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9"/>
  </p:notesMasterIdLst>
  <p:sldIdLst>
    <p:sldId id="314" r:id="rId3"/>
    <p:sldId id="257" r:id="rId4"/>
    <p:sldId id="2675" r:id="rId5"/>
    <p:sldId id="2684" r:id="rId6"/>
    <p:sldId id="2685" r:id="rId7"/>
    <p:sldId id="26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>
        <p:scale>
          <a:sx n="93" d="100"/>
          <a:sy n="93" d="100"/>
        </p:scale>
        <p:origin x="-456" y="-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B881E-1E8E-48B7-AA94-27CBA56CCD30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AD19F-320C-4688-B428-248C3F7FA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5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5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3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12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4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983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12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72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49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9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06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4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865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39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51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7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03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43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20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1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6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23675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5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63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5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4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09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68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12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AC8D6C-49FC-D3ED-48CF-2C4951D728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6392" y="1926252"/>
            <a:ext cx="594411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1 879, 6 500, 43 001, 96 075, 47 293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087C4A-6B73-FE4F-7DB3-92DCB160D692}"/>
              </a:ext>
            </a:extLst>
          </p:cNvPr>
          <p:cNvSpPr txBox="1"/>
          <p:nvPr/>
        </p:nvSpPr>
        <p:spPr>
          <a:xfrm>
            <a:off x="819150" y="15049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1 879: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4501AD-7DAA-8C79-A910-7A0E6D73F433}"/>
              </a:ext>
            </a:extLst>
          </p:cNvPr>
          <p:cNvSpPr txBox="1"/>
          <p:nvPr/>
        </p:nvSpPr>
        <p:spPr>
          <a:xfrm>
            <a:off x="781050" y="229552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6 500: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B9BBA-B092-143F-7417-3572636BB476}"/>
              </a:ext>
            </a:extLst>
          </p:cNvPr>
          <p:cNvSpPr txBox="1"/>
          <p:nvPr/>
        </p:nvSpPr>
        <p:spPr>
          <a:xfrm>
            <a:off x="771525" y="305752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43 001: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A2C246-C640-C70F-1CF0-C413A48BBFE4}"/>
              </a:ext>
            </a:extLst>
          </p:cNvPr>
          <p:cNvSpPr txBox="1"/>
          <p:nvPr/>
        </p:nvSpPr>
        <p:spPr>
          <a:xfrm>
            <a:off x="771525" y="38671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96 075: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61A869-5168-C45B-128F-0B2CD333236E}"/>
              </a:ext>
            </a:extLst>
          </p:cNvPr>
          <p:cNvSpPr txBox="1"/>
          <p:nvPr/>
        </p:nvSpPr>
        <p:spPr>
          <a:xfrm>
            <a:off x="771525" y="464820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47 293: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3A30CB-C4AF-2DF6-1CC1-2B59C89D65E9}"/>
              </a:ext>
            </a:extLst>
          </p:cNvPr>
          <p:cNvSpPr txBox="1"/>
          <p:nvPr/>
        </p:nvSpPr>
        <p:spPr>
          <a:xfrm>
            <a:off x="2143125" y="1504950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nghìn tám trăm bảy mươi chín.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984AD3-281B-2877-2513-A7D9EC7491A4}"/>
              </a:ext>
            </a:extLst>
          </p:cNvPr>
          <p:cNvSpPr txBox="1"/>
          <p:nvPr/>
        </p:nvSpPr>
        <p:spPr>
          <a:xfrm>
            <a:off x="2124075" y="2238375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 nghìn năm trăm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096BFA-3FA2-D544-EDF7-71BA5431F63C}"/>
              </a:ext>
            </a:extLst>
          </p:cNvPr>
          <p:cNvSpPr txBox="1"/>
          <p:nvPr/>
        </p:nvSpPr>
        <p:spPr>
          <a:xfrm>
            <a:off x="2266950" y="3067050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Bốn mươi ba nghìn không trăm linh một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5C244A-B404-B296-4851-7E0E6CD2C111}"/>
              </a:ext>
            </a:extLst>
          </p:cNvPr>
          <p:cNvSpPr txBox="1"/>
          <p:nvPr/>
        </p:nvSpPr>
        <p:spPr>
          <a:xfrm>
            <a:off x="2257424" y="3867150"/>
            <a:ext cx="926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Chín mươi sáu nghìn không trăm bảy mươi lăm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0EEA49-598C-DA81-2B47-E4A941D145EC}"/>
              </a:ext>
            </a:extLst>
          </p:cNvPr>
          <p:cNvSpPr txBox="1"/>
          <p:nvPr/>
        </p:nvSpPr>
        <p:spPr>
          <a:xfrm>
            <a:off x="2314574" y="4667250"/>
            <a:ext cx="926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Bốn mươi bảy nghìn hai trăm chín mươi ba</a:t>
            </a:r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1120EB-6C4F-F373-BE76-3F79C582B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1404937"/>
            <a:ext cx="10429875" cy="40290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68FF053-BC6E-6FFB-1D05-8F853CBD2EF8}"/>
              </a:ext>
            </a:extLst>
          </p:cNvPr>
          <p:cNvSpPr/>
          <p:nvPr/>
        </p:nvSpPr>
        <p:spPr>
          <a:xfrm>
            <a:off x="9467850" y="2352675"/>
            <a:ext cx="16097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2 765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A25A30F-29A2-853F-782C-079A27D2955C}"/>
              </a:ext>
            </a:extLst>
          </p:cNvPr>
          <p:cNvSpPr/>
          <p:nvPr/>
        </p:nvSpPr>
        <p:spPr>
          <a:xfrm>
            <a:off x="9391651" y="3133725"/>
            <a:ext cx="1676400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76 248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2011A66-4C82-AF16-B41B-4CB81E883349}"/>
              </a:ext>
            </a:extLst>
          </p:cNvPr>
          <p:cNvSpPr/>
          <p:nvPr/>
        </p:nvSpPr>
        <p:spPr>
          <a:xfrm>
            <a:off x="9401176" y="3905250"/>
            <a:ext cx="1676400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99 000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CC022BB-709D-A23A-D956-3BD21470A192}"/>
              </a:ext>
            </a:extLst>
          </p:cNvPr>
          <p:cNvSpPr/>
          <p:nvPr/>
        </p:nvSpPr>
        <p:spPr>
          <a:xfrm>
            <a:off x="9382126" y="4600575"/>
            <a:ext cx="1676400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36 044</a:t>
            </a:r>
          </a:p>
        </p:txBody>
      </p:sp>
    </p:spTree>
    <p:extLst>
      <p:ext uri="{BB962C8B-B14F-4D97-AF65-F5344CB8AC3E}">
        <p14:creationId xmlns:p14="http://schemas.microsoft.com/office/powerpoint/2010/main" val="135517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C74E95-EDDA-4CCC-BF81-91C2270FBD35}"/>
              </a:ext>
            </a:extLst>
          </p:cNvPr>
          <p:cNvSpPr txBox="1"/>
          <p:nvPr/>
        </p:nvSpPr>
        <p:spPr>
          <a:xfrm>
            <a:off x="1304925" y="625017"/>
            <a:ext cx="9810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/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c) Viết các số ở câu b thành tổng của chục nghìn, nghìn, trăm, chục, đơn vị (theo mẫu):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2421BB-7E4F-D9D8-2FD4-08473B7F3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975" y="1814512"/>
            <a:ext cx="5486400" cy="885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D8E37A-2A6D-E2B8-4FCF-5044495845DC}"/>
              </a:ext>
            </a:extLst>
          </p:cNvPr>
          <p:cNvSpPr txBox="1"/>
          <p:nvPr/>
        </p:nvSpPr>
        <p:spPr>
          <a:xfrm>
            <a:off x="904875" y="29527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2 765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2E4A6D-FC38-9215-4E9D-5B948E662586}"/>
              </a:ext>
            </a:extLst>
          </p:cNvPr>
          <p:cNvSpPr txBox="1"/>
          <p:nvPr/>
        </p:nvSpPr>
        <p:spPr>
          <a:xfrm>
            <a:off x="904875" y="360045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76 248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B31D14-C542-D4CE-52ED-EB1AA9B7852D}"/>
              </a:ext>
            </a:extLst>
          </p:cNvPr>
          <p:cNvSpPr txBox="1"/>
          <p:nvPr/>
        </p:nvSpPr>
        <p:spPr>
          <a:xfrm>
            <a:off x="904875" y="423862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99 000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2DF704-DBEB-438F-7A16-F71526F16F42}"/>
              </a:ext>
            </a:extLst>
          </p:cNvPr>
          <p:cNvSpPr txBox="1"/>
          <p:nvPr/>
        </p:nvSpPr>
        <p:spPr>
          <a:xfrm>
            <a:off x="904875" y="4943475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36 044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923B4E-EB6F-6D59-AC7C-B4E1B638D18C}"/>
              </a:ext>
            </a:extLst>
          </p:cNvPr>
          <p:cNvSpPr txBox="1"/>
          <p:nvPr/>
        </p:nvSpPr>
        <p:spPr>
          <a:xfrm>
            <a:off x="2447925" y="2952750"/>
            <a:ext cx="467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2 000 + 700 + 60 + 5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3D41DF5-EFB1-DA13-71E5-F95ACE33C98F}"/>
              </a:ext>
            </a:extLst>
          </p:cNvPr>
          <p:cNvSpPr txBox="1"/>
          <p:nvPr/>
        </p:nvSpPr>
        <p:spPr>
          <a:xfrm>
            <a:off x="2657475" y="357187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70 000 + 6 000 + 200 + 40 + 8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9176D7-5376-276D-99DD-8C386957195A}"/>
              </a:ext>
            </a:extLst>
          </p:cNvPr>
          <p:cNvSpPr txBox="1"/>
          <p:nvPr/>
        </p:nvSpPr>
        <p:spPr>
          <a:xfrm>
            <a:off x="2676525" y="425767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rgbClr val="FF0000"/>
                </a:solidFill>
              </a:rPr>
              <a:t>90 000 + 9 000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AF82DA-1DCA-2196-CB6A-ABB2683695DC}"/>
              </a:ext>
            </a:extLst>
          </p:cNvPr>
          <p:cNvSpPr txBox="1"/>
          <p:nvPr/>
        </p:nvSpPr>
        <p:spPr>
          <a:xfrm>
            <a:off x="2657475" y="494347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30 000 + 6 000 + 40 + 4</a:t>
            </a:r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C74E95-EDDA-4CCC-BF81-91C2270FBD35}"/>
              </a:ext>
            </a:extLst>
          </p:cNvPr>
          <p:cNvSpPr txBox="1"/>
          <p:nvPr/>
        </p:nvSpPr>
        <p:spPr>
          <a:xfrm>
            <a:off x="1638300" y="548817"/>
            <a:ext cx="190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97B95A-8C6D-6226-69E9-AE82D394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522717"/>
            <a:ext cx="11049000" cy="123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CED2C7-CCDF-F765-CEDC-51C9A42B3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55" y="3876675"/>
            <a:ext cx="11025570" cy="1278228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xmlns="" id="{049586CD-431C-EC1F-2FA5-F39C53434990}"/>
              </a:ext>
            </a:extLst>
          </p:cNvPr>
          <p:cNvSpPr/>
          <p:nvPr/>
        </p:nvSpPr>
        <p:spPr>
          <a:xfrm rot="16200000">
            <a:off x="1593057" y="1993106"/>
            <a:ext cx="295278" cy="1014414"/>
          </a:xfrm>
          <a:prstGeom prst="leftBrace">
            <a:avLst>
              <a:gd name="adj1" fmla="val 2395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2A232E-226D-8344-236E-36FE8B3C746E}"/>
              </a:ext>
            </a:extLst>
          </p:cNvPr>
          <p:cNvSpPr txBox="1"/>
          <p:nvPr/>
        </p:nvSpPr>
        <p:spPr>
          <a:xfrm>
            <a:off x="1419225" y="2667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7ADB0CC7-7D76-FF45-5BB7-7C09C53A01DD}"/>
              </a:ext>
            </a:extLst>
          </p:cNvPr>
          <p:cNvSpPr/>
          <p:nvPr/>
        </p:nvSpPr>
        <p:spPr>
          <a:xfrm rot="16200000">
            <a:off x="2736057" y="2021681"/>
            <a:ext cx="295278" cy="1014414"/>
          </a:xfrm>
          <a:prstGeom prst="leftBrace">
            <a:avLst>
              <a:gd name="adj1" fmla="val 2395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E0E27A0-C9AD-E694-E6F7-269ADED8FE43}"/>
              </a:ext>
            </a:extLst>
          </p:cNvPr>
          <p:cNvSpPr txBox="1"/>
          <p:nvPr/>
        </p:nvSpPr>
        <p:spPr>
          <a:xfrm>
            <a:off x="2562225" y="269557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151365D-8E35-00F4-B0D1-FB41DBA44B00}"/>
              </a:ext>
            </a:extLst>
          </p:cNvPr>
          <p:cNvGrpSpPr/>
          <p:nvPr/>
        </p:nvGrpSpPr>
        <p:grpSpPr>
          <a:xfrm>
            <a:off x="3781425" y="2009775"/>
            <a:ext cx="866775" cy="619125"/>
            <a:chOff x="3781425" y="2009775"/>
            <a:chExt cx="866775" cy="61912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2E759D2-8452-8EAF-E02A-5A0CE265FB77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D01F640-3684-AD5B-FD5A-2328A8FF73FA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3 150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EAAD8E7-1046-AAC8-F006-D696DB566670}"/>
              </a:ext>
            </a:extLst>
          </p:cNvPr>
          <p:cNvGrpSpPr/>
          <p:nvPr/>
        </p:nvGrpSpPr>
        <p:grpSpPr>
          <a:xfrm>
            <a:off x="4791075" y="2000250"/>
            <a:ext cx="866775" cy="619125"/>
            <a:chOff x="3781425" y="2009775"/>
            <a:chExt cx="866775" cy="6191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0F41E4-0883-51E4-9552-36E790C052E5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9721991-634D-A621-0548-900A9BBDFF07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3 200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87599CD-B461-6287-DA01-4203B33EC02B}"/>
              </a:ext>
            </a:extLst>
          </p:cNvPr>
          <p:cNvGrpSpPr/>
          <p:nvPr/>
        </p:nvGrpSpPr>
        <p:grpSpPr>
          <a:xfrm>
            <a:off x="8810625" y="2009775"/>
            <a:ext cx="866775" cy="619125"/>
            <a:chOff x="3781425" y="2009775"/>
            <a:chExt cx="866775" cy="61912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5B239DD7-F435-1EC6-FAFB-BE2416D452A9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E2153EA-246C-D4C6-FF48-03820ABAD20E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3 400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B17A51B-50F6-F6D6-80C4-BFA3D74CFC09}"/>
              </a:ext>
            </a:extLst>
          </p:cNvPr>
          <p:cNvGrpSpPr/>
          <p:nvPr/>
        </p:nvGrpSpPr>
        <p:grpSpPr>
          <a:xfrm>
            <a:off x="9734550" y="2019300"/>
            <a:ext cx="866775" cy="619125"/>
            <a:chOff x="3781425" y="2009775"/>
            <a:chExt cx="866775" cy="6191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147F200E-8B7C-2666-2251-82129DFF4B4C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CCBE0E9-64E8-20C7-7CC5-354BF99CA979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3 450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5956124-CFB1-9A58-6AA5-8C655A4F9EDA}"/>
              </a:ext>
            </a:extLst>
          </p:cNvPr>
          <p:cNvGrpSpPr/>
          <p:nvPr/>
        </p:nvGrpSpPr>
        <p:grpSpPr>
          <a:xfrm>
            <a:off x="10772775" y="2000250"/>
            <a:ext cx="866775" cy="619125"/>
            <a:chOff x="3781425" y="2009775"/>
            <a:chExt cx="866775" cy="61912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6BE2D17A-6C3A-B86D-907C-12E066668E46}"/>
                </a:ext>
              </a:extLst>
            </p:cNvPr>
            <p:cNvSpPr/>
            <p:nvPr/>
          </p:nvSpPr>
          <p:spPr>
            <a:xfrm>
              <a:off x="3819525" y="2009775"/>
              <a:ext cx="7143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9EFDD85-E638-CC4C-C43E-1EF14AB1ACBB}"/>
                </a:ext>
              </a:extLst>
            </p:cNvPr>
            <p:cNvSpPr txBox="1"/>
            <p:nvPr/>
          </p:nvSpPr>
          <p:spPr>
            <a:xfrm>
              <a:off x="3781425" y="2095500"/>
              <a:ext cx="8667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3 500</a:t>
              </a:r>
            </a:p>
          </p:txBody>
        </p: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xmlns="" id="{4C6942B8-863A-C9DA-433C-66D91E9AD594}"/>
              </a:ext>
            </a:extLst>
          </p:cNvPr>
          <p:cNvSpPr/>
          <p:nvPr/>
        </p:nvSpPr>
        <p:spPr>
          <a:xfrm rot="16200000">
            <a:off x="1545432" y="4355306"/>
            <a:ext cx="295278" cy="1014414"/>
          </a:xfrm>
          <a:prstGeom prst="leftBrace">
            <a:avLst>
              <a:gd name="adj1" fmla="val 2395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ED44EC4-D297-E24D-91F7-28EFD425DEFD}"/>
              </a:ext>
            </a:extLst>
          </p:cNvPr>
          <p:cNvSpPr txBox="1"/>
          <p:nvPr/>
        </p:nvSpPr>
        <p:spPr>
          <a:xfrm>
            <a:off x="1371600" y="5029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F0270D3-868F-6A31-E477-95C95A460359}"/>
              </a:ext>
            </a:extLst>
          </p:cNvPr>
          <p:cNvGrpSpPr/>
          <p:nvPr/>
        </p:nvGrpSpPr>
        <p:grpSpPr>
          <a:xfrm>
            <a:off x="2752725" y="4343400"/>
            <a:ext cx="1019175" cy="628650"/>
            <a:chOff x="3743325" y="2009775"/>
            <a:chExt cx="1019175" cy="61912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6A8D50F5-D1A1-6653-1BD8-E038E8CF4E52}"/>
                </a:ext>
              </a:extLst>
            </p:cNvPr>
            <p:cNvSpPr/>
            <p:nvPr/>
          </p:nvSpPr>
          <p:spPr>
            <a:xfrm>
              <a:off x="3781425" y="2009775"/>
              <a:ext cx="8667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6D8FFEB-35BB-1477-2793-77431B0E5597}"/>
                </a:ext>
              </a:extLst>
            </p:cNvPr>
            <p:cNvSpPr txBox="1"/>
            <p:nvPr/>
          </p:nvSpPr>
          <p:spPr>
            <a:xfrm>
              <a:off x="3743325" y="2095500"/>
              <a:ext cx="10191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26 300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CF2CA62-E341-CE7E-9355-148EC46A1B56}"/>
              </a:ext>
            </a:extLst>
          </p:cNvPr>
          <p:cNvGrpSpPr/>
          <p:nvPr/>
        </p:nvGrpSpPr>
        <p:grpSpPr>
          <a:xfrm>
            <a:off x="6667500" y="4362450"/>
            <a:ext cx="1019175" cy="628650"/>
            <a:chOff x="3743325" y="2009775"/>
            <a:chExt cx="1019175" cy="61912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E4B1C459-E48A-7938-0F8D-CB5541BDDFF5}"/>
                </a:ext>
              </a:extLst>
            </p:cNvPr>
            <p:cNvSpPr/>
            <p:nvPr/>
          </p:nvSpPr>
          <p:spPr>
            <a:xfrm>
              <a:off x="3781425" y="2009775"/>
              <a:ext cx="8667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FF5C6AA-8E86-C87C-628F-FB4A4F1FC3ED}"/>
                </a:ext>
              </a:extLst>
            </p:cNvPr>
            <p:cNvSpPr txBox="1"/>
            <p:nvPr/>
          </p:nvSpPr>
          <p:spPr>
            <a:xfrm>
              <a:off x="3743325" y="2095500"/>
              <a:ext cx="10191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26 700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27B4CA0-530A-1046-AE5E-06AA9658138C}"/>
              </a:ext>
            </a:extLst>
          </p:cNvPr>
          <p:cNvGrpSpPr/>
          <p:nvPr/>
        </p:nvGrpSpPr>
        <p:grpSpPr>
          <a:xfrm>
            <a:off x="10639425" y="4371975"/>
            <a:ext cx="1019175" cy="628650"/>
            <a:chOff x="3743325" y="2009775"/>
            <a:chExt cx="1019175" cy="61912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5BF5A2B9-F589-EE8B-DD40-659481D92158}"/>
                </a:ext>
              </a:extLst>
            </p:cNvPr>
            <p:cNvSpPr/>
            <p:nvPr/>
          </p:nvSpPr>
          <p:spPr>
            <a:xfrm>
              <a:off x="3781425" y="2009775"/>
              <a:ext cx="866775" cy="619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357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94DE4CD-595A-5E55-E396-FC8D33B7AC6D}"/>
                </a:ext>
              </a:extLst>
            </p:cNvPr>
            <p:cNvSpPr txBox="1"/>
            <p:nvPr/>
          </p:nvSpPr>
          <p:spPr>
            <a:xfrm>
              <a:off x="3743325" y="2095500"/>
              <a:ext cx="10191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27 100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14" grpId="0"/>
      <p:bldP spid="33" grpId="0" animBg="1"/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281</Words>
  <Application>Microsoft Office PowerPoint</Application>
  <PresentationFormat>Custom</PresentationFormat>
  <Paragraphs>55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26</cp:revision>
  <dcterms:created xsi:type="dcterms:W3CDTF">2023-01-28T01:25:40Z</dcterms:created>
  <dcterms:modified xsi:type="dcterms:W3CDTF">2019-03-19T08:38:20Z</dcterms:modified>
</cp:coreProperties>
</file>