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15"/>
  </p:notesMasterIdLst>
  <p:sldIdLst>
    <p:sldId id="314" r:id="rId3"/>
    <p:sldId id="2666" r:id="rId4"/>
    <p:sldId id="2007577279" r:id="rId5"/>
    <p:sldId id="2669" r:id="rId6"/>
    <p:sldId id="2007577280" r:id="rId7"/>
    <p:sldId id="2007577281" r:id="rId8"/>
    <p:sldId id="2007577282" r:id="rId9"/>
    <p:sldId id="2671" r:id="rId10"/>
    <p:sldId id="2007577283" r:id="rId11"/>
    <p:sldId id="2007577284" r:id="rId12"/>
    <p:sldId id="2007577285" r:id="rId13"/>
    <p:sldId id="20075772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E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94" d="100"/>
          <a:sy n="94" d="100"/>
        </p:scale>
        <p:origin x="-414" y="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D8E9E-0E22-4917-A698-2293442989AE}"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4464B7-AD2A-43CE-AB8D-D667F80FB7D2}" type="slidenum">
              <a:rPr lang="en-US" smtClean="0"/>
              <a:t>‹#›</a:t>
            </a:fld>
            <a:endParaRPr lang="en-US"/>
          </a:p>
        </p:txBody>
      </p:sp>
    </p:spTree>
    <p:extLst>
      <p:ext uri="{BB962C8B-B14F-4D97-AF65-F5344CB8AC3E}">
        <p14:creationId xmlns:p14="http://schemas.microsoft.com/office/powerpoint/2010/main" val="75838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27E3B-3F9C-4904-AE3F-03AA2AE32E9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64378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27E3B-3F9C-4904-AE3F-03AA2AE32E9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01511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27E3B-3F9C-4904-AE3F-03AA2AE32E9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0602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27E3B-3F9C-4904-AE3F-03AA2AE32E9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6419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27E3B-3F9C-4904-AE3F-03AA2AE32E9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86548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27E3B-3F9C-4904-AE3F-03AA2AE32E9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8298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27E3B-3F9C-4904-AE3F-03AA2AE32E9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88939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27E3B-3F9C-4904-AE3F-03AA2AE32E9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3748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27E3B-3F9C-4904-AE3F-03AA2AE32E9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4729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27E3B-3F9C-4904-AE3F-03AA2AE32E9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6295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27E3B-3F9C-4904-AE3F-03AA2AE32E9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29664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238EE61-D9D1-495A-AD4D-03FE46D5437C}"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C70AF49-D39D-4D43-9946-37B2A7F54377}" type="slidenum">
              <a:rPr lang="zh-CN" altLang="en-US" smtClean="0"/>
              <a:t>‹#›</a:t>
            </a:fld>
            <a:endParaRPr lang="zh-CN" altLang="en-US"/>
          </a:p>
        </p:txBody>
      </p:sp>
    </p:spTree>
    <p:extLst>
      <p:ext uri="{BB962C8B-B14F-4D97-AF65-F5344CB8AC3E}">
        <p14:creationId xmlns:p14="http://schemas.microsoft.com/office/powerpoint/2010/main" val="17497408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238EE61-D9D1-495A-AD4D-03FE46D5437C}"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C70AF49-D39D-4D43-9946-37B2A7F54377}" type="slidenum">
              <a:rPr lang="zh-CN" altLang="en-US" smtClean="0"/>
              <a:t>‹#›</a:t>
            </a:fld>
            <a:endParaRPr lang="zh-CN" altLang="en-US"/>
          </a:p>
        </p:txBody>
      </p:sp>
    </p:spTree>
    <p:extLst>
      <p:ext uri="{BB962C8B-B14F-4D97-AF65-F5344CB8AC3E}">
        <p14:creationId xmlns:p14="http://schemas.microsoft.com/office/powerpoint/2010/main" val="126253869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238EE61-D9D1-495A-AD4D-03FE46D5437C}"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C70AF49-D39D-4D43-9946-37B2A7F54377}" type="slidenum">
              <a:rPr lang="zh-CN" altLang="en-US" smtClean="0"/>
              <a:t>‹#›</a:t>
            </a:fld>
            <a:endParaRPr lang="zh-CN" altLang="en-US"/>
          </a:p>
        </p:txBody>
      </p:sp>
    </p:spTree>
    <p:extLst>
      <p:ext uri="{BB962C8B-B14F-4D97-AF65-F5344CB8AC3E}">
        <p14:creationId xmlns:p14="http://schemas.microsoft.com/office/powerpoint/2010/main" val="284989107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1"/>
        <p:cNvGrpSpPr/>
        <p:nvPr/>
      </p:nvGrpSpPr>
      <p:grpSpPr>
        <a:xfrm>
          <a:off x="0" y="0"/>
          <a:ext cx="0" cy="0"/>
          <a:chOff x="0" y="0"/>
          <a:chExt cx="0" cy="0"/>
        </a:xfrm>
      </p:grpSpPr>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3/19/2019</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9" name="Oval 8">
            <a:extLst>
              <a:ext uri="{FF2B5EF4-FFF2-40B4-BE49-F238E27FC236}">
                <a16:creationId xmlns:a16="http://schemas.microsoft.com/office/drawing/2014/main" xmlns="" id="{1146B2CB-5A67-4AB8-9A1B-7AE29B183FB4}"/>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10" name="Oval 9">
            <a:extLst>
              <a:ext uri="{FF2B5EF4-FFF2-40B4-BE49-F238E27FC236}">
                <a16:creationId xmlns:a16="http://schemas.microsoft.com/office/drawing/2014/main" xmlns="" id="{27822692-4B90-4792-A69F-BD90DEDA2304}"/>
              </a:ext>
            </a:extLst>
          </p:cNvPr>
          <p:cNvSpPr/>
          <p:nvPr userDrawn="1"/>
        </p:nvSpPr>
        <p:spPr>
          <a:xfrm>
            <a:off x="11085749" y="21566"/>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13455229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3/19/2019</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Tree>
    <p:extLst>
      <p:ext uri="{BB962C8B-B14F-4D97-AF65-F5344CB8AC3E}">
        <p14:creationId xmlns:p14="http://schemas.microsoft.com/office/powerpoint/2010/main" val="22885826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spTree>
    <p:extLst>
      <p:ext uri="{BB962C8B-B14F-4D97-AF65-F5344CB8AC3E}">
        <p14:creationId xmlns:p14="http://schemas.microsoft.com/office/powerpoint/2010/main" val="211621518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3/19/2019</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Tree>
    <p:extLst>
      <p:ext uri="{BB962C8B-B14F-4D97-AF65-F5344CB8AC3E}">
        <p14:creationId xmlns:p14="http://schemas.microsoft.com/office/powerpoint/2010/main" val="142639429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63712450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1AB2BB-CD7E-4A1A-BD13-12382E4007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802EF34-4694-4A7B-B147-1144E5B5BF9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083CCB-43E4-4DB3-BCBB-A25BE0F653D8}"/>
              </a:ext>
            </a:extLst>
          </p:cNvPr>
          <p:cNvSpPr>
            <a:spLocks noGrp="1"/>
          </p:cNvSpPr>
          <p:nvPr>
            <p:ph type="dt" sz="half" idx="10"/>
          </p:nvPr>
        </p:nvSpPr>
        <p:spPr>
          <a:xfrm>
            <a:off x="838200" y="6356350"/>
            <a:ext cx="2743200" cy="365125"/>
          </a:xfrm>
          <a:prstGeom prst="rect">
            <a:avLst/>
          </a:prstGeom>
        </p:spPr>
        <p:txBody>
          <a:bodyPr/>
          <a:lstStyle/>
          <a:p>
            <a:fld id="{34862825-F999-48A1-A8CC-DBC54813CE2D}" type="datetimeFigureOut">
              <a:rPr lang="en-US" smtClean="0"/>
              <a:t>3/19/2019</a:t>
            </a:fld>
            <a:endParaRPr lang="en-US"/>
          </a:p>
        </p:txBody>
      </p:sp>
      <p:sp>
        <p:nvSpPr>
          <p:cNvPr id="5" name="Footer Placeholder 4">
            <a:extLst>
              <a:ext uri="{FF2B5EF4-FFF2-40B4-BE49-F238E27FC236}">
                <a16:creationId xmlns:a16="http://schemas.microsoft.com/office/drawing/2014/main" xmlns="" id="{34F138EB-9EA2-4606-8C3D-7063E4E76A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FB6C379-1BA0-453A-9500-C5B8293BCA3A}"/>
              </a:ext>
            </a:extLst>
          </p:cNvPr>
          <p:cNvSpPr>
            <a:spLocks noGrp="1"/>
          </p:cNvSpPr>
          <p:nvPr>
            <p:ph type="sldNum" sz="quarter" idx="12"/>
          </p:nvPr>
        </p:nvSpPr>
        <p:spPr>
          <a:xfrm>
            <a:off x="8610600" y="6356350"/>
            <a:ext cx="2743200" cy="365125"/>
          </a:xfrm>
          <a:prstGeom prst="rect">
            <a:avLst/>
          </a:prstGeom>
        </p:spPr>
        <p:txBody>
          <a:bodyPr/>
          <a:lstStyle/>
          <a:p>
            <a:fld id="{D6FF1ABF-F1A9-490F-94B1-9CBA863E7824}" type="slidenum">
              <a:rPr lang="en-US" smtClean="0"/>
              <a:t>‹#›</a:t>
            </a:fld>
            <a:endParaRPr lang="en-US"/>
          </a:p>
        </p:txBody>
      </p:sp>
    </p:spTree>
    <p:extLst>
      <p:ext uri="{BB962C8B-B14F-4D97-AF65-F5344CB8AC3E}">
        <p14:creationId xmlns:p14="http://schemas.microsoft.com/office/powerpoint/2010/main" val="177191131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a:xfrm>
            <a:off x="838200" y="6356350"/>
            <a:ext cx="2743200" cy="365125"/>
          </a:xfrm>
          <a:prstGeom prst="rect">
            <a:avLst/>
          </a:prstGeom>
        </p:spPr>
        <p:txBody>
          <a:bodyPr/>
          <a:lstStyle/>
          <a:p>
            <a:fld id="{34862825-F999-48A1-A8CC-DBC54813CE2D}" type="datetimeFigureOut">
              <a:rPr lang="en-US" smtClean="0"/>
              <a:t>3/19/2019</a:t>
            </a:fld>
            <a:endParaRPr lang="en-US"/>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a:xfrm>
            <a:off x="8610600" y="6356350"/>
            <a:ext cx="2743200" cy="365125"/>
          </a:xfrm>
          <a:prstGeom prst="rect">
            <a:avLst/>
          </a:prstGeom>
        </p:spPr>
        <p:txBody>
          <a:bodyPr/>
          <a:lstStyle/>
          <a:p>
            <a:fld id="{D6FF1ABF-F1A9-490F-94B1-9CBA863E7824}" type="slidenum">
              <a:rPr lang="en-US" smtClean="0"/>
              <a:t>‹#›</a:t>
            </a:fld>
            <a:endParaRPr lang="en-US"/>
          </a:p>
        </p:txBody>
      </p:sp>
    </p:spTree>
    <p:extLst>
      <p:ext uri="{BB962C8B-B14F-4D97-AF65-F5344CB8AC3E}">
        <p14:creationId xmlns:p14="http://schemas.microsoft.com/office/powerpoint/2010/main" val="390888574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3/19/2019</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xmlns="" id="{27822692-4B90-4792-A69F-BD90DEDA2304}"/>
              </a:ext>
            </a:extLst>
          </p:cNvPr>
          <p:cNvSpPr/>
          <p:nvPr userDrawn="1"/>
        </p:nvSpPr>
        <p:spPr>
          <a:xfrm>
            <a:off x="11133827" y="0"/>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17220234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238EE61-D9D1-495A-AD4D-03FE46D5437C}"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C70AF49-D39D-4D43-9946-37B2A7F54377}" type="slidenum">
              <a:rPr lang="zh-CN" altLang="en-US" smtClean="0"/>
              <a:t>‹#›</a:t>
            </a:fld>
            <a:endParaRPr lang="zh-CN" altLang="en-US"/>
          </a:p>
        </p:txBody>
      </p:sp>
    </p:spTree>
    <p:extLst>
      <p:ext uri="{BB962C8B-B14F-4D97-AF65-F5344CB8AC3E}">
        <p14:creationId xmlns:p14="http://schemas.microsoft.com/office/powerpoint/2010/main" val="199453010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238EE61-D9D1-495A-AD4D-03FE46D5437C}"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C70AF49-D39D-4D43-9946-37B2A7F54377}" type="slidenum">
              <a:rPr lang="zh-CN" altLang="en-US" smtClean="0"/>
              <a:t>‹#›</a:t>
            </a:fld>
            <a:endParaRPr lang="zh-CN" altLang="en-US"/>
          </a:p>
        </p:txBody>
      </p:sp>
    </p:spTree>
    <p:extLst>
      <p:ext uri="{BB962C8B-B14F-4D97-AF65-F5344CB8AC3E}">
        <p14:creationId xmlns:p14="http://schemas.microsoft.com/office/powerpoint/2010/main" val="41854130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238EE61-D9D1-495A-AD4D-03FE46D5437C}"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C70AF49-D39D-4D43-9946-37B2A7F54377}" type="slidenum">
              <a:rPr lang="zh-CN" altLang="en-US" smtClean="0"/>
              <a:t>‹#›</a:t>
            </a:fld>
            <a:endParaRPr lang="zh-CN" altLang="en-US"/>
          </a:p>
        </p:txBody>
      </p:sp>
    </p:spTree>
    <p:extLst>
      <p:ext uri="{BB962C8B-B14F-4D97-AF65-F5344CB8AC3E}">
        <p14:creationId xmlns:p14="http://schemas.microsoft.com/office/powerpoint/2010/main" val="30016655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1238EE61-D9D1-495A-AD4D-03FE46D5437C}" type="datetimeFigureOut">
              <a:rPr lang="zh-CN" altLang="en-US" smtClean="0"/>
              <a:t>2019/3/19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C70AF49-D39D-4D43-9946-37B2A7F54377}" type="slidenum">
              <a:rPr lang="zh-CN" altLang="en-US" smtClean="0"/>
              <a:t>‹#›</a:t>
            </a:fld>
            <a:endParaRPr lang="zh-CN" altLang="en-US"/>
          </a:p>
        </p:txBody>
      </p:sp>
    </p:spTree>
    <p:extLst>
      <p:ext uri="{BB962C8B-B14F-4D97-AF65-F5344CB8AC3E}">
        <p14:creationId xmlns:p14="http://schemas.microsoft.com/office/powerpoint/2010/main" val="329428464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238EE61-D9D1-495A-AD4D-03FE46D5437C}" type="datetimeFigureOut">
              <a:rPr lang="zh-CN" altLang="en-US" smtClean="0"/>
              <a:t>2019/3/19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C70AF49-D39D-4D43-9946-37B2A7F54377}" type="slidenum">
              <a:rPr lang="zh-CN" altLang="en-US" smtClean="0"/>
              <a:t>‹#›</a:t>
            </a:fld>
            <a:endParaRPr lang="zh-CN" altLang="en-US"/>
          </a:p>
        </p:txBody>
      </p:sp>
    </p:spTree>
    <p:extLst>
      <p:ext uri="{BB962C8B-B14F-4D97-AF65-F5344CB8AC3E}">
        <p14:creationId xmlns:p14="http://schemas.microsoft.com/office/powerpoint/2010/main" val="214815851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238EE61-D9D1-495A-AD4D-03FE46D5437C}" type="datetimeFigureOut">
              <a:rPr lang="zh-CN" altLang="en-US" smtClean="0"/>
              <a:t>2019/3/19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C70AF49-D39D-4D43-9946-37B2A7F54377}" type="slidenum">
              <a:rPr lang="zh-CN" altLang="en-US" smtClean="0"/>
              <a:t>‹#›</a:t>
            </a:fld>
            <a:endParaRPr lang="zh-CN" altLang="en-US"/>
          </a:p>
        </p:txBody>
      </p:sp>
    </p:spTree>
    <p:extLst>
      <p:ext uri="{BB962C8B-B14F-4D97-AF65-F5344CB8AC3E}">
        <p14:creationId xmlns:p14="http://schemas.microsoft.com/office/powerpoint/2010/main" val="32350527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238EE61-D9D1-495A-AD4D-03FE46D5437C}"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C70AF49-D39D-4D43-9946-37B2A7F54377}" type="slidenum">
              <a:rPr lang="zh-CN" altLang="en-US" smtClean="0"/>
              <a:t>‹#›</a:t>
            </a:fld>
            <a:endParaRPr lang="zh-CN" altLang="en-US"/>
          </a:p>
        </p:txBody>
      </p:sp>
    </p:spTree>
    <p:extLst>
      <p:ext uri="{BB962C8B-B14F-4D97-AF65-F5344CB8AC3E}">
        <p14:creationId xmlns:p14="http://schemas.microsoft.com/office/powerpoint/2010/main" val="81145030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238EE61-D9D1-495A-AD4D-03FE46D5437C}"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C70AF49-D39D-4D43-9946-37B2A7F54377}" type="slidenum">
              <a:rPr lang="zh-CN" altLang="en-US" smtClean="0"/>
              <a:t>‹#›</a:t>
            </a:fld>
            <a:endParaRPr lang="zh-CN" altLang="en-US"/>
          </a:p>
        </p:txBody>
      </p:sp>
    </p:spTree>
    <p:extLst>
      <p:ext uri="{BB962C8B-B14F-4D97-AF65-F5344CB8AC3E}">
        <p14:creationId xmlns:p14="http://schemas.microsoft.com/office/powerpoint/2010/main" val="3063692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207381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9086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23.png"/><Relationship Id="rId4" Type="http://schemas.openxmlformats.org/officeDocument/2006/relationships/image" Target="../media/image10.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1.wdp"/><Relationship Id="rId3" Type="http://schemas.openxmlformats.org/officeDocument/2006/relationships/notesSlide" Target="../notesSlides/notesSlide11.xml"/><Relationship Id="rId7" Type="http://schemas.openxmlformats.org/officeDocument/2006/relationships/image" Target="../media/image9.png"/><Relationship Id="rId12"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7" y="4423720"/>
            <a:ext cx="12215448" cy="2445422"/>
            <a:chOff x="-23447" y="4479679"/>
            <a:chExt cx="12215448" cy="2387174"/>
          </a:xfrm>
        </p:grpSpPr>
        <p:pic>
          <p:nvPicPr>
            <p:cNvPr id="8"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93677" y="5216647"/>
              <a:ext cx="4063658" cy="1594462"/>
            </a:xfrm>
            <a:prstGeom prst="rect">
              <a:avLst/>
            </a:prstGeom>
          </p:spPr>
        </p:pic>
        <p:pic>
          <p:nvPicPr>
            <p:cNvPr id="9" name="图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45414" y="4971764"/>
              <a:ext cx="3311839" cy="1612130"/>
            </a:xfrm>
            <a:prstGeom prst="rect">
              <a:avLst/>
            </a:prstGeom>
          </p:spPr>
        </p:pic>
        <p:pic>
          <p:nvPicPr>
            <p:cNvPr id="10" name="图片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5796243"/>
              <a:ext cx="12192000" cy="1070610"/>
            </a:xfrm>
            <a:prstGeom prst="rect">
              <a:avLst/>
            </a:prstGeom>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447" y="4479679"/>
              <a:ext cx="12203723" cy="2383540"/>
            </a:xfrm>
            <a:prstGeom prst="rect">
              <a:avLst/>
            </a:prstGeom>
          </p:spPr>
        </p:pic>
      </p:grpSp>
      <p:sp>
        <p:nvSpPr>
          <p:cNvPr id="5" name="Rectangle: Rounded Corners 4">
            <a:extLst>
              <a:ext uri="{FF2B5EF4-FFF2-40B4-BE49-F238E27FC236}">
                <a16:creationId xmlns:a16="http://schemas.microsoft.com/office/drawing/2014/main" xmlns="" id="{610DA05C-A485-4823-8796-AE992ED038BF}"/>
              </a:ext>
            </a:extLst>
          </p:cNvPr>
          <p:cNvSpPr/>
          <p:nvPr/>
        </p:nvSpPr>
        <p:spPr>
          <a:xfrm>
            <a:off x="228600" y="247650"/>
            <a:ext cx="11468100" cy="6353175"/>
          </a:xfrm>
          <a:prstGeom prst="roundRect">
            <a:avLst>
              <a:gd name="adj" fmla="val 94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endParaRPr lang="vi-VN" dirty="0">
              <a:solidFill>
                <a:srgbClr val="FF0000"/>
              </a:solidFill>
            </a:endParaRPr>
          </a:p>
        </p:txBody>
      </p:sp>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4263081" cy="1643027"/>
          </a:xfrm>
          <a:prstGeom prst="rect">
            <a:avLst/>
          </a:prstGeom>
        </p:spPr>
      </p:pic>
      <p:pic>
        <p:nvPicPr>
          <p:cNvPr id="19" name="图片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54902" y="0"/>
            <a:ext cx="1399401" cy="1146484"/>
          </a:xfrm>
          <a:prstGeom prst="rect">
            <a:avLst/>
          </a:prstGeom>
        </p:spPr>
      </p:pic>
      <p:pic>
        <p:nvPicPr>
          <p:cNvPr id="14" name="Picture 13">
            <a:extLst>
              <a:ext uri="{FF2B5EF4-FFF2-40B4-BE49-F238E27FC236}">
                <a16:creationId xmlns:a16="http://schemas.microsoft.com/office/drawing/2014/main" xmlns="" id="{1906A5B3-B2C0-F443-ED8B-58516BCFC50F}"/>
              </a:ext>
            </a:extLst>
          </p:cNvPr>
          <p:cNvPicPr>
            <a:picLocks noChangeAspect="1"/>
          </p:cNvPicPr>
          <p:nvPr/>
        </p:nvPicPr>
        <p:blipFill>
          <a:blip r:embed="rId9"/>
          <a:stretch>
            <a:fillRect/>
          </a:stretch>
        </p:blipFill>
        <p:spPr>
          <a:xfrm>
            <a:off x="2305050" y="428625"/>
            <a:ext cx="5314950" cy="2291394"/>
          </a:xfrm>
          <a:prstGeom prst="rect">
            <a:avLst/>
          </a:prstGeom>
        </p:spPr>
      </p:pic>
      <p:grpSp>
        <p:nvGrpSpPr>
          <p:cNvPr id="22" name="Group 21">
            <a:extLst>
              <a:ext uri="{FF2B5EF4-FFF2-40B4-BE49-F238E27FC236}">
                <a16:creationId xmlns:a16="http://schemas.microsoft.com/office/drawing/2014/main" xmlns="" id="{04EF0FC3-B9E8-3051-1200-B024E7A126F5}"/>
              </a:ext>
            </a:extLst>
          </p:cNvPr>
          <p:cNvGrpSpPr/>
          <p:nvPr/>
        </p:nvGrpSpPr>
        <p:grpSpPr>
          <a:xfrm>
            <a:off x="533400" y="3009900"/>
            <a:ext cx="11049000" cy="3539430"/>
            <a:chOff x="533400" y="3009900"/>
            <a:chExt cx="11049000" cy="3539430"/>
          </a:xfrm>
        </p:grpSpPr>
        <p:sp>
          <p:nvSpPr>
            <p:cNvPr id="7" name="TextBox 6">
              <a:extLst>
                <a:ext uri="{FF2B5EF4-FFF2-40B4-BE49-F238E27FC236}">
                  <a16:creationId xmlns:a16="http://schemas.microsoft.com/office/drawing/2014/main" xmlns="" id="{6F12AB5F-BF47-C234-A02D-2375DF38D5C9}"/>
                </a:ext>
              </a:extLst>
            </p:cNvPr>
            <p:cNvSpPr txBox="1"/>
            <p:nvPr/>
          </p:nvSpPr>
          <p:spPr>
            <a:xfrm>
              <a:off x="533400" y="3009900"/>
              <a:ext cx="11049000" cy="3539430"/>
            </a:xfrm>
            <a:prstGeom prst="rect">
              <a:avLst/>
            </a:prstGeom>
            <a:noFill/>
          </p:spPr>
          <p:txBody>
            <a:bodyPr wrap="square" rtlCol="0">
              <a:spAutoFit/>
            </a:bodyPr>
            <a:lstStyle/>
            <a:p>
              <a:pPr algn="l"/>
              <a:r>
                <a:rPr lang="vi-VN" sz="2800" b="1" i="0" dirty="0">
                  <a:solidFill>
                    <a:srgbClr val="7030A0"/>
                  </a:solidFill>
                  <a:effectLst/>
                  <a:latin typeface="Cambria" panose="02040503050406030204" pitchFamily="18" charset="0"/>
                  <a:ea typeface="Cambria" panose="02040503050406030204" pitchFamily="18" charset="0"/>
                </a:rPr>
                <a:t>a) Quãng đường từ Hà Nội đến Lạng Sơn dài khoảng </a:t>
              </a:r>
              <a:r>
                <a:rPr lang="en-US" sz="2800" b="1" i="0" dirty="0">
                  <a:solidFill>
                    <a:srgbClr val="7030A0"/>
                  </a:solidFill>
                  <a:effectLst/>
                  <a:latin typeface="Cambria" panose="02040503050406030204" pitchFamily="18" charset="0"/>
                  <a:ea typeface="Cambria" panose="02040503050406030204" pitchFamily="18" charset="0"/>
                </a:rPr>
                <a:t>       </a:t>
              </a:r>
              <a:r>
                <a:rPr lang="vi-VN" sz="2800" b="1" i="0" dirty="0">
                  <a:solidFill>
                    <a:srgbClr val="7030A0"/>
                  </a:solidFill>
                  <a:effectLst/>
                  <a:latin typeface="Cambria" panose="02040503050406030204" pitchFamily="18" charset="0"/>
                  <a:ea typeface="Cambria" panose="02040503050406030204" pitchFamily="18" charset="0"/>
                </a:rPr>
                <a:t> </a:t>
              </a:r>
              <a:r>
                <a:rPr lang="en-US" sz="2800" b="1" i="0" dirty="0">
                  <a:solidFill>
                    <a:srgbClr val="7030A0"/>
                  </a:solidFill>
                  <a:effectLst/>
                  <a:latin typeface="Cambria" panose="02040503050406030204" pitchFamily="18" charset="0"/>
                  <a:ea typeface="Cambria" panose="02040503050406030204" pitchFamily="18" charset="0"/>
                </a:rPr>
                <a:t>    </a:t>
              </a:r>
              <a:r>
                <a:rPr lang="vi-VN" sz="2800" b="1" i="0" dirty="0">
                  <a:solidFill>
                    <a:srgbClr val="7030A0"/>
                  </a:solidFill>
                  <a:effectLst/>
                  <a:latin typeface="Cambria" panose="02040503050406030204" pitchFamily="18" charset="0"/>
                  <a:ea typeface="Cambria" panose="02040503050406030204" pitchFamily="18" charset="0"/>
                </a:rPr>
                <a:t>km.</a:t>
              </a:r>
            </a:p>
            <a:p>
              <a:pPr algn="l"/>
              <a:r>
                <a:rPr lang="vi-VN" sz="2800" b="1" i="0" dirty="0">
                  <a:solidFill>
                    <a:srgbClr val="7030A0"/>
                  </a:solidFill>
                  <a:effectLst/>
                  <a:latin typeface="Cambria" panose="02040503050406030204" pitchFamily="18" charset="0"/>
                  <a:ea typeface="Cambria" panose="02040503050406030204" pitchFamily="18" charset="0"/>
                </a:rPr>
                <a:t>b) Quãng đường từ Hà Nội đến Hà Nam dài khoảng </a:t>
              </a:r>
              <a:r>
                <a:rPr lang="en-US" sz="2800" b="1" i="0" dirty="0">
                  <a:solidFill>
                    <a:srgbClr val="7030A0"/>
                  </a:solidFill>
                  <a:effectLst/>
                  <a:latin typeface="Cambria" panose="02040503050406030204" pitchFamily="18" charset="0"/>
                  <a:ea typeface="Cambria" panose="02040503050406030204" pitchFamily="18" charset="0"/>
                </a:rPr>
                <a:t>             </a:t>
              </a:r>
              <a:r>
                <a:rPr lang="vi-VN" sz="2800" b="1" i="0" dirty="0">
                  <a:solidFill>
                    <a:srgbClr val="7030A0"/>
                  </a:solidFill>
                  <a:effectLst/>
                  <a:latin typeface="Cambria" panose="02040503050406030204" pitchFamily="18" charset="0"/>
                  <a:ea typeface="Cambria" panose="02040503050406030204" pitchFamily="18" charset="0"/>
                </a:rPr>
                <a:t>km.</a:t>
              </a:r>
            </a:p>
            <a:p>
              <a:pPr algn="l"/>
              <a:r>
                <a:rPr lang="vi-VN" sz="2800" b="1" i="0" dirty="0">
                  <a:solidFill>
                    <a:srgbClr val="7030A0"/>
                  </a:solidFill>
                  <a:effectLst/>
                  <a:latin typeface="Cambria" panose="02040503050406030204" pitchFamily="18" charset="0"/>
                  <a:ea typeface="Cambria" panose="02040503050406030204" pitchFamily="18" charset="0"/>
                </a:rPr>
                <a:t>c) Quãng đường từ Thành phố Hồ Chí Minh đến Long An dài khoảng </a:t>
              </a:r>
              <a:r>
                <a:rPr lang="en-US" sz="2800" b="1" i="0" dirty="0">
                  <a:solidFill>
                    <a:srgbClr val="7030A0"/>
                  </a:solidFill>
                  <a:effectLst/>
                  <a:latin typeface="Cambria" panose="02040503050406030204" pitchFamily="18" charset="0"/>
                  <a:ea typeface="Cambria" panose="02040503050406030204" pitchFamily="18" charset="0"/>
                </a:rPr>
                <a:t>            </a:t>
              </a:r>
              <a:r>
                <a:rPr lang="vi-VN" sz="2800" b="1" i="0" dirty="0">
                  <a:solidFill>
                    <a:srgbClr val="7030A0"/>
                  </a:solidFill>
                  <a:effectLst/>
                  <a:latin typeface="Cambria" panose="02040503050406030204" pitchFamily="18" charset="0"/>
                  <a:ea typeface="Cambria" panose="02040503050406030204" pitchFamily="18" charset="0"/>
                </a:rPr>
                <a:t>km.</a:t>
              </a:r>
            </a:p>
            <a:p>
              <a:pPr algn="l"/>
              <a:r>
                <a:rPr lang="vi-VN" sz="2800" b="1" i="0" dirty="0">
                  <a:solidFill>
                    <a:srgbClr val="7030A0"/>
                  </a:solidFill>
                  <a:effectLst/>
                  <a:latin typeface="Cambria" panose="02040503050406030204" pitchFamily="18" charset="0"/>
                  <a:ea typeface="Cambria" panose="02040503050406030204" pitchFamily="18" charset="0"/>
                </a:rPr>
                <a:t>d) Quãng đường từ Thành phố Hồ Chí Minh đến An Giang dài khoảng </a:t>
              </a:r>
              <a:r>
                <a:rPr lang="en-US" sz="2800" b="1" i="0" dirty="0">
                  <a:solidFill>
                    <a:srgbClr val="7030A0"/>
                  </a:solidFill>
                  <a:effectLst/>
                  <a:latin typeface="Cambria" panose="02040503050406030204" pitchFamily="18" charset="0"/>
                  <a:ea typeface="Cambria" panose="02040503050406030204" pitchFamily="18" charset="0"/>
                </a:rPr>
                <a:t>            </a:t>
              </a:r>
              <a:r>
                <a:rPr lang="vi-VN" sz="2800" b="1" i="0" dirty="0">
                  <a:solidFill>
                    <a:srgbClr val="7030A0"/>
                  </a:solidFill>
                  <a:effectLst/>
                  <a:latin typeface="Cambria" panose="02040503050406030204" pitchFamily="18" charset="0"/>
                  <a:ea typeface="Cambria" panose="02040503050406030204" pitchFamily="18" charset="0"/>
                </a:rPr>
                <a:t>km.</a:t>
              </a:r>
            </a:p>
            <a:p>
              <a:pPr algn="l"/>
              <a:r>
                <a:rPr lang="en-US" sz="2800" b="1" i="0" dirty="0">
                  <a:solidFill>
                    <a:srgbClr val="7030A0"/>
                  </a:solidFill>
                  <a:effectLst/>
                  <a:latin typeface="Cambria" panose="02040503050406030204" pitchFamily="18" charset="0"/>
                  <a:ea typeface="Cambria" panose="02040503050406030204" pitchFamily="18" charset="0"/>
                </a:rPr>
                <a:t>e</a:t>
              </a:r>
              <a:r>
                <a:rPr lang="vi-VN" sz="2800" b="1" i="0" dirty="0">
                  <a:solidFill>
                    <a:srgbClr val="7030A0"/>
                  </a:solidFill>
                  <a:effectLst/>
                  <a:latin typeface="Cambria" panose="02040503050406030204" pitchFamily="18" charset="0"/>
                  <a:ea typeface="Cambria" panose="02040503050406030204" pitchFamily="18" charset="0"/>
                </a:rPr>
                <a:t>) Quãng đường từ Thành phố Hồ Chí Minh đến Kiên Giang dài khoảng </a:t>
              </a:r>
              <a:r>
                <a:rPr lang="en-US" sz="2800" b="1" i="0" dirty="0">
                  <a:solidFill>
                    <a:srgbClr val="7030A0"/>
                  </a:solidFill>
                  <a:effectLst/>
                  <a:latin typeface="Cambria" panose="02040503050406030204" pitchFamily="18" charset="0"/>
                  <a:ea typeface="Cambria" panose="02040503050406030204" pitchFamily="18" charset="0"/>
                </a:rPr>
                <a:t>        </a:t>
              </a:r>
              <a:r>
                <a:rPr lang="vi-VN" sz="2800" b="1" i="0" dirty="0">
                  <a:solidFill>
                    <a:srgbClr val="7030A0"/>
                  </a:solidFill>
                  <a:effectLst/>
                  <a:latin typeface="Cambria" panose="02040503050406030204" pitchFamily="18" charset="0"/>
                  <a:ea typeface="Cambria" panose="02040503050406030204" pitchFamily="18" charset="0"/>
                </a:rPr>
                <a:t> </a:t>
              </a:r>
              <a:r>
                <a:rPr lang="en-US" sz="2800" b="1" i="0" dirty="0">
                  <a:solidFill>
                    <a:srgbClr val="7030A0"/>
                  </a:solidFill>
                  <a:effectLst/>
                  <a:latin typeface="Cambria" panose="02040503050406030204" pitchFamily="18" charset="0"/>
                  <a:ea typeface="Cambria" panose="02040503050406030204" pitchFamily="18" charset="0"/>
                </a:rPr>
                <a:t>   </a:t>
              </a:r>
              <a:r>
                <a:rPr lang="vi-VN" sz="2800" b="1" i="0" dirty="0">
                  <a:solidFill>
                    <a:srgbClr val="7030A0"/>
                  </a:solidFill>
                  <a:effectLst/>
                  <a:latin typeface="Cambria" panose="02040503050406030204" pitchFamily="18" charset="0"/>
                  <a:ea typeface="Cambria" panose="02040503050406030204" pitchFamily="18" charset="0"/>
                </a:rPr>
                <a:t>km.</a:t>
              </a:r>
            </a:p>
          </p:txBody>
        </p:sp>
        <p:sp>
          <p:nvSpPr>
            <p:cNvPr id="15" name="Rectangle: Rounded Corners 14">
              <a:extLst>
                <a:ext uri="{FF2B5EF4-FFF2-40B4-BE49-F238E27FC236}">
                  <a16:creationId xmlns:a16="http://schemas.microsoft.com/office/drawing/2014/main" xmlns="" id="{488AB3B5-4652-2519-A3D8-8A5DC87963AF}"/>
                </a:ext>
              </a:extLst>
            </p:cNvPr>
            <p:cNvSpPr/>
            <p:nvPr/>
          </p:nvSpPr>
          <p:spPr>
            <a:xfrm>
              <a:off x="9105900" y="3076575"/>
              <a:ext cx="838200" cy="438150"/>
            </a:xfrm>
            <a:prstGeom prst="roundRect">
              <a:avLst/>
            </a:prstGeom>
            <a:ln w="38100">
              <a:solidFill>
                <a:srgbClr val="E60E6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7" name="Rectangle: Rounded Corners 16">
              <a:extLst>
                <a:ext uri="{FF2B5EF4-FFF2-40B4-BE49-F238E27FC236}">
                  <a16:creationId xmlns:a16="http://schemas.microsoft.com/office/drawing/2014/main" xmlns="" id="{60A9D956-29C8-02FE-5CCC-B99A71C7C297}"/>
                </a:ext>
              </a:extLst>
            </p:cNvPr>
            <p:cNvSpPr/>
            <p:nvPr/>
          </p:nvSpPr>
          <p:spPr>
            <a:xfrm>
              <a:off x="8991600" y="3581400"/>
              <a:ext cx="838200" cy="438150"/>
            </a:xfrm>
            <a:prstGeom prst="roundRect">
              <a:avLst/>
            </a:prstGeom>
            <a:ln w="38100">
              <a:solidFill>
                <a:srgbClr val="E60E6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8" name="Rectangle: Rounded Corners 17">
              <a:extLst>
                <a:ext uri="{FF2B5EF4-FFF2-40B4-BE49-F238E27FC236}">
                  <a16:creationId xmlns:a16="http://schemas.microsoft.com/office/drawing/2014/main" xmlns="" id="{37F030A0-5753-3E20-2503-2A0348480681}"/>
                </a:ext>
              </a:extLst>
            </p:cNvPr>
            <p:cNvSpPr/>
            <p:nvPr/>
          </p:nvSpPr>
          <p:spPr>
            <a:xfrm>
              <a:off x="1962150" y="4352925"/>
              <a:ext cx="838200" cy="438150"/>
            </a:xfrm>
            <a:prstGeom prst="roundRect">
              <a:avLst/>
            </a:prstGeom>
            <a:ln w="38100">
              <a:solidFill>
                <a:srgbClr val="E60E6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0" name="Rectangle: Rounded Corners 19">
              <a:extLst>
                <a:ext uri="{FF2B5EF4-FFF2-40B4-BE49-F238E27FC236}">
                  <a16:creationId xmlns:a16="http://schemas.microsoft.com/office/drawing/2014/main" xmlns="" id="{2DD97D7D-BFFE-7A45-54F8-E1D5AA0EF913}"/>
                </a:ext>
              </a:extLst>
            </p:cNvPr>
            <p:cNvSpPr/>
            <p:nvPr/>
          </p:nvSpPr>
          <p:spPr>
            <a:xfrm>
              <a:off x="1905000" y="5191125"/>
              <a:ext cx="838200" cy="438150"/>
            </a:xfrm>
            <a:prstGeom prst="roundRect">
              <a:avLst/>
            </a:prstGeom>
            <a:ln w="38100">
              <a:solidFill>
                <a:srgbClr val="E60E6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1" name="Rectangle: Rounded Corners 20">
              <a:extLst>
                <a:ext uri="{FF2B5EF4-FFF2-40B4-BE49-F238E27FC236}">
                  <a16:creationId xmlns:a16="http://schemas.microsoft.com/office/drawing/2014/main" xmlns="" id="{04C4C757-858F-E43A-4C68-368BE155849D}"/>
                </a:ext>
              </a:extLst>
            </p:cNvPr>
            <p:cNvSpPr/>
            <p:nvPr/>
          </p:nvSpPr>
          <p:spPr>
            <a:xfrm>
              <a:off x="1981200" y="6019800"/>
              <a:ext cx="838200" cy="438150"/>
            </a:xfrm>
            <a:prstGeom prst="roundRect">
              <a:avLst/>
            </a:prstGeom>
            <a:ln w="38100">
              <a:solidFill>
                <a:srgbClr val="E60E6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grpSp>
      <p:pic>
        <p:nvPicPr>
          <p:cNvPr id="23" name="Picture 22">
            <a:extLst>
              <a:ext uri="{FF2B5EF4-FFF2-40B4-BE49-F238E27FC236}">
                <a16:creationId xmlns:a16="http://schemas.microsoft.com/office/drawing/2014/main" xmlns="" id="{CB71D8A5-792B-F18C-B3E9-C10009A17B7C}"/>
              </a:ext>
            </a:extLst>
          </p:cNvPr>
          <p:cNvPicPr>
            <a:picLocks noChangeAspect="1"/>
          </p:cNvPicPr>
          <p:nvPr/>
        </p:nvPicPr>
        <p:blipFill>
          <a:blip r:embed="rId10"/>
          <a:stretch>
            <a:fillRect/>
          </a:stretch>
        </p:blipFill>
        <p:spPr>
          <a:xfrm>
            <a:off x="7839075" y="857126"/>
            <a:ext cx="3087405" cy="2285482"/>
          </a:xfrm>
          <a:prstGeom prst="rect">
            <a:avLst/>
          </a:prstGeom>
        </p:spPr>
      </p:pic>
      <p:sp>
        <p:nvSpPr>
          <p:cNvPr id="25" name="Rectangle 24">
            <a:extLst>
              <a:ext uri="{FF2B5EF4-FFF2-40B4-BE49-F238E27FC236}">
                <a16:creationId xmlns:a16="http://schemas.microsoft.com/office/drawing/2014/main" xmlns="" id="{027235CD-5486-B460-3380-46299042D788}"/>
              </a:ext>
            </a:extLst>
          </p:cNvPr>
          <p:cNvSpPr/>
          <p:nvPr/>
        </p:nvSpPr>
        <p:spPr>
          <a:xfrm>
            <a:off x="3409950" y="1114425"/>
            <a:ext cx="3952875" cy="285750"/>
          </a:xfrm>
          <a:prstGeom prst="rect">
            <a:avLst/>
          </a:prstGeom>
          <a:noFill/>
          <a:ln w="28575">
            <a:solidFill>
              <a:srgbClr val="E60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xmlns="" id="{54DB3D3E-6405-6E40-E3E0-3951DC24DFE3}"/>
              </a:ext>
            </a:extLst>
          </p:cNvPr>
          <p:cNvSpPr/>
          <p:nvPr/>
        </p:nvSpPr>
        <p:spPr>
          <a:xfrm>
            <a:off x="9105900" y="3067050"/>
            <a:ext cx="847725" cy="438150"/>
          </a:xfrm>
          <a:prstGeom prst="roundRect">
            <a:avLst/>
          </a:prstGeom>
          <a:ln w="38100">
            <a:solidFill>
              <a:srgbClr val="E60E6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FF0000"/>
                </a:solidFill>
                <a:latin typeface="Cambria" panose="02040503050406030204" pitchFamily="18" charset="0"/>
                <a:ea typeface="Cambria" panose="02040503050406030204" pitchFamily="18" charset="0"/>
              </a:rPr>
              <a:t>150</a:t>
            </a:r>
          </a:p>
        </p:txBody>
      </p:sp>
      <p:sp>
        <p:nvSpPr>
          <p:cNvPr id="28" name="Rectangle 27">
            <a:extLst>
              <a:ext uri="{FF2B5EF4-FFF2-40B4-BE49-F238E27FC236}">
                <a16:creationId xmlns:a16="http://schemas.microsoft.com/office/drawing/2014/main" xmlns="" id="{13C3AA0E-80CF-3EF5-D9DF-0C4E5F4A8F2D}"/>
              </a:ext>
            </a:extLst>
          </p:cNvPr>
          <p:cNvSpPr/>
          <p:nvPr/>
        </p:nvSpPr>
        <p:spPr>
          <a:xfrm>
            <a:off x="3409950" y="1438275"/>
            <a:ext cx="3952875" cy="285750"/>
          </a:xfrm>
          <a:prstGeom prst="rect">
            <a:avLst/>
          </a:prstGeom>
          <a:noFill/>
          <a:ln w="28575">
            <a:solidFill>
              <a:srgbClr val="E60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xmlns="" id="{19779B15-472F-C254-0040-A2EAC8C19E4E}"/>
              </a:ext>
            </a:extLst>
          </p:cNvPr>
          <p:cNvSpPr/>
          <p:nvPr/>
        </p:nvSpPr>
        <p:spPr>
          <a:xfrm>
            <a:off x="8982075" y="3581400"/>
            <a:ext cx="847725" cy="438150"/>
          </a:xfrm>
          <a:prstGeom prst="roundRect">
            <a:avLst/>
          </a:prstGeom>
          <a:ln w="38100">
            <a:solidFill>
              <a:srgbClr val="E60E6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FF0000"/>
                </a:solidFill>
                <a:latin typeface="Cambria" panose="02040503050406030204" pitchFamily="18" charset="0"/>
                <a:ea typeface="Cambria" panose="02040503050406030204" pitchFamily="18" charset="0"/>
              </a:rPr>
              <a:t>60</a:t>
            </a:r>
          </a:p>
        </p:txBody>
      </p:sp>
      <p:sp>
        <p:nvSpPr>
          <p:cNvPr id="30" name="Rectangle 29">
            <a:extLst>
              <a:ext uri="{FF2B5EF4-FFF2-40B4-BE49-F238E27FC236}">
                <a16:creationId xmlns:a16="http://schemas.microsoft.com/office/drawing/2014/main" xmlns="" id="{8D854FFC-1CEE-B4DC-4AE3-316AD0634DD0}"/>
              </a:ext>
            </a:extLst>
          </p:cNvPr>
          <p:cNvSpPr/>
          <p:nvPr/>
        </p:nvSpPr>
        <p:spPr>
          <a:xfrm>
            <a:off x="2933700" y="1771650"/>
            <a:ext cx="4381500" cy="247650"/>
          </a:xfrm>
          <a:prstGeom prst="rect">
            <a:avLst/>
          </a:prstGeom>
          <a:noFill/>
          <a:ln w="28575">
            <a:solidFill>
              <a:srgbClr val="E60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xmlns="" id="{426469CE-33BF-BEC5-B5CF-B365286ED57A}"/>
              </a:ext>
            </a:extLst>
          </p:cNvPr>
          <p:cNvSpPr/>
          <p:nvPr/>
        </p:nvSpPr>
        <p:spPr>
          <a:xfrm>
            <a:off x="1924050" y="4352925"/>
            <a:ext cx="847725" cy="438150"/>
          </a:xfrm>
          <a:prstGeom prst="roundRect">
            <a:avLst/>
          </a:prstGeom>
          <a:ln w="38100">
            <a:solidFill>
              <a:srgbClr val="E60E6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FF0000"/>
                </a:solidFill>
                <a:latin typeface="Cambria" panose="02040503050406030204" pitchFamily="18" charset="0"/>
                <a:ea typeface="Cambria" panose="02040503050406030204" pitchFamily="18" charset="0"/>
              </a:rPr>
              <a:t>50</a:t>
            </a:r>
          </a:p>
        </p:txBody>
      </p:sp>
      <p:sp>
        <p:nvSpPr>
          <p:cNvPr id="32" name="Rectangle 31">
            <a:extLst>
              <a:ext uri="{FF2B5EF4-FFF2-40B4-BE49-F238E27FC236}">
                <a16:creationId xmlns:a16="http://schemas.microsoft.com/office/drawing/2014/main" xmlns="" id="{809CAFB9-EB6C-E157-16F7-2FE31C2151DA}"/>
              </a:ext>
            </a:extLst>
          </p:cNvPr>
          <p:cNvSpPr/>
          <p:nvPr/>
        </p:nvSpPr>
        <p:spPr>
          <a:xfrm>
            <a:off x="2905125" y="2124075"/>
            <a:ext cx="4381500" cy="247650"/>
          </a:xfrm>
          <a:prstGeom prst="rect">
            <a:avLst/>
          </a:prstGeom>
          <a:noFill/>
          <a:ln w="28575">
            <a:solidFill>
              <a:srgbClr val="E60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xmlns="" id="{E92CBE2D-32C9-10C9-D2DC-1B5FE5C4610B}"/>
              </a:ext>
            </a:extLst>
          </p:cNvPr>
          <p:cNvSpPr/>
          <p:nvPr/>
        </p:nvSpPr>
        <p:spPr>
          <a:xfrm>
            <a:off x="1895475" y="5191125"/>
            <a:ext cx="847725" cy="438150"/>
          </a:xfrm>
          <a:prstGeom prst="roundRect">
            <a:avLst/>
          </a:prstGeom>
          <a:ln w="38100">
            <a:solidFill>
              <a:srgbClr val="E60E6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FF0000"/>
                </a:solidFill>
                <a:latin typeface="Cambria" panose="02040503050406030204" pitchFamily="18" charset="0"/>
                <a:ea typeface="Cambria" panose="02040503050406030204" pitchFamily="18" charset="0"/>
              </a:rPr>
              <a:t>240</a:t>
            </a:r>
          </a:p>
        </p:txBody>
      </p:sp>
      <p:sp>
        <p:nvSpPr>
          <p:cNvPr id="38" name="Rectangle 37">
            <a:extLst>
              <a:ext uri="{FF2B5EF4-FFF2-40B4-BE49-F238E27FC236}">
                <a16:creationId xmlns:a16="http://schemas.microsoft.com/office/drawing/2014/main" xmlns="" id="{D2FFBA0D-6BA8-A56F-10FC-E07DD4B9A869}"/>
              </a:ext>
            </a:extLst>
          </p:cNvPr>
          <p:cNvSpPr/>
          <p:nvPr/>
        </p:nvSpPr>
        <p:spPr>
          <a:xfrm>
            <a:off x="2819399" y="2419350"/>
            <a:ext cx="4448175" cy="238125"/>
          </a:xfrm>
          <a:prstGeom prst="rect">
            <a:avLst/>
          </a:prstGeom>
          <a:noFill/>
          <a:ln w="28575">
            <a:solidFill>
              <a:srgbClr val="E60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xmlns="" id="{68A90E82-0E76-0708-1136-81D9C8F9C36F}"/>
              </a:ext>
            </a:extLst>
          </p:cNvPr>
          <p:cNvSpPr/>
          <p:nvPr/>
        </p:nvSpPr>
        <p:spPr>
          <a:xfrm>
            <a:off x="1981200" y="6010275"/>
            <a:ext cx="847725" cy="438150"/>
          </a:xfrm>
          <a:prstGeom prst="roundRect">
            <a:avLst/>
          </a:prstGeom>
          <a:ln w="38100">
            <a:solidFill>
              <a:srgbClr val="E60E6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FF0000"/>
                </a:solidFill>
                <a:latin typeface="Cambria" panose="02040503050406030204" pitchFamily="18" charset="0"/>
                <a:ea typeface="Cambria" panose="02040503050406030204" pitchFamily="18" charset="0"/>
              </a:rPr>
              <a:t>250</a:t>
            </a:r>
          </a:p>
        </p:txBody>
      </p:sp>
    </p:spTree>
    <p:extLst>
      <p:ext uri="{BB962C8B-B14F-4D97-AF65-F5344CB8AC3E}">
        <p14:creationId xmlns:p14="http://schemas.microsoft.com/office/powerpoint/2010/main" val="848481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arn(inVertical)">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down)">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9" grpId="0" animBg="1"/>
      <p:bldP spid="30" grpId="0" animBg="1"/>
      <p:bldP spid="31" grpId="0" animBg="1"/>
      <p:bldP spid="32" grpId="0" animBg="1"/>
      <p:bldP spid="33" grpId="0" animBg="1"/>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7" y="4423720"/>
            <a:ext cx="12215448" cy="2445422"/>
            <a:chOff x="-23447" y="4479679"/>
            <a:chExt cx="12215448" cy="2387174"/>
          </a:xfrm>
        </p:grpSpPr>
        <p:pic>
          <p:nvPicPr>
            <p:cNvPr id="8"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93677" y="5216647"/>
              <a:ext cx="4063658" cy="1594462"/>
            </a:xfrm>
            <a:prstGeom prst="rect">
              <a:avLst/>
            </a:prstGeom>
          </p:spPr>
        </p:pic>
        <p:pic>
          <p:nvPicPr>
            <p:cNvPr id="9" name="图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45414" y="4971764"/>
              <a:ext cx="3311839" cy="1612130"/>
            </a:xfrm>
            <a:prstGeom prst="rect">
              <a:avLst/>
            </a:prstGeom>
          </p:spPr>
        </p:pic>
        <p:pic>
          <p:nvPicPr>
            <p:cNvPr id="10" name="图片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5796243"/>
              <a:ext cx="12192000" cy="1070610"/>
            </a:xfrm>
            <a:prstGeom prst="rect">
              <a:avLst/>
            </a:prstGeom>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447" y="4479679"/>
              <a:ext cx="12203723" cy="2383540"/>
            </a:xfrm>
            <a:prstGeom prst="rect">
              <a:avLst/>
            </a:prstGeom>
          </p:spPr>
        </p:pic>
      </p:grpSp>
      <p:sp>
        <p:nvSpPr>
          <p:cNvPr id="5" name="Rectangle: Rounded Corners 4">
            <a:extLst>
              <a:ext uri="{FF2B5EF4-FFF2-40B4-BE49-F238E27FC236}">
                <a16:creationId xmlns:a16="http://schemas.microsoft.com/office/drawing/2014/main" xmlns="" id="{610DA05C-A485-4823-8796-AE992ED038BF}"/>
              </a:ext>
            </a:extLst>
          </p:cNvPr>
          <p:cNvSpPr/>
          <p:nvPr/>
        </p:nvSpPr>
        <p:spPr>
          <a:xfrm>
            <a:off x="400050" y="495300"/>
            <a:ext cx="11296650" cy="5769577"/>
          </a:xfrm>
          <a:prstGeom prst="roundRect">
            <a:avLst>
              <a:gd name="adj" fmla="val 94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4263081" cy="1643027"/>
          </a:xfrm>
          <a:prstGeom prst="rect">
            <a:avLst/>
          </a:prstGeom>
        </p:spPr>
      </p:pic>
      <p:pic>
        <p:nvPicPr>
          <p:cNvPr id="19" name="图片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315700" y="0"/>
            <a:ext cx="1138603" cy="932821"/>
          </a:xfrm>
          <a:prstGeom prst="rect">
            <a:avLst/>
          </a:prstGeom>
        </p:spPr>
      </p:pic>
      <p:pic>
        <p:nvPicPr>
          <p:cNvPr id="14" name="Picture 13">
            <a:extLst>
              <a:ext uri="{FF2B5EF4-FFF2-40B4-BE49-F238E27FC236}">
                <a16:creationId xmlns:a16="http://schemas.microsoft.com/office/drawing/2014/main" xmlns="" id="{82D56AAC-20BD-565E-9FEA-522B6B3C4BA9}"/>
              </a:ext>
            </a:extLst>
          </p:cNvPr>
          <p:cNvPicPr>
            <a:picLocks noChangeAspect="1"/>
          </p:cNvPicPr>
          <p:nvPr/>
        </p:nvPicPr>
        <p:blipFill>
          <a:blip r:embed="rId9"/>
          <a:stretch>
            <a:fillRect/>
          </a:stretch>
        </p:blipFill>
        <p:spPr>
          <a:xfrm>
            <a:off x="695325" y="621618"/>
            <a:ext cx="10439400" cy="4320864"/>
          </a:xfrm>
          <a:prstGeom prst="rect">
            <a:avLst/>
          </a:prstGeom>
        </p:spPr>
      </p:pic>
      <p:grpSp>
        <p:nvGrpSpPr>
          <p:cNvPr id="15" name="Group 14">
            <a:extLst>
              <a:ext uri="{FF2B5EF4-FFF2-40B4-BE49-F238E27FC236}">
                <a16:creationId xmlns:a16="http://schemas.microsoft.com/office/drawing/2014/main" xmlns="" id="{34A3EF4C-B3A8-3093-DFAA-96F5664BE63C}"/>
              </a:ext>
            </a:extLst>
          </p:cNvPr>
          <p:cNvGrpSpPr/>
          <p:nvPr/>
        </p:nvGrpSpPr>
        <p:grpSpPr>
          <a:xfrm>
            <a:off x="938887" y="4888625"/>
            <a:ext cx="9005213" cy="1578849"/>
            <a:chOff x="4763095" y="4390215"/>
            <a:chExt cx="9005213" cy="1578849"/>
          </a:xfrm>
        </p:grpSpPr>
        <p:sp>
          <p:nvSpPr>
            <p:cNvPr id="16" name="Rectangle: Rounded Corners 15">
              <a:extLst>
                <a:ext uri="{FF2B5EF4-FFF2-40B4-BE49-F238E27FC236}">
                  <a16:creationId xmlns:a16="http://schemas.microsoft.com/office/drawing/2014/main" xmlns="" id="{E9A64D71-4B7F-CAFB-E175-BDFCA6E85D27}"/>
                </a:ext>
              </a:extLst>
            </p:cNvPr>
            <p:cNvSpPr/>
            <p:nvPr/>
          </p:nvSpPr>
          <p:spPr>
            <a:xfrm>
              <a:off x="5444837" y="4965857"/>
              <a:ext cx="8323471" cy="1003207"/>
            </a:xfrm>
            <a:custGeom>
              <a:avLst/>
              <a:gdLst>
                <a:gd name="connsiteX0" fmla="*/ 0 w 8323471"/>
                <a:gd name="connsiteY0" fmla="*/ 167205 h 1003207"/>
                <a:gd name="connsiteX1" fmla="*/ 167205 w 8323471"/>
                <a:gd name="connsiteY1" fmla="*/ 0 h 1003207"/>
                <a:gd name="connsiteX2" fmla="*/ 8156266 w 8323471"/>
                <a:gd name="connsiteY2" fmla="*/ 0 h 1003207"/>
                <a:gd name="connsiteX3" fmla="*/ 8323471 w 8323471"/>
                <a:gd name="connsiteY3" fmla="*/ 167205 h 1003207"/>
                <a:gd name="connsiteX4" fmla="*/ 8323471 w 8323471"/>
                <a:gd name="connsiteY4" fmla="*/ 836002 h 1003207"/>
                <a:gd name="connsiteX5" fmla="*/ 8156266 w 8323471"/>
                <a:gd name="connsiteY5" fmla="*/ 1003207 h 1003207"/>
                <a:gd name="connsiteX6" fmla="*/ 167205 w 8323471"/>
                <a:gd name="connsiteY6" fmla="*/ 1003207 h 1003207"/>
                <a:gd name="connsiteX7" fmla="*/ 0 w 8323471"/>
                <a:gd name="connsiteY7" fmla="*/ 836002 h 1003207"/>
                <a:gd name="connsiteX8" fmla="*/ 0 w 8323471"/>
                <a:gd name="connsiteY8" fmla="*/ 167205 h 100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3471" h="1003207" fill="none" extrusionOk="0">
                  <a:moveTo>
                    <a:pt x="0" y="167205"/>
                  </a:moveTo>
                  <a:cubicBezTo>
                    <a:pt x="-16185" y="68091"/>
                    <a:pt x="79420" y="5190"/>
                    <a:pt x="167205" y="0"/>
                  </a:cubicBezTo>
                  <a:cubicBezTo>
                    <a:pt x="2615906" y="-61902"/>
                    <a:pt x="6659431" y="-101778"/>
                    <a:pt x="8156266" y="0"/>
                  </a:cubicBezTo>
                  <a:cubicBezTo>
                    <a:pt x="8238401" y="-3201"/>
                    <a:pt x="8329790" y="66440"/>
                    <a:pt x="8323471" y="167205"/>
                  </a:cubicBezTo>
                  <a:cubicBezTo>
                    <a:pt x="8268605" y="274674"/>
                    <a:pt x="8300410" y="633726"/>
                    <a:pt x="8323471" y="836002"/>
                  </a:cubicBezTo>
                  <a:cubicBezTo>
                    <a:pt x="8316900" y="925130"/>
                    <a:pt x="8246457" y="993250"/>
                    <a:pt x="8156266" y="1003207"/>
                  </a:cubicBezTo>
                  <a:cubicBezTo>
                    <a:pt x="5769939" y="860815"/>
                    <a:pt x="2551522" y="1114308"/>
                    <a:pt x="167205" y="1003207"/>
                  </a:cubicBezTo>
                  <a:cubicBezTo>
                    <a:pt x="66716" y="1007282"/>
                    <a:pt x="-2309" y="938875"/>
                    <a:pt x="0" y="836002"/>
                  </a:cubicBezTo>
                  <a:cubicBezTo>
                    <a:pt x="-8998" y="707072"/>
                    <a:pt x="-15877" y="261401"/>
                    <a:pt x="0" y="167205"/>
                  </a:cubicBezTo>
                  <a:close/>
                </a:path>
                <a:path w="8323471" h="1003207" stroke="0" extrusionOk="0">
                  <a:moveTo>
                    <a:pt x="0" y="167205"/>
                  </a:moveTo>
                  <a:cubicBezTo>
                    <a:pt x="-10652" y="60782"/>
                    <a:pt x="69079" y="-9670"/>
                    <a:pt x="167205" y="0"/>
                  </a:cubicBezTo>
                  <a:cubicBezTo>
                    <a:pt x="1262121" y="-164947"/>
                    <a:pt x="5729636" y="-52288"/>
                    <a:pt x="8156266" y="0"/>
                  </a:cubicBezTo>
                  <a:cubicBezTo>
                    <a:pt x="8248422" y="-2957"/>
                    <a:pt x="8314420" y="76309"/>
                    <a:pt x="8323471" y="167205"/>
                  </a:cubicBezTo>
                  <a:cubicBezTo>
                    <a:pt x="8310799" y="245872"/>
                    <a:pt x="8373864" y="618097"/>
                    <a:pt x="8323471" y="836002"/>
                  </a:cubicBezTo>
                  <a:cubicBezTo>
                    <a:pt x="8328149" y="934387"/>
                    <a:pt x="8241890" y="990977"/>
                    <a:pt x="8156266" y="1003207"/>
                  </a:cubicBezTo>
                  <a:cubicBezTo>
                    <a:pt x="4687073" y="1161748"/>
                    <a:pt x="2864774" y="861371"/>
                    <a:pt x="167205" y="1003207"/>
                  </a:cubicBezTo>
                  <a:cubicBezTo>
                    <a:pt x="74467" y="1010101"/>
                    <a:pt x="3804" y="927024"/>
                    <a:pt x="0" y="836002"/>
                  </a:cubicBezTo>
                  <a:cubicBezTo>
                    <a:pt x="9645" y="731324"/>
                    <a:pt x="57810" y="236105"/>
                    <a:pt x="0" y="167205"/>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libri" panose="020F0502020204030204" pitchFamily="34" charset="0"/>
                  <a:cs typeface="Calibri" panose="020F0502020204030204" pitchFamily="34" charset="0"/>
                </a:rPr>
                <a:t>  </a:t>
              </a:r>
              <a:r>
                <a:rPr lang="vi-VN" sz="3600" dirty="0">
                  <a:solidFill>
                    <a:schemeClr val="tx1"/>
                  </a:solidFill>
                  <a:latin typeface="Calibri" panose="020F0502020204030204" pitchFamily="34" charset="0"/>
                  <a:cs typeface="Calibri" panose="020F0502020204030204" pitchFamily="34" charset="0"/>
                </a:rPr>
                <a:t>Quãng đường từ Hà Nội đến Pari của nước Pháp dài bao nhiêu km?</a:t>
              </a:r>
              <a:endParaRPr lang="en-GB" sz="3600" dirty="0">
                <a:solidFill>
                  <a:schemeClr val="tx1"/>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xmlns="" id="{C2E599FF-9229-807A-1693-B2B26508C83C}"/>
                </a:ext>
              </a:extLst>
            </p:cNvPr>
            <p:cNvPicPr>
              <a:picLocks noChangeAspect="1"/>
            </p:cNvPicPr>
            <p:nvPr/>
          </p:nvPicPr>
          <p:blipFill>
            <a:blip r:embed="rId10"/>
            <a:stretch>
              <a:fillRect/>
            </a:stretch>
          </p:blipFill>
          <p:spPr>
            <a:xfrm>
              <a:off x="4763095" y="4390215"/>
              <a:ext cx="1140543" cy="1140543"/>
            </a:xfrm>
            <a:prstGeom prst="rect">
              <a:avLst/>
            </a:prstGeom>
          </p:spPr>
        </p:pic>
      </p:grpSp>
      <p:cxnSp>
        <p:nvCxnSpPr>
          <p:cNvPr id="22" name="Straight Connector 21">
            <a:extLst>
              <a:ext uri="{FF2B5EF4-FFF2-40B4-BE49-F238E27FC236}">
                <a16:creationId xmlns:a16="http://schemas.microsoft.com/office/drawing/2014/main" xmlns="" id="{F7A9E342-3F8F-D455-E4E3-F7D1510765D9}"/>
              </a:ext>
            </a:extLst>
          </p:cNvPr>
          <p:cNvCxnSpPr/>
          <p:nvPr/>
        </p:nvCxnSpPr>
        <p:spPr>
          <a:xfrm>
            <a:off x="1581150" y="3933825"/>
            <a:ext cx="2867025" cy="0"/>
          </a:xfrm>
          <a:prstGeom prst="line">
            <a:avLst/>
          </a:prstGeom>
          <a:ln w="57150">
            <a:solidFill>
              <a:srgbClr val="E60E6B"/>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3B9F60F2-F137-8FCF-294A-82E5B52E282B}"/>
              </a:ext>
            </a:extLst>
          </p:cNvPr>
          <p:cNvGrpSpPr/>
          <p:nvPr/>
        </p:nvGrpSpPr>
        <p:grpSpPr>
          <a:xfrm>
            <a:off x="891262" y="4936250"/>
            <a:ext cx="9005213" cy="1702675"/>
            <a:chOff x="4763095" y="4390215"/>
            <a:chExt cx="9005213" cy="1702675"/>
          </a:xfrm>
        </p:grpSpPr>
        <p:sp>
          <p:nvSpPr>
            <p:cNvPr id="24" name="Rectangle: Rounded Corners 23">
              <a:extLst>
                <a:ext uri="{FF2B5EF4-FFF2-40B4-BE49-F238E27FC236}">
                  <a16:creationId xmlns:a16="http://schemas.microsoft.com/office/drawing/2014/main" xmlns="" id="{9CBB0120-03FD-FA62-E678-4E4EA11DE5A5}"/>
                </a:ext>
              </a:extLst>
            </p:cNvPr>
            <p:cNvSpPr/>
            <p:nvPr/>
          </p:nvSpPr>
          <p:spPr>
            <a:xfrm>
              <a:off x="5444837" y="4965857"/>
              <a:ext cx="8323471" cy="1127033"/>
            </a:xfrm>
            <a:custGeom>
              <a:avLst/>
              <a:gdLst>
                <a:gd name="connsiteX0" fmla="*/ 0 w 8323471"/>
                <a:gd name="connsiteY0" fmla="*/ 187843 h 1127033"/>
                <a:gd name="connsiteX1" fmla="*/ 187843 w 8323471"/>
                <a:gd name="connsiteY1" fmla="*/ 0 h 1127033"/>
                <a:gd name="connsiteX2" fmla="*/ 8135628 w 8323471"/>
                <a:gd name="connsiteY2" fmla="*/ 0 h 1127033"/>
                <a:gd name="connsiteX3" fmla="*/ 8323471 w 8323471"/>
                <a:gd name="connsiteY3" fmla="*/ 187843 h 1127033"/>
                <a:gd name="connsiteX4" fmla="*/ 8323471 w 8323471"/>
                <a:gd name="connsiteY4" fmla="*/ 939190 h 1127033"/>
                <a:gd name="connsiteX5" fmla="*/ 8135628 w 8323471"/>
                <a:gd name="connsiteY5" fmla="*/ 1127033 h 1127033"/>
                <a:gd name="connsiteX6" fmla="*/ 187843 w 8323471"/>
                <a:gd name="connsiteY6" fmla="*/ 1127033 h 1127033"/>
                <a:gd name="connsiteX7" fmla="*/ 0 w 8323471"/>
                <a:gd name="connsiteY7" fmla="*/ 939190 h 1127033"/>
                <a:gd name="connsiteX8" fmla="*/ 0 w 8323471"/>
                <a:gd name="connsiteY8" fmla="*/ 187843 h 112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3471" h="1127033" fill="none" extrusionOk="0">
                  <a:moveTo>
                    <a:pt x="0" y="187843"/>
                  </a:moveTo>
                  <a:cubicBezTo>
                    <a:pt x="-6558" y="81357"/>
                    <a:pt x="97274" y="14996"/>
                    <a:pt x="187843" y="0"/>
                  </a:cubicBezTo>
                  <a:cubicBezTo>
                    <a:pt x="1350272" y="-61902"/>
                    <a:pt x="5201338" y="-101778"/>
                    <a:pt x="8135628" y="0"/>
                  </a:cubicBezTo>
                  <a:cubicBezTo>
                    <a:pt x="8221386" y="-5639"/>
                    <a:pt x="8334485" y="69423"/>
                    <a:pt x="8323471" y="187843"/>
                  </a:cubicBezTo>
                  <a:cubicBezTo>
                    <a:pt x="8372725" y="376435"/>
                    <a:pt x="8330405" y="793830"/>
                    <a:pt x="8323471" y="939190"/>
                  </a:cubicBezTo>
                  <a:cubicBezTo>
                    <a:pt x="8305422" y="1034097"/>
                    <a:pt x="8238726" y="1124053"/>
                    <a:pt x="8135628" y="1127033"/>
                  </a:cubicBezTo>
                  <a:cubicBezTo>
                    <a:pt x="6220898" y="984641"/>
                    <a:pt x="2488933" y="1238134"/>
                    <a:pt x="187843" y="1127033"/>
                  </a:cubicBezTo>
                  <a:cubicBezTo>
                    <a:pt x="74000" y="1132086"/>
                    <a:pt x="-2338" y="1053594"/>
                    <a:pt x="0" y="939190"/>
                  </a:cubicBezTo>
                  <a:cubicBezTo>
                    <a:pt x="64712" y="807318"/>
                    <a:pt x="-11239" y="351818"/>
                    <a:pt x="0" y="187843"/>
                  </a:cubicBezTo>
                  <a:close/>
                </a:path>
                <a:path w="8323471" h="1127033" stroke="0" extrusionOk="0">
                  <a:moveTo>
                    <a:pt x="0" y="187843"/>
                  </a:moveTo>
                  <a:cubicBezTo>
                    <a:pt x="-7871" y="73698"/>
                    <a:pt x="75180" y="-14920"/>
                    <a:pt x="187843" y="0"/>
                  </a:cubicBezTo>
                  <a:cubicBezTo>
                    <a:pt x="2581227" y="-164947"/>
                    <a:pt x="7338537" y="-52288"/>
                    <a:pt x="8135628" y="0"/>
                  </a:cubicBezTo>
                  <a:cubicBezTo>
                    <a:pt x="8238109" y="-19773"/>
                    <a:pt x="8308116" y="86558"/>
                    <a:pt x="8323471" y="187843"/>
                  </a:cubicBezTo>
                  <a:cubicBezTo>
                    <a:pt x="8339556" y="296946"/>
                    <a:pt x="8264558" y="687487"/>
                    <a:pt x="8323471" y="939190"/>
                  </a:cubicBezTo>
                  <a:cubicBezTo>
                    <a:pt x="8325341" y="1045348"/>
                    <a:pt x="8231511" y="1112731"/>
                    <a:pt x="8135628" y="1127033"/>
                  </a:cubicBezTo>
                  <a:cubicBezTo>
                    <a:pt x="7027610" y="1285574"/>
                    <a:pt x="3701139" y="985197"/>
                    <a:pt x="187843" y="1127033"/>
                  </a:cubicBezTo>
                  <a:cubicBezTo>
                    <a:pt x="83820" y="1131954"/>
                    <a:pt x="3572" y="1041691"/>
                    <a:pt x="0" y="939190"/>
                  </a:cubicBezTo>
                  <a:cubicBezTo>
                    <a:pt x="-33719" y="639449"/>
                    <a:pt x="-36751" y="391517"/>
                    <a:pt x="0" y="187843"/>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latin typeface="Calibri" panose="020F0502020204030204" pitchFamily="34" charset="0"/>
                  <a:cs typeface="Calibri" panose="020F0502020204030204" pitchFamily="34" charset="0"/>
                </a:rPr>
                <a:t>Quãng đường từ Hà Nội đến thủ đô Pari của nước Pháp dài khoảng 9</a:t>
              </a:r>
              <a:r>
                <a:rPr lang="en-US" sz="3600" dirty="0">
                  <a:solidFill>
                    <a:schemeClr val="tx1"/>
                  </a:solidFill>
                  <a:latin typeface="Calibri" panose="020F0502020204030204" pitchFamily="34" charset="0"/>
                  <a:cs typeface="Calibri" panose="020F0502020204030204" pitchFamily="34" charset="0"/>
                </a:rPr>
                <a:t> </a:t>
              </a:r>
              <a:r>
                <a:rPr lang="vi-VN" sz="3600" dirty="0">
                  <a:solidFill>
                    <a:schemeClr val="tx1"/>
                  </a:solidFill>
                  <a:latin typeface="Calibri" panose="020F0502020204030204" pitchFamily="34" charset="0"/>
                  <a:cs typeface="Calibri" panose="020F0502020204030204" pitchFamily="34" charset="0"/>
                </a:rPr>
                <a:t>000 km</a:t>
              </a:r>
              <a:r>
                <a:rPr lang="en-US" sz="3600" dirty="0">
                  <a:solidFill>
                    <a:schemeClr val="tx1"/>
                  </a:solidFill>
                  <a:latin typeface="Calibri" panose="020F0502020204030204" pitchFamily="34" charset="0"/>
                  <a:cs typeface="Calibri" panose="020F0502020204030204" pitchFamily="34" charset="0"/>
                </a:rPr>
                <a:t>.</a:t>
              </a:r>
              <a:endParaRPr lang="en-GB" sz="3600" dirty="0">
                <a:solidFill>
                  <a:schemeClr val="tx1"/>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xmlns="" id="{3DF9E9F9-8DF4-B9BB-4FC2-AD1383E80012}"/>
                </a:ext>
              </a:extLst>
            </p:cNvPr>
            <p:cNvPicPr>
              <a:picLocks noChangeAspect="1"/>
            </p:cNvPicPr>
            <p:nvPr/>
          </p:nvPicPr>
          <p:blipFill>
            <a:blip r:embed="rId10"/>
            <a:stretch>
              <a:fillRect/>
            </a:stretch>
          </p:blipFill>
          <p:spPr>
            <a:xfrm>
              <a:off x="4763095" y="4390215"/>
              <a:ext cx="1140543" cy="1140543"/>
            </a:xfrm>
            <a:prstGeom prst="rect">
              <a:avLst/>
            </a:prstGeom>
          </p:spPr>
        </p:pic>
      </p:grpSp>
    </p:spTree>
    <p:extLst>
      <p:ext uri="{BB962C8B-B14F-4D97-AF65-F5344CB8AC3E}">
        <p14:creationId xmlns:p14="http://schemas.microsoft.com/office/powerpoint/2010/main" val="2355756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82041" y="2719705"/>
            <a:ext cx="2222803" cy="3545172"/>
          </a:xfrm>
          <a:prstGeom prst="rect">
            <a:avLst/>
          </a:prstGeom>
        </p:spPr>
      </p:pic>
      <p:pic>
        <p:nvPicPr>
          <p:cNvPr id="6" name="图片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843" y="3304754"/>
            <a:ext cx="1771603" cy="3249667"/>
          </a:xfrm>
          <a:prstGeom prst="rect">
            <a:avLst/>
          </a:prstGeom>
        </p:spPr>
      </p:pic>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4263081" cy="1643027"/>
          </a:xfrm>
          <a:prstGeom prst="rect">
            <a:avLst/>
          </a:prstGeom>
        </p:spPr>
      </p:pic>
      <p:grpSp>
        <p:nvGrpSpPr>
          <p:cNvPr id="2" name="组合 1"/>
          <p:cNvGrpSpPr/>
          <p:nvPr/>
        </p:nvGrpSpPr>
        <p:grpSpPr>
          <a:xfrm>
            <a:off x="1267" y="4423720"/>
            <a:ext cx="12215448" cy="2445422"/>
            <a:chOff x="-23447" y="4479679"/>
            <a:chExt cx="12215448" cy="2387174"/>
          </a:xfrm>
        </p:grpSpPr>
        <p:pic>
          <p:nvPicPr>
            <p:cNvPr id="8" name="图片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693677" y="5216647"/>
              <a:ext cx="4063658" cy="1594462"/>
            </a:xfrm>
            <a:prstGeom prst="rect">
              <a:avLst/>
            </a:prstGeom>
          </p:spPr>
        </p:pic>
        <p:pic>
          <p:nvPicPr>
            <p:cNvPr id="9" name="图片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45414" y="4971764"/>
              <a:ext cx="3311839" cy="1612130"/>
            </a:xfrm>
            <a:prstGeom prst="rect">
              <a:avLst/>
            </a:prstGeom>
          </p:spPr>
        </p:pic>
        <p:pic>
          <p:nvPicPr>
            <p:cNvPr id="10" name="图片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 y="5796243"/>
              <a:ext cx="12192000" cy="1070610"/>
            </a:xfrm>
            <a:prstGeom prst="rect">
              <a:avLst/>
            </a:prstGeom>
          </p:spPr>
        </p:pic>
        <p:pic>
          <p:nvPicPr>
            <p:cNvPr id="13" name="图片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447" y="4479679"/>
              <a:ext cx="12203723" cy="2383540"/>
            </a:xfrm>
            <a:prstGeom prst="rect">
              <a:avLst/>
            </a:prstGeom>
          </p:spPr>
        </p:pic>
      </p:grpSp>
      <p:pic>
        <p:nvPicPr>
          <p:cNvPr id="18" name="图片 18">
            <a:extLst>
              <a:ext uri="{FF2B5EF4-FFF2-40B4-BE49-F238E27FC236}">
                <a16:creationId xmlns:a16="http://schemas.microsoft.com/office/drawing/2014/main" xmlns="" id="{86B6DCD2-8CE5-4B0B-B266-4A613C09A84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251145" y="-265300"/>
            <a:ext cx="1399401" cy="1146484"/>
          </a:xfrm>
          <a:prstGeom prst="rect">
            <a:avLst/>
          </a:prstGeom>
        </p:spPr>
      </p:pic>
      <p:pic>
        <p:nvPicPr>
          <p:cNvPr id="4" name="Picture 3">
            <a:extLst>
              <a:ext uri="{FF2B5EF4-FFF2-40B4-BE49-F238E27FC236}">
                <a16:creationId xmlns:a16="http://schemas.microsoft.com/office/drawing/2014/main" xmlns="" id="{B65C5647-18B0-90C9-FF7C-8A756C7C0D6B}"/>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250" b="100000" l="1781" r="97844">
                        <a14:foregroundMark x1="53608" y1="78750" x2="68978" y2="60000"/>
                        <a14:foregroundMark x1="86785" y1="31625" x2="86785" y2="29875"/>
                      </a14:backgroundRemoval>
                    </a14:imgEffect>
                  </a14:imgLayer>
                </a14:imgProps>
              </a:ext>
            </a:extLst>
          </a:blip>
          <a:stretch>
            <a:fillRect/>
          </a:stretch>
        </p:blipFill>
        <p:spPr>
          <a:xfrm>
            <a:off x="257175" y="2811749"/>
            <a:ext cx="5206127" cy="3903376"/>
          </a:xfrm>
          <a:prstGeom prst="rect">
            <a:avLst/>
          </a:prstGeom>
        </p:spPr>
      </p:pic>
      <p:grpSp>
        <p:nvGrpSpPr>
          <p:cNvPr id="5" name="Group 4">
            <a:extLst>
              <a:ext uri="{FF2B5EF4-FFF2-40B4-BE49-F238E27FC236}">
                <a16:creationId xmlns:a16="http://schemas.microsoft.com/office/drawing/2014/main" xmlns="" id="{7F1DDDAD-F355-98B9-E5A8-541112248EE2}"/>
              </a:ext>
            </a:extLst>
          </p:cNvPr>
          <p:cNvGrpSpPr/>
          <p:nvPr/>
        </p:nvGrpSpPr>
        <p:grpSpPr>
          <a:xfrm>
            <a:off x="1905000" y="171451"/>
            <a:ext cx="10353675" cy="3634124"/>
            <a:chOff x="7493918" y="2295871"/>
            <a:chExt cx="3939693" cy="1989197"/>
          </a:xfrm>
        </p:grpSpPr>
        <p:sp>
          <p:nvSpPr>
            <p:cNvPr id="11" name="PA_库_任意多边形 42">
              <a:extLst>
                <a:ext uri="{FF2B5EF4-FFF2-40B4-BE49-F238E27FC236}">
                  <a16:creationId xmlns:a16="http://schemas.microsoft.com/office/drawing/2014/main" xmlns="" id="{82D363CF-7C34-3FCD-1519-AD9787D0F2CF}"/>
                </a:ext>
              </a:extLst>
            </p:cNvPr>
            <p:cNvSpPr/>
            <p:nvPr>
              <p:custDataLst>
                <p:tags r:id="rId1"/>
              </p:custDataLst>
            </p:nvPr>
          </p:nvSpPr>
          <p:spPr>
            <a:xfrm rot="16200000" flipV="1">
              <a:off x="8469166" y="1320623"/>
              <a:ext cx="1989197" cy="3939693"/>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1" fmla="*/ 189606 w 1785392"/>
                <a:gd name="connsiteY0-2" fmla="*/ 476029 h 1041897"/>
                <a:gd name="connsiteX1-3" fmla="*/ 0 w 1785392"/>
                <a:gd name="connsiteY1-4" fmla="*/ 658909 h 1041897"/>
                <a:gd name="connsiteX2-5" fmla="*/ 301214 w 1785392"/>
                <a:gd name="connsiteY2-6" fmla="*/ 691182 h 1041897"/>
                <a:gd name="connsiteX3-7" fmla="*/ 473336 w 1785392"/>
                <a:gd name="connsiteY3-8" fmla="*/ 1013911 h 1041897"/>
                <a:gd name="connsiteX4-9" fmla="*/ 1215614 w 1785392"/>
                <a:gd name="connsiteY4-10" fmla="*/ 1003153 h 1041897"/>
                <a:gd name="connsiteX5-11" fmla="*/ 1721223 w 1785392"/>
                <a:gd name="connsiteY5-12" fmla="*/ 820273 h 1041897"/>
                <a:gd name="connsiteX6-13" fmla="*/ 1624405 w 1785392"/>
                <a:gd name="connsiteY6-14" fmla="*/ 77996 h 1041897"/>
                <a:gd name="connsiteX7-15" fmla="*/ 333487 w 1785392"/>
                <a:gd name="connsiteY7-16" fmla="*/ 67238 h 1041897"/>
                <a:gd name="connsiteX8-17" fmla="*/ 189606 w 1785392"/>
                <a:gd name="connsiteY8-18" fmla="*/ 476029 h 1041897"/>
                <a:gd name="connsiteX0-19" fmla="*/ 189606 w 1785392"/>
                <a:gd name="connsiteY0-20" fmla="*/ 476029 h 1041897"/>
                <a:gd name="connsiteX1-21" fmla="*/ 0 w 1785392"/>
                <a:gd name="connsiteY1-22" fmla="*/ 658909 h 1041897"/>
                <a:gd name="connsiteX2-23" fmla="*/ 301214 w 1785392"/>
                <a:gd name="connsiteY2-24" fmla="*/ 691182 h 1041897"/>
                <a:gd name="connsiteX3-25" fmla="*/ 473336 w 1785392"/>
                <a:gd name="connsiteY3-26" fmla="*/ 1013911 h 1041897"/>
                <a:gd name="connsiteX4-27" fmla="*/ 1215614 w 1785392"/>
                <a:gd name="connsiteY4-28" fmla="*/ 1003153 h 1041897"/>
                <a:gd name="connsiteX5-29" fmla="*/ 1721223 w 1785392"/>
                <a:gd name="connsiteY5-30" fmla="*/ 820273 h 1041897"/>
                <a:gd name="connsiteX6-31" fmla="*/ 1624405 w 1785392"/>
                <a:gd name="connsiteY6-32" fmla="*/ 77996 h 1041897"/>
                <a:gd name="connsiteX7-33" fmla="*/ 333487 w 1785392"/>
                <a:gd name="connsiteY7-34" fmla="*/ 67238 h 1041897"/>
                <a:gd name="connsiteX8-35" fmla="*/ 189606 w 1785392"/>
                <a:gd name="connsiteY8-36" fmla="*/ 476029 h 1041897"/>
                <a:gd name="connsiteX0-37" fmla="*/ 154346 w 1785392"/>
                <a:gd name="connsiteY0-38" fmla="*/ 486089 h 1042432"/>
                <a:gd name="connsiteX1-39" fmla="*/ 0 w 1785392"/>
                <a:gd name="connsiteY1-40" fmla="*/ 659444 h 1042432"/>
                <a:gd name="connsiteX2-41" fmla="*/ 301214 w 1785392"/>
                <a:gd name="connsiteY2-42" fmla="*/ 691717 h 1042432"/>
                <a:gd name="connsiteX3-43" fmla="*/ 473336 w 1785392"/>
                <a:gd name="connsiteY3-44" fmla="*/ 1014446 h 1042432"/>
                <a:gd name="connsiteX4-45" fmla="*/ 1215614 w 1785392"/>
                <a:gd name="connsiteY4-46" fmla="*/ 1003688 h 1042432"/>
                <a:gd name="connsiteX5-47" fmla="*/ 1721223 w 1785392"/>
                <a:gd name="connsiteY5-48" fmla="*/ 820808 h 1042432"/>
                <a:gd name="connsiteX6-49" fmla="*/ 1624405 w 1785392"/>
                <a:gd name="connsiteY6-50" fmla="*/ 78531 h 1042432"/>
                <a:gd name="connsiteX7-51" fmla="*/ 333487 w 1785392"/>
                <a:gd name="connsiteY7-52" fmla="*/ 67773 h 1042432"/>
                <a:gd name="connsiteX8-53" fmla="*/ 154346 w 1785392"/>
                <a:gd name="connsiteY8-54" fmla="*/ 486089 h 1042432"/>
                <a:gd name="connsiteX0-55" fmla="*/ 154346 w 1785392"/>
                <a:gd name="connsiteY0-56" fmla="*/ 486089 h 1042432"/>
                <a:gd name="connsiteX1-57" fmla="*/ 0 w 1785392"/>
                <a:gd name="connsiteY1-58" fmla="*/ 659444 h 1042432"/>
                <a:gd name="connsiteX2-59" fmla="*/ 301214 w 1785392"/>
                <a:gd name="connsiteY2-60" fmla="*/ 691717 h 1042432"/>
                <a:gd name="connsiteX3-61" fmla="*/ 473336 w 1785392"/>
                <a:gd name="connsiteY3-62" fmla="*/ 1014446 h 1042432"/>
                <a:gd name="connsiteX4-63" fmla="*/ 1215614 w 1785392"/>
                <a:gd name="connsiteY4-64" fmla="*/ 1003688 h 1042432"/>
                <a:gd name="connsiteX5-65" fmla="*/ 1721223 w 1785392"/>
                <a:gd name="connsiteY5-66" fmla="*/ 820808 h 1042432"/>
                <a:gd name="connsiteX6-67" fmla="*/ 1624405 w 1785392"/>
                <a:gd name="connsiteY6-68" fmla="*/ 78531 h 1042432"/>
                <a:gd name="connsiteX7-69" fmla="*/ 333487 w 1785392"/>
                <a:gd name="connsiteY7-70" fmla="*/ 67773 h 1042432"/>
                <a:gd name="connsiteX8-71" fmla="*/ 154346 w 1785392"/>
                <a:gd name="connsiteY8-72" fmla="*/ 486089 h 1042432"/>
                <a:gd name="connsiteX0-73" fmla="*/ 154346 w 1785392"/>
                <a:gd name="connsiteY0-74" fmla="*/ 486089 h 1041051"/>
                <a:gd name="connsiteX1-75" fmla="*/ 0 w 1785392"/>
                <a:gd name="connsiteY1-76" fmla="*/ 659444 h 1041051"/>
                <a:gd name="connsiteX2-77" fmla="*/ 213064 w 1785392"/>
                <a:gd name="connsiteY2-78" fmla="*/ 710767 h 1041051"/>
                <a:gd name="connsiteX3-79" fmla="*/ 473336 w 1785392"/>
                <a:gd name="connsiteY3-80" fmla="*/ 1014446 h 1041051"/>
                <a:gd name="connsiteX4-81" fmla="*/ 1215614 w 1785392"/>
                <a:gd name="connsiteY4-82" fmla="*/ 1003688 h 1041051"/>
                <a:gd name="connsiteX5-83" fmla="*/ 1721223 w 1785392"/>
                <a:gd name="connsiteY5-84" fmla="*/ 820808 h 1041051"/>
                <a:gd name="connsiteX6-85" fmla="*/ 1624405 w 1785392"/>
                <a:gd name="connsiteY6-86" fmla="*/ 78531 h 1041051"/>
                <a:gd name="connsiteX7-87" fmla="*/ 333487 w 1785392"/>
                <a:gd name="connsiteY7-88" fmla="*/ 67773 h 1041051"/>
                <a:gd name="connsiteX8-89" fmla="*/ 154346 w 1785392"/>
                <a:gd name="connsiteY8-90" fmla="*/ 486089 h 1041051"/>
                <a:gd name="connsiteX0-91" fmla="*/ 154346 w 1785392"/>
                <a:gd name="connsiteY0-92" fmla="*/ 486089 h 1034605"/>
                <a:gd name="connsiteX1-93" fmla="*/ 0 w 1785392"/>
                <a:gd name="connsiteY1-94" fmla="*/ 659444 h 1034605"/>
                <a:gd name="connsiteX2-95" fmla="*/ 213064 w 1785392"/>
                <a:gd name="connsiteY2-96" fmla="*/ 710767 h 1034605"/>
                <a:gd name="connsiteX3-97" fmla="*/ 363148 w 1785392"/>
                <a:gd name="connsiteY3-98" fmla="*/ 1004921 h 1034605"/>
                <a:gd name="connsiteX4-99" fmla="*/ 1215614 w 1785392"/>
                <a:gd name="connsiteY4-100" fmla="*/ 1003688 h 1034605"/>
                <a:gd name="connsiteX5-101" fmla="*/ 1721223 w 1785392"/>
                <a:gd name="connsiteY5-102" fmla="*/ 820808 h 1034605"/>
                <a:gd name="connsiteX6-103" fmla="*/ 1624405 w 1785392"/>
                <a:gd name="connsiteY6-104" fmla="*/ 78531 h 1034605"/>
                <a:gd name="connsiteX7-105" fmla="*/ 333487 w 1785392"/>
                <a:gd name="connsiteY7-106" fmla="*/ 67773 h 1034605"/>
                <a:gd name="connsiteX8-107" fmla="*/ 154346 w 1785392"/>
                <a:gd name="connsiteY8-108" fmla="*/ 486089 h 1034605"/>
                <a:gd name="connsiteX0-109" fmla="*/ 154346 w 1785392"/>
                <a:gd name="connsiteY0-110" fmla="*/ 486089 h 1027938"/>
                <a:gd name="connsiteX1-111" fmla="*/ 0 w 1785392"/>
                <a:gd name="connsiteY1-112" fmla="*/ 659444 h 1027938"/>
                <a:gd name="connsiteX2-113" fmla="*/ 224967 w 1785392"/>
                <a:gd name="connsiteY2-114" fmla="*/ 810042 h 1027938"/>
                <a:gd name="connsiteX3-115" fmla="*/ 363148 w 1785392"/>
                <a:gd name="connsiteY3-116" fmla="*/ 1004921 h 1027938"/>
                <a:gd name="connsiteX4-117" fmla="*/ 1215614 w 1785392"/>
                <a:gd name="connsiteY4-118" fmla="*/ 1003688 h 1027938"/>
                <a:gd name="connsiteX5-119" fmla="*/ 1721223 w 1785392"/>
                <a:gd name="connsiteY5-120" fmla="*/ 820808 h 1027938"/>
                <a:gd name="connsiteX6-121" fmla="*/ 1624405 w 1785392"/>
                <a:gd name="connsiteY6-122" fmla="*/ 78531 h 1027938"/>
                <a:gd name="connsiteX7-123" fmla="*/ 333487 w 1785392"/>
                <a:gd name="connsiteY7-124" fmla="*/ 67773 h 1027938"/>
                <a:gd name="connsiteX8-125" fmla="*/ 154346 w 1785392"/>
                <a:gd name="connsiteY8-126" fmla="*/ 486089 h 1027938"/>
                <a:gd name="connsiteX0-127" fmla="*/ 309088 w 1940134"/>
                <a:gd name="connsiteY0-128" fmla="*/ 486089 h 1027938"/>
                <a:gd name="connsiteX1-129" fmla="*/ 0 w 1940134"/>
                <a:gd name="connsiteY1-130" fmla="*/ 805744 h 1027938"/>
                <a:gd name="connsiteX2-131" fmla="*/ 379709 w 1940134"/>
                <a:gd name="connsiteY2-132" fmla="*/ 810042 h 1027938"/>
                <a:gd name="connsiteX3-133" fmla="*/ 517890 w 1940134"/>
                <a:gd name="connsiteY3-134" fmla="*/ 1004921 h 1027938"/>
                <a:gd name="connsiteX4-135" fmla="*/ 1370356 w 1940134"/>
                <a:gd name="connsiteY4-136" fmla="*/ 1003688 h 1027938"/>
                <a:gd name="connsiteX5-137" fmla="*/ 1875965 w 1940134"/>
                <a:gd name="connsiteY5-138" fmla="*/ 820808 h 1027938"/>
                <a:gd name="connsiteX6-139" fmla="*/ 1779147 w 1940134"/>
                <a:gd name="connsiteY6-140" fmla="*/ 78531 h 1027938"/>
                <a:gd name="connsiteX7-141" fmla="*/ 488229 w 1940134"/>
                <a:gd name="connsiteY7-142" fmla="*/ 67773 h 1027938"/>
                <a:gd name="connsiteX8-143" fmla="*/ 309088 w 1940134"/>
                <a:gd name="connsiteY8-144" fmla="*/ 486089 h 1027938"/>
                <a:gd name="connsiteX0-145" fmla="*/ 285282 w 1916328"/>
                <a:gd name="connsiteY0-146" fmla="*/ 486089 h 1027938"/>
                <a:gd name="connsiteX1-147" fmla="*/ 0 w 1916328"/>
                <a:gd name="connsiteY1-148" fmla="*/ 863219 h 1027938"/>
                <a:gd name="connsiteX2-149" fmla="*/ 355903 w 1916328"/>
                <a:gd name="connsiteY2-150" fmla="*/ 810042 h 1027938"/>
                <a:gd name="connsiteX3-151" fmla="*/ 494084 w 1916328"/>
                <a:gd name="connsiteY3-152" fmla="*/ 1004921 h 1027938"/>
                <a:gd name="connsiteX4-153" fmla="*/ 1346550 w 1916328"/>
                <a:gd name="connsiteY4-154" fmla="*/ 1003688 h 1027938"/>
                <a:gd name="connsiteX5-155" fmla="*/ 1852159 w 1916328"/>
                <a:gd name="connsiteY5-156" fmla="*/ 820808 h 1027938"/>
                <a:gd name="connsiteX6-157" fmla="*/ 1755341 w 1916328"/>
                <a:gd name="connsiteY6-158" fmla="*/ 78531 h 1027938"/>
                <a:gd name="connsiteX7-159" fmla="*/ 464423 w 1916328"/>
                <a:gd name="connsiteY7-160" fmla="*/ 67773 h 1027938"/>
                <a:gd name="connsiteX8-161" fmla="*/ 285282 w 1916328"/>
                <a:gd name="connsiteY8-162" fmla="*/ 486089 h 1027938"/>
                <a:gd name="connsiteX0-163" fmla="*/ 285282 w 1916328"/>
                <a:gd name="connsiteY0-164" fmla="*/ 490809 h 1032658"/>
                <a:gd name="connsiteX1-165" fmla="*/ 0 w 1916328"/>
                <a:gd name="connsiteY1-166" fmla="*/ 867939 h 1032658"/>
                <a:gd name="connsiteX2-167" fmla="*/ 355903 w 1916328"/>
                <a:gd name="connsiteY2-168" fmla="*/ 814762 h 1032658"/>
                <a:gd name="connsiteX3-169" fmla="*/ 494084 w 1916328"/>
                <a:gd name="connsiteY3-170" fmla="*/ 1009641 h 1032658"/>
                <a:gd name="connsiteX4-171" fmla="*/ 1346550 w 1916328"/>
                <a:gd name="connsiteY4-172" fmla="*/ 1008408 h 1032658"/>
                <a:gd name="connsiteX5-173" fmla="*/ 1852159 w 1916328"/>
                <a:gd name="connsiteY5-174" fmla="*/ 825528 h 1032658"/>
                <a:gd name="connsiteX6-175" fmla="*/ 1755341 w 1916328"/>
                <a:gd name="connsiteY6-176" fmla="*/ 83251 h 1032658"/>
                <a:gd name="connsiteX7-177" fmla="*/ 547745 w 1916328"/>
                <a:gd name="connsiteY7-178" fmla="*/ 62043 h 1032658"/>
                <a:gd name="connsiteX8-179" fmla="*/ 285282 w 1916328"/>
                <a:gd name="connsiteY8-180" fmla="*/ 490809 h 1032658"/>
                <a:gd name="connsiteX0-181" fmla="*/ 285282 w 1916328"/>
                <a:gd name="connsiteY0-182" fmla="*/ 490809 h 1037553"/>
                <a:gd name="connsiteX1-183" fmla="*/ 0 w 1916328"/>
                <a:gd name="connsiteY1-184" fmla="*/ 867939 h 1037553"/>
                <a:gd name="connsiteX2-185" fmla="*/ 371758 w 1916328"/>
                <a:gd name="connsiteY2-186" fmla="*/ 741255 h 1037553"/>
                <a:gd name="connsiteX3-187" fmla="*/ 494084 w 1916328"/>
                <a:gd name="connsiteY3-188" fmla="*/ 1009641 h 1037553"/>
                <a:gd name="connsiteX4-189" fmla="*/ 1346550 w 1916328"/>
                <a:gd name="connsiteY4-190" fmla="*/ 1008408 h 1037553"/>
                <a:gd name="connsiteX5-191" fmla="*/ 1852159 w 1916328"/>
                <a:gd name="connsiteY5-192" fmla="*/ 825528 h 1037553"/>
                <a:gd name="connsiteX6-193" fmla="*/ 1755341 w 1916328"/>
                <a:gd name="connsiteY6-194" fmla="*/ 83251 h 1037553"/>
                <a:gd name="connsiteX7-195" fmla="*/ 547745 w 1916328"/>
                <a:gd name="connsiteY7-196" fmla="*/ 62043 h 1037553"/>
                <a:gd name="connsiteX8-197" fmla="*/ 285282 w 1916328"/>
                <a:gd name="connsiteY8-198" fmla="*/ 490809 h 1037553"/>
                <a:gd name="connsiteX0-199" fmla="*/ 285282 w 1916328"/>
                <a:gd name="connsiteY0-200" fmla="*/ 490809 h 1036354"/>
                <a:gd name="connsiteX1-201" fmla="*/ 0 w 1916328"/>
                <a:gd name="connsiteY1-202" fmla="*/ 867939 h 1036354"/>
                <a:gd name="connsiteX2-203" fmla="*/ 355903 w 1916328"/>
                <a:gd name="connsiteY2-204" fmla="*/ 758897 h 1036354"/>
                <a:gd name="connsiteX3-205" fmla="*/ 494084 w 1916328"/>
                <a:gd name="connsiteY3-206" fmla="*/ 1009641 h 1036354"/>
                <a:gd name="connsiteX4-207" fmla="*/ 1346550 w 1916328"/>
                <a:gd name="connsiteY4-208" fmla="*/ 1008408 h 1036354"/>
                <a:gd name="connsiteX5-209" fmla="*/ 1852159 w 1916328"/>
                <a:gd name="connsiteY5-210" fmla="*/ 825528 h 1036354"/>
                <a:gd name="connsiteX6-211" fmla="*/ 1755341 w 1916328"/>
                <a:gd name="connsiteY6-212" fmla="*/ 83251 h 1036354"/>
                <a:gd name="connsiteX7-213" fmla="*/ 547745 w 1916328"/>
                <a:gd name="connsiteY7-214" fmla="*/ 62043 h 1036354"/>
                <a:gd name="connsiteX8-215" fmla="*/ 285282 w 1916328"/>
                <a:gd name="connsiteY8-216" fmla="*/ 490809 h 1036354"/>
                <a:gd name="connsiteX0-217" fmla="*/ 301138 w 1932184"/>
                <a:gd name="connsiteY0-218" fmla="*/ 490809 h 1036354"/>
                <a:gd name="connsiteX1-219" fmla="*/ 1 w 1932184"/>
                <a:gd name="connsiteY1-220" fmla="*/ 779729 h 1036354"/>
                <a:gd name="connsiteX2-221" fmla="*/ 371759 w 1932184"/>
                <a:gd name="connsiteY2-222" fmla="*/ 758897 h 1036354"/>
                <a:gd name="connsiteX3-223" fmla="*/ 509940 w 1932184"/>
                <a:gd name="connsiteY3-224" fmla="*/ 1009641 h 1036354"/>
                <a:gd name="connsiteX4-225" fmla="*/ 1362406 w 1932184"/>
                <a:gd name="connsiteY4-226" fmla="*/ 1008408 h 1036354"/>
                <a:gd name="connsiteX5-227" fmla="*/ 1868015 w 1932184"/>
                <a:gd name="connsiteY5-228" fmla="*/ 825528 h 1036354"/>
                <a:gd name="connsiteX6-229" fmla="*/ 1771197 w 1932184"/>
                <a:gd name="connsiteY6-230" fmla="*/ 83251 h 1036354"/>
                <a:gd name="connsiteX7-231" fmla="*/ 563601 w 1932184"/>
                <a:gd name="connsiteY7-232" fmla="*/ 62043 h 1036354"/>
                <a:gd name="connsiteX8-233" fmla="*/ 301138 w 1932184"/>
                <a:gd name="connsiteY8-234" fmla="*/ 490809 h 1036354"/>
                <a:gd name="connsiteX0-235" fmla="*/ 309066 w 1940112"/>
                <a:gd name="connsiteY0-236" fmla="*/ 490809 h 1036354"/>
                <a:gd name="connsiteX1-237" fmla="*/ -1 w 1940112"/>
                <a:gd name="connsiteY1-238" fmla="*/ 800310 h 1036354"/>
                <a:gd name="connsiteX2-239" fmla="*/ 379687 w 1940112"/>
                <a:gd name="connsiteY2-240" fmla="*/ 758897 h 1036354"/>
                <a:gd name="connsiteX3-241" fmla="*/ 517868 w 1940112"/>
                <a:gd name="connsiteY3-242" fmla="*/ 1009641 h 1036354"/>
                <a:gd name="connsiteX4-243" fmla="*/ 1370334 w 1940112"/>
                <a:gd name="connsiteY4-244" fmla="*/ 1008408 h 1036354"/>
                <a:gd name="connsiteX5-245" fmla="*/ 1875943 w 1940112"/>
                <a:gd name="connsiteY5-246" fmla="*/ 825528 h 1036354"/>
                <a:gd name="connsiteX6-247" fmla="*/ 1779125 w 1940112"/>
                <a:gd name="connsiteY6-248" fmla="*/ 83251 h 1036354"/>
                <a:gd name="connsiteX7-249" fmla="*/ 571529 w 1940112"/>
                <a:gd name="connsiteY7-250" fmla="*/ 62043 h 1036354"/>
                <a:gd name="connsiteX8-251" fmla="*/ 309066 w 1940112"/>
                <a:gd name="connsiteY8-252" fmla="*/ 490809 h 1036354"/>
                <a:gd name="connsiteX0-253" fmla="*/ 332847 w 1940112"/>
                <a:gd name="connsiteY0-254" fmla="*/ 478345 h 1035652"/>
                <a:gd name="connsiteX1-255" fmla="*/ -1 w 1940112"/>
                <a:gd name="connsiteY1-256" fmla="*/ 799608 h 1035652"/>
                <a:gd name="connsiteX2-257" fmla="*/ 379687 w 1940112"/>
                <a:gd name="connsiteY2-258" fmla="*/ 758195 h 1035652"/>
                <a:gd name="connsiteX3-259" fmla="*/ 517868 w 1940112"/>
                <a:gd name="connsiteY3-260" fmla="*/ 1008939 h 1035652"/>
                <a:gd name="connsiteX4-261" fmla="*/ 1370334 w 1940112"/>
                <a:gd name="connsiteY4-262" fmla="*/ 1007706 h 1035652"/>
                <a:gd name="connsiteX5-263" fmla="*/ 1875943 w 1940112"/>
                <a:gd name="connsiteY5-264" fmla="*/ 824826 h 1035652"/>
                <a:gd name="connsiteX6-265" fmla="*/ 1779125 w 1940112"/>
                <a:gd name="connsiteY6-266" fmla="*/ 82549 h 1035652"/>
                <a:gd name="connsiteX7-267" fmla="*/ 571529 w 1940112"/>
                <a:gd name="connsiteY7-268" fmla="*/ 61341 h 1035652"/>
                <a:gd name="connsiteX8-269" fmla="*/ 332847 w 1940112"/>
                <a:gd name="connsiteY8-270" fmla="*/ 478345 h 1035652"/>
                <a:gd name="connsiteX0-271" fmla="*/ 332847 w 1940112"/>
                <a:gd name="connsiteY0-272" fmla="*/ 478345 h 1035652"/>
                <a:gd name="connsiteX1-273" fmla="*/ -1 w 1940112"/>
                <a:gd name="connsiteY1-274" fmla="*/ 799608 h 1035652"/>
                <a:gd name="connsiteX2-275" fmla="*/ 379687 w 1940112"/>
                <a:gd name="connsiteY2-276" fmla="*/ 758195 h 1035652"/>
                <a:gd name="connsiteX3-277" fmla="*/ 517868 w 1940112"/>
                <a:gd name="connsiteY3-278" fmla="*/ 1008939 h 1035652"/>
                <a:gd name="connsiteX4-279" fmla="*/ 1370334 w 1940112"/>
                <a:gd name="connsiteY4-280" fmla="*/ 1007706 h 1035652"/>
                <a:gd name="connsiteX5-281" fmla="*/ 1875943 w 1940112"/>
                <a:gd name="connsiteY5-282" fmla="*/ 824826 h 1035652"/>
                <a:gd name="connsiteX6-283" fmla="*/ 1779125 w 1940112"/>
                <a:gd name="connsiteY6-284" fmla="*/ 82549 h 1035652"/>
                <a:gd name="connsiteX7-285" fmla="*/ 571529 w 1940112"/>
                <a:gd name="connsiteY7-286" fmla="*/ 61341 h 1035652"/>
                <a:gd name="connsiteX8-287" fmla="*/ 332847 w 1940112"/>
                <a:gd name="connsiteY8-288" fmla="*/ 478345 h 1035652"/>
                <a:gd name="connsiteX0-289" fmla="*/ 332847 w 1940112"/>
                <a:gd name="connsiteY0-290" fmla="*/ 478345 h 1035652"/>
                <a:gd name="connsiteX1-291" fmla="*/ -1 w 1940112"/>
                <a:gd name="connsiteY1-292" fmla="*/ 799608 h 1035652"/>
                <a:gd name="connsiteX2-293" fmla="*/ 379687 w 1940112"/>
                <a:gd name="connsiteY2-294" fmla="*/ 758195 h 1035652"/>
                <a:gd name="connsiteX3-295" fmla="*/ 517868 w 1940112"/>
                <a:gd name="connsiteY3-296" fmla="*/ 1008939 h 1035652"/>
                <a:gd name="connsiteX4-297" fmla="*/ 1370334 w 1940112"/>
                <a:gd name="connsiteY4-298" fmla="*/ 1007706 h 1035652"/>
                <a:gd name="connsiteX5-299" fmla="*/ 1875943 w 1940112"/>
                <a:gd name="connsiteY5-300" fmla="*/ 824826 h 1035652"/>
                <a:gd name="connsiteX6-301" fmla="*/ 1779125 w 1940112"/>
                <a:gd name="connsiteY6-302" fmla="*/ 82549 h 1035652"/>
                <a:gd name="connsiteX7-303" fmla="*/ 571529 w 1940112"/>
                <a:gd name="connsiteY7-304" fmla="*/ 61341 h 1035652"/>
                <a:gd name="connsiteX8-305" fmla="*/ 332847 w 1940112"/>
                <a:gd name="connsiteY8-306" fmla="*/ 478345 h 1035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940112" h="1035652">
                  <a:moveTo>
                    <a:pt x="332847" y="478345"/>
                  </a:moveTo>
                  <a:lnTo>
                    <a:pt x="-1" y="799608"/>
                  </a:lnTo>
                  <a:cubicBezTo>
                    <a:pt x="213712" y="781433"/>
                    <a:pt x="308666" y="741087"/>
                    <a:pt x="379687" y="758195"/>
                  </a:cubicBezTo>
                  <a:cubicBezTo>
                    <a:pt x="437061" y="865771"/>
                    <a:pt x="352760" y="967354"/>
                    <a:pt x="517868" y="1008939"/>
                  </a:cubicBezTo>
                  <a:cubicBezTo>
                    <a:pt x="682976" y="1050524"/>
                    <a:pt x="1143988" y="1038392"/>
                    <a:pt x="1370334" y="1007706"/>
                  </a:cubicBezTo>
                  <a:cubicBezTo>
                    <a:pt x="1596680" y="977021"/>
                    <a:pt x="1807811" y="979019"/>
                    <a:pt x="1875943" y="824826"/>
                  </a:cubicBezTo>
                  <a:cubicBezTo>
                    <a:pt x="1944075" y="670633"/>
                    <a:pt x="2010414" y="208055"/>
                    <a:pt x="1779125" y="82549"/>
                  </a:cubicBezTo>
                  <a:cubicBezTo>
                    <a:pt x="1547836" y="-42957"/>
                    <a:pt x="812575" y="-4625"/>
                    <a:pt x="571529" y="61341"/>
                  </a:cubicBezTo>
                  <a:cubicBezTo>
                    <a:pt x="330483" y="127307"/>
                    <a:pt x="354177" y="261210"/>
                    <a:pt x="332847" y="478345"/>
                  </a:cubicBezTo>
                  <a:close/>
                </a:path>
              </a:pathLst>
            </a:custGeom>
            <a:solidFill>
              <a:schemeClr val="bg1"/>
            </a:solidFill>
            <a:ln w="38100" cap="rnd" cmpd="sng" algn="ctr">
              <a:solidFill>
                <a:schemeClr val="accent2"/>
              </a:solidFill>
              <a:prstDash val="solid"/>
              <a:roun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 name="Rectangle 14">
              <a:extLst>
                <a:ext uri="{FF2B5EF4-FFF2-40B4-BE49-F238E27FC236}">
                  <a16:creationId xmlns:a16="http://schemas.microsoft.com/office/drawing/2014/main" xmlns="" id="{0B029D6B-937C-6F9E-7BF9-1C062DA5CBAA}"/>
                </a:ext>
              </a:extLst>
            </p:cNvPr>
            <p:cNvSpPr/>
            <p:nvPr/>
          </p:nvSpPr>
          <p:spPr>
            <a:xfrm>
              <a:off x="7657899" y="2353795"/>
              <a:ext cx="360750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等线"/>
                <a:ea typeface="+mn-ea"/>
                <a:cs typeface="+mn-cs"/>
              </a:endParaRPr>
            </a:p>
          </p:txBody>
        </p:sp>
      </p:grpSp>
      <p:sp>
        <p:nvSpPr>
          <p:cNvPr id="20" name="TextBox 19">
            <a:extLst>
              <a:ext uri="{FF2B5EF4-FFF2-40B4-BE49-F238E27FC236}">
                <a16:creationId xmlns:a16="http://schemas.microsoft.com/office/drawing/2014/main" xmlns="" id="{FA1CA1A2-5317-30EC-5375-7D1B26922BA5}"/>
              </a:ext>
            </a:extLst>
          </p:cNvPr>
          <p:cNvSpPr txBox="1"/>
          <p:nvPr/>
        </p:nvSpPr>
        <p:spPr>
          <a:xfrm>
            <a:off x="2438400" y="425787"/>
            <a:ext cx="9324975" cy="2554545"/>
          </a:xfrm>
          <a:prstGeom prst="rect">
            <a:avLst/>
          </a:prstGeom>
          <a:noFill/>
        </p:spPr>
        <p:txBody>
          <a:bodyPr wrap="square" rtlCol="0">
            <a:spAutoFit/>
          </a:bodyPr>
          <a:lstStyle/>
          <a:p>
            <a:pPr lvl="0" algn="just">
              <a:defRPr/>
            </a:pPr>
            <a:r>
              <a:rPr lang="en-US" sz="3200" b="1" dirty="0">
                <a:solidFill>
                  <a:prstClr val="black"/>
                </a:solidFill>
                <a:latin typeface="Calibri" panose="020F0502020204030204" pitchFamily="34" charset="0"/>
              </a:rPr>
              <a:t>   </a:t>
            </a:r>
            <a:r>
              <a:rPr lang="vi-VN" sz="3200" b="1" dirty="0">
                <a:solidFill>
                  <a:prstClr val="black"/>
                </a:solidFill>
                <a:latin typeface="Calibri" panose="020F0502020204030204" pitchFamily="34" charset="0"/>
              </a:rPr>
              <a:t>Trong thực tế, có rất nhiều con số được làm tròn, khi người ta chỉ quan tâm đến số đó ở một mức độ chính xác nhất định trong tính toán hay đưa tin, thống kê. Ví dụ như khi ước lượng về độ dài quãng đường, số lượng con người, con vật, đồ vật,...</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28098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82041" y="2719705"/>
            <a:ext cx="2222803" cy="3545172"/>
          </a:xfrm>
          <a:prstGeom prst="rect">
            <a:avLst/>
          </a:prstGeom>
        </p:spPr>
      </p:pic>
      <p:pic>
        <p:nvPicPr>
          <p:cNvPr id="6" name="图片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843" y="3304754"/>
            <a:ext cx="1771603" cy="3249667"/>
          </a:xfrm>
          <a:prstGeom prst="rect">
            <a:avLst/>
          </a:prstGeom>
        </p:spPr>
      </p:pic>
      <p:pic>
        <p:nvPicPr>
          <p:cNvPr id="7" name="图片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41739" y="-1027142"/>
            <a:ext cx="2670169" cy="2670169"/>
          </a:xfrm>
          <a:prstGeom prst="rect">
            <a:avLst/>
          </a:prstGeom>
        </p:spPr>
      </p:pic>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4263081" cy="1643027"/>
          </a:xfrm>
          <a:prstGeom prst="rect">
            <a:avLst/>
          </a:prstGeom>
        </p:spPr>
      </p:pic>
      <p:grpSp>
        <p:nvGrpSpPr>
          <p:cNvPr id="2" name="组合 1"/>
          <p:cNvGrpSpPr/>
          <p:nvPr/>
        </p:nvGrpSpPr>
        <p:grpSpPr>
          <a:xfrm>
            <a:off x="1267" y="4423720"/>
            <a:ext cx="12215448" cy="2445422"/>
            <a:chOff x="-23447" y="4479679"/>
            <a:chExt cx="12215448" cy="2387174"/>
          </a:xfrm>
        </p:grpSpPr>
        <p:pic>
          <p:nvPicPr>
            <p:cNvPr id="8" name="图片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693677" y="5216647"/>
              <a:ext cx="4063658" cy="1594462"/>
            </a:xfrm>
            <a:prstGeom prst="rect">
              <a:avLst/>
            </a:prstGeom>
          </p:spPr>
        </p:pic>
        <p:pic>
          <p:nvPicPr>
            <p:cNvPr id="9" name="图片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45414" y="4971764"/>
              <a:ext cx="3311839" cy="1612130"/>
            </a:xfrm>
            <a:prstGeom prst="rect">
              <a:avLst/>
            </a:prstGeom>
          </p:spPr>
        </p:pic>
        <p:pic>
          <p:nvPicPr>
            <p:cNvPr id="10" name="图片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 y="5796243"/>
              <a:ext cx="12192000" cy="1070610"/>
            </a:xfrm>
            <a:prstGeom prst="rect">
              <a:avLst/>
            </a:prstGeom>
          </p:spPr>
        </p:pic>
        <p:pic>
          <p:nvPicPr>
            <p:cNvPr id="13" name="图片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447" y="4479679"/>
              <a:ext cx="12203723" cy="2383540"/>
            </a:xfrm>
            <a:prstGeom prst="rect">
              <a:avLst/>
            </a:prstGeom>
          </p:spPr>
        </p:pic>
      </p:grpSp>
      <p:pic>
        <p:nvPicPr>
          <p:cNvPr id="14" name="图片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04276" y="5015433"/>
            <a:ext cx="2864935" cy="1487494"/>
          </a:xfrm>
          <a:prstGeom prst="rect">
            <a:avLst/>
          </a:prstGeom>
        </p:spPr>
      </p:pic>
      <p:pic>
        <p:nvPicPr>
          <p:cNvPr id="19" name="图片 1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95043" y="1033211"/>
            <a:ext cx="1399401" cy="1146484"/>
          </a:xfrm>
          <a:prstGeom prst="rect">
            <a:avLst/>
          </a:prstGeom>
        </p:spPr>
      </p:pic>
      <p:pic>
        <p:nvPicPr>
          <p:cNvPr id="16" name="Picture 15">
            <a:extLst>
              <a:ext uri="{FF2B5EF4-FFF2-40B4-BE49-F238E27FC236}">
                <a16:creationId xmlns:a16="http://schemas.microsoft.com/office/drawing/2014/main" xmlns="" id="{5042C9EB-DF83-4352-85A5-E3F378F047D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35709" y="2099616"/>
            <a:ext cx="4171535" cy="4339583"/>
          </a:xfrm>
          <a:prstGeom prst="rect">
            <a:avLst/>
          </a:prstGeom>
        </p:spPr>
      </p:pic>
      <p:pic>
        <p:nvPicPr>
          <p:cNvPr id="18" name="图片 18">
            <a:extLst>
              <a:ext uri="{FF2B5EF4-FFF2-40B4-BE49-F238E27FC236}">
                <a16:creationId xmlns:a16="http://schemas.microsoft.com/office/drawing/2014/main" xmlns="" id="{86B6DCD2-8CE5-4B0B-B266-4A613C09A84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093442" y="83021"/>
            <a:ext cx="1399401" cy="1146484"/>
          </a:xfrm>
          <a:prstGeom prst="rect">
            <a:avLst/>
          </a:prstGeom>
        </p:spPr>
      </p:pic>
      <p:pic>
        <p:nvPicPr>
          <p:cNvPr id="3" name="Picture 2">
            <a:extLst>
              <a:ext uri="{FF2B5EF4-FFF2-40B4-BE49-F238E27FC236}">
                <a16:creationId xmlns:a16="http://schemas.microsoft.com/office/drawing/2014/main" xmlns="" id="{769811C6-77DE-FFBC-00E0-BE2BC8B5CA3E}"/>
              </a:ext>
            </a:extLst>
          </p:cNvPr>
          <p:cNvPicPr>
            <a:picLocks noChangeAspect="1"/>
          </p:cNvPicPr>
          <p:nvPr/>
        </p:nvPicPr>
        <p:blipFill>
          <a:blip r:embed="rId14"/>
          <a:stretch>
            <a:fillRect/>
          </a:stretch>
        </p:blipFill>
        <p:spPr>
          <a:xfrm>
            <a:off x="1899425" y="915873"/>
            <a:ext cx="3383042" cy="2358303"/>
          </a:xfrm>
          <a:prstGeom prst="rect">
            <a:avLst/>
          </a:prstGeom>
        </p:spPr>
      </p:pic>
      <p:pic>
        <p:nvPicPr>
          <p:cNvPr id="5" name="Picture 4">
            <a:extLst>
              <a:ext uri="{FF2B5EF4-FFF2-40B4-BE49-F238E27FC236}">
                <a16:creationId xmlns:a16="http://schemas.microsoft.com/office/drawing/2014/main" xmlns="" id="{1E98FA80-EBF5-D828-9ADF-1F7829FCB4BD}"/>
              </a:ext>
            </a:extLst>
          </p:cNvPr>
          <p:cNvPicPr>
            <a:picLocks noChangeAspect="1"/>
          </p:cNvPicPr>
          <p:nvPr/>
        </p:nvPicPr>
        <p:blipFill>
          <a:blip r:embed="rId15"/>
          <a:stretch>
            <a:fillRect/>
          </a:stretch>
        </p:blipFill>
        <p:spPr>
          <a:xfrm>
            <a:off x="2861457" y="1974263"/>
            <a:ext cx="6584351" cy="2207211"/>
          </a:xfrm>
          <a:prstGeom prst="rect">
            <a:avLst/>
          </a:prstGeom>
        </p:spPr>
      </p:pic>
      <p:sp>
        <p:nvSpPr>
          <p:cNvPr id="15" name="TextBox 14">
            <a:extLst>
              <a:ext uri="{FF2B5EF4-FFF2-40B4-BE49-F238E27FC236}">
                <a16:creationId xmlns:a16="http://schemas.microsoft.com/office/drawing/2014/main" xmlns="" id="{F6B2587D-CD71-6945-F5B9-E361E903FD12}"/>
              </a:ext>
            </a:extLst>
          </p:cNvPr>
          <p:cNvSpPr txBox="1"/>
          <p:nvPr/>
        </p:nvSpPr>
        <p:spPr>
          <a:xfrm>
            <a:off x="5619750" y="4162425"/>
            <a:ext cx="2343150" cy="646331"/>
          </a:xfrm>
          <a:prstGeom prst="rect">
            <a:avLst/>
          </a:prstGeom>
          <a:noFill/>
        </p:spPr>
        <p:txBody>
          <a:bodyPr wrap="square" rtlCol="0">
            <a:spAutoFit/>
          </a:bodyPr>
          <a:lstStyle/>
          <a:p>
            <a:r>
              <a:rPr lang="en-US" sz="3600" b="1" dirty="0"/>
              <a:t>(</a:t>
            </a:r>
            <a:r>
              <a:rPr lang="en-US" sz="3600" b="1" dirty="0" err="1"/>
              <a:t>Tiết</a:t>
            </a:r>
            <a:r>
              <a:rPr lang="en-US" sz="3600" b="1" dirty="0"/>
              <a:t> 2)</a:t>
            </a:r>
          </a:p>
        </p:txBody>
      </p:sp>
    </p:spTree>
    <p:extLst>
      <p:ext uri="{BB962C8B-B14F-4D97-AF65-F5344CB8AC3E}">
        <p14:creationId xmlns:p14="http://schemas.microsoft.com/office/powerpoint/2010/main" val="301004673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82041" y="2719705"/>
            <a:ext cx="2222803" cy="3545172"/>
          </a:xfrm>
          <a:prstGeom prst="rect">
            <a:avLst/>
          </a:prstGeom>
        </p:spPr>
      </p:pic>
      <p:pic>
        <p:nvPicPr>
          <p:cNvPr id="6" name="图片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843" y="3304754"/>
            <a:ext cx="1771603" cy="3249667"/>
          </a:xfrm>
          <a:prstGeom prst="rect">
            <a:avLst/>
          </a:prstGeom>
        </p:spPr>
      </p:pic>
      <p:pic>
        <p:nvPicPr>
          <p:cNvPr id="7" name="图片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41739" y="-1027142"/>
            <a:ext cx="2670169" cy="2670169"/>
          </a:xfrm>
          <a:prstGeom prst="rect">
            <a:avLst/>
          </a:prstGeom>
        </p:spPr>
      </p:pic>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4263081" cy="1643027"/>
          </a:xfrm>
          <a:prstGeom prst="rect">
            <a:avLst/>
          </a:prstGeom>
        </p:spPr>
      </p:pic>
      <p:grpSp>
        <p:nvGrpSpPr>
          <p:cNvPr id="2" name="组合 1"/>
          <p:cNvGrpSpPr/>
          <p:nvPr/>
        </p:nvGrpSpPr>
        <p:grpSpPr>
          <a:xfrm>
            <a:off x="1267" y="4423720"/>
            <a:ext cx="12215448" cy="2445422"/>
            <a:chOff x="-23447" y="4479679"/>
            <a:chExt cx="12215448" cy="2387174"/>
          </a:xfrm>
        </p:grpSpPr>
        <p:pic>
          <p:nvPicPr>
            <p:cNvPr id="8" name="图片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693677" y="5216647"/>
              <a:ext cx="4063658" cy="1594462"/>
            </a:xfrm>
            <a:prstGeom prst="rect">
              <a:avLst/>
            </a:prstGeom>
          </p:spPr>
        </p:pic>
        <p:pic>
          <p:nvPicPr>
            <p:cNvPr id="9" name="图片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45414" y="4971764"/>
              <a:ext cx="3311839" cy="1612130"/>
            </a:xfrm>
            <a:prstGeom prst="rect">
              <a:avLst/>
            </a:prstGeom>
          </p:spPr>
        </p:pic>
        <p:pic>
          <p:nvPicPr>
            <p:cNvPr id="10" name="图片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 y="5796243"/>
              <a:ext cx="12192000" cy="1070610"/>
            </a:xfrm>
            <a:prstGeom prst="rect">
              <a:avLst/>
            </a:prstGeom>
          </p:spPr>
        </p:pic>
        <p:pic>
          <p:nvPicPr>
            <p:cNvPr id="13" name="图片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447" y="4479679"/>
              <a:ext cx="12203723" cy="2383540"/>
            </a:xfrm>
            <a:prstGeom prst="rect">
              <a:avLst/>
            </a:prstGeom>
          </p:spPr>
        </p:pic>
      </p:grpSp>
      <p:pic>
        <p:nvPicPr>
          <p:cNvPr id="14" name="图片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04276" y="5015433"/>
            <a:ext cx="2864935" cy="1487494"/>
          </a:xfrm>
          <a:prstGeom prst="rect">
            <a:avLst/>
          </a:prstGeom>
        </p:spPr>
      </p:pic>
      <p:pic>
        <p:nvPicPr>
          <p:cNvPr id="19" name="图片 1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95043" y="1033211"/>
            <a:ext cx="1399401" cy="1146484"/>
          </a:xfrm>
          <a:prstGeom prst="rect">
            <a:avLst/>
          </a:prstGeom>
        </p:spPr>
      </p:pic>
      <p:pic>
        <p:nvPicPr>
          <p:cNvPr id="16" name="Picture 15">
            <a:extLst>
              <a:ext uri="{FF2B5EF4-FFF2-40B4-BE49-F238E27FC236}">
                <a16:creationId xmlns:a16="http://schemas.microsoft.com/office/drawing/2014/main" xmlns="" id="{5042C9EB-DF83-4352-85A5-E3F378F047D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36743" y="2214838"/>
            <a:ext cx="4171535" cy="4339583"/>
          </a:xfrm>
          <a:prstGeom prst="rect">
            <a:avLst/>
          </a:prstGeom>
        </p:spPr>
      </p:pic>
      <p:pic>
        <p:nvPicPr>
          <p:cNvPr id="18" name="图片 18">
            <a:extLst>
              <a:ext uri="{FF2B5EF4-FFF2-40B4-BE49-F238E27FC236}">
                <a16:creationId xmlns:a16="http://schemas.microsoft.com/office/drawing/2014/main" xmlns="" id="{86B6DCD2-8CE5-4B0B-B266-4A613C09A84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251145" y="-265300"/>
            <a:ext cx="1399401" cy="1146484"/>
          </a:xfrm>
          <a:prstGeom prst="rect">
            <a:avLst/>
          </a:prstGeom>
        </p:spPr>
      </p:pic>
      <p:pic>
        <p:nvPicPr>
          <p:cNvPr id="3" name="Picture 2">
            <a:extLst>
              <a:ext uri="{FF2B5EF4-FFF2-40B4-BE49-F238E27FC236}">
                <a16:creationId xmlns:a16="http://schemas.microsoft.com/office/drawing/2014/main" xmlns="" id="{5566F063-A469-06CE-CC4C-D188AC48B493}"/>
              </a:ext>
            </a:extLst>
          </p:cNvPr>
          <p:cNvPicPr>
            <a:picLocks noChangeAspect="1"/>
          </p:cNvPicPr>
          <p:nvPr/>
        </p:nvPicPr>
        <p:blipFill>
          <a:blip r:embed="rId14"/>
          <a:stretch>
            <a:fillRect/>
          </a:stretch>
        </p:blipFill>
        <p:spPr>
          <a:xfrm>
            <a:off x="5066976" y="2147595"/>
            <a:ext cx="7468247" cy="2353260"/>
          </a:xfrm>
          <a:prstGeom prst="rect">
            <a:avLst/>
          </a:prstGeom>
        </p:spPr>
      </p:pic>
    </p:spTree>
    <p:extLst>
      <p:ext uri="{BB962C8B-B14F-4D97-AF65-F5344CB8AC3E}">
        <p14:creationId xmlns:p14="http://schemas.microsoft.com/office/powerpoint/2010/main" val="14484895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7" y="4423720"/>
            <a:ext cx="12215448" cy="2445422"/>
            <a:chOff x="-23447" y="4479679"/>
            <a:chExt cx="12215448" cy="2387174"/>
          </a:xfrm>
        </p:grpSpPr>
        <p:pic>
          <p:nvPicPr>
            <p:cNvPr id="8"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93677" y="5216647"/>
              <a:ext cx="4063658" cy="1594462"/>
            </a:xfrm>
            <a:prstGeom prst="rect">
              <a:avLst/>
            </a:prstGeom>
          </p:spPr>
        </p:pic>
        <p:pic>
          <p:nvPicPr>
            <p:cNvPr id="9" name="图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45414" y="4971764"/>
              <a:ext cx="3311839" cy="1612130"/>
            </a:xfrm>
            <a:prstGeom prst="rect">
              <a:avLst/>
            </a:prstGeom>
          </p:spPr>
        </p:pic>
        <p:pic>
          <p:nvPicPr>
            <p:cNvPr id="10" name="图片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5796243"/>
              <a:ext cx="12192000" cy="1070610"/>
            </a:xfrm>
            <a:prstGeom prst="rect">
              <a:avLst/>
            </a:prstGeom>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447" y="4479679"/>
              <a:ext cx="12203723" cy="2383540"/>
            </a:xfrm>
            <a:prstGeom prst="rect">
              <a:avLst/>
            </a:prstGeom>
          </p:spPr>
        </p:pic>
      </p:grpSp>
      <p:sp>
        <p:nvSpPr>
          <p:cNvPr id="5" name="Rectangle: Rounded Corners 4">
            <a:extLst>
              <a:ext uri="{FF2B5EF4-FFF2-40B4-BE49-F238E27FC236}">
                <a16:creationId xmlns:a16="http://schemas.microsoft.com/office/drawing/2014/main" xmlns="" id="{610DA05C-A485-4823-8796-AE992ED038BF}"/>
              </a:ext>
            </a:extLst>
          </p:cNvPr>
          <p:cNvSpPr/>
          <p:nvPr/>
        </p:nvSpPr>
        <p:spPr>
          <a:xfrm>
            <a:off x="400050" y="495300"/>
            <a:ext cx="11296650" cy="5769577"/>
          </a:xfrm>
          <a:prstGeom prst="roundRect">
            <a:avLst>
              <a:gd name="adj" fmla="val 94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4263081" cy="1643027"/>
          </a:xfrm>
          <a:prstGeom prst="rect">
            <a:avLst/>
          </a:prstGeom>
        </p:spPr>
      </p:pic>
      <p:pic>
        <p:nvPicPr>
          <p:cNvPr id="19" name="图片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54902" y="0"/>
            <a:ext cx="1399401" cy="1146484"/>
          </a:xfrm>
          <a:prstGeom prst="rect">
            <a:avLst/>
          </a:prstGeom>
        </p:spPr>
      </p:pic>
      <p:grpSp>
        <p:nvGrpSpPr>
          <p:cNvPr id="6" name="Group 5">
            <a:extLst>
              <a:ext uri="{FF2B5EF4-FFF2-40B4-BE49-F238E27FC236}">
                <a16:creationId xmlns:a16="http://schemas.microsoft.com/office/drawing/2014/main" xmlns="" id="{66CB436C-C285-4F0E-A05E-A1E27C34790E}"/>
              </a:ext>
            </a:extLst>
          </p:cNvPr>
          <p:cNvGrpSpPr/>
          <p:nvPr/>
        </p:nvGrpSpPr>
        <p:grpSpPr>
          <a:xfrm>
            <a:off x="1238250" y="593123"/>
            <a:ext cx="971550" cy="837543"/>
            <a:chOff x="666750" y="573242"/>
            <a:chExt cx="971550" cy="837543"/>
          </a:xfrm>
        </p:grpSpPr>
        <p:sp>
          <p:nvSpPr>
            <p:cNvPr id="3" name="Isosceles Triangle 2">
              <a:extLst>
                <a:ext uri="{FF2B5EF4-FFF2-40B4-BE49-F238E27FC236}">
                  <a16:creationId xmlns:a16="http://schemas.microsoft.com/office/drawing/2014/main" xmlns="" id="{6EE4E71B-B5CA-49F6-AAEC-503882028F94}"/>
                </a:ext>
              </a:extLst>
            </p:cNvPr>
            <p:cNvSpPr/>
            <p:nvPr/>
          </p:nvSpPr>
          <p:spPr>
            <a:xfrm>
              <a:off x="666750" y="573242"/>
              <a:ext cx="971550" cy="837543"/>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3FE5320D-2B34-4B0C-91E3-A15F00D49894}"/>
                </a:ext>
              </a:extLst>
            </p:cNvPr>
            <p:cNvSpPr txBox="1"/>
            <p:nvPr/>
          </p:nvSpPr>
          <p:spPr>
            <a:xfrm>
              <a:off x="952500" y="821513"/>
              <a:ext cx="6858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3</a:t>
              </a:r>
            </a:p>
          </p:txBody>
        </p:sp>
      </p:grpSp>
      <p:sp>
        <p:nvSpPr>
          <p:cNvPr id="11" name="TextBox 10">
            <a:extLst>
              <a:ext uri="{FF2B5EF4-FFF2-40B4-BE49-F238E27FC236}">
                <a16:creationId xmlns:a16="http://schemas.microsoft.com/office/drawing/2014/main" xmlns="" id="{DA0C35B6-BD3D-459C-BE16-1842D2DCCA54}"/>
              </a:ext>
            </a:extLst>
          </p:cNvPr>
          <p:cNvSpPr txBox="1"/>
          <p:nvPr/>
        </p:nvSpPr>
        <p:spPr>
          <a:xfrm>
            <a:off x="2206852" y="773888"/>
            <a:ext cx="726087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yêu</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cầu</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sau</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xmlns="" id="{22B77EB8-D658-8EB1-B360-369D46B3B0F7}"/>
              </a:ext>
            </a:extLst>
          </p:cNvPr>
          <p:cNvPicPr>
            <a:picLocks noChangeAspect="1"/>
          </p:cNvPicPr>
          <p:nvPr/>
        </p:nvPicPr>
        <p:blipFill>
          <a:blip r:embed="rId9"/>
          <a:stretch>
            <a:fillRect/>
          </a:stretch>
        </p:blipFill>
        <p:spPr>
          <a:xfrm>
            <a:off x="1438275" y="1545485"/>
            <a:ext cx="10039350" cy="3378940"/>
          </a:xfrm>
          <a:prstGeom prst="rect">
            <a:avLst/>
          </a:prstGeom>
        </p:spPr>
      </p:pic>
      <p:sp>
        <p:nvSpPr>
          <p:cNvPr id="18" name="TextBox 17">
            <a:extLst>
              <a:ext uri="{FF2B5EF4-FFF2-40B4-BE49-F238E27FC236}">
                <a16:creationId xmlns:a16="http://schemas.microsoft.com/office/drawing/2014/main" xmlns="" id="{B4C6CDE3-14D3-6338-7601-252C707495C2}"/>
              </a:ext>
            </a:extLst>
          </p:cNvPr>
          <p:cNvSpPr txBox="1"/>
          <p:nvPr/>
        </p:nvSpPr>
        <p:spPr>
          <a:xfrm>
            <a:off x="714375" y="4448175"/>
            <a:ext cx="8696325" cy="1569660"/>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a) Vì số 1 234 gần với số 1 230 hơn số 1 240.</a:t>
            </a:r>
          </a:p>
          <a:p>
            <a:r>
              <a:rPr lang="vi-VN" sz="3200" b="1" dirty="0">
                <a:latin typeface="Cambria" panose="02040503050406030204" pitchFamily="18" charset="0"/>
                <a:ea typeface="Cambria" panose="02040503050406030204" pitchFamily="18" charset="0"/>
              </a:rPr>
              <a:t>Vậy làm tròn số 1 234 đến hàng chục, ta được số 1230.</a:t>
            </a:r>
          </a:p>
        </p:txBody>
      </p:sp>
    </p:spTree>
    <p:extLst>
      <p:ext uri="{BB962C8B-B14F-4D97-AF65-F5344CB8AC3E}">
        <p14:creationId xmlns:p14="http://schemas.microsoft.com/office/powerpoint/2010/main" val="224699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barn(inVertical)">
                                      <p:cBhvr>
                                        <p:cTn id="14" dur="500"/>
                                        <p:tgtEl>
                                          <p:spTgt spid="1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Effect transition="in" filter="barn(inVertical)">
                                      <p:cBhvr>
                                        <p:cTn id="19"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7" y="4423720"/>
            <a:ext cx="12215448" cy="2445422"/>
            <a:chOff x="-23447" y="4479679"/>
            <a:chExt cx="12215448" cy="2387174"/>
          </a:xfrm>
        </p:grpSpPr>
        <p:pic>
          <p:nvPicPr>
            <p:cNvPr id="8"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93677" y="5216647"/>
              <a:ext cx="4063658" cy="1594462"/>
            </a:xfrm>
            <a:prstGeom prst="rect">
              <a:avLst/>
            </a:prstGeom>
          </p:spPr>
        </p:pic>
        <p:pic>
          <p:nvPicPr>
            <p:cNvPr id="9" name="图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45414" y="4971764"/>
              <a:ext cx="3311839" cy="1612130"/>
            </a:xfrm>
            <a:prstGeom prst="rect">
              <a:avLst/>
            </a:prstGeom>
          </p:spPr>
        </p:pic>
        <p:pic>
          <p:nvPicPr>
            <p:cNvPr id="10" name="图片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5796243"/>
              <a:ext cx="12192000" cy="1070610"/>
            </a:xfrm>
            <a:prstGeom prst="rect">
              <a:avLst/>
            </a:prstGeom>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447" y="4479679"/>
              <a:ext cx="12203723" cy="2383540"/>
            </a:xfrm>
            <a:prstGeom prst="rect">
              <a:avLst/>
            </a:prstGeom>
          </p:spPr>
        </p:pic>
      </p:grpSp>
      <p:sp>
        <p:nvSpPr>
          <p:cNvPr id="5" name="Rectangle: Rounded Corners 4">
            <a:extLst>
              <a:ext uri="{FF2B5EF4-FFF2-40B4-BE49-F238E27FC236}">
                <a16:creationId xmlns:a16="http://schemas.microsoft.com/office/drawing/2014/main" xmlns="" id="{610DA05C-A485-4823-8796-AE992ED038BF}"/>
              </a:ext>
            </a:extLst>
          </p:cNvPr>
          <p:cNvSpPr/>
          <p:nvPr/>
        </p:nvSpPr>
        <p:spPr>
          <a:xfrm>
            <a:off x="400050" y="495300"/>
            <a:ext cx="11296650" cy="5769577"/>
          </a:xfrm>
          <a:prstGeom prst="roundRect">
            <a:avLst>
              <a:gd name="adj" fmla="val 94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4263081" cy="1643027"/>
          </a:xfrm>
          <a:prstGeom prst="rect">
            <a:avLst/>
          </a:prstGeom>
        </p:spPr>
      </p:pic>
      <p:pic>
        <p:nvPicPr>
          <p:cNvPr id="19" name="图片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54902" y="0"/>
            <a:ext cx="1399401" cy="1146484"/>
          </a:xfrm>
          <a:prstGeom prst="rect">
            <a:avLst/>
          </a:prstGeom>
        </p:spPr>
      </p:pic>
      <p:grpSp>
        <p:nvGrpSpPr>
          <p:cNvPr id="6" name="Group 5">
            <a:extLst>
              <a:ext uri="{FF2B5EF4-FFF2-40B4-BE49-F238E27FC236}">
                <a16:creationId xmlns:a16="http://schemas.microsoft.com/office/drawing/2014/main" xmlns="" id="{66CB436C-C285-4F0E-A05E-A1E27C34790E}"/>
              </a:ext>
            </a:extLst>
          </p:cNvPr>
          <p:cNvGrpSpPr/>
          <p:nvPr/>
        </p:nvGrpSpPr>
        <p:grpSpPr>
          <a:xfrm>
            <a:off x="1238250" y="593123"/>
            <a:ext cx="971550" cy="837543"/>
            <a:chOff x="666750" y="573242"/>
            <a:chExt cx="971550" cy="837543"/>
          </a:xfrm>
        </p:grpSpPr>
        <p:sp>
          <p:nvSpPr>
            <p:cNvPr id="3" name="Isosceles Triangle 2">
              <a:extLst>
                <a:ext uri="{FF2B5EF4-FFF2-40B4-BE49-F238E27FC236}">
                  <a16:creationId xmlns:a16="http://schemas.microsoft.com/office/drawing/2014/main" xmlns="" id="{6EE4E71B-B5CA-49F6-AAEC-503882028F94}"/>
                </a:ext>
              </a:extLst>
            </p:cNvPr>
            <p:cNvSpPr/>
            <p:nvPr/>
          </p:nvSpPr>
          <p:spPr>
            <a:xfrm>
              <a:off x="666750" y="573242"/>
              <a:ext cx="971550" cy="837543"/>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3FE5320D-2B34-4B0C-91E3-A15F00D49894}"/>
                </a:ext>
              </a:extLst>
            </p:cNvPr>
            <p:cNvSpPr txBox="1"/>
            <p:nvPr/>
          </p:nvSpPr>
          <p:spPr>
            <a:xfrm>
              <a:off x="952500" y="821513"/>
              <a:ext cx="6858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3</a:t>
              </a:r>
            </a:p>
          </p:txBody>
        </p:sp>
      </p:grpSp>
      <p:sp>
        <p:nvSpPr>
          <p:cNvPr id="11" name="TextBox 10">
            <a:extLst>
              <a:ext uri="{FF2B5EF4-FFF2-40B4-BE49-F238E27FC236}">
                <a16:creationId xmlns:a16="http://schemas.microsoft.com/office/drawing/2014/main" xmlns="" id="{DA0C35B6-BD3D-459C-BE16-1842D2DCCA54}"/>
              </a:ext>
            </a:extLst>
          </p:cNvPr>
          <p:cNvSpPr txBox="1"/>
          <p:nvPr/>
        </p:nvSpPr>
        <p:spPr>
          <a:xfrm>
            <a:off x="2206852" y="773888"/>
            <a:ext cx="726087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yêu</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cầu</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sau</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xmlns="" id="{22B77EB8-D658-8EB1-B360-369D46B3B0F7}"/>
              </a:ext>
            </a:extLst>
          </p:cNvPr>
          <p:cNvPicPr>
            <a:picLocks noChangeAspect="1"/>
          </p:cNvPicPr>
          <p:nvPr/>
        </p:nvPicPr>
        <p:blipFill>
          <a:blip r:embed="rId9"/>
          <a:stretch>
            <a:fillRect/>
          </a:stretch>
        </p:blipFill>
        <p:spPr>
          <a:xfrm>
            <a:off x="1438275" y="1545485"/>
            <a:ext cx="10039350" cy="3378940"/>
          </a:xfrm>
          <a:prstGeom prst="rect">
            <a:avLst/>
          </a:prstGeom>
        </p:spPr>
      </p:pic>
      <p:sp>
        <p:nvSpPr>
          <p:cNvPr id="18" name="TextBox 17">
            <a:extLst>
              <a:ext uri="{FF2B5EF4-FFF2-40B4-BE49-F238E27FC236}">
                <a16:creationId xmlns:a16="http://schemas.microsoft.com/office/drawing/2014/main" xmlns="" id="{B4C6CDE3-14D3-6338-7601-252C707495C2}"/>
              </a:ext>
            </a:extLst>
          </p:cNvPr>
          <p:cNvSpPr txBox="1"/>
          <p:nvPr/>
        </p:nvSpPr>
        <p:spPr>
          <a:xfrm>
            <a:off x="714375" y="4448175"/>
            <a:ext cx="869632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Vì số 1 234 gần với số 1 230 hơn số 1 240.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Vậy làm tròn số 1 234 đến hàng chục, ta được số 1230.</a:t>
            </a:r>
          </a:p>
        </p:txBody>
      </p:sp>
    </p:spTree>
    <p:extLst>
      <p:ext uri="{BB962C8B-B14F-4D97-AF65-F5344CB8AC3E}">
        <p14:creationId xmlns:p14="http://schemas.microsoft.com/office/powerpoint/2010/main" val="1122790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barn(inVertical)">
                                      <p:cBhvr>
                                        <p:cTn id="14" dur="500"/>
                                        <p:tgtEl>
                                          <p:spTgt spid="1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Effect transition="in" filter="barn(inVertical)">
                                      <p:cBhvr>
                                        <p:cTn id="19"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7" y="4423720"/>
            <a:ext cx="12215448" cy="2445422"/>
            <a:chOff x="-23447" y="4479679"/>
            <a:chExt cx="12215448" cy="2387174"/>
          </a:xfrm>
        </p:grpSpPr>
        <p:pic>
          <p:nvPicPr>
            <p:cNvPr id="8"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93677" y="5216647"/>
              <a:ext cx="4063658" cy="1594462"/>
            </a:xfrm>
            <a:prstGeom prst="rect">
              <a:avLst/>
            </a:prstGeom>
          </p:spPr>
        </p:pic>
        <p:pic>
          <p:nvPicPr>
            <p:cNvPr id="9" name="图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45414" y="4971764"/>
              <a:ext cx="3311839" cy="1612130"/>
            </a:xfrm>
            <a:prstGeom prst="rect">
              <a:avLst/>
            </a:prstGeom>
          </p:spPr>
        </p:pic>
        <p:pic>
          <p:nvPicPr>
            <p:cNvPr id="10" name="图片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5796243"/>
              <a:ext cx="12192000" cy="1070610"/>
            </a:xfrm>
            <a:prstGeom prst="rect">
              <a:avLst/>
            </a:prstGeom>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447" y="4479679"/>
              <a:ext cx="12203723" cy="2383540"/>
            </a:xfrm>
            <a:prstGeom prst="rect">
              <a:avLst/>
            </a:prstGeom>
          </p:spPr>
        </p:pic>
      </p:grpSp>
      <p:sp>
        <p:nvSpPr>
          <p:cNvPr id="5" name="Rectangle: Rounded Corners 4">
            <a:extLst>
              <a:ext uri="{FF2B5EF4-FFF2-40B4-BE49-F238E27FC236}">
                <a16:creationId xmlns:a16="http://schemas.microsoft.com/office/drawing/2014/main" xmlns="" id="{610DA05C-A485-4823-8796-AE992ED038BF}"/>
              </a:ext>
            </a:extLst>
          </p:cNvPr>
          <p:cNvSpPr/>
          <p:nvPr/>
        </p:nvSpPr>
        <p:spPr>
          <a:xfrm>
            <a:off x="400050" y="495300"/>
            <a:ext cx="11296650" cy="5769577"/>
          </a:xfrm>
          <a:prstGeom prst="roundRect">
            <a:avLst>
              <a:gd name="adj" fmla="val 94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4263081" cy="1643027"/>
          </a:xfrm>
          <a:prstGeom prst="rect">
            <a:avLst/>
          </a:prstGeom>
        </p:spPr>
      </p:pic>
      <p:pic>
        <p:nvPicPr>
          <p:cNvPr id="19" name="图片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54902" y="0"/>
            <a:ext cx="1399401" cy="1146484"/>
          </a:xfrm>
          <a:prstGeom prst="rect">
            <a:avLst/>
          </a:prstGeom>
        </p:spPr>
      </p:pic>
      <p:grpSp>
        <p:nvGrpSpPr>
          <p:cNvPr id="6" name="Group 5">
            <a:extLst>
              <a:ext uri="{FF2B5EF4-FFF2-40B4-BE49-F238E27FC236}">
                <a16:creationId xmlns:a16="http://schemas.microsoft.com/office/drawing/2014/main" xmlns="" id="{66CB436C-C285-4F0E-A05E-A1E27C34790E}"/>
              </a:ext>
            </a:extLst>
          </p:cNvPr>
          <p:cNvGrpSpPr/>
          <p:nvPr/>
        </p:nvGrpSpPr>
        <p:grpSpPr>
          <a:xfrm>
            <a:off x="1238250" y="593123"/>
            <a:ext cx="971550" cy="837543"/>
            <a:chOff x="666750" y="573242"/>
            <a:chExt cx="971550" cy="837543"/>
          </a:xfrm>
        </p:grpSpPr>
        <p:sp>
          <p:nvSpPr>
            <p:cNvPr id="3" name="Isosceles Triangle 2">
              <a:extLst>
                <a:ext uri="{FF2B5EF4-FFF2-40B4-BE49-F238E27FC236}">
                  <a16:creationId xmlns:a16="http://schemas.microsoft.com/office/drawing/2014/main" xmlns="" id="{6EE4E71B-B5CA-49F6-AAEC-503882028F94}"/>
                </a:ext>
              </a:extLst>
            </p:cNvPr>
            <p:cNvSpPr/>
            <p:nvPr/>
          </p:nvSpPr>
          <p:spPr>
            <a:xfrm>
              <a:off x="666750" y="573242"/>
              <a:ext cx="971550" cy="837543"/>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3FE5320D-2B34-4B0C-91E3-A15F00D49894}"/>
                </a:ext>
              </a:extLst>
            </p:cNvPr>
            <p:cNvSpPr txBox="1"/>
            <p:nvPr/>
          </p:nvSpPr>
          <p:spPr>
            <a:xfrm>
              <a:off x="952500" y="821513"/>
              <a:ext cx="6858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3</a:t>
              </a:r>
            </a:p>
          </p:txBody>
        </p:sp>
      </p:grpSp>
      <p:sp>
        <p:nvSpPr>
          <p:cNvPr id="11" name="TextBox 10">
            <a:extLst>
              <a:ext uri="{FF2B5EF4-FFF2-40B4-BE49-F238E27FC236}">
                <a16:creationId xmlns:a16="http://schemas.microsoft.com/office/drawing/2014/main" xmlns="" id="{DA0C35B6-BD3D-459C-BE16-1842D2DCCA54}"/>
              </a:ext>
            </a:extLst>
          </p:cNvPr>
          <p:cNvSpPr txBox="1"/>
          <p:nvPr/>
        </p:nvSpPr>
        <p:spPr>
          <a:xfrm>
            <a:off x="2206852" y="773888"/>
            <a:ext cx="726087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yêu</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cầu</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sau</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xmlns="" id="{22B77EB8-D658-8EB1-B360-369D46B3B0F7}"/>
              </a:ext>
            </a:extLst>
          </p:cNvPr>
          <p:cNvPicPr>
            <a:picLocks noChangeAspect="1"/>
          </p:cNvPicPr>
          <p:nvPr/>
        </p:nvPicPr>
        <p:blipFill>
          <a:blip r:embed="rId9"/>
          <a:stretch>
            <a:fillRect/>
          </a:stretch>
        </p:blipFill>
        <p:spPr>
          <a:xfrm>
            <a:off x="1438275" y="1545485"/>
            <a:ext cx="10039350" cy="3378940"/>
          </a:xfrm>
          <a:prstGeom prst="rect">
            <a:avLst/>
          </a:prstGeom>
        </p:spPr>
      </p:pic>
      <p:sp>
        <p:nvSpPr>
          <p:cNvPr id="18" name="TextBox 17">
            <a:extLst>
              <a:ext uri="{FF2B5EF4-FFF2-40B4-BE49-F238E27FC236}">
                <a16:creationId xmlns:a16="http://schemas.microsoft.com/office/drawing/2014/main" xmlns="" id="{B4C6CDE3-14D3-6338-7601-252C707495C2}"/>
              </a:ext>
            </a:extLst>
          </p:cNvPr>
          <p:cNvSpPr txBox="1"/>
          <p:nvPr/>
        </p:nvSpPr>
        <p:spPr>
          <a:xfrm>
            <a:off x="714375" y="4448175"/>
            <a:ext cx="8696325" cy="1569660"/>
          </a:xfrm>
          <a:prstGeom prst="rect">
            <a:avLst/>
          </a:prstGeom>
          <a:noFill/>
        </p:spPr>
        <p:txBody>
          <a:bodyPr wrap="square" rtlCol="0">
            <a:spAutoFit/>
          </a:bodyPr>
          <a:lstStyle/>
          <a:p>
            <a:pPr lvl="0" algn="just"/>
            <a:r>
              <a:rPr lang="vi-VN" sz="3200" b="1" dirty="0">
                <a:solidFill>
                  <a:srgbClr val="FF0000"/>
                </a:solidFill>
                <a:latin typeface="Cambria" panose="02040503050406030204" pitchFamily="18" charset="0"/>
                <a:ea typeface="Cambria" panose="02040503050406030204" pitchFamily="18" charset="0"/>
              </a:rPr>
              <a:t>b) Vì số 1 234 gần với số 1 200 hơn số 1 300.</a:t>
            </a:r>
          </a:p>
          <a:p>
            <a:pPr lvl="0"/>
            <a:r>
              <a:rPr lang="vi-VN" sz="3200" b="1" dirty="0">
                <a:solidFill>
                  <a:srgbClr val="FF0000"/>
                </a:solidFill>
                <a:latin typeface="Cambria" panose="02040503050406030204" pitchFamily="18" charset="0"/>
                <a:ea typeface="Cambria" panose="02040503050406030204" pitchFamily="18" charset="0"/>
              </a:rPr>
              <a:t>Vậy làm tròn số 1 234 đến hàng trăm, ta được số 1 200.</a:t>
            </a:r>
          </a:p>
        </p:txBody>
      </p:sp>
    </p:spTree>
    <p:extLst>
      <p:ext uri="{BB962C8B-B14F-4D97-AF65-F5344CB8AC3E}">
        <p14:creationId xmlns:p14="http://schemas.microsoft.com/office/powerpoint/2010/main" val="2029181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7" y="4423720"/>
            <a:ext cx="12215448" cy="2445422"/>
            <a:chOff x="-23447" y="4479679"/>
            <a:chExt cx="12215448" cy="2387174"/>
          </a:xfrm>
        </p:grpSpPr>
        <p:pic>
          <p:nvPicPr>
            <p:cNvPr id="8"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93677" y="5216647"/>
              <a:ext cx="4063658" cy="1594462"/>
            </a:xfrm>
            <a:prstGeom prst="rect">
              <a:avLst/>
            </a:prstGeom>
          </p:spPr>
        </p:pic>
        <p:pic>
          <p:nvPicPr>
            <p:cNvPr id="9" name="图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45414" y="4971764"/>
              <a:ext cx="3311839" cy="1612130"/>
            </a:xfrm>
            <a:prstGeom prst="rect">
              <a:avLst/>
            </a:prstGeom>
          </p:spPr>
        </p:pic>
        <p:pic>
          <p:nvPicPr>
            <p:cNvPr id="10" name="图片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5796243"/>
              <a:ext cx="12192000" cy="1070610"/>
            </a:xfrm>
            <a:prstGeom prst="rect">
              <a:avLst/>
            </a:prstGeom>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447" y="4479679"/>
              <a:ext cx="12203723" cy="2383540"/>
            </a:xfrm>
            <a:prstGeom prst="rect">
              <a:avLst/>
            </a:prstGeom>
          </p:spPr>
        </p:pic>
      </p:grpSp>
      <p:sp>
        <p:nvSpPr>
          <p:cNvPr id="5" name="Rectangle: Rounded Corners 4">
            <a:extLst>
              <a:ext uri="{FF2B5EF4-FFF2-40B4-BE49-F238E27FC236}">
                <a16:creationId xmlns:a16="http://schemas.microsoft.com/office/drawing/2014/main" xmlns="" id="{610DA05C-A485-4823-8796-AE992ED038BF}"/>
              </a:ext>
            </a:extLst>
          </p:cNvPr>
          <p:cNvSpPr/>
          <p:nvPr/>
        </p:nvSpPr>
        <p:spPr>
          <a:xfrm>
            <a:off x="400050" y="495300"/>
            <a:ext cx="11296650" cy="5769577"/>
          </a:xfrm>
          <a:prstGeom prst="roundRect">
            <a:avLst>
              <a:gd name="adj" fmla="val 94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4263081" cy="1643027"/>
          </a:xfrm>
          <a:prstGeom prst="rect">
            <a:avLst/>
          </a:prstGeom>
        </p:spPr>
      </p:pic>
      <p:pic>
        <p:nvPicPr>
          <p:cNvPr id="19" name="图片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54902" y="0"/>
            <a:ext cx="1399401" cy="1146484"/>
          </a:xfrm>
          <a:prstGeom prst="rect">
            <a:avLst/>
          </a:prstGeom>
        </p:spPr>
      </p:pic>
      <p:grpSp>
        <p:nvGrpSpPr>
          <p:cNvPr id="6" name="Group 5">
            <a:extLst>
              <a:ext uri="{FF2B5EF4-FFF2-40B4-BE49-F238E27FC236}">
                <a16:creationId xmlns:a16="http://schemas.microsoft.com/office/drawing/2014/main" xmlns="" id="{66CB436C-C285-4F0E-A05E-A1E27C34790E}"/>
              </a:ext>
            </a:extLst>
          </p:cNvPr>
          <p:cNvGrpSpPr/>
          <p:nvPr/>
        </p:nvGrpSpPr>
        <p:grpSpPr>
          <a:xfrm>
            <a:off x="1238250" y="593123"/>
            <a:ext cx="971550" cy="837543"/>
            <a:chOff x="666750" y="573242"/>
            <a:chExt cx="971550" cy="837543"/>
          </a:xfrm>
        </p:grpSpPr>
        <p:sp>
          <p:nvSpPr>
            <p:cNvPr id="3" name="Isosceles Triangle 2">
              <a:extLst>
                <a:ext uri="{FF2B5EF4-FFF2-40B4-BE49-F238E27FC236}">
                  <a16:creationId xmlns:a16="http://schemas.microsoft.com/office/drawing/2014/main" xmlns="" id="{6EE4E71B-B5CA-49F6-AAEC-503882028F94}"/>
                </a:ext>
              </a:extLst>
            </p:cNvPr>
            <p:cNvSpPr/>
            <p:nvPr/>
          </p:nvSpPr>
          <p:spPr>
            <a:xfrm>
              <a:off x="666750" y="573242"/>
              <a:ext cx="971550" cy="837543"/>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3FE5320D-2B34-4B0C-91E3-A15F00D49894}"/>
                </a:ext>
              </a:extLst>
            </p:cNvPr>
            <p:cNvSpPr txBox="1"/>
            <p:nvPr/>
          </p:nvSpPr>
          <p:spPr>
            <a:xfrm>
              <a:off x="952500" y="821513"/>
              <a:ext cx="6858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Calibri" panose="020F0502020204030204"/>
                </a:rPr>
                <a:t>3</a:t>
              </a:r>
              <a:endPar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DA0C35B6-BD3D-459C-BE16-1842D2DCCA54}"/>
              </a:ext>
            </a:extLst>
          </p:cNvPr>
          <p:cNvSpPr txBox="1"/>
          <p:nvPr/>
        </p:nvSpPr>
        <p:spPr>
          <a:xfrm>
            <a:off x="2206852" y="773888"/>
            <a:ext cx="726087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yêu</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cầu</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sau</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xmlns="" id="{22B77EB8-D658-8EB1-B360-369D46B3B0F7}"/>
              </a:ext>
            </a:extLst>
          </p:cNvPr>
          <p:cNvPicPr>
            <a:picLocks noChangeAspect="1"/>
          </p:cNvPicPr>
          <p:nvPr/>
        </p:nvPicPr>
        <p:blipFill>
          <a:blip r:embed="rId9"/>
          <a:stretch>
            <a:fillRect/>
          </a:stretch>
        </p:blipFill>
        <p:spPr>
          <a:xfrm>
            <a:off x="1438275" y="1545485"/>
            <a:ext cx="10039350" cy="3378940"/>
          </a:xfrm>
          <a:prstGeom prst="rect">
            <a:avLst/>
          </a:prstGeom>
        </p:spPr>
      </p:pic>
      <p:sp>
        <p:nvSpPr>
          <p:cNvPr id="18" name="TextBox 17">
            <a:extLst>
              <a:ext uri="{FF2B5EF4-FFF2-40B4-BE49-F238E27FC236}">
                <a16:creationId xmlns:a16="http://schemas.microsoft.com/office/drawing/2014/main" xmlns="" id="{B4C6CDE3-14D3-6338-7601-252C707495C2}"/>
              </a:ext>
            </a:extLst>
          </p:cNvPr>
          <p:cNvSpPr txBox="1"/>
          <p:nvPr/>
        </p:nvSpPr>
        <p:spPr>
          <a:xfrm>
            <a:off x="714375" y="4371975"/>
            <a:ext cx="8696325" cy="1569660"/>
          </a:xfrm>
          <a:prstGeom prst="rect">
            <a:avLst/>
          </a:prstGeom>
          <a:noFill/>
        </p:spPr>
        <p:txBody>
          <a:bodyPr wrap="square" rtlCol="0">
            <a:spAutoFit/>
          </a:bodyPr>
          <a:lstStyle/>
          <a:p>
            <a:pPr lvl="0" algn="just"/>
            <a:r>
              <a:rPr lang="vi-VN" sz="3200" b="1" dirty="0">
                <a:solidFill>
                  <a:srgbClr val="FF0000"/>
                </a:solidFill>
                <a:latin typeface="Cambria" panose="02040503050406030204" pitchFamily="18" charset="0"/>
                <a:ea typeface="Cambria" panose="02040503050406030204" pitchFamily="18" charset="0"/>
              </a:rPr>
              <a:t>c) Vì số 1 234 gần với số 1 000 hơn số 2 000.</a:t>
            </a:r>
          </a:p>
          <a:p>
            <a:pPr lvl="0" algn="just"/>
            <a:r>
              <a:rPr lang="vi-VN" sz="3200" b="1" dirty="0">
                <a:solidFill>
                  <a:srgbClr val="FF0000"/>
                </a:solidFill>
                <a:latin typeface="Cambria" panose="02040503050406030204" pitchFamily="18" charset="0"/>
                <a:ea typeface="Cambria" panose="02040503050406030204" pitchFamily="18" charset="0"/>
              </a:rPr>
              <a:t>Vậy làm tròn số 1 234 đến hàng nghìn, ta được số 1 000.</a:t>
            </a:r>
          </a:p>
        </p:txBody>
      </p:sp>
    </p:spTree>
    <p:extLst>
      <p:ext uri="{BB962C8B-B14F-4D97-AF65-F5344CB8AC3E}">
        <p14:creationId xmlns:p14="http://schemas.microsoft.com/office/powerpoint/2010/main" val="13400701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7" y="4423720"/>
            <a:ext cx="12215448" cy="2445422"/>
            <a:chOff x="-23447" y="4479679"/>
            <a:chExt cx="12215448" cy="2387174"/>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93677" y="5216647"/>
              <a:ext cx="4063658" cy="1594462"/>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45414" y="4971764"/>
              <a:ext cx="3311839" cy="1612130"/>
            </a:xfrm>
            <a:prstGeom prst="rect">
              <a:avLst/>
            </a:prstGeom>
          </p:spPr>
        </p:pic>
        <p:pic>
          <p:nvPicPr>
            <p:cNvPr id="10" name="图片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5796243"/>
              <a:ext cx="12192000" cy="1070610"/>
            </a:xfrm>
            <a:prstGeom prst="rect">
              <a:avLst/>
            </a:prstGeom>
          </p:spPr>
        </p:pic>
        <p:pic>
          <p:nvPicPr>
            <p:cNvPr id="13" name="图片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447" y="4479679"/>
              <a:ext cx="12203723" cy="2383540"/>
            </a:xfrm>
            <a:prstGeom prst="rect">
              <a:avLst/>
            </a:prstGeom>
          </p:spPr>
        </p:pic>
      </p:grpSp>
      <p:sp>
        <p:nvSpPr>
          <p:cNvPr id="5" name="Rectangle: Rounded Corners 4">
            <a:extLst>
              <a:ext uri="{FF2B5EF4-FFF2-40B4-BE49-F238E27FC236}">
                <a16:creationId xmlns:a16="http://schemas.microsoft.com/office/drawing/2014/main" xmlns="" id="{610DA05C-A485-4823-8796-AE992ED038BF}"/>
              </a:ext>
            </a:extLst>
          </p:cNvPr>
          <p:cNvSpPr/>
          <p:nvPr/>
        </p:nvSpPr>
        <p:spPr>
          <a:xfrm>
            <a:off x="400050" y="495300"/>
            <a:ext cx="11296650" cy="5769577"/>
          </a:xfrm>
          <a:prstGeom prst="roundRect">
            <a:avLst>
              <a:gd name="adj" fmla="val 94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图片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41739" y="-1027142"/>
            <a:ext cx="2670169" cy="2670169"/>
          </a:xfrm>
          <a:prstGeom prst="rect">
            <a:avLst/>
          </a:prstGeom>
        </p:spPr>
      </p:pic>
      <p:pic>
        <p:nvPicPr>
          <p:cNvPr id="12" name="图片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0"/>
            <a:ext cx="4263081" cy="1643027"/>
          </a:xfrm>
          <a:prstGeom prst="rect">
            <a:avLst/>
          </a:prstGeom>
        </p:spPr>
      </p:pic>
      <p:pic>
        <p:nvPicPr>
          <p:cNvPr id="19" name="图片 1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54902" y="0"/>
            <a:ext cx="1399401" cy="1146484"/>
          </a:xfrm>
          <a:prstGeom prst="rect">
            <a:avLst/>
          </a:prstGeom>
        </p:spPr>
      </p:pic>
      <p:grpSp>
        <p:nvGrpSpPr>
          <p:cNvPr id="6" name="Group 5">
            <a:extLst>
              <a:ext uri="{FF2B5EF4-FFF2-40B4-BE49-F238E27FC236}">
                <a16:creationId xmlns:a16="http://schemas.microsoft.com/office/drawing/2014/main" xmlns="" id="{66CB436C-C285-4F0E-A05E-A1E27C34790E}"/>
              </a:ext>
            </a:extLst>
          </p:cNvPr>
          <p:cNvGrpSpPr/>
          <p:nvPr/>
        </p:nvGrpSpPr>
        <p:grpSpPr>
          <a:xfrm>
            <a:off x="1238250" y="593123"/>
            <a:ext cx="971550" cy="931987"/>
            <a:chOff x="666750" y="573242"/>
            <a:chExt cx="971550" cy="931987"/>
          </a:xfrm>
        </p:grpSpPr>
        <p:sp>
          <p:nvSpPr>
            <p:cNvPr id="3" name="Isosceles Triangle 2">
              <a:extLst>
                <a:ext uri="{FF2B5EF4-FFF2-40B4-BE49-F238E27FC236}">
                  <a16:creationId xmlns:a16="http://schemas.microsoft.com/office/drawing/2014/main" xmlns="" id="{6EE4E71B-B5CA-49F6-AAEC-503882028F94}"/>
                </a:ext>
              </a:extLst>
            </p:cNvPr>
            <p:cNvSpPr/>
            <p:nvPr/>
          </p:nvSpPr>
          <p:spPr>
            <a:xfrm>
              <a:off x="666750" y="573242"/>
              <a:ext cx="971550" cy="837543"/>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3FE5320D-2B34-4B0C-91E3-A15F00D49894}"/>
                </a:ext>
              </a:extLst>
            </p:cNvPr>
            <p:cNvSpPr txBox="1"/>
            <p:nvPr/>
          </p:nvSpPr>
          <p:spPr>
            <a:xfrm>
              <a:off x="895350" y="735788"/>
              <a:ext cx="68580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Calibri" panose="020F0502020204030204"/>
                  <a:ea typeface="+mn-ea"/>
                  <a:cs typeface="+mn-cs"/>
                </a:rPr>
                <a:t>4</a:t>
              </a:r>
            </a:p>
          </p:txBody>
        </p:sp>
      </p:grpSp>
      <p:sp>
        <p:nvSpPr>
          <p:cNvPr id="11" name="TextBox 10">
            <a:extLst>
              <a:ext uri="{FF2B5EF4-FFF2-40B4-BE49-F238E27FC236}">
                <a16:creationId xmlns:a16="http://schemas.microsoft.com/office/drawing/2014/main" xmlns="" id="{DA0C35B6-BD3D-459C-BE16-1842D2DCCA54}"/>
              </a:ext>
            </a:extLst>
          </p:cNvPr>
          <p:cNvSpPr txBox="1"/>
          <p:nvPr/>
        </p:nvSpPr>
        <p:spPr>
          <a:xfrm>
            <a:off x="1996131" y="657307"/>
            <a:ext cx="11785373"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a:ea typeface="+mn-ea"/>
                <a:cs typeface="+mn-cs"/>
              </a:rPr>
              <a:t>Chọn chữ đặt trước câu trả lời đúng:</a:t>
            </a:r>
          </a:p>
        </p:txBody>
      </p:sp>
      <p:pic>
        <p:nvPicPr>
          <p:cNvPr id="16" name="Picture 15">
            <a:extLst>
              <a:ext uri="{FF2B5EF4-FFF2-40B4-BE49-F238E27FC236}">
                <a16:creationId xmlns:a16="http://schemas.microsoft.com/office/drawing/2014/main" xmlns="" id="{C89CAD9B-709B-2F53-2D91-B88D1F247F75}"/>
              </a:ext>
            </a:extLst>
          </p:cNvPr>
          <p:cNvPicPr>
            <a:picLocks noChangeAspect="1"/>
          </p:cNvPicPr>
          <p:nvPr/>
        </p:nvPicPr>
        <p:blipFill>
          <a:blip r:embed="rId11"/>
          <a:stretch>
            <a:fillRect/>
          </a:stretch>
        </p:blipFill>
        <p:spPr>
          <a:xfrm>
            <a:off x="1295399" y="2063384"/>
            <a:ext cx="10239375" cy="2786328"/>
          </a:xfrm>
          <a:prstGeom prst="rect">
            <a:avLst/>
          </a:prstGeom>
        </p:spPr>
      </p:pic>
      <p:sp>
        <p:nvSpPr>
          <p:cNvPr id="14" name="Oval 13">
            <a:extLst>
              <a:ext uri="{FF2B5EF4-FFF2-40B4-BE49-F238E27FC236}">
                <a16:creationId xmlns:a16="http://schemas.microsoft.com/office/drawing/2014/main" xmlns="" id="{F766DE08-8694-B397-407A-40C066B1B0B0}"/>
              </a:ext>
            </a:extLst>
          </p:cNvPr>
          <p:cNvSpPr/>
          <p:nvPr/>
        </p:nvSpPr>
        <p:spPr>
          <a:xfrm>
            <a:off x="7058025" y="2762250"/>
            <a:ext cx="581025" cy="5429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701502B-774A-C48C-3EFC-DFA114165822}"/>
              </a:ext>
            </a:extLst>
          </p:cNvPr>
          <p:cNvSpPr/>
          <p:nvPr/>
        </p:nvSpPr>
        <p:spPr>
          <a:xfrm>
            <a:off x="9944100" y="4210050"/>
            <a:ext cx="581025" cy="5429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473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subTnLst>
                                    <p:audio>
                                      <p:cMediaNode>
                                        <p:cTn display="0" masterRel="sameClick">
                                          <p:stCondLst>
                                            <p:cond evt="begin" delay="0">
                                              <p:tn val="12"/>
                                            </p:cond>
                                          </p:stCondLst>
                                          <p:endCondLst>
                                            <p:cond evt="onStopAudio" delay="0">
                                              <p:tgtEl>
                                                <p:sldTgt/>
                                              </p:tgtEl>
                                            </p:cond>
                                          </p:endCondLst>
                                        </p:cTn>
                                        <p:tgtEl>
                                          <p:sndTgt r:embed="rId3" name="Check mark.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subTnLst>
                                    <p:audio>
                                      <p:cMediaNode>
                                        <p:cTn display="0" masterRel="sameClick">
                                          <p:stCondLst>
                                            <p:cond evt="begin" delay="0">
                                              <p:tn val="1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7" y="4423720"/>
            <a:ext cx="12215448" cy="2445422"/>
            <a:chOff x="-23447" y="4479679"/>
            <a:chExt cx="12215448" cy="2387174"/>
          </a:xfrm>
        </p:grpSpPr>
        <p:pic>
          <p:nvPicPr>
            <p:cNvPr id="8"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93677" y="5216647"/>
              <a:ext cx="4063658" cy="1594462"/>
            </a:xfrm>
            <a:prstGeom prst="rect">
              <a:avLst/>
            </a:prstGeom>
          </p:spPr>
        </p:pic>
        <p:pic>
          <p:nvPicPr>
            <p:cNvPr id="9" name="图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45414" y="4971764"/>
              <a:ext cx="3311839" cy="1612130"/>
            </a:xfrm>
            <a:prstGeom prst="rect">
              <a:avLst/>
            </a:prstGeom>
          </p:spPr>
        </p:pic>
        <p:pic>
          <p:nvPicPr>
            <p:cNvPr id="10" name="图片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5796243"/>
              <a:ext cx="12192000" cy="1070610"/>
            </a:xfrm>
            <a:prstGeom prst="rect">
              <a:avLst/>
            </a:prstGeom>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447" y="4479679"/>
              <a:ext cx="12203723" cy="2383540"/>
            </a:xfrm>
            <a:prstGeom prst="rect">
              <a:avLst/>
            </a:prstGeom>
          </p:spPr>
        </p:pic>
      </p:grpSp>
      <p:sp>
        <p:nvSpPr>
          <p:cNvPr id="5" name="Rectangle: Rounded Corners 4">
            <a:extLst>
              <a:ext uri="{FF2B5EF4-FFF2-40B4-BE49-F238E27FC236}">
                <a16:creationId xmlns:a16="http://schemas.microsoft.com/office/drawing/2014/main" xmlns="" id="{610DA05C-A485-4823-8796-AE992ED038BF}"/>
              </a:ext>
            </a:extLst>
          </p:cNvPr>
          <p:cNvSpPr/>
          <p:nvPr/>
        </p:nvSpPr>
        <p:spPr>
          <a:xfrm>
            <a:off x="400050" y="495300"/>
            <a:ext cx="11296650" cy="5769577"/>
          </a:xfrm>
          <a:prstGeom prst="roundRect">
            <a:avLst>
              <a:gd name="adj" fmla="val 94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4263081" cy="1643027"/>
          </a:xfrm>
          <a:prstGeom prst="rect">
            <a:avLst/>
          </a:prstGeom>
        </p:spPr>
      </p:pic>
      <p:pic>
        <p:nvPicPr>
          <p:cNvPr id="19" name="图片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54902" y="0"/>
            <a:ext cx="1399401" cy="1146484"/>
          </a:xfrm>
          <a:prstGeom prst="rect">
            <a:avLst/>
          </a:prstGeom>
        </p:spPr>
      </p:pic>
      <p:grpSp>
        <p:nvGrpSpPr>
          <p:cNvPr id="6" name="Group 5">
            <a:extLst>
              <a:ext uri="{FF2B5EF4-FFF2-40B4-BE49-F238E27FC236}">
                <a16:creationId xmlns:a16="http://schemas.microsoft.com/office/drawing/2014/main" xmlns="" id="{66CB436C-C285-4F0E-A05E-A1E27C34790E}"/>
              </a:ext>
            </a:extLst>
          </p:cNvPr>
          <p:cNvGrpSpPr/>
          <p:nvPr/>
        </p:nvGrpSpPr>
        <p:grpSpPr>
          <a:xfrm>
            <a:off x="1323975" y="431198"/>
            <a:ext cx="971550" cy="837543"/>
            <a:chOff x="666750" y="573242"/>
            <a:chExt cx="971550" cy="837543"/>
          </a:xfrm>
        </p:grpSpPr>
        <p:sp>
          <p:nvSpPr>
            <p:cNvPr id="3" name="Isosceles Triangle 2">
              <a:extLst>
                <a:ext uri="{FF2B5EF4-FFF2-40B4-BE49-F238E27FC236}">
                  <a16:creationId xmlns:a16="http://schemas.microsoft.com/office/drawing/2014/main" xmlns="" id="{6EE4E71B-B5CA-49F6-AAEC-503882028F94}"/>
                </a:ext>
              </a:extLst>
            </p:cNvPr>
            <p:cNvSpPr/>
            <p:nvPr/>
          </p:nvSpPr>
          <p:spPr>
            <a:xfrm>
              <a:off x="666750" y="573242"/>
              <a:ext cx="971550" cy="837543"/>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3FE5320D-2B34-4B0C-91E3-A15F00D49894}"/>
                </a:ext>
              </a:extLst>
            </p:cNvPr>
            <p:cNvSpPr txBox="1"/>
            <p:nvPr/>
          </p:nvSpPr>
          <p:spPr>
            <a:xfrm>
              <a:off x="952500" y="821513"/>
              <a:ext cx="6858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3</a:t>
              </a:r>
            </a:p>
          </p:txBody>
        </p:sp>
      </p:grpSp>
      <p:sp>
        <p:nvSpPr>
          <p:cNvPr id="11" name="TextBox 10">
            <a:extLst>
              <a:ext uri="{FF2B5EF4-FFF2-40B4-BE49-F238E27FC236}">
                <a16:creationId xmlns:a16="http://schemas.microsoft.com/office/drawing/2014/main" xmlns="" id="{DA0C35B6-BD3D-459C-BE16-1842D2DCCA54}"/>
              </a:ext>
            </a:extLst>
          </p:cNvPr>
          <p:cNvSpPr txBox="1"/>
          <p:nvPr/>
        </p:nvSpPr>
        <p:spPr>
          <a:xfrm>
            <a:off x="2187802" y="583388"/>
            <a:ext cx="973749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Quan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sát</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bảng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sau</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rồi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nói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theo</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mẫu</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4" name="Picture 13">
            <a:extLst>
              <a:ext uri="{FF2B5EF4-FFF2-40B4-BE49-F238E27FC236}">
                <a16:creationId xmlns:a16="http://schemas.microsoft.com/office/drawing/2014/main" xmlns="" id="{1906A5B3-B2C0-F443-ED8B-58516BCFC50F}"/>
              </a:ext>
            </a:extLst>
          </p:cNvPr>
          <p:cNvPicPr>
            <a:picLocks noChangeAspect="1"/>
          </p:cNvPicPr>
          <p:nvPr/>
        </p:nvPicPr>
        <p:blipFill>
          <a:blip r:embed="rId9"/>
          <a:stretch>
            <a:fillRect/>
          </a:stretch>
        </p:blipFill>
        <p:spPr>
          <a:xfrm>
            <a:off x="2381250" y="1485900"/>
            <a:ext cx="7467600" cy="3219450"/>
          </a:xfrm>
          <a:prstGeom prst="rect">
            <a:avLst/>
          </a:prstGeom>
        </p:spPr>
      </p:pic>
      <p:pic>
        <p:nvPicPr>
          <p:cNvPr id="16" name="Picture 15">
            <a:extLst>
              <a:ext uri="{FF2B5EF4-FFF2-40B4-BE49-F238E27FC236}">
                <a16:creationId xmlns:a16="http://schemas.microsoft.com/office/drawing/2014/main" xmlns="" id="{CC977D68-26FE-2AFF-1A36-D927438D7DE5}"/>
              </a:ext>
            </a:extLst>
          </p:cNvPr>
          <p:cNvPicPr>
            <a:picLocks noChangeAspect="1"/>
          </p:cNvPicPr>
          <p:nvPr/>
        </p:nvPicPr>
        <p:blipFill>
          <a:blip r:embed="rId10"/>
          <a:stretch>
            <a:fillRect/>
          </a:stretch>
        </p:blipFill>
        <p:spPr>
          <a:xfrm>
            <a:off x="2581275" y="4891087"/>
            <a:ext cx="7391400" cy="504825"/>
          </a:xfrm>
          <a:prstGeom prst="rect">
            <a:avLst/>
          </a:prstGeom>
        </p:spPr>
      </p:pic>
    </p:spTree>
    <p:extLst>
      <p:ext uri="{BB962C8B-B14F-4D97-AF65-F5344CB8AC3E}">
        <p14:creationId xmlns:p14="http://schemas.microsoft.com/office/powerpoint/2010/main" val="168197758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400</Words>
  <Application>Microsoft Office PowerPoint</Application>
  <PresentationFormat>Custom</PresentationFormat>
  <Paragraphs>55</Paragraphs>
  <Slides>12</Slides>
  <Notes>11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主题</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30</cp:revision>
  <dcterms:created xsi:type="dcterms:W3CDTF">2023-01-27T11:40:43Z</dcterms:created>
  <dcterms:modified xsi:type="dcterms:W3CDTF">2019-03-19T05:36:39Z</dcterms:modified>
</cp:coreProperties>
</file>