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4"/>
  </p:notesMasterIdLst>
  <p:sldIdLst>
    <p:sldId id="314" r:id="rId3"/>
    <p:sldId id="257" r:id="rId4"/>
    <p:sldId id="265" r:id="rId5"/>
    <p:sldId id="284" r:id="rId6"/>
    <p:sldId id="281" r:id="rId7"/>
    <p:sldId id="3997" r:id="rId8"/>
    <p:sldId id="3998" r:id="rId9"/>
    <p:sldId id="270" r:id="rId10"/>
    <p:sldId id="4000" r:id="rId11"/>
    <p:sldId id="300" r:id="rId12"/>
    <p:sldId id="40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79" autoAdjust="0"/>
  </p:normalViewPr>
  <p:slideViewPr>
    <p:cSldViewPr snapToGrid="0">
      <p:cViewPr>
        <p:scale>
          <a:sx n="89" d="100"/>
          <a:sy n="89" d="100"/>
        </p:scale>
        <p:origin x="-61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15B-A2C1-4AD8-B64D-57E1D1227D0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95D9-7045-49E4-884B-4BEF2982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04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34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93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7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8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40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1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4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1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3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3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48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xmlns="" id="{7D298CCA-6B16-439B-0752-24A2C0187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274" y="2961057"/>
            <a:ext cx="1757726" cy="1757726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xmlns="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oogle Shape;716;p39">
            <a:extLst>
              <a:ext uri="{FF2B5EF4-FFF2-40B4-BE49-F238E27FC236}">
                <a16:creationId xmlns:a16="http://schemas.microsoft.com/office/drawing/2014/main" xmlns="" id="{5D96A935-2BE9-7ED9-E9D0-9D03B9E8F23E}"/>
              </a:ext>
            </a:extLst>
          </p:cNvPr>
          <p:cNvGrpSpPr/>
          <p:nvPr/>
        </p:nvGrpSpPr>
        <p:grpSpPr>
          <a:xfrm flipH="1">
            <a:off x="5467349" y="1715282"/>
            <a:ext cx="6819591" cy="3971524"/>
            <a:chOff x="1013538" y="1429500"/>
            <a:chExt cx="2133732" cy="1479618"/>
          </a:xfrm>
          <a:solidFill>
            <a:schemeClr val="bg1"/>
          </a:solidFill>
        </p:grpSpPr>
        <p:sp>
          <p:nvSpPr>
            <p:cNvPr id="16" name="Google Shape;717;p39">
              <a:extLst>
                <a:ext uri="{FF2B5EF4-FFF2-40B4-BE49-F238E27FC236}">
                  <a16:creationId xmlns:a16="http://schemas.microsoft.com/office/drawing/2014/main" xmlns="" id="{83FEEF5A-C027-82C6-54AB-ACC363E9A1F1}"/>
                </a:ext>
              </a:extLst>
            </p:cNvPr>
            <p:cNvSpPr/>
            <p:nvPr/>
          </p:nvSpPr>
          <p:spPr>
            <a:xfrm>
              <a:off x="1089650" y="1429500"/>
              <a:ext cx="2057620" cy="1378793"/>
            </a:xfrm>
            <a:custGeom>
              <a:avLst/>
              <a:gdLst/>
              <a:ahLst/>
              <a:cxnLst/>
              <a:rect l="l" t="t" r="r" b="b"/>
              <a:pathLst>
                <a:path w="16578" h="12738" extrusionOk="0">
                  <a:moveTo>
                    <a:pt x="10541" y="1"/>
                  </a:moveTo>
                  <a:cubicBezTo>
                    <a:pt x="9602" y="1"/>
                    <a:pt x="8932" y="85"/>
                    <a:pt x="8932" y="85"/>
                  </a:cubicBezTo>
                  <a:cubicBezTo>
                    <a:pt x="8932" y="85"/>
                    <a:pt x="2669" y="355"/>
                    <a:pt x="2025" y="668"/>
                  </a:cubicBezTo>
                  <a:cubicBezTo>
                    <a:pt x="0" y="1662"/>
                    <a:pt x="1329" y="9341"/>
                    <a:pt x="1828" y="10007"/>
                  </a:cubicBezTo>
                  <a:cubicBezTo>
                    <a:pt x="2106" y="10376"/>
                    <a:pt x="3080" y="10458"/>
                    <a:pt x="3894" y="10458"/>
                  </a:cubicBezTo>
                  <a:cubicBezTo>
                    <a:pt x="4551" y="10458"/>
                    <a:pt x="5105" y="10404"/>
                    <a:pt x="5105" y="10404"/>
                  </a:cubicBezTo>
                  <a:cubicBezTo>
                    <a:pt x="5105" y="10404"/>
                    <a:pt x="5487" y="11969"/>
                    <a:pt x="5487" y="12636"/>
                  </a:cubicBezTo>
                  <a:cubicBezTo>
                    <a:pt x="5487" y="12706"/>
                    <a:pt x="5523" y="12738"/>
                    <a:pt x="5589" y="12738"/>
                  </a:cubicBezTo>
                  <a:cubicBezTo>
                    <a:pt x="6146" y="12738"/>
                    <a:pt x="8808" y="10458"/>
                    <a:pt x="9033" y="10236"/>
                  </a:cubicBezTo>
                  <a:cubicBezTo>
                    <a:pt x="9281" y="9985"/>
                    <a:pt x="15255" y="10487"/>
                    <a:pt x="15670" y="9155"/>
                  </a:cubicBezTo>
                  <a:cubicBezTo>
                    <a:pt x="16086" y="7826"/>
                    <a:pt x="16577" y="2459"/>
                    <a:pt x="15551" y="1433"/>
                  </a:cubicBezTo>
                  <a:cubicBezTo>
                    <a:pt x="14347" y="229"/>
                    <a:pt x="12082" y="1"/>
                    <a:pt x="105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718;p39">
              <a:extLst>
                <a:ext uri="{FF2B5EF4-FFF2-40B4-BE49-F238E27FC236}">
                  <a16:creationId xmlns:a16="http://schemas.microsoft.com/office/drawing/2014/main" xmlns="" id="{2A351C60-4617-E03E-9D42-B7393FFBF07F}"/>
                </a:ext>
              </a:extLst>
            </p:cNvPr>
            <p:cNvSpPr/>
            <p:nvPr/>
          </p:nvSpPr>
          <p:spPr>
            <a:xfrm>
              <a:off x="1013538" y="1530325"/>
              <a:ext cx="2057620" cy="1378793"/>
            </a:xfrm>
            <a:custGeom>
              <a:avLst/>
              <a:gdLst/>
              <a:ahLst/>
              <a:cxnLst/>
              <a:rect l="l" t="t" r="r" b="b"/>
              <a:pathLst>
                <a:path w="16578" h="12738" extrusionOk="0">
                  <a:moveTo>
                    <a:pt x="10541" y="1"/>
                  </a:moveTo>
                  <a:cubicBezTo>
                    <a:pt x="9602" y="1"/>
                    <a:pt x="8932" y="85"/>
                    <a:pt x="8932" y="85"/>
                  </a:cubicBezTo>
                  <a:cubicBezTo>
                    <a:pt x="8932" y="85"/>
                    <a:pt x="2669" y="355"/>
                    <a:pt x="2025" y="668"/>
                  </a:cubicBezTo>
                  <a:cubicBezTo>
                    <a:pt x="0" y="1662"/>
                    <a:pt x="1329" y="9341"/>
                    <a:pt x="1828" y="10007"/>
                  </a:cubicBezTo>
                  <a:cubicBezTo>
                    <a:pt x="2106" y="10376"/>
                    <a:pt x="3080" y="10458"/>
                    <a:pt x="3894" y="10458"/>
                  </a:cubicBezTo>
                  <a:cubicBezTo>
                    <a:pt x="4551" y="10458"/>
                    <a:pt x="5105" y="10404"/>
                    <a:pt x="5105" y="10404"/>
                  </a:cubicBezTo>
                  <a:cubicBezTo>
                    <a:pt x="5105" y="10404"/>
                    <a:pt x="5487" y="11969"/>
                    <a:pt x="5487" y="12636"/>
                  </a:cubicBezTo>
                  <a:cubicBezTo>
                    <a:pt x="5487" y="12706"/>
                    <a:pt x="5523" y="12738"/>
                    <a:pt x="5589" y="12738"/>
                  </a:cubicBezTo>
                  <a:cubicBezTo>
                    <a:pt x="6146" y="12738"/>
                    <a:pt x="8808" y="10458"/>
                    <a:pt x="9033" y="10236"/>
                  </a:cubicBezTo>
                  <a:cubicBezTo>
                    <a:pt x="9281" y="9985"/>
                    <a:pt x="15255" y="10487"/>
                    <a:pt x="15670" y="9155"/>
                  </a:cubicBezTo>
                  <a:cubicBezTo>
                    <a:pt x="16086" y="7826"/>
                    <a:pt x="16577" y="2459"/>
                    <a:pt x="15551" y="1433"/>
                  </a:cubicBezTo>
                  <a:cubicBezTo>
                    <a:pt x="14347" y="229"/>
                    <a:pt x="12082" y="1"/>
                    <a:pt x="1054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E34A8D-CD30-6EB4-78FA-CC25CD6B8D99}"/>
              </a:ext>
            </a:extLst>
          </p:cNvPr>
          <p:cNvSpPr txBox="1"/>
          <p:nvPr/>
        </p:nvSpPr>
        <p:spPr>
          <a:xfrm>
            <a:off x="6200775" y="2267056"/>
            <a:ext cx="5639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khuyên các bạn không nên làm thế vì cười đùa trong khi ăn có thể dẫn đến dễ sặc thức ăn, thức ăn rơi vào khí quản rất nguy hiểm.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37957-45D0-4AE5-25A7-CC4A5337B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8" b="90620" l="6000" r="99600">
                        <a14:foregroundMark x1="32100" y1="9592" x2="54000" y2="9168"/>
                        <a14:foregroundMark x1="39100" y1="38474" x2="49600" y2="38474"/>
                        <a14:foregroundMark x1="25900" y1="74563" x2="13300" y2="86222"/>
                        <a14:foregroundMark x1="49000" y1="74245" x2="53500" y2="86328"/>
                        <a14:foregroundMark x1="53500" y1="86328" x2="60400" y2="90090"/>
                        <a14:foregroundMark x1="13000" y1="86222" x2="13000" y2="86222"/>
                        <a14:foregroundMark x1="11900" y1="86222" x2="11600" y2="88553"/>
                        <a14:foregroundMark x1="56300" y1="90832" x2="56300" y2="90832"/>
                        <a14:foregroundMark x1="50500" y1="90567" x2="54300" y2="90673"/>
                        <a14:foregroundMark x1="45500" y1="88659" x2="49900" y2="90673"/>
                        <a14:foregroundMark x1="41100" y1="87758" x2="45500" y2="89295"/>
                        <a14:foregroundMark x1="8100" y1="87599" x2="6000" y2="86222"/>
                        <a14:foregroundMark x1="87900" y1="36142" x2="96700" y2="33810"/>
                        <a14:foregroundMark x1="96100" y1="36460" x2="97600" y2="36301"/>
                        <a14:foregroundMark x1="96700" y1="33333" x2="99600" y2="32856"/>
                        <a14:foregroundMark x1="60100" y1="86486" x2="62800" y2="9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6233" y="4210839"/>
            <a:ext cx="1574221" cy="2970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BE0A9E-5D2A-4214-BCFB-EFBE27A30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060" y="-189459"/>
            <a:ext cx="6181880" cy="234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6474F9-79F2-612A-DA70-C7347385B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" y="1905000"/>
            <a:ext cx="4895850" cy="392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4338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xmlns="" id="{5F7462B1-D3A9-4439-B4CD-642D1B07B9A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AA04AD-9FC4-94E3-B9C7-6FBCF6927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4" y="2277523"/>
            <a:ext cx="10182225" cy="1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01DAF3-B9CA-21B1-862A-F387CB2E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0" y="5375631"/>
            <a:ext cx="6251968" cy="2617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5CE0C8-4806-206C-A09A-62289950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6210802" y="5393803"/>
            <a:ext cx="6251968" cy="2617611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xmlns="" id="{18E47E76-3BCE-4D04-AB6C-F7475A5F10EF}"/>
              </a:ext>
            </a:extLst>
          </p:cNvPr>
          <p:cNvSpPr/>
          <p:nvPr/>
        </p:nvSpPr>
        <p:spPr>
          <a:xfrm>
            <a:off x="432179" y="521017"/>
            <a:ext cx="11327642" cy="581596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F5B6A0-B48C-4A4B-B0B1-2487F0ED1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foregroundMark x1="10833" y1="38250" x2="8583" y2="3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805" flipH="1">
            <a:off x="-269365" y="2528533"/>
            <a:ext cx="2630169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CE304C-6878-6E96-16B3-EB129788FB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9370" y="4768555"/>
            <a:ext cx="2423035" cy="1938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EE8011-C3B6-40A4-50EE-CDB53140C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42" y="4768555"/>
            <a:ext cx="2423035" cy="1938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B50095C-5B7B-4AD3-CFC9-98072B41ED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6519" y="4736073"/>
            <a:ext cx="2423035" cy="193842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xmlns="" id="{25D25BC8-3E71-4EE5-B5D6-F37D62014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868" y="5877311"/>
            <a:ext cx="1508140" cy="150814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DBA2861-6A0E-4846-AB19-13F2CF6A5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933575"/>
            <a:ext cx="4924425" cy="4924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4169-F72D-161B-DFC8-C5018301E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4611" y="688035"/>
            <a:ext cx="4340728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ECFE7F-49AF-39B9-3B50-AE52CC39D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580" y="1922450"/>
            <a:ext cx="695613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xmlns="" id="{5F7462B1-D3A9-4439-B4CD-642D1B07B9A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xmlns="" id="{AE6689D0-3E94-4AB9-ACCA-1FC2BA7E3B61}"/>
              </a:ext>
            </a:extLst>
          </p:cNvPr>
          <p:cNvSpPr/>
          <p:nvPr/>
        </p:nvSpPr>
        <p:spPr>
          <a:xfrm>
            <a:off x="1311387" y="367560"/>
            <a:ext cx="10671064" cy="1156440"/>
          </a:xfrm>
          <a:custGeom>
            <a:avLst/>
            <a:gdLst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1064" h="1156440" fill="none" extrusionOk="0">
                <a:moveTo>
                  <a:pt x="0" y="115759"/>
                </a:moveTo>
                <a:cubicBezTo>
                  <a:pt x="4180" y="86663"/>
                  <a:pt x="270454" y="-27213"/>
                  <a:pt x="457246" y="0"/>
                </a:cubicBezTo>
                <a:cubicBezTo>
                  <a:pt x="3580581" y="50039"/>
                  <a:pt x="8003284" y="-386981"/>
                  <a:pt x="10213816" y="0"/>
                </a:cubicBezTo>
                <a:cubicBezTo>
                  <a:pt x="10436623" y="-2362"/>
                  <a:pt x="10709770" y="32021"/>
                  <a:pt x="10671064" y="115759"/>
                </a:cubicBezTo>
                <a:cubicBezTo>
                  <a:pt x="10680045" y="488595"/>
                  <a:pt x="10860856" y="701308"/>
                  <a:pt x="10671064" y="1040679"/>
                </a:cubicBezTo>
                <a:cubicBezTo>
                  <a:pt x="10631705" y="1128527"/>
                  <a:pt x="10510139" y="1155294"/>
                  <a:pt x="10213816" y="1156440"/>
                </a:cubicBezTo>
                <a:cubicBezTo>
                  <a:pt x="8136510" y="1161806"/>
                  <a:pt x="4644665" y="1084837"/>
                  <a:pt x="457246" y="1156440"/>
                </a:cubicBezTo>
                <a:cubicBezTo>
                  <a:pt x="195664" y="1130880"/>
                  <a:pt x="806" y="1129742"/>
                  <a:pt x="0" y="1040679"/>
                </a:cubicBezTo>
                <a:cubicBezTo>
                  <a:pt x="-245222" y="613283"/>
                  <a:pt x="3153" y="406736"/>
                  <a:pt x="0" y="115759"/>
                </a:cubicBezTo>
                <a:close/>
              </a:path>
              <a:path w="10671064" h="1156440" stroke="0" extrusionOk="0">
                <a:moveTo>
                  <a:pt x="0" y="115759"/>
                </a:moveTo>
                <a:cubicBezTo>
                  <a:pt x="-50775" y="79813"/>
                  <a:pt x="237305" y="-19403"/>
                  <a:pt x="457246" y="0"/>
                </a:cubicBezTo>
                <a:cubicBezTo>
                  <a:pt x="3645998" y="-758799"/>
                  <a:pt x="5247394" y="467186"/>
                  <a:pt x="10213816" y="0"/>
                </a:cubicBezTo>
                <a:cubicBezTo>
                  <a:pt x="10418174" y="-2762"/>
                  <a:pt x="10685216" y="65289"/>
                  <a:pt x="10671064" y="115759"/>
                </a:cubicBezTo>
                <a:cubicBezTo>
                  <a:pt x="10660427" y="387740"/>
                  <a:pt x="10962452" y="784122"/>
                  <a:pt x="10671064" y="1040679"/>
                </a:cubicBezTo>
                <a:cubicBezTo>
                  <a:pt x="10709846" y="1129004"/>
                  <a:pt x="10396935" y="1142941"/>
                  <a:pt x="10213816" y="1156440"/>
                </a:cubicBezTo>
                <a:cubicBezTo>
                  <a:pt x="7309638" y="1189292"/>
                  <a:pt x="4706489" y="1530359"/>
                  <a:pt x="457246" y="1156440"/>
                </a:cubicBezTo>
                <a:cubicBezTo>
                  <a:pt x="190451" y="1137925"/>
                  <a:pt x="2150" y="1090736"/>
                  <a:pt x="0" y="1040679"/>
                </a:cubicBezTo>
                <a:cubicBezTo>
                  <a:pt x="-211695" y="702548"/>
                  <a:pt x="-189480" y="484376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-15491" y="9825"/>
                  <a:pt x="251768" y="7413"/>
                  <a:pt x="457246" y="0"/>
                </a:cubicBezTo>
                <a:cubicBezTo>
                  <a:pt x="3757313" y="-59563"/>
                  <a:pt x="7988720" y="29228"/>
                  <a:pt x="10213816" y="0"/>
                </a:cubicBezTo>
                <a:cubicBezTo>
                  <a:pt x="10440354" y="3962"/>
                  <a:pt x="10706422" y="52214"/>
                  <a:pt x="10671064" y="115759"/>
                </a:cubicBezTo>
                <a:cubicBezTo>
                  <a:pt x="10642808" y="563427"/>
                  <a:pt x="10886345" y="691176"/>
                  <a:pt x="10671064" y="1040679"/>
                </a:cubicBezTo>
                <a:cubicBezTo>
                  <a:pt x="10648491" y="1150317"/>
                  <a:pt x="10484859" y="1128972"/>
                  <a:pt x="10213816" y="1156440"/>
                </a:cubicBezTo>
                <a:cubicBezTo>
                  <a:pt x="7492015" y="919657"/>
                  <a:pt x="5356883" y="995694"/>
                  <a:pt x="457246" y="1156440"/>
                </a:cubicBezTo>
                <a:cubicBezTo>
                  <a:pt x="195886" y="1141641"/>
                  <a:pt x="14494" y="1110180"/>
                  <a:pt x="0" y="1040679"/>
                </a:cubicBezTo>
                <a:cubicBezTo>
                  <a:pt x="-195500" y="716096"/>
                  <a:pt x="-24623" y="457570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1356" y="57986"/>
                  <a:pt x="264938" y="-9835"/>
                  <a:pt x="457246" y="0"/>
                </a:cubicBezTo>
                <a:cubicBezTo>
                  <a:pt x="3369397" y="267903"/>
                  <a:pt x="8200717" y="-422359"/>
                  <a:pt x="10213816" y="0"/>
                </a:cubicBezTo>
                <a:cubicBezTo>
                  <a:pt x="10433996" y="-768"/>
                  <a:pt x="10704888" y="49430"/>
                  <a:pt x="10671064" y="115759"/>
                </a:cubicBezTo>
                <a:cubicBezTo>
                  <a:pt x="10644446" y="521786"/>
                  <a:pt x="10869174" y="688619"/>
                  <a:pt x="10671064" y="1040679"/>
                </a:cubicBezTo>
                <a:cubicBezTo>
                  <a:pt x="10625815" y="1142952"/>
                  <a:pt x="10481953" y="1145941"/>
                  <a:pt x="10213816" y="1156440"/>
                </a:cubicBezTo>
                <a:cubicBezTo>
                  <a:pt x="7640722" y="709726"/>
                  <a:pt x="5095410" y="892439"/>
                  <a:pt x="457246" y="1156440"/>
                </a:cubicBezTo>
                <a:cubicBezTo>
                  <a:pt x="194999" y="1136210"/>
                  <a:pt x="9438" y="1122410"/>
                  <a:pt x="0" y="1040679"/>
                </a:cubicBezTo>
                <a:cubicBezTo>
                  <a:pt x="-273796" y="677773"/>
                  <a:pt x="-13051" y="416321"/>
                  <a:pt x="0" y="11575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2185" h="1410594" fill="none" extrusionOk="0">
                        <a:moveTo>
                          <a:pt x="0" y="141200"/>
                        </a:moveTo>
                        <a:cubicBezTo>
                          <a:pt x="2328" y="81105"/>
                          <a:pt x="276168" y="-20606"/>
                          <a:pt x="492431" y="0"/>
                        </a:cubicBezTo>
                        <a:cubicBezTo>
                          <a:pt x="3732908" y="58857"/>
                          <a:pt x="8516863" y="-297846"/>
                          <a:pt x="10999753" y="0"/>
                        </a:cubicBezTo>
                        <a:cubicBezTo>
                          <a:pt x="11246633" y="-1572"/>
                          <a:pt x="11521992" y="50014"/>
                          <a:pt x="11492185" y="141200"/>
                        </a:cubicBezTo>
                        <a:cubicBezTo>
                          <a:pt x="11466057" y="615349"/>
                          <a:pt x="11663738" y="812528"/>
                          <a:pt x="11492185" y="1269393"/>
                        </a:cubicBezTo>
                        <a:cubicBezTo>
                          <a:pt x="11457709" y="1367029"/>
                          <a:pt x="11298626" y="1410021"/>
                          <a:pt x="10999753" y="1410594"/>
                        </a:cubicBezTo>
                        <a:cubicBezTo>
                          <a:pt x="8251673" y="1372646"/>
                          <a:pt x="5428775" y="1371744"/>
                          <a:pt x="492431" y="1410594"/>
                        </a:cubicBezTo>
                        <a:cubicBezTo>
                          <a:pt x="212441" y="1391872"/>
                          <a:pt x="685" y="1368196"/>
                          <a:pt x="0" y="1269393"/>
                        </a:cubicBezTo>
                        <a:cubicBezTo>
                          <a:pt x="-246197" y="791364"/>
                          <a:pt x="-19186" y="507647"/>
                          <a:pt x="0" y="141200"/>
                        </a:cubicBezTo>
                        <a:close/>
                      </a:path>
                      <a:path w="11492185" h="1410594" stroke="0" extrusionOk="0">
                        <a:moveTo>
                          <a:pt x="0" y="141200"/>
                        </a:moveTo>
                        <a:cubicBezTo>
                          <a:pt x="-34395" y="78498"/>
                          <a:pt x="253351" y="-17696"/>
                          <a:pt x="492431" y="0"/>
                        </a:cubicBezTo>
                        <a:cubicBezTo>
                          <a:pt x="3875552" y="-471940"/>
                          <a:pt x="5836489" y="266642"/>
                          <a:pt x="10999753" y="0"/>
                        </a:cubicBezTo>
                        <a:cubicBezTo>
                          <a:pt x="11231300" y="-795"/>
                          <a:pt x="11509006" y="70932"/>
                          <a:pt x="11492185" y="141200"/>
                        </a:cubicBezTo>
                        <a:cubicBezTo>
                          <a:pt x="11443028" y="460298"/>
                          <a:pt x="11767935" y="879870"/>
                          <a:pt x="11492185" y="1269393"/>
                        </a:cubicBezTo>
                        <a:cubicBezTo>
                          <a:pt x="11495239" y="1363290"/>
                          <a:pt x="11233506" y="1402547"/>
                          <a:pt x="10999753" y="1410594"/>
                        </a:cubicBezTo>
                        <a:cubicBezTo>
                          <a:pt x="8054751" y="1430955"/>
                          <a:pt x="5047707" y="1270780"/>
                          <a:pt x="492431" y="1410594"/>
                        </a:cubicBezTo>
                        <a:cubicBezTo>
                          <a:pt x="204427" y="1389210"/>
                          <a:pt x="7129" y="1342554"/>
                          <a:pt x="0" y="1269393"/>
                        </a:cubicBezTo>
                        <a:cubicBezTo>
                          <a:pt x="-221019" y="846679"/>
                          <a:pt x="-183464" y="595104"/>
                          <a:pt x="0" y="141200"/>
                        </a:cubicBezTo>
                        <a:close/>
                      </a:path>
                      <a:path w="11492185" h="1410594" fill="none" stroke="0" extrusionOk="0">
                        <a:moveTo>
                          <a:pt x="0" y="141200"/>
                        </a:moveTo>
                        <a:cubicBezTo>
                          <a:pt x="-2716" y="28703"/>
                          <a:pt x="280327" y="9243"/>
                          <a:pt x="492431" y="0"/>
                        </a:cubicBezTo>
                        <a:cubicBezTo>
                          <a:pt x="3634274" y="128989"/>
                          <a:pt x="8750612" y="-259627"/>
                          <a:pt x="10999753" y="0"/>
                        </a:cubicBezTo>
                        <a:cubicBezTo>
                          <a:pt x="11235209" y="-214"/>
                          <a:pt x="11518154" y="68240"/>
                          <a:pt x="11492185" y="141200"/>
                        </a:cubicBezTo>
                        <a:cubicBezTo>
                          <a:pt x="11430485" y="655377"/>
                          <a:pt x="11683872" y="814366"/>
                          <a:pt x="11492185" y="1269393"/>
                        </a:cubicBezTo>
                        <a:cubicBezTo>
                          <a:pt x="11454309" y="1380192"/>
                          <a:pt x="11276995" y="1399577"/>
                          <a:pt x="10999753" y="1410594"/>
                        </a:cubicBezTo>
                        <a:cubicBezTo>
                          <a:pt x="8128084" y="1073702"/>
                          <a:pt x="5814095" y="947404"/>
                          <a:pt x="492431" y="1410594"/>
                        </a:cubicBezTo>
                        <a:cubicBezTo>
                          <a:pt x="210076" y="1390496"/>
                          <a:pt x="13861" y="1353204"/>
                          <a:pt x="0" y="1269393"/>
                        </a:cubicBezTo>
                        <a:cubicBezTo>
                          <a:pt x="-244538" y="849664"/>
                          <a:pt x="5415" y="527242"/>
                          <a:pt x="0" y="14120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84896E-8AA3-4248-89AE-C9AD4FBB244A}"/>
              </a:ext>
            </a:extLst>
          </p:cNvPr>
          <p:cNvSpPr txBox="1"/>
          <p:nvPr/>
        </p:nvSpPr>
        <p:spPr>
          <a:xfrm>
            <a:off x="1914144" y="342579"/>
            <a:ext cx="10277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những việc cần làm hoặc cần tránh để bảo vệ cơ quan tiêu hoá trong các hình dưới đây.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C555FE-A3A2-4AAC-B8F5-CE8206E853EA}"/>
              </a:ext>
            </a:extLst>
          </p:cNvPr>
          <p:cNvGrpSpPr/>
          <p:nvPr/>
        </p:nvGrpSpPr>
        <p:grpSpPr>
          <a:xfrm>
            <a:off x="311271" y="-85726"/>
            <a:ext cx="1671453" cy="1935653"/>
            <a:chOff x="3109913" y="390525"/>
            <a:chExt cx="5970588" cy="6275388"/>
          </a:xfrm>
        </p:grpSpPr>
        <p:sp>
          <p:nvSpPr>
            <p:cNvPr id="39" name="Oval 10">
              <a:extLst>
                <a:ext uri="{FF2B5EF4-FFF2-40B4-BE49-F238E27FC236}">
                  <a16:creationId xmlns:a16="http://schemas.microsoft.com/office/drawing/2014/main" xmlns="" id="{FF0B5251-489B-404F-9AED-B8337597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4D4D8767-FD4B-46DE-ADA4-25C56AB4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852A00A1-5751-44F5-BF42-55BA0190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8208A1C5-19D2-4EF3-88C7-CCF3B447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951B69FD-DA65-4B75-9B8D-FB473CDF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636D3A9-2DAD-4FAE-A386-975BF790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xmlns="" id="{8C323D19-A71B-49F3-BED8-BDC29FAF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xmlns="" id="{7B3BDC32-1291-4043-A41B-0FDED8F6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D328E400-6083-4D8F-BED6-B9BB62B5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xmlns="" id="{34322530-F4D6-493C-BC18-E38D3686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xmlns="" id="{75AC60EA-7DE2-4028-8D19-839A6B6D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xmlns="" id="{EE704D87-6B46-4410-9A87-6C591570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xmlns="" id="{BC0079C4-E1F6-4CB4-B489-BCF6541D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C425824D-9DB8-4B11-9E01-CDDFCF4F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xmlns="" id="{347043A2-2FA0-4C01-8708-DE1D7825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xmlns="" id="{A23F8629-477E-4C0C-81DA-71EC1C53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xmlns="" id="{98194DAE-BCA7-4D80-8429-AFD9BC21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xmlns="" id="{622364C9-6F54-435F-A7CC-DDBBCBAA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xmlns="" id="{6C9C156B-7F56-4A35-9C8D-B4F920B3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xmlns="" id="{69C2987C-B843-425D-90DA-EADE37B4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xmlns="" id="{A139BAAF-59A7-4AE5-8075-DC27F79D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xmlns="" id="{BFA71B13-D3AD-4B9B-97EC-E8DAFC3F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xmlns="" id="{4363889C-DD6A-452D-B42B-A8625DD3A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xmlns="" id="{AC84F923-EFFE-4555-8803-74ADFEB5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xmlns="" id="{1077AE66-63FA-48E2-9DF2-807FAC19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xmlns="" id="{A745375E-29C6-4F71-AD4D-8147198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xmlns="" id="{57FBE4E2-B808-44BC-ADA7-FC262A7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xmlns="" id="{7154F1B1-5C6B-4479-9902-42120BBC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xmlns="" id="{ECA72896-84CA-447B-B3F4-F1EC716D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xmlns="" id="{14567FAA-20B3-452E-AF20-445C6CE5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xmlns="" id="{00AF3A5E-3690-4E1B-8F28-708E7731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xmlns="" id="{E9B1A3F3-97E4-45FC-A473-F084D9D4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xmlns="" id="{6A218EE8-AFDB-439F-822C-61E32DA4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xmlns="" id="{AD9067CD-AE3C-4297-8C68-BF14B255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xmlns="" id="{020CCEE8-EEC5-4178-88DE-FF84FA1F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xmlns="" id="{6D105D48-4616-4F85-9CB1-B9DF1FC4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xmlns="" id="{E7580D2A-5688-4CA2-BB05-71DFCD60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xmlns="" id="{5537A663-9986-4EB1-8999-F17780B9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48">
              <a:extLst>
                <a:ext uri="{FF2B5EF4-FFF2-40B4-BE49-F238E27FC236}">
                  <a16:creationId xmlns:a16="http://schemas.microsoft.com/office/drawing/2014/main" xmlns="" id="{EDB473DA-C1A2-4D7C-8F93-61648A1DC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xmlns="" id="{B0CB101C-0092-4291-B085-5F428510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xmlns="" id="{59AE01C4-803B-48D6-8232-37C4EBBD7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51">
              <a:extLst>
                <a:ext uri="{FF2B5EF4-FFF2-40B4-BE49-F238E27FC236}">
                  <a16:creationId xmlns:a16="http://schemas.microsoft.com/office/drawing/2014/main" xmlns="" id="{684D6B7E-FE0D-43A9-917D-9BC691E58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xmlns="" id="{FCD70D1B-8ABD-442C-AFB5-CA981E03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xmlns="" id="{547DEDAE-1754-49EE-9958-E45BF0B0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xmlns="" id="{5376B49D-87D6-4347-9B89-D943A4BC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xmlns="" id="{3044450A-29B7-4E5C-A358-2A027F6F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xmlns="" id="{B9736D3E-A81F-40A6-8CB5-C96A0277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57">
              <a:extLst>
                <a:ext uri="{FF2B5EF4-FFF2-40B4-BE49-F238E27FC236}">
                  <a16:creationId xmlns:a16="http://schemas.microsoft.com/office/drawing/2014/main" xmlns="" id="{87027AE4-33A0-466F-9550-48E823F3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58">
              <a:extLst>
                <a:ext uri="{FF2B5EF4-FFF2-40B4-BE49-F238E27FC236}">
                  <a16:creationId xmlns:a16="http://schemas.microsoft.com/office/drawing/2014/main" xmlns="" id="{0764FC7A-545C-4041-9CF0-B061C603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xmlns="" id="{92639B77-9216-428B-84C8-A26BB8606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xmlns="" id="{DC310350-FBB9-4A2E-A87A-F7D94ECD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xmlns="" id="{1DDC365E-B770-4FCD-94A8-AD83132D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62">
              <a:extLst>
                <a:ext uri="{FF2B5EF4-FFF2-40B4-BE49-F238E27FC236}">
                  <a16:creationId xmlns:a16="http://schemas.microsoft.com/office/drawing/2014/main" xmlns="" id="{A44BBE4D-9857-43CF-881E-7F37559C8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xmlns="" id="{C564118A-E369-4AED-9DCB-6DC4D88C3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xmlns="" id="{5554BA3B-D094-491D-A997-96D009C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xmlns="" id="{19F0DA53-C061-473F-AD16-555201E03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xmlns="" id="{CC632A14-96DA-48B1-8ED4-89C1C958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67">
              <a:extLst>
                <a:ext uri="{FF2B5EF4-FFF2-40B4-BE49-F238E27FC236}">
                  <a16:creationId xmlns:a16="http://schemas.microsoft.com/office/drawing/2014/main" xmlns="" id="{6A5CFF53-D8CF-4B9B-BF0B-D91B49AA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xmlns="" id="{34B1D998-7A13-4978-82A0-40CA0DC2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69">
              <a:extLst>
                <a:ext uri="{FF2B5EF4-FFF2-40B4-BE49-F238E27FC236}">
                  <a16:creationId xmlns:a16="http://schemas.microsoft.com/office/drawing/2014/main" xmlns="" id="{354EBD2F-D1BC-49A6-A73C-5322932D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70">
              <a:extLst>
                <a:ext uri="{FF2B5EF4-FFF2-40B4-BE49-F238E27FC236}">
                  <a16:creationId xmlns:a16="http://schemas.microsoft.com/office/drawing/2014/main" xmlns="" id="{6A6BA5F6-B0FC-4A21-8C15-5E5DBA74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71">
              <a:extLst>
                <a:ext uri="{FF2B5EF4-FFF2-40B4-BE49-F238E27FC236}">
                  <a16:creationId xmlns:a16="http://schemas.microsoft.com/office/drawing/2014/main" xmlns="" id="{A8A8025F-84EA-4CF0-96CD-280540BCF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xmlns="" id="{6A0DE165-2317-46D6-9A11-31409B03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xmlns="" id="{1751D4F7-DA0C-49D2-A4BA-088C1FFD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xmlns="" id="{71370C62-BB2D-4119-B1AB-2918BD6D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75">
              <a:extLst>
                <a:ext uri="{FF2B5EF4-FFF2-40B4-BE49-F238E27FC236}">
                  <a16:creationId xmlns:a16="http://schemas.microsoft.com/office/drawing/2014/main" xmlns="" id="{7A154DBC-3132-4132-B4E6-CB5A168B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76">
              <a:extLst>
                <a:ext uri="{FF2B5EF4-FFF2-40B4-BE49-F238E27FC236}">
                  <a16:creationId xmlns:a16="http://schemas.microsoft.com/office/drawing/2014/main" xmlns="" id="{82A31D97-F23B-4558-A790-AC6597D8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77">
              <a:extLst>
                <a:ext uri="{FF2B5EF4-FFF2-40B4-BE49-F238E27FC236}">
                  <a16:creationId xmlns:a16="http://schemas.microsoft.com/office/drawing/2014/main" xmlns="" id="{2607C21D-127E-41F7-BB36-DDE4296D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xmlns="" id="{BF853D8E-AC94-400C-9B47-5460694A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xmlns="" id="{5704CFC7-7F28-4780-9356-E7981663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xmlns="" id="{5BB3FFC8-FC7D-4EE0-A53A-14CD4E9F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81">
              <a:extLst>
                <a:ext uri="{FF2B5EF4-FFF2-40B4-BE49-F238E27FC236}">
                  <a16:creationId xmlns:a16="http://schemas.microsoft.com/office/drawing/2014/main" xmlns="" id="{3E1DCB9C-293F-4706-9B2E-7CC9FB0D6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82">
              <a:extLst>
                <a:ext uri="{FF2B5EF4-FFF2-40B4-BE49-F238E27FC236}">
                  <a16:creationId xmlns:a16="http://schemas.microsoft.com/office/drawing/2014/main" xmlns="" id="{9B3E8B41-F90D-4B0F-A60E-F1D33CE01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83">
              <a:extLst>
                <a:ext uri="{FF2B5EF4-FFF2-40B4-BE49-F238E27FC236}">
                  <a16:creationId xmlns:a16="http://schemas.microsoft.com/office/drawing/2014/main" xmlns="" id="{68F39962-8975-4592-BE9F-2DC3D12B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84">
              <a:extLst>
                <a:ext uri="{FF2B5EF4-FFF2-40B4-BE49-F238E27FC236}">
                  <a16:creationId xmlns:a16="http://schemas.microsoft.com/office/drawing/2014/main" xmlns="" id="{A3CD25E8-AD5A-4B1E-978D-D59A75F0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85">
              <a:extLst>
                <a:ext uri="{FF2B5EF4-FFF2-40B4-BE49-F238E27FC236}">
                  <a16:creationId xmlns:a16="http://schemas.microsoft.com/office/drawing/2014/main" xmlns="" id="{858B4DEA-A661-48D7-86C7-B12444733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86">
              <a:extLst>
                <a:ext uri="{FF2B5EF4-FFF2-40B4-BE49-F238E27FC236}">
                  <a16:creationId xmlns:a16="http://schemas.microsoft.com/office/drawing/2014/main" xmlns="" id="{18032FC7-DD67-483E-A409-DEBD23FF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87">
              <a:extLst>
                <a:ext uri="{FF2B5EF4-FFF2-40B4-BE49-F238E27FC236}">
                  <a16:creationId xmlns:a16="http://schemas.microsoft.com/office/drawing/2014/main" xmlns="" id="{0CDD0CC1-6E77-4912-8B0D-083AF210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88">
              <a:extLst>
                <a:ext uri="{FF2B5EF4-FFF2-40B4-BE49-F238E27FC236}">
                  <a16:creationId xmlns:a16="http://schemas.microsoft.com/office/drawing/2014/main" xmlns="" id="{8D74998F-22A8-46A2-A138-077B44C5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89">
              <a:extLst>
                <a:ext uri="{FF2B5EF4-FFF2-40B4-BE49-F238E27FC236}">
                  <a16:creationId xmlns:a16="http://schemas.microsoft.com/office/drawing/2014/main" xmlns="" id="{19C2258B-0C44-47CF-9B7B-8115250C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90">
              <a:extLst>
                <a:ext uri="{FF2B5EF4-FFF2-40B4-BE49-F238E27FC236}">
                  <a16:creationId xmlns:a16="http://schemas.microsoft.com/office/drawing/2014/main" xmlns="" id="{B0E13F37-CE5A-4821-B2F4-A157D82D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xmlns="" id="{C7D6850F-7E72-4E2C-B7B3-F506FEFD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xmlns="" id="{53266323-9E7F-498B-9FF3-55F377C3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xmlns="" id="{C576E463-468F-4E6B-805E-A8E3B202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xmlns="" id="{F5ADC0BB-E5D6-4D57-9A59-8575116EF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xmlns="" id="{87672259-094B-44CF-8B2C-E426A5EF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xmlns="" id="{9CBC2AF9-CE76-4CBA-8CDA-B3619402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xmlns="" id="{CEBC2494-47B2-49D1-906B-119755B8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xmlns="" id="{70CB37B0-3FA8-4A35-8110-4D2DA61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xmlns="" id="{1761DD5F-2E50-4B11-B54C-9CE348B7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xmlns="" id="{9B53E459-1362-43DA-A86F-5E0630A7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xmlns="" id="{1CF06FE8-9C76-4ACD-BFD1-6854546E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xmlns="" id="{B786A67E-3A2A-483E-8A9F-1D679A30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xmlns="" id="{D018F4D9-B641-4E6E-ABE2-FD922C97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xmlns="" id="{19EDBF27-7B8F-48E3-B9BF-ADFC48EB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05">
              <a:extLst>
                <a:ext uri="{FF2B5EF4-FFF2-40B4-BE49-F238E27FC236}">
                  <a16:creationId xmlns:a16="http://schemas.microsoft.com/office/drawing/2014/main" xmlns="" id="{3A2A338F-FD49-4721-AA7C-96E0DD73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xmlns="" id="{50C93737-BD07-4073-8CE5-2AC8B2C0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107">
              <a:extLst>
                <a:ext uri="{FF2B5EF4-FFF2-40B4-BE49-F238E27FC236}">
                  <a16:creationId xmlns:a16="http://schemas.microsoft.com/office/drawing/2014/main" xmlns="" id="{37FBC216-DA18-4987-8081-12B5035B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08">
              <a:extLst>
                <a:ext uri="{FF2B5EF4-FFF2-40B4-BE49-F238E27FC236}">
                  <a16:creationId xmlns:a16="http://schemas.microsoft.com/office/drawing/2014/main" xmlns="" id="{811975BB-0B1A-4DC2-8680-CF93874F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109">
              <a:extLst>
                <a:ext uri="{FF2B5EF4-FFF2-40B4-BE49-F238E27FC236}">
                  <a16:creationId xmlns:a16="http://schemas.microsoft.com/office/drawing/2014/main" xmlns="" id="{31C6E059-7A1A-4E70-80EE-7CC7241B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110">
              <a:extLst>
                <a:ext uri="{FF2B5EF4-FFF2-40B4-BE49-F238E27FC236}">
                  <a16:creationId xmlns:a16="http://schemas.microsoft.com/office/drawing/2014/main" xmlns="" id="{C2A0E891-CFEE-406C-88D2-98D44632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xmlns="" id="{B23B0185-57FC-4D71-B9E8-4798134B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xmlns="" id="{0AF5EBBA-2A48-4995-9973-A886A39B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xmlns="" id="{5747D0FD-7318-4FA6-BEAC-15D43ED83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xmlns="" id="{0E435382-9020-4DD4-B562-F6786418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xmlns="" id="{41DA70DA-A492-49C9-801D-3040E98F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116">
              <a:extLst>
                <a:ext uri="{FF2B5EF4-FFF2-40B4-BE49-F238E27FC236}">
                  <a16:creationId xmlns:a16="http://schemas.microsoft.com/office/drawing/2014/main" xmlns="" id="{CAF46ED3-38FD-4C87-A404-940EBAE7D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117">
              <a:extLst>
                <a:ext uri="{FF2B5EF4-FFF2-40B4-BE49-F238E27FC236}">
                  <a16:creationId xmlns:a16="http://schemas.microsoft.com/office/drawing/2014/main" xmlns="" id="{BE4B09DE-BC8F-474D-B909-A867A922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Freeform 118">
              <a:extLst>
                <a:ext uri="{FF2B5EF4-FFF2-40B4-BE49-F238E27FC236}">
                  <a16:creationId xmlns:a16="http://schemas.microsoft.com/office/drawing/2014/main" xmlns="" id="{2312806B-0C55-49C6-859D-C53EB3BE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Freeform 119">
              <a:extLst>
                <a:ext uri="{FF2B5EF4-FFF2-40B4-BE49-F238E27FC236}">
                  <a16:creationId xmlns:a16="http://schemas.microsoft.com/office/drawing/2014/main" xmlns="" id="{7B9216C1-247D-4374-A6F6-D2E77E69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Freeform 120">
              <a:extLst>
                <a:ext uri="{FF2B5EF4-FFF2-40B4-BE49-F238E27FC236}">
                  <a16:creationId xmlns:a16="http://schemas.microsoft.com/office/drawing/2014/main" xmlns="" id="{D09633EA-D436-40C2-B0C3-12CBBA80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Freeform 121">
              <a:extLst>
                <a:ext uri="{FF2B5EF4-FFF2-40B4-BE49-F238E27FC236}">
                  <a16:creationId xmlns:a16="http://schemas.microsoft.com/office/drawing/2014/main" xmlns="" id="{32DD5CB3-B6EC-4721-BA95-0BEE97C3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xmlns="" id="{9872169A-C246-4A30-8262-8699050D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23">
              <a:extLst>
                <a:ext uri="{FF2B5EF4-FFF2-40B4-BE49-F238E27FC236}">
                  <a16:creationId xmlns:a16="http://schemas.microsoft.com/office/drawing/2014/main" xmlns="" id="{265F2EB9-9B14-4181-9677-C1A69DD0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24">
              <a:extLst>
                <a:ext uri="{FF2B5EF4-FFF2-40B4-BE49-F238E27FC236}">
                  <a16:creationId xmlns:a16="http://schemas.microsoft.com/office/drawing/2014/main" xmlns="" id="{7E380F12-A26D-4A6F-97DA-FF04B7BC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125">
              <a:extLst>
                <a:ext uri="{FF2B5EF4-FFF2-40B4-BE49-F238E27FC236}">
                  <a16:creationId xmlns:a16="http://schemas.microsoft.com/office/drawing/2014/main" xmlns="" id="{0D98EE0C-CB8C-4A98-9121-708963B5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126">
              <a:extLst>
                <a:ext uri="{FF2B5EF4-FFF2-40B4-BE49-F238E27FC236}">
                  <a16:creationId xmlns:a16="http://schemas.microsoft.com/office/drawing/2014/main" xmlns="" id="{137BB5F7-1EBA-4DBD-A388-47BDFDB2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127">
              <a:extLst>
                <a:ext uri="{FF2B5EF4-FFF2-40B4-BE49-F238E27FC236}">
                  <a16:creationId xmlns:a16="http://schemas.microsoft.com/office/drawing/2014/main" xmlns="" id="{DF4B26C6-390F-4A00-A9FF-7CDB1B90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128">
              <a:extLst>
                <a:ext uri="{FF2B5EF4-FFF2-40B4-BE49-F238E27FC236}">
                  <a16:creationId xmlns:a16="http://schemas.microsoft.com/office/drawing/2014/main" xmlns="" id="{534E97EF-3FC6-43FE-9948-9E5FD910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xmlns="" id="{A2A90C0D-243B-4BF3-A01A-D65EABCC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130">
              <a:extLst>
                <a:ext uri="{FF2B5EF4-FFF2-40B4-BE49-F238E27FC236}">
                  <a16:creationId xmlns:a16="http://schemas.microsoft.com/office/drawing/2014/main" xmlns="" id="{D6301267-E296-4895-AA77-A5BDD15D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131">
              <a:extLst>
                <a:ext uri="{FF2B5EF4-FFF2-40B4-BE49-F238E27FC236}">
                  <a16:creationId xmlns:a16="http://schemas.microsoft.com/office/drawing/2014/main" xmlns="" id="{D72EE050-1C86-452B-A8EE-D0B7EDAA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xmlns="" id="{59034C39-1037-42B2-A31B-021BC36B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133">
              <a:extLst>
                <a:ext uri="{FF2B5EF4-FFF2-40B4-BE49-F238E27FC236}">
                  <a16:creationId xmlns:a16="http://schemas.microsoft.com/office/drawing/2014/main" xmlns="" id="{D46CF34F-CBD0-4810-BF81-7D043F54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134">
              <a:extLst>
                <a:ext uri="{FF2B5EF4-FFF2-40B4-BE49-F238E27FC236}">
                  <a16:creationId xmlns:a16="http://schemas.microsoft.com/office/drawing/2014/main" xmlns="" id="{02F52AFC-A5D2-4770-8076-985E9532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135">
              <a:extLst>
                <a:ext uri="{FF2B5EF4-FFF2-40B4-BE49-F238E27FC236}">
                  <a16:creationId xmlns:a16="http://schemas.microsoft.com/office/drawing/2014/main" xmlns="" id="{4920623D-A390-4843-9A54-95CA5DE6E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45984C-5FC0-A78D-8AB9-21784E6B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540498"/>
            <a:ext cx="6438900" cy="4750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CE6D8A1-CED9-EF1B-FDD1-BD89DCBB4D6D}"/>
              </a:ext>
            </a:extLst>
          </p:cNvPr>
          <p:cNvGrpSpPr/>
          <p:nvPr/>
        </p:nvGrpSpPr>
        <p:grpSpPr>
          <a:xfrm>
            <a:off x="393866" y="2571843"/>
            <a:ext cx="3044660" cy="952407"/>
            <a:chOff x="1988817" y="5635299"/>
            <a:chExt cx="8061767" cy="10224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3AFC8CC-74B4-8BBC-46E5-A526B33E7905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0937FC8C-1962-4C5F-4F41-64D9B3752219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7C4A9FCD-1FFF-EC23-5EA8-A92E36E921F4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D490D61-7199-1F8D-10F5-47C2002C1F7B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</a:t>
              </a:r>
              <a:r>
                <a:rPr kumimoji="0" lang="vi-VN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 cơm đúng giờ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5D0742-783C-8524-0493-F37FF449CF70}"/>
              </a:ext>
            </a:extLst>
          </p:cNvPr>
          <p:cNvGrpSpPr/>
          <p:nvPr/>
        </p:nvGrpSpPr>
        <p:grpSpPr>
          <a:xfrm>
            <a:off x="9147340" y="2076543"/>
            <a:ext cx="3044660" cy="952407"/>
            <a:chOff x="1988817" y="5635299"/>
            <a:chExt cx="8061767" cy="10224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46EE517-26FE-6AF7-D676-8AF062DC2349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D423AA6F-163C-DA5A-9A15-60625C3CC911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755C000E-5046-68CC-268F-3432AED5535B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A82232A-B1EB-91E3-68B6-77C72BCF8D77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chậm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nhai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kĩ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0E4BFC-3223-CA81-B5DD-EAFE6DCD5449}"/>
              </a:ext>
            </a:extLst>
          </p:cNvPr>
          <p:cNvGrpSpPr/>
          <p:nvPr/>
        </p:nvGrpSpPr>
        <p:grpSpPr>
          <a:xfrm>
            <a:off x="7051840" y="5010243"/>
            <a:ext cx="2787485" cy="952407"/>
            <a:chOff x="1988817" y="5635299"/>
            <a:chExt cx="8061767" cy="10224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E31A75D-4FAB-1F83-441C-2506DF0FFCA6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A30C1C2B-5F91-AA79-1DF4-26868F1941AA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3A755F2-426F-AABD-2356-FE96B2C0945A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353D98C-777A-2123-471D-7C3CEA823FB3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Nên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đủ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0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8E4EA88-5C6C-5367-434B-728CB8B8E271}"/>
              </a:ext>
            </a:extLst>
          </p:cNvPr>
          <p:cNvSpPr/>
          <p:nvPr/>
        </p:nvSpPr>
        <p:spPr>
          <a:xfrm>
            <a:off x="453512" y="255915"/>
            <a:ext cx="11330152" cy="6463862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B4A3F01-9568-7B90-8FAB-7380D833A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2324" y="2375433"/>
            <a:ext cx="3759536" cy="384607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AA32FD6-3941-2268-56D5-7BF2F2F4F5D8}"/>
              </a:ext>
            </a:extLst>
          </p:cNvPr>
          <p:cNvSpPr/>
          <p:nvPr/>
        </p:nvSpPr>
        <p:spPr>
          <a:xfrm>
            <a:off x="4798959" y="1333500"/>
            <a:ext cx="6290485" cy="20234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B807D2-96D0-452B-8419-721605E310CE}"/>
              </a:ext>
            </a:extLst>
          </p:cNvPr>
          <p:cNvSpPr txBox="1"/>
          <p:nvPr/>
        </p:nvSpPr>
        <p:spPr>
          <a:xfrm>
            <a:off x="4989660" y="1667043"/>
            <a:ext cx="59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Em còn biết việc làm nào có lợi hoặc có hại cho cơ quan tiêu hoá?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oogle Shape;6106;p36">
            <a:extLst>
              <a:ext uri="{FF2B5EF4-FFF2-40B4-BE49-F238E27FC236}">
                <a16:creationId xmlns:a16="http://schemas.microsoft.com/office/drawing/2014/main" xmlns="" id="{526A16DF-E7B7-DD6B-FC61-38691024D837}"/>
              </a:ext>
            </a:extLst>
          </p:cNvPr>
          <p:cNvGrpSpPr/>
          <p:nvPr/>
        </p:nvGrpSpPr>
        <p:grpSpPr>
          <a:xfrm>
            <a:off x="4574353" y="1403658"/>
            <a:ext cx="390063" cy="390029"/>
            <a:chOff x="6793725" y="-1219900"/>
            <a:chExt cx="288850" cy="288825"/>
          </a:xfrm>
        </p:grpSpPr>
        <p:sp>
          <p:nvSpPr>
            <p:cNvPr id="33" name="Google Shape;6107;p36">
              <a:extLst>
                <a:ext uri="{FF2B5EF4-FFF2-40B4-BE49-F238E27FC236}">
                  <a16:creationId xmlns:a16="http://schemas.microsoft.com/office/drawing/2014/main" xmlns="" id="{25D79462-6377-83C6-DD5A-E0ABEFA02340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6108;p36">
              <a:extLst>
                <a:ext uri="{FF2B5EF4-FFF2-40B4-BE49-F238E27FC236}">
                  <a16:creationId xmlns:a16="http://schemas.microsoft.com/office/drawing/2014/main" xmlns="" id="{D451FE3D-7A28-19FC-33EC-0A41FC6E8B5E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6109;p36">
              <a:extLst>
                <a:ext uri="{FF2B5EF4-FFF2-40B4-BE49-F238E27FC236}">
                  <a16:creationId xmlns:a16="http://schemas.microsoft.com/office/drawing/2014/main" xmlns="" id="{016082C1-27C3-B98A-D63B-0B2F26452D98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6110;p36">
              <a:extLst>
                <a:ext uri="{FF2B5EF4-FFF2-40B4-BE49-F238E27FC236}">
                  <a16:creationId xmlns:a16="http://schemas.microsoft.com/office/drawing/2014/main" xmlns="" id="{7831442F-9A3C-69CE-0A57-9833D30DB87B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6111;p36">
              <a:extLst>
                <a:ext uri="{FF2B5EF4-FFF2-40B4-BE49-F238E27FC236}">
                  <a16:creationId xmlns:a16="http://schemas.microsoft.com/office/drawing/2014/main" xmlns="" id="{4F30D9A9-C313-2D35-F413-8CC45ED583AA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oogle Shape;6106;p36">
            <a:extLst>
              <a:ext uri="{FF2B5EF4-FFF2-40B4-BE49-F238E27FC236}">
                <a16:creationId xmlns:a16="http://schemas.microsoft.com/office/drawing/2014/main" xmlns="" id="{F7E0DE7C-8270-BE9F-E3A3-97346A7EC26D}"/>
              </a:ext>
            </a:extLst>
          </p:cNvPr>
          <p:cNvGrpSpPr/>
          <p:nvPr/>
        </p:nvGrpSpPr>
        <p:grpSpPr>
          <a:xfrm>
            <a:off x="10776949" y="2944635"/>
            <a:ext cx="390063" cy="390029"/>
            <a:chOff x="6793725" y="-1219900"/>
            <a:chExt cx="288850" cy="288825"/>
          </a:xfrm>
        </p:grpSpPr>
        <p:sp>
          <p:nvSpPr>
            <p:cNvPr id="39" name="Google Shape;6107;p36">
              <a:extLst>
                <a:ext uri="{FF2B5EF4-FFF2-40B4-BE49-F238E27FC236}">
                  <a16:creationId xmlns:a16="http://schemas.microsoft.com/office/drawing/2014/main" xmlns="" id="{3B5925A3-CCE2-52E6-2147-8C7D66EF6B98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6108;p36">
              <a:extLst>
                <a:ext uri="{FF2B5EF4-FFF2-40B4-BE49-F238E27FC236}">
                  <a16:creationId xmlns:a16="http://schemas.microsoft.com/office/drawing/2014/main" xmlns="" id="{E6364ECB-3832-0D88-6416-E0EBCD4B8199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6109;p36">
              <a:extLst>
                <a:ext uri="{FF2B5EF4-FFF2-40B4-BE49-F238E27FC236}">
                  <a16:creationId xmlns:a16="http://schemas.microsoft.com/office/drawing/2014/main" xmlns="" id="{1BD6600A-4D5D-3F33-CB17-7A3055AD8724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6110;p36">
              <a:extLst>
                <a:ext uri="{FF2B5EF4-FFF2-40B4-BE49-F238E27FC236}">
                  <a16:creationId xmlns:a16="http://schemas.microsoft.com/office/drawing/2014/main" xmlns="" id="{CCF4E2C9-9813-3210-C1F4-D7E8AA22FF78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6111;p36">
              <a:extLst>
                <a:ext uri="{FF2B5EF4-FFF2-40B4-BE49-F238E27FC236}">
                  <a16:creationId xmlns:a16="http://schemas.microsoft.com/office/drawing/2014/main" xmlns="" id="{D847721F-11B8-8ED5-539D-FD856EF71D26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33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8">
            <a:extLst>
              <a:ext uri="{FF2B5EF4-FFF2-40B4-BE49-F238E27FC236}">
                <a16:creationId xmlns:a16="http://schemas.microsoft.com/office/drawing/2014/main" xmlns="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37957-45D0-4AE5-25A7-CC4A5337B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8" b="90620" l="6000" r="99600">
                        <a14:foregroundMark x1="32100" y1="9592" x2="54000" y2="9168"/>
                        <a14:foregroundMark x1="39100" y1="38474" x2="49600" y2="38474"/>
                        <a14:foregroundMark x1="25900" y1="74563" x2="13300" y2="86222"/>
                        <a14:foregroundMark x1="49000" y1="74245" x2="53500" y2="86328"/>
                        <a14:foregroundMark x1="53500" y1="86328" x2="60400" y2="90090"/>
                        <a14:foregroundMark x1="13000" y1="86222" x2="13000" y2="86222"/>
                        <a14:foregroundMark x1="11900" y1="86222" x2="11600" y2="88553"/>
                        <a14:foregroundMark x1="56300" y1="90832" x2="56300" y2="90832"/>
                        <a14:foregroundMark x1="50500" y1="90567" x2="54300" y2="90673"/>
                        <a14:foregroundMark x1="45500" y1="88659" x2="49900" y2="90673"/>
                        <a14:foregroundMark x1="41100" y1="87758" x2="45500" y2="89295"/>
                        <a14:foregroundMark x1="8100" y1="87599" x2="6000" y2="86222"/>
                        <a14:foregroundMark x1="87900" y1="36142" x2="96700" y2="33810"/>
                        <a14:foregroundMark x1="96100" y1="36460" x2="97600" y2="36301"/>
                        <a14:foregroundMark x1="96700" y1="33333" x2="99600" y2="32856"/>
                        <a14:foregroundMark x1="60100" y1="86486" x2="62800" y2="9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6233" y="4210839"/>
            <a:ext cx="1574221" cy="2970555"/>
          </a:xfrm>
          <a:prstGeom prst="rect">
            <a:avLst/>
          </a:prstGeom>
        </p:spPr>
      </p:pic>
      <p:sp>
        <p:nvSpPr>
          <p:cNvPr id="2" name="Hộp Văn bản 27">
            <a:extLst>
              <a:ext uri="{FF2B5EF4-FFF2-40B4-BE49-F238E27FC236}">
                <a16:creationId xmlns:a16="http://schemas.microsoft.com/office/drawing/2014/main" xmlns="" id="{131F3E6A-54A1-D4FD-09AA-A62D2D5517AF}"/>
              </a:ext>
            </a:extLst>
          </p:cNvPr>
          <p:cNvSpPr txBox="1"/>
          <p:nvPr/>
        </p:nvSpPr>
        <p:spPr>
          <a:xfrm>
            <a:off x="1145198" y="526051"/>
            <a:ext cx="991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>
              <a:spcAft>
                <a:spcPts val="800"/>
              </a:spcAft>
              <a:defRPr/>
            </a:pP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 việc làm có lợi cho cơ quan tiêu hóa là: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0E207E-8C72-CD3E-B16B-AA03928F8A38}"/>
              </a:ext>
            </a:extLst>
          </p:cNvPr>
          <p:cNvGrpSpPr/>
          <p:nvPr/>
        </p:nvGrpSpPr>
        <p:grpSpPr>
          <a:xfrm>
            <a:off x="1266825" y="1315598"/>
            <a:ext cx="10487026" cy="770377"/>
            <a:chOff x="1295400" y="1915673"/>
            <a:chExt cx="10487026" cy="9715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E30E99D-CEB3-E0E3-9AB6-6E99570A9A8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 nhiều rau xanh và hoa quả để bổ xung chất xơ.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1FAC5194-6022-1BE9-B581-285C19835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7D5058-0460-7115-E130-17CEC024768F}"/>
              </a:ext>
            </a:extLst>
          </p:cNvPr>
          <p:cNvGrpSpPr/>
          <p:nvPr/>
        </p:nvGrpSpPr>
        <p:grpSpPr>
          <a:xfrm>
            <a:off x="1304925" y="2287148"/>
            <a:ext cx="10487026" cy="770377"/>
            <a:chOff x="1295400" y="1915673"/>
            <a:chExt cx="10487026" cy="971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99014299-733B-8E79-DDC3-43A0D4F9FA80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Uống đủ nước.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xmlns="" id="{CC9B27CF-63B3-24B9-791E-1B52FEA6F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28335D-CBAD-86D1-A5DA-8C1E9638C510}"/>
              </a:ext>
            </a:extLst>
          </p:cNvPr>
          <p:cNvGrpSpPr/>
          <p:nvPr/>
        </p:nvGrpSpPr>
        <p:grpSpPr>
          <a:xfrm>
            <a:off x="1295400" y="3239648"/>
            <a:ext cx="10487026" cy="770377"/>
            <a:chOff x="1295400" y="1915673"/>
            <a:chExt cx="10487026" cy="9715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448B1301-8A95-9A39-67CA-C4E72054568E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 thể dục thường xuyên.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xmlns="" id="{E61CFB77-1A8F-B3FE-DC2C-557377B4E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1095E5B-DE1D-231D-2293-D3BD038056D0}"/>
              </a:ext>
            </a:extLst>
          </p:cNvPr>
          <p:cNvGrpSpPr/>
          <p:nvPr/>
        </p:nvGrpSpPr>
        <p:grpSpPr>
          <a:xfrm>
            <a:off x="1266825" y="4134998"/>
            <a:ext cx="10487026" cy="932302"/>
            <a:chOff x="1295400" y="1915673"/>
            <a:chExt cx="10487026" cy="97155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3A016D20-5220-1AA8-442A-2D996520C53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vặt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dầu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mỡ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999A331A-5D61-56CE-A970-B8D5B9DFC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1962906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7113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8">
            <a:extLst>
              <a:ext uri="{FF2B5EF4-FFF2-40B4-BE49-F238E27FC236}">
                <a16:creationId xmlns:a16="http://schemas.microsoft.com/office/drawing/2014/main" xmlns="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37957-45D0-4AE5-25A7-CC4A5337B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8" b="90620" l="6000" r="99600">
                        <a14:foregroundMark x1="32100" y1="9592" x2="54000" y2="9168"/>
                        <a14:foregroundMark x1="39100" y1="38474" x2="49600" y2="38474"/>
                        <a14:foregroundMark x1="25900" y1="74563" x2="13300" y2="86222"/>
                        <a14:foregroundMark x1="49000" y1="74245" x2="53500" y2="86328"/>
                        <a14:foregroundMark x1="53500" y1="86328" x2="60400" y2="90090"/>
                        <a14:foregroundMark x1="13000" y1="86222" x2="13000" y2="86222"/>
                        <a14:foregroundMark x1="11900" y1="86222" x2="11600" y2="88553"/>
                        <a14:foregroundMark x1="56300" y1="90832" x2="56300" y2="90832"/>
                        <a14:foregroundMark x1="50500" y1="90567" x2="54300" y2="90673"/>
                        <a14:foregroundMark x1="45500" y1="88659" x2="49900" y2="90673"/>
                        <a14:foregroundMark x1="41100" y1="87758" x2="45500" y2="89295"/>
                        <a14:foregroundMark x1="8100" y1="87599" x2="6000" y2="86222"/>
                        <a14:foregroundMark x1="87900" y1="36142" x2="96700" y2="33810"/>
                        <a14:foregroundMark x1="96100" y1="36460" x2="97600" y2="36301"/>
                        <a14:foregroundMark x1="96700" y1="33333" x2="99600" y2="32856"/>
                        <a14:foregroundMark x1="60100" y1="86486" x2="62800" y2="9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6233" y="4210839"/>
            <a:ext cx="1574221" cy="2970555"/>
          </a:xfrm>
          <a:prstGeom prst="rect">
            <a:avLst/>
          </a:prstGeom>
        </p:spPr>
      </p:pic>
      <p:sp>
        <p:nvSpPr>
          <p:cNvPr id="2" name="Hộp Văn bản 27">
            <a:extLst>
              <a:ext uri="{FF2B5EF4-FFF2-40B4-BE49-F238E27FC236}">
                <a16:creationId xmlns:a16="http://schemas.microsoft.com/office/drawing/2014/main" xmlns="" id="{131F3E6A-54A1-D4FD-09AA-A62D2D5517AF}"/>
              </a:ext>
            </a:extLst>
          </p:cNvPr>
          <p:cNvSpPr txBox="1"/>
          <p:nvPr/>
        </p:nvSpPr>
        <p:spPr>
          <a:xfrm>
            <a:off x="1145198" y="526051"/>
            <a:ext cx="991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 việc làm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 cơ quan tiêu hóa là: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0E207E-8C72-CD3E-B16B-AA03928F8A38}"/>
              </a:ext>
            </a:extLst>
          </p:cNvPr>
          <p:cNvGrpSpPr/>
          <p:nvPr/>
        </p:nvGrpSpPr>
        <p:grpSpPr>
          <a:xfrm>
            <a:off x="1266825" y="1315598"/>
            <a:ext cx="10487026" cy="770377"/>
            <a:chOff x="1295400" y="1915673"/>
            <a:chExt cx="10487026" cy="9715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E30E99D-CEB3-E0E3-9AB6-6E99570A9A8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Chạy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nô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đùa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vừa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ăn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1FAC5194-6022-1BE9-B581-285C19835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7D5058-0460-7115-E130-17CEC024768F}"/>
              </a:ext>
            </a:extLst>
          </p:cNvPr>
          <p:cNvGrpSpPr/>
          <p:nvPr/>
        </p:nvGrpSpPr>
        <p:grpSpPr>
          <a:xfrm>
            <a:off x="1304925" y="2287148"/>
            <a:ext cx="10487026" cy="770377"/>
            <a:chOff x="1295400" y="1915673"/>
            <a:chExt cx="10487026" cy="971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99014299-733B-8E79-DDC3-43A0D4F9FA80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Ăn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quá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khuya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xmlns="" id="{CC9B27CF-63B3-24B9-791E-1B52FEA6F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28335D-CBAD-86D1-A5DA-8C1E9638C510}"/>
              </a:ext>
            </a:extLst>
          </p:cNvPr>
          <p:cNvGrpSpPr/>
          <p:nvPr/>
        </p:nvGrpSpPr>
        <p:grpSpPr>
          <a:xfrm>
            <a:off x="1295400" y="3239648"/>
            <a:ext cx="10487026" cy="770377"/>
            <a:chOff x="1295400" y="1915673"/>
            <a:chExt cx="10487026" cy="9715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448B1301-8A95-9A39-67CA-C4E72054568E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Uống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uống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gas.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xmlns="" id="{E61CFB77-1A8F-B3FE-DC2C-557377B4E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36986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8">
            <a:extLst>
              <a:ext uri="{FF2B5EF4-FFF2-40B4-BE49-F238E27FC236}">
                <a16:creationId xmlns:a16="http://schemas.microsoft.com/office/drawing/2014/main" xmlns="" id="{D834F3DE-7391-701D-DB86-90A9F242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"/>
            <a:ext cx="7778496" cy="25920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9D4622-4239-ABF4-48D1-D96168CD682A}"/>
              </a:ext>
            </a:extLst>
          </p:cNvPr>
          <p:cNvSpPr/>
          <p:nvPr/>
        </p:nvSpPr>
        <p:spPr>
          <a:xfrm>
            <a:off x="453511" y="254354"/>
            <a:ext cx="11330152" cy="660364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F47CDF-4457-19D3-17C6-E3989438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314325"/>
            <a:ext cx="8605838" cy="650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4799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6000750" y="704445"/>
            <a:ext cx="566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Em cần thay đổi thói quen nào trong ăn uống để bảo vệ cơ quan tiêu hoá? Vì sao?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89B239-3393-4CA6-90C2-2FDA30F5521B}"/>
              </a:ext>
            </a:extLst>
          </p:cNvPr>
          <p:cNvSpPr/>
          <p:nvPr/>
        </p:nvSpPr>
        <p:spPr>
          <a:xfrm>
            <a:off x="1304924" y="2582423"/>
            <a:ext cx="3657601" cy="684652"/>
          </a:xfrm>
          <a:custGeom>
            <a:avLst/>
            <a:gdLst>
              <a:gd name="connsiteX0" fmla="*/ 0 w 3657601"/>
              <a:gd name="connsiteY0" fmla="*/ 114111 h 684652"/>
              <a:gd name="connsiteX1" fmla="*/ 114111 w 3657601"/>
              <a:gd name="connsiteY1" fmla="*/ 0 h 684652"/>
              <a:gd name="connsiteX2" fmla="*/ 754262 w 3657601"/>
              <a:gd name="connsiteY2" fmla="*/ 0 h 684652"/>
              <a:gd name="connsiteX3" fmla="*/ 1291531 w 3657601"/>
              <a:gd name="connsiteY3" fmla="*/ 0 h 684652"/>
              <a:gd name="connsiteX4" fmla="*/ 1794507 w 3657601"/>
              <a:gd name="connsiteY4" fmla="*/ 0 h 684652"/>
              <a:gd name="connsiteX5" fmla="*/ 2297482 w 3657601"/>
              <a:gd name="connsiteY5" fmla="*/ 0 h 684652"/>
              <a:gd name="connsiteX6" fmla="*/ 2834752 w 3657601"/>
              <a:gd name="connsiteY6" fmla="*/ 0 h 684652"/>
              <a:gd name="connsiteX7" fmla="*/ 3543490 w 3657601"/>
              <a:gd name="connsiteY7" fmla="*/ 0 h 684652"/>
              <a:gd name="connsiteX8" fmla="*/ 3657601 w 3657601"/>
              <a:gd name="connsiteY8" fmla="*/ 114111 h 684652"/>
              <a:gd name="connsiteX9" fmla="*/ 3657601 w 3657601"/>
              <a:gd name="connsiteY9" fmla="*/ 570541 h 684652"/>
              <a:gd name="connsiteX10" fmla="*/ 3543490 w 3657601"/>
              <a:gd name="connsiteY10" fmla="*/ 684652 h 684652"/>
              <a:gd name="connsiteX11" fmla="*/ 3074808 w 3657601"/>
              <a:gd name="connsiteY11" fmla="*/ 684652 h 684652"/>
              <a:gd name="connsiteX12" fmla="*/ 2606126 w 3657601"/>
              <a:gd name="connsiteY12" fmla="*/ 684652 h 684652"/>
              <a:gd name="connsiteX13" fmla="*/ 2000269 w 3657601"/>
              <a:gd name="connsiteY13" fmla="*/ 684652 h 684652"/>
              <a:gd name="connsiteX14" fmla="*/ 1463000 w 3657601"/>
              <a:gd name="connsiteY14" fmla="*/ 684652 h 684652"/>
              <a:gd name="connsiteX15" fmla="*/ 822849 w 3657601"/>
              <a:gd name="connsiteY15" fmla="*/ 684652 h 684652"/>
              <a:gd name="connsiteX16" fmla="*/ 114111 w 3657601"/>
              <a:gd name="connsiteY16" fmla="*/ 684652 h 684652"/>
              <a:gd name="connsiteX17" fmla="*/ 0 w 3657601"/>
              <a:gd name="connsiteY17" fmla="*/ 570541 h 684652"/>
              <a:gd name="connsiteX18" fmla="*/ 0 w 3657601"/>
              <a:gd name="connsiteY18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1" h="684652" fill="none" extrusionOk="0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w="36576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xmlns="" id="{5F7462B1-D3A9-4439-B4CD-642D1B07B9A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xmlns="" id="{AE6689D0-3E94-4AB9-ACCA-1FC2BA7E3B61}"/>
              </a:ext>
            </a:extLst>
          </p:cNvPr>
          <p:cNvSpPr/>
          <p:nvPr/>
        </p:nvSpPr>
        <p:spPr>
          <a:xfrm>
            <a:off x="1311387" y="367560"/>
            <a:ext cx="10671064" cy="1156440"/>
          </a:xfrm>
          <a:custGeom>
            <a:avLst/>
            <a:gdLst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1064" h="1156440" fill="none" extrusionOk="0">
                <a:moveTo>
                  <a:pt x="0" y="115759"/>
                </a:moveTo>
                <a:cubicBezTo>
                  <a:pt x="4180" y="86663"/>
                  <a:pt x="270454" y="-27213"/>
                  <a:pt x="457246" y="0"/>
                </a:cubicBezTo>
                <a:cubicBezTo>
                  <a:pt x="3580581" y="50039"/>
                  <a:pt x="8003284" y="-386981"/>
                  <a:pt x="10213816" y="0"/>
                </a:cubicBezTo>
                <a:cubicBezTo>
                  <a:pt x="10436623" y="-2362"/>
                  <a:pt x="10709770" y="32021"/>
                  <a:pt x="10671064" y="115759"/>
                </a:cubicBezTo>
                <a:cubicBezTo>
                  <a:pt x="10680045" y="488595"/>
                  <a:pt x="10860856" y="701308"/>
                  <a:pt x="10671064" y="1040679"/>
                </a:cubicBezTo>
                <a:cubicBezTo>
                  <a:pt x="10631705" y="1128527"/>
                  <a:pt x="10510139" y="1155294"/>
                  <a:pt x="10213816" y="1156440"/>
                </a:cubicBezTo>
                <a:cubicBezTo>
                  <a:pt x="8136510" y="1161806"/>
                  <a:pt x="4644665" y="1084837"/>
                  <a:pt x="457246" y="1156440"/>
                </a:cubicBezTo>
                <a:cubicBezTo>
                  <a:pt x="195664" y="1130880"/>
                  <a:pt x="806" y="1129742"/>
                  <a:pt x="0" y="1040679"/>
                </a:cubicBezTo>
                <a:cubicBezTo>
                  <a:pt x="-245222" y="613283"/>
                  <a:pt x="3153" y="406736"/>
                  <a:pt x="0" y="115759"/>
                </a:cubicBezTo>
                <a:close/>
              </a:path>
              <a:path w="10671064" h="1156440" stroke="0" extrusionOk="0">
                <a:moveTo>
                  <a:pt x="0" y="115759"/>
                </a:moveTo>
                <a:cubicBezTo>
                  <a:pt x="-50775" y="79813"/>
                  <a:pt x="237305" y="-19403"/>
                  <a:pt x="457246" y="0"/>
                </a:cubicBezTo>
                <a:cubicBezTo>
                  <a:pt x="3645998" y="-758799"/>
                  <a:pt x="5247394" y="467186"/>
                  <a:pt x="10213816" y="0"/>
                </a:cubicBezTo>
                <a:cubicBezTo>
                  <a:pt x="10418174" y="-2762"/>
                  <a:pt x="10685216" y="65289"/>
                  <a:pt x="10671064" y="115759"/>
                </a:cubicBezTo>
                <a:cubicBezTo>
                  <a:pt x="10660427" y="387740"/>
                  <a:pt x="10962452" y="784122"/>
                  <a:pt x="10671064" y="1040679"/>
                </a:cubicBezTo>
                <a:cubicBezTo>
                  <a:pt x="10709846" y="1129004"/>
                  <a:pt x="10396935" y="1142941"/>
                  <a:pt x="10213816" y="1156440"/>
                </a:cubicBezTo>
                <a:cubicBezTo>
                  <a:pt x="7309638" y="1189292"/>
                  <a:pt x="4706489" y="1530359"/>
                  <a:pt x="457246" y="1156440"/>
                </a:cubicBezTo>
                <a:cubicBezTo>
                  <a:pt x="190451" y="1137925"/>
                  <a:pt x="2150" y="1090736"/>
                  <a:pt x="0" y="1040679"/>
                </a:cubicBezTo>
                <a:cubicBezTo>
                  <a:pt x="-211695" y="702548"/>
                  <a:pt x="-189480" y="484376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-15491" y="9825"/>
                  <a:pt x="251768" y="7413"/>
                  <a:pt x="457246" y="0"/>
                </a:cubicBezTo>
                <a:cubicBezTo>
                  <a:pt x="3757313" y="-59563"/>
                  <a:pt x="7988720" y="29228"/>
                  <a:pt x="10213816" y="0"/>
                </a:cubicBezTo>
                <a:cubicBezTo>
                  <a:pt x="10440354" y="3962"/>
                  <a:pt x="10706422" y="52214"/>
                  <a:pt x="10671064" y="115759"/>
                </a:cubicBezTo>
                <a:cubicBezTo>
                  <a:pt x="10642808" y="563427"/>
                  <a:pt x="10886345" y="691176"/>
                  <a:pt x="10671064" y="1040679"/>
                </a:cubicBezTo>
                <a:cubicBezTo>
                  <a:pt x="10648491" y="1150317"/>
                  <a:pt x="10484859" y="1128972"/>
                  <a:pt x="10213816" y="1156440"/>
                </a:cubicBezTo>
                <a:cubicBezTo>
                  <a:pt x="7492015" y="919657"/>
                  <a:pt x="5356883" y="995694"/>
                  <a:pt x="457246" y="1156440"/>
                </a:cubicBezTo>
                <a:cubicBezTo>
                  <a:pt x="195886" y="1141641"/>
                  <a:pt x="14494" y="1110180"/>
                  <a:pt x="0" y="1040679"/>
                </a:cubicBezTo>
                <a:cubicBezTo>
                  <a:pt x="-195500" y="716096"/>
                  <a:pt x="-24623" y="457570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1356" y="57986"/>
                  <a:pt x="264938" y="-9835"/>
                  <a:pt x="457246" y="0"/>
                </a:cubicBezTo>
                <a:cubicBezTo>
                  <a:pt x="3369397" y="267903"/>
                  <a:pt x="8200717" y="-422359"/>
                  <a:pt x="10213816" y="0"/>
                </a:cubicBezTo>
                <a:cubicBezTo>
                  <a:pt x="10433996" y="-768"/>
                  <a:pt x="10704888" y="49430"/>
                  <a:pt x="10671064" y="115759"/>
                </a:cubicBezTo>
                <a:cubicBezTo>
                  <a:pt x="10644446" y="521786"/>
                  <a:pt x="10869174" y="688619"/>
                  <a:pt x="10671064" y="1040679"/>
                </a:cubicBezTo>
                <a:cubicBezTo>
                  <a:pt x="10625815" y="1142952"/>
                  <a:pt x="10481953" y="1145941"/>
                  <a:pt x="10213816" y="1156440"/>
                </a:cubicBezTo>
                <a:cubicBezTo>
                  <a:pt x="7640722" y="709726"/>
                  <a:pt x="5095410" y="892439"/>
                  <a:pt x="457246" y="1156440"/>
                </a:cubicBezTo>
                <a:cubicBezTo>
                  <a:pt x="194999" y="1136210"/>
                  <a:pt x="9438" y="1122410"/>
                  <a:pt x="0" y="1040679"/>
                </a:cubicBezTo>
                <a:cubicBezTo>
                  <a:pt x="-273796" y="677773"/>
                  <a:pt x="-13051" y="416321"/>
                  <a:pt x="0" y="11575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2185" h="1410594" fill="none" extrusionOk="0">
                        <a:moveTo>
                          <a:pt x="0" y="141200"/>
                        </a:moveTo>
                        <a:cubicBezTo>
                          <a:pt x="2328" y="81105"/>
                          <a:pt x="276168" y="-20606"/>
                          <a:pt x="492431" y="0"/>
                        </a:cubicBezTo>
                        <a:cubicBezTo>
                          <a:pt x="3732908" y="58857"/>
                          <a:pt x="8516863" y="-297846"/>
                          <a:pt x="10999753" y="0"/>
                        </a:cubicBezTo>
                        <a:cubicBezTo>
                          <a:pt x="11246633" y="-1572"/>
                          <a:pt x="11521992" y="50014"/>
                          <a:pt x="11492185" y="141200"/>
                        </a:cubicBezTo>
                        <a:cubicBezTo>
                          <a:pt x="11466057" y="615349"/>
                          <a:pt x="11663738" y="812528"/>
                          <a:pt x="11492185" y="1269393"/>
                        </a:cubicBezTo>
                        <a:cubicBezTo>
                          <a:pt x="11457709" y="1367029"/>
                          <a:pt x="11298626" y="1410021"/>
                          <a:pt x="10999753" y="1410594"/>
                        </a:cubicBezTo>
                        <a:cubicBezTo>
                          <a:pt x="8251673" y="1372646"/>
                          <a:pt x="5428775" y="1371744"/>
                          <a:pt x="492431" y="1410594"/>
                        </a:cubicBezTo>
                        <a:cubicBezTo>
                          <a:pt x="212441" y="1391872"/>
                          <a:pt x="685" y="1368196"/>
                          <a:pt x="0" y="1269393"/>
                        </a:cubicBezTo>
                        <a:cubicBezTo>
                          <a:pt x="-246197" y="791364"/>
                          <a:pt x="-19186" y="507647"/>
                          <a:pt x="0" y="141200"/>
                        </a:cubicBezTo>
                        <a:close/>
                      </a:path>
                      <a:path w="11492185" h="1410594" stroke="0" extrusionOk="0">
                        <a:moveTo>
                          <a:pt x="0" y="141200"/>
                        </a:moveTo>
                        <a:cubicBezTo>
                          <a:pt x="-34395" y="78498"/>
                          <a:pt x="253351" y="-17696"/>
                          <a:pt x="492431" y="0"/>
                        </a:cubicBezTo>
                        <a:cubicBezTo>
                          <a:pt x="3875552" y="-471940"/>
                          <a:pt x="5836489" y="266642"/>
                          <a:pt x="10999753" y="0"/>
                        </a:cubicBezTo>
                        <a:cubicBezTo>
                          <a:pt x="11231300" y="-795"/>
                          <a:pt x="11509006" y="70932"/>
                          <a:pt x="11492185" y="141200"/>
                        </a:cubicBezTo>
                        <a:cubicBezTo>
                          <a:pt x="11443028" y="460298"/>
                          <a:pt x="11767935" y="879870"/>
                          <a:pt x="11492185" y="1269393"/>
                        </a:cubicBezTo>
                        <a:cubicBezTo>
                          <a:pt x="11495239" y="1363290"/>
                          <a:pt x="11233506" y="1402547"/>
                          <a:pt x="10999753" y="1410594"/>
                        </a:cubicBezTo>
                        <a:cubicBezTo>
                          <a:pt x="8054751" y="1430955"/>
                          <a:pt x="5047707" y="1270780"/>
                          <a:pt x="492431" y="1410594"/>
                        </a:cubicBezTo>
                        <a:cubicBezTo>
                          <a:pt x="204427" y="1389210"/>
                          <a:pt x="7129" y="1342554"/>
                          <a:pt x="0" y="1269393"/>
                        </a:cubicBezTo>
                        <a:cubicBezTo>
                          <a:pt x="-221019" y="846679"/>
                          <a:pt x="-183464" y="595104"/>
                          <a:pt x="0" y="141200"/>
                        </a:cubicBezTo>
                        <a:close/>
                      </a:path>
                      <a:path w="11492185" h="1410594" fill="none" stroke="0" extrusionOk="0">
                        <a:moveTo>
                          <a:pt x="0" y="141200"/>
                        </a:moveTo>
                        <a:cubicBezTo>
                          <a:pt x="-2716" y="28703"/>
                          <a:pt x="280327" y="9243"/>
                          <a:pt x="492431" y="0"/>
                        </a:cubicBezTo>
                        <a:cubicBezTo>
                          <a:pt x="3634274" y="128989"/>
                          <a:pt x="8750612" y="-259627"/>
                          <a:pt x="10999753" y="0"/>
                        </a:cubicBezTo>
                        <a:cubicBezTo>
                          <a:pt x="11235209" y="-214"/>
                          <a:pt x="11518154" y="68240"/>
                          <a:pt x="11492185" y="141200"/>
                        </a:cubicBezTo>
                        <a:cubicBezTo>
                          <a:pt x="11430485" y="655377"/>
                          <a:pt x="11683872" y="814366"/>
                          <a:pt x="11492185" y="1269393"/>
                        </a:cubicBezTo>
                        <a:cubicBezTo>
                          <a:pt x="11454309" y="1380192"/>
                          <a:pt x="11276995" y="1399577"/>
                          <a:pt x="10999753" y="1410594"/>
                        </a:cubicBezTo>
                        <a:cubicBezTo>
                          <a:pt x="8128084" y="1073702"/>
                          <a:pt x="5814095" y="947404"/>
                          <a:pt x="492431" y="1410594"/>
                        </a:cubicBezTo>
                        <a:cubicBezTo>
                          <a:pt x="210076" y="1390496"/>
                          <a:pt x="13861" y="1353204"/>
                          <a:pt x="0" y="1269393"/>
                        </a:cubicBezTo>
                        <a:cubicBezTo>
                          <a:pt x="-244538" y="849664"/>
                          <a:pt x="5415" y="527242"/>
                          <a:pt x="0" y="14120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84896E-8AA3-4248-89AE-C9AD4FBB244A}"/>
              </a:ext>
            </a:extLst>
          </p:cNvPr>
          <p:cNvSpPr txBox="1"/>
          <p:nvPr/>
        </p:nvSpPr>
        <p:spPr>
          <a:xfrm>
            <a:off x="1914144" y="342579"/>
            <a:ext cx="10277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sẽ khuyên các bạn thế nào, nếu các bạn cười đùa trong khi ăn?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C555FE-A3A2-4AAC-B8F5-CE8206E853EA}"/>
              </a:ext>
            </a:extLst>
          </p:cNvPr>
          <p:cNvGrpSpPr/>
          <p:nvPr/>
        </p:nvGrpSpPr>
        <p:grpSpPr>
          <a:xfrm>
            <a:off x="311271" y="-85726"/>
            <a:ext cx="1671453" cy="1935653"/>
            <a:chOff x="3109913" y="390525"/>
            <a:chExt cx="5970588" cy="6275388"/>
          </a:xfrm>
        </p:grpSpPr>
        <p:sp>
          <p:nvSpPr>
            <p:cNvPr id="39" name="Oval 10">
              <a:extLst>
                <a:ext uri="{FF2B5EF4-FFF2-40B4-BE49-F238E27FC236}">
                  <a16:creationId xmlns:a16="http://schemas.microsoft.com/office/drawing/2014/main" xmlns="" id="{FF0B5251-489B-404F-9AED-B8337597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4D4D8767-FD4B-46DE-ADA4-25C56AB4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852A00A1-5751-44F5-BF42-55BA0190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8208A1C5-19D2-4EF3-88C7-CCF3B447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951B69FD-DA65-4B75-9B8D-FB473CDF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2636D3A9-2DAD-4FAE-A386-975BF790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xmlns="" id="{8C323D19-A71B-49F3-BED8-BDC29FAF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xmlns="" id="{7B3BDC32-1291-4043-A41B-0FDED8F6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xmlns="" id="{D328E400-6083-4D8F-BED6-B9BB62B5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xmlns="" id="{34322530-F4D6-493C-BC18-E38D3686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xmlns="" id="{75AC60EA-7DE2-4028-8D19-839A6B6D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xmlns="" id="{EE704D87-6B46-4410-9A87-6C591570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xmlns="" id="{BC0079C4-E1F6-4CB4-B489-BCF6541D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C425824D-9DB8-4B11-9E01-CDDFCF4F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xmlns="" id="{347043A2-2FA0-4C01-8708-DE1D7825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xmlns="" id="{A23F8629-477E-4C0C-81DA-71EC1C53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xmlns="" id="{98194DAE-BCA7-4D80-8429-AFD9BC21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xmlns="" id="{622364C9-6F54-435F-A7CC-DDBBCBAA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xmlns="" id="{6C9C156B-7F56-4A35-9C8D-B4F920B3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xmlns="" id="{69C2987C-B843-425D-90DA-EADE37B4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xmlns="" id="{A139BAAF-59A7-4AE5-8075-DC27F79D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xmlns="" id="{BFA71B13-D3AD-4B9B-97EC-E8DAFC3F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xmlns="" id="{4363889C-DD6A-452D-B42B-A8625DD3A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xmlns="" id="{AC84F923-EFFE-4555-8803-74ADFEB5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xmlns="" id="{1077AE66-63FA-48E2-9DF2-807FAC19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xmlns="" id="{A745375E-29C6-4F71-AD4D-8147198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xmlns="" id="{57FBE4E2-B808-44BC-ADA7-FC262A7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xmlns="" id="{7154F1B1-5C6B-4479-9902-42120BBC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xmlns="" id="{ECA72896-84CA-447B-B3F4-F1EC716D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xmlns="" id="{14567FAA-20B3-452E-AF20-445C6CE5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xmlns="" id="{00AF3A5E-3690-4E1B-8F28-708E7731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xmlns="" id="{E9B1A3F3-97E4-45FC-A473-F084D9D4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xmlns="" id="{6A218EE8-AFDB-439F-822C-61E32DA4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xmlns="" id="{AD9067CD-AE3C-4297-8C68-BF14B255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xmlns="" id="{020CCEE8-EEC5-4178-88DE-FF84FA1F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xmlns="" id="{6D105D48-4616-4F85-9CB1-B9DF1FC4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xmlns="" id="{E7580D2A-5688-4CA2-BB05-71DFCD60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xmlns="" id="{5537A663-9986-4EB1-8999-F17780B9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48">
              <a:extLst>
                <a:ext uri="{FF2B5EF4-FFF2-40B4-BE49-F238E27FC236}">
                  <a16:creationId xmlns:a16="http://schemas.microsoft.com/office/drawing/2014/main" xmlns="" id="{EDB473DA-C1A2-4D7C-8F93-61648A1DC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xmlns="" id="{B0CB101C-0092-4291-B085-5F428510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xmlns="" id="{59AE01C4-803B-48D6-8232-37C4EBBD7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51">
              <a:extLst>
                <a:ext uri="{FF2B5EF4-FFF2-40B4-BE49-F238E27FC236}">
                  <a16:creationId xmlns:a16="http://schemas.microsoft.com/office/drawing/2014/main" xmlns="" id="{684D6B7E-FE0D-43A9-917D-9BC691E58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xmlns="" id="{FCD70D1B-8ABD-442C-AFB5-CA981E03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xmlns="" id="{547DEDAE-1754-49EE-9958-E45BF0B0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xmlns="" id="{5376B49D-87D6-4347-9B89-D943A4BC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xmlns="" id="{3044450A-29B7-4E5C-A358-2A027F6F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xmlns="" id="{B9736D3E-A81F-40A6-8CB5-C96A0277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57">
              <a:extLst>
                <a:ext uri="{FF2B5EF4-FFF2-40B4-BE49-F238E27FC236}">
                  <a16:creationId xmlns:a16="http://schemas.microsoft.com/office/drawing/2014/main" xmlns="" id="{87027AE4-33A0-466F-9550-48E823F3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58">
              <a:extLst>
                <a:ext uri="{FF2B5EF4-FFF2-40B4-BE49-F238E27FC236}">
                  <a16:creationId xmlns:a16="http://schemas.microsoft.com/office/drawing/2014/main" xmlns="" id="{0764FC7A-545C-4041-9CF0-B061C603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xmlns="" id="{92639B77-9216-428B-84C8-A26BB8606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xmlns="" id="{DC310350-FBB9-4A2E-A87A-F7D94ECD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xmlns="" id="{1DDC365E-B770-4FCD-94A8-AD83132D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62">
              <a:extLst>
                <a:ext uri="{FF2B5EF4-FFF2-40B4-BE49-F238E27FC236}">
                  <a16:creationId xmlns:a16="http://schemas.microsoft.com/office/drawing/2014/main" xmlns="" id="{A44BBE4D-9857-43CF-881E-7F37559C8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xmlns="" id="{C564118A-E369-4AED-9DCB-6DC4D88C3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xmlns="" id="{5554BA3B-D094-491D-A997-96D009C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xmlns="" id="{19F0DA53-C061-473F-AD16-555201E03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xmlns="" id="{CC632A14-96DA-48B1-8ED4-89C1C958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67">
              <a:extLst>
                <a:ext uri="{FF2B5EF4-FFF2-40B4-BE49-F238E27FC236}">
                  <a16:creationId xmlns:a16="http://schemas.microsoft.com/office/drawing/2014/main" xmlns="" id="{6A5CFF53-D8CF-4B9B-BF0B-D91B49AA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68">
              <a:extLst>
                <a:ext uri="{FF2B5EF4-FFF2-40B4-BE49-F238E27FC236}">
                  <a16:creationId xmlns:a16="http://schemas.microsoft.com/office/drawing/2014/main" xmlns="" id="{34B1D998-7A13-4978-82A0-40CA0DC2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69">
              <a:extLst>
                <a:ext uri="{FF2B5EF4-FFF2-40B4-BE49-F238E27FC236}">
                  <a16:creationId xmlns:a16="http://schemas.microsoft.com/office/drawing/2014/main" xmlns="" id="{354EBD2F-D1BC-49A6-A73C-5322932D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70">
              <a:extLst>
                <a:ext uri="{FF2B5EF4-FFF2-40B4-BE49-F238E27FC236}">
                  <a16:creationId xmlns:a16="http://schemas.microsoft.com/office/drawing/2014/main" xmlns="" id="{6A6BA5F6-B0FC-4A21-8C15-5E5DBA74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71">
              <a:extLst>
                <a:ext uri="{FF2B5EF4-FFF2-40B4-BE49-F238E27FC236}">
                  <a16:creationId xmlns:a16="http://schemas.microsoft.com/office/drawing/2014/main" xmlns="" id="{A8A8025F-84EA-4CF0-96CD-280540BCF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xmlns="" id="{6A0DE165-2317-46D6-9A11-31409B03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xmlns="" id="{1751D4F7-DA0C-49D2-A4BA-088C1FFD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xmlns="" id="{71370C62-BB2D-4119-B1AB-2918BD6D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75">
              <a:extLst>
                <a:ext uri="{FF2B5EF4-FFF2-40B4-BE49-F238E27FC236}">
                  <a16:creationId xmlns:a16="http://schemas.microsoft.com/office/drawing/2014/main" xmlns="" id="{7A154DBC-3132-4132-B4E6-CB5A168B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76">
              <a:extLst>
                <a:ext uri="{FF2B5EF4-FFF2-40B4-BE49-F238E27FC236}">
                  <a16:creationId xmlns:a16="http://schemas.microsoft.com/office/drawing/2014/main" xmlns="" id="{82A31D97-F23B-4558-A790-AC6597D8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77">
              <a:extLst>
                <a:ext uri="{FF2B5EF4-FFF2-40B4-BE49-F238E27FC236}">
                  <a16:creationId xmlns:a16="http://schemas.microsoft.com/office/drawing/2014/main" xmlns="" id="{2607C21D-127E-41F7-BB36-DDE4296D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xmlns="" id="{BF853D8E-AC94-400C-9B47-5460694A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xmlns="" id="{5704CFC7-7F28-4780-9356-E7981663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xmlns="" id="{5BB3FFC8-FC7D-4EE0-A53A-14CD4E9F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81">
              <a:extLst>
                <a:ext uri="{FF2B5EF4-FFF2-40B4-BE49-F238E27FC236}">
                  <a16:creationId xmlns:a16="http://schemas.microsoft.com/office/drawing/2014/main" xmlns="" id="{3E1DCB9C-293F-4706-9B2E-7CC9FB0D6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82">
              <a:extLst>
                <a:ext uri="{FF2B5EF4-FFF2-40B4-BE49-F238E27FC236}">
                  <a16:creationId xmlns:a16="http://schemas.microsoft.com/office/drawing/2014/main" xmlns="" id="{9B3E8B41-F90D-4B0F-A60E-F1D33CE01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83">
              <a:extLst>
                <a:ext uri="{FF2B5EF4-FFF2-40B4-BE49-F238E27FC236}">
                  <a16:creationId xmlns:a16="http://schemas.microsoft.com/office/drawing/2014/main" xmlns="" id="{68F39962-8975-4592-BE9F-2DC3D12B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84">
              <a:extLst>
                <a:ext uri="{FF2B5EF4-FFF2-40B4-BE49-F238E27FC236}">
                  <a16:creationId xmlns:a16="http://schemas.microsoft.com/office/drawing/2014/main" xmlns="" id="{A3CD25E8-AD5A-4B1E-978D-D59A75F0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85">
              <a:extLst>
                <a:ext uri="{FF2B5EF4-FFF2-40B4-BE49-F238E27FC236}">
                  <a16:creationId xmlns:a16="http://schemas.microsoft.com/office/drawing/2014/main" xmlns="" id="{858B4DEA-A661-48D7-86C7-B12444733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86">
              <a:extLst>
                <a:ext uri="{FF2B5EF4-FFF2-40B4-BE49-F238E27FC236}">
                  <a16:creationId xmlns:a16="http://schemas.microsoft.com/office/drawing/2014/main" xmlns="" id="{18032FC7-DD67-483E-A409-DEBD23FF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87">
              <a:extLst>
                <a:ext uri="{FF2B5EF4-FFF2-40B4-BE49-F238E27FC236}">
                  <a16:creationId xmlns:a16="http://schemas.microsoft.com/office/drawing/2014/main" xmlns="" id="{0CDD0CC1-6E77-4912-8B0D-083AF210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88">
              <a:extLst>
                <a:ext uri="{FF2B5EF4-FFF2-40B4-BE49-F238E27FC236}">
                  <a16:creationId xmlns:a16="http://schemas.microsoft.com/office/drawing/2014/main" xmlns="" id="{8D74998F-22A8-46A2-A138-077B44C5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89">
              <a:extLst>
                <a:ext uri="{FF2B5EF4-FFF2-40B4-BE49-F238E27FC236}">
                  <a16:creationId xmlns:a16="http://schemas.microsoft.com/office/drawing/2014/main" xmlns="" id="{19C2258B-0C44-47CF-9B7B-8115250C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90">
              <a:extLst>
                <a:ext uri="{FF2B5EF4-FFF2-40B4-BE49-F238E27FC236}">
                  <a16:creationId xmlns:a16="http://schemas.microsoft.com/office/drawing/2014/main" xmlns="" id="{B0E13F37-CE5A-4821-B2F4-A157D82D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xmlns="" id="{C7D6850F-7E72-4E2C-B7B3-F506FEFD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xmlns="" id="{53266323-9E7F-498B-9FF3-55F377C3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xmlns="" id="{C576E463-468F-4E6B-805E-A8E3B202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xmlns="" id="{F5ADC0BB-E5D6-4D57-9A59-8575116EF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xmlns="" id="{87672259-094B-44CF-8B2C-E426A5EF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xmlns="" id="{9CBC2AF9-CE76-4CBA-8CDA-B3619402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xmlns="" id="{CEBC2494-47B2-49D1-906B-119755B8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xmlns="" id="{70CB37B0-3FA8-4A35-8110-4D2DA61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xmlns="" id="{1761DD5F-2E50-4B11-B54C-9CE348B7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xmlns="" id="{9B53E459-1362-43DA-A86F-5E0630A7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xmlns="" id="{1CF06FE8-9C76-4ACD-BFD1-6854546E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xmlns="" id="{B786A67E-3A2A-483E-8A9F-1D679A30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xmlns="" id="{D018F4D9-B641-4E6E-ABE2-FD922C97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xmlns="" id="{19EDBF27-7B8F-48E3-B9BF-ADFC48EB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05">
              <a:extLst>
                <a:ext uri="{FF2B5EF4-FFF2-40B4-BE49-F238E27FC236}">
                  <a16:creationId xmlns:a16="http://schemas.microsoft.com/office/drawing/2014/main" xmlns="" id="{3A2A338F-FD49-4721-AA7C-96E0DD73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xmlns="" id="{50C93737-BD07-4073-8CE5-2AC8B2C0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107">
              <a:extLst>
                <a:ext uri="{FF2B5EF4-FFF2-40B4-BE49-F238E27FC236}">
                  <a16:creationId xmlns:a16="http://schemas.microsoft.com/office/drawing/2014/main" xmlns="" id="{37FBC216-DA18-4987-8081-12B5035B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08">
              <a:extLst>
                <a:ext uri="{FF2B5EF4-FFF2-40B4-BE49-F238E27FC236}">
                  <a16:creationId xmlns:a16="http://schemas.microsoft.com/office/drawing/2014/main" xmlns="" id="{811975BB-0B1A-4DC2-8680-CF93874F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109">
              <a:extLst>
                <a:ext uri="{FF2B5EF4-FFF2-40B4-BE49-F238E27FC236}">
                  <a16:creationId xmlns:a16="http://schemas.microsoft.com/office/drawing/2014/main" xmlns="" id="{31C6E059-7A1A-4E70-80EE-7CC7241B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110">
              <a:extLst>
                <a:ext uri="{FF2B5EF4-FFF2-40B4-BE49-F238E27FC236}">
                  <a16:creationId xmlns:a16="http://schemas.microsoft.com/office/drawing/2014/main" xmlns="" id="{C2A0E891-CFEE-406C-88D2-98D44632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xmlns="" id="{B23B0185-57FC-4D71-B9E8-4798134B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xmlns="" id="{0AF5EBBA-2A48-4995-9973-A886A39B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xmlns="" id="{5747D0FD-7318-4FA6-BEAC-15D43ED83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xmlns="" id="{0E435382-9020-4DD4-B562-F6786418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xmlns="" id="{41DA70DA-A492-49C9-801D-3040E98F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116">
              <a:extLst>
                <a:ext uri="{FF2B5EF4-FFF2-40B4-BE49-F238E27FC236}">
                  <a16:creationId xmlns:a16="http://schemas.microsoft.com/office/drawing/2014/main" xmlns="" id="{CAF46ED3-38FD-4C87-A404-940EBAE7D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117">
              <a:extLst>
                <a:ext uri="{FF2B5EF4-FFF2-40B4-BE49-F238E27FC236}">
                  <a16:creationId xmlns:a16="http://schemas.microsoft.com/office/drawing/2014/main" xmlns="" id="{BE4B09DE-BC8F-474D-B909-A867A922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Freeform 118">
              <a:extLst>
                <a:ext uri="{FF2B5EF4-FFF2-40B4-BE49-F238E27FC236}">
                  <a16:creationId xmlns:a16="http://schemas.microsoft.com/office/drawing/2014/main" xmlns="" id="{2312806B-0C55-49C6-859D-C53EB3BE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Freeform 119">
              <a:extLst>
                <a:ext uri="{FF2B5EF4-FFF2-40B4-BE49-F238E27FC236}">
                  <a16:creationId xmlns:a16="http://schemas.microsoft.com/office/drawing/2014/main" xmlns="" id="{7B9216C1-247D-4374-A6F6-D2E77E69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Freeform 120">
              <a:extLst>
                <a:ext uri="{FF2B5EF4-FFF2-40B4-BE49-F238E27FC236}">
                  <a16:creationId xmlns:a16="http://schemas.microsoft.com/office/drawing/2014/main" xmlns="" id="{D09633EA-D436-40C2-B0C3-12CBBA80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Freeform 121">
              <a:extLst>
                <a:ext uri="{FF2B5EF4-FFF2-40B4-BE49-F238E27FC236}">
                  <a16:creationId xmlns:a16="http://schemas.microsoft.com/office/drawing/2014/main" xmlns="" id="{32DD5CB3-B6EC-4721-BA95-0BEE97C3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xmlns="" id="{9872169A-C246-4A30-8262-8699050D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23">
              <a:extLst>
                <a:ext uri="{FF2B5EF4-FFF2-40B4-BE49-F238E27FC236}">
                  <a16:creationId xmlns:a16="http://schemas.microsoft.com/office/drawing/2014/main" xmlns="" id="{265F2EB9-9B14-4181-9677-C1A69DD0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24">
              <a:extLst>
                <a:ext uri="{FF2B5EF4-FFF2-40B4-BE49-F238E27FC236}">
                  <a16:creationId xmlns:a16="http://schemas.microsoft.com/office/drawing/2014/main" xmlns="" id="{7E380F12-A26D-4A6F-97DA-FF04B7BC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125">
              <a:extLst>
                <a:ext uri="{FF2B5EF4-FFF2-40B4-BE49-F238E27FC236}">
                  <a16:creationId xmlns:a16="http://schemas.microsoft.com/office/drawing/2014/main" xmlns="" id="{0D98EE0C-CB8C-4A98-9121-708963B5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126">
              <a:extLst>
                <a:ext uri="{FF2B5EF4-FFF2-40B4-BE49-F238E27FC236}">
                  <a16:creationId xmlns:a16="http://schemas.microsoft.com/office/drawing/2014/main" xmlns="" id="{137BB5F7-1EBA-4DBD-A388-47BDFDB2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127">
              <a:extLst>
                <a:ext uri="{FF2B5EF4-FFF2-40B4-BE49-F238E27FC236}">
                  <a16:creationId xmlns:a16="http://schemas.microsoft.com/office/drawing/2014/main" xmlns="" id="{DF4B26C6-390F-4A00-A9FF-7CDB1B90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128">
              <a:extLst>
                <a:ext uri="{FF2B5EF4-FFF2-40B4-BE49-F238E27FC236}">
                  <a16:creationId xmlns:a16="http://schemas.microsoft.com/office/drawing/2014/main" xmlns="" id="{534E97EF-3FC6-43FE-9948-9E5FD910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xmlns="" id="{A2A90C0D-243B-4BF3-A01A-D65EABCC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130">
              <a:extLst>
                <a:ext uri="{FF2B5EF4-FFF2-40B4-BE49-F238E27FC236}">
                  <a16:creationId xmlns:a16="http://schemas.microsoft.com/office/drawing/2014/main" xmlns="" id="{D6301267-E296-4895-AA77-A5BDD15D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131">
              <a:extLst>
                <a:ext uri="{FF2B5EF4-FFF2-40B4-BE49-F238E27FC236}">
                  <a16:creationId xmlns:a16="http://schemas.microsoft.com/office/drawing/2014/main" xmlns="" id="{D72EE050-1C86-452B-A8EE-D0B7EDAA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xmlns="" id="{59034C39-1037-42B2-A31B-021BC36B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133">
              <a:extLst>
                <a:ext uri="{FF2B5EF4-FFF2-40B4-BE49-F238E27FC236}">
                  <a16:creationId xmlns:a16="http://schemas.microsoft.com/office/drawing/2014/main" xmlns="" id="{D46CF34F-CBD0-4810-BF81-7D043F54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134">
              <a:extLst>
                <a:ext uri="{FF2B5EF4-FFF2-40B4-BE49-F238E27FC236}">
                  <a16:creationId xmlns:a16="http://schemas.microsoft.com/office/drawing/2014/main" xmlns="" id="{02F52AFC-A5D2-4770-8076-985E9532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135">
              <a:extLst>
                <a:ext uri="{FF2B5EF4-FFF2-40B4-BE49-F238E27FC236}">
                  <a16:creationId xmlns:a16="http://schemas.microsoft.com/office/drawing/2014/main" xmlns="" id="{4920623D-A390-4843-9A54-95CA5DE6E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5CCABC-B6A2-D30F-A665-B5ECF616D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1800225"/>
            <a:ext cx="4895850" cy="39243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7F1D31D-E70A-8957-2BC6-9A18901D87A9}"/>
              </a:ext>
            </a:extLst>
          </p:cNvPr>
          <p:cNvGrpSpPr/>
          <p:nvPr/>
        </p:nvGrpSpPr>
        <p:grpSpPr>
          <a:xfrm>
            <a:off x="481086" y="2400300"/>
            <a:ext cx="3262239" cy="3028950"/>
            <a:chOff x="-99939" y="0"/>
            <a:chExt cx="3693890" cy="3794760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xmlns="" id="{E2C397D8-91F9-58F6-896C-DFBCE5F9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6020" y="0"/>
              <a:ext cx="2487804" cy="25450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5EF94C2-D9AD-B751-264A-31C9FF275962}"/>
                </a:ext>
              </a:extLst>
            </p:cNvPr>
            <p:cNvGrpSpPr/>
            <p:nvPr/>
          </p:nvGrpSpPr>
          <p:grpSpPr>
            <a:xfrm>
              <a:off x="119223" y="1686225"/>
              <a:ext cx="3254913" cy="2108535"/>
              <a:chOff x="6533573" y="3124125"/>
              <a:chExt cx="3313941" cy="2240206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xmlns="" id="{0150D53A-F6EC-495C-AAE3-5E0B11262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533573" y="3124125"/>
                <a:ext cx="3313941" cy="224020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F33FEE4-D979-5BF2-2022-8925DE2E4DF0}"/>
                  </a:ext>
                </a:extLst>
              </p:cNvPr>
              <p:cNvSpPr txBox="1"/>
              <p:nvPr/>
            </p:nvSpPr>
            <p:spPr>
              <a:xfrm>
                <a:off x="6533573" y="4039489"/>
                <a:ext cx="33139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CCDD69A-155E-C1FA-B69A-48EC6BB4417C}"/>
                </a:ext>
              </a:extLst>
            </p:cNvPr>
            <p:cNvSpPr txBox="1"/>
            <p:nvPr/>
          </p:nvSpPr>
          <p:spPr>
            <a:xfrm>
              <a:off x="-99939" y="2069238"/>
              <a:ext cx="3693890" cy="165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</a:rPr>
                <a:t>Thảo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luận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nhóm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đôi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249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2023-01-28T05:46:58Z</dcterms:created>
  <dcterms:modified xsi:type="dcterms:W3CDTF">2019-03-19T08:35:48Z</dcterms:modified>
</cp:coreProperties>
</file>