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2" r:id="rId2"/>
    <p:sldId id="262" r:id="rId3"/>
    <p:sldId id="278" r:id="rId4"/>
    <p:sldId id="280" r:id="rId5"/>
    <p:sldId id="300" r:id="rId6"/>
    <p:sldId id="298" r:id="rId7"/>
    <p:sldId id="283" r:id="rId8"/>
    <p:sldId id="301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>
        <p:scale>
          <a:sx n="88" d="100"/>
          <a:sy n="88" d="100"/>
        </p:scale>
        <p:origin x="-6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850995" y="4796864"/>
            <a:ext cx="4172852" cy="923130"/>
          </a:xfrm>
          <a:prstGeom prst="rect">
            <a:avLst/>
          </a:prstGeom>
          <a:noFill/>
        </p:spPr>
        <p:txBody>
          <a:bodyPr wrap="non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9882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2920396"/>
            <a:ext cx="47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Vẽ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trang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trí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989" r="7711" b="67567"/>
          <a:stretch/>
        </p:blipFill>
        <p:spPr>
          <a:xfrm>
            <a:off x="876301" y="1405729"/>
            <a:ext cx="10439399" cy="40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7479" r="65080" b="35248"/>
          <a:stretch/>
        </p:blipFill>
        <p:spPr>
          <a:xfrm>
            <a:off x="475394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922A9D6-91D5-66DE-8838-90472A3F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37493" r="36842" b="35234"/>
          <a:stretch/>
        </p:blipFill>
        <p:spPr>
          <a:xfrm>
            <a:off x="3333716" y="1704034"/>
            <a:ext cx="2639225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4446E9-02D3-2603-114D-5497C586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6" t="37420" r="8579" b="35307"/>
          <a:stretch/>
        </p:blipFill>
        <p:spPr>
          <a:xfrm>
            <a:off x="6192038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DC8661D-E879-8717-DEE4-0C87D577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5011" r="36769" b="7716"/>
          <a:stretch/>
        </p:blipFill>
        <p:spPr>
          <a:xfrm>
            <a:off x="9124041" y="1704034"/>
            <a:ext cx="2712906" cy="35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09F8520-DF64-A860-63A0-B2BD5CCD9B1A}"/>
              </a:ext>
            </a:extLst>
          </p:cNvPr>
          <p:cNvSpPr txBox="1"/>
          <p:nvPr/>
        </p:nvSpPr>
        <p:spPr>
          <a:xfrm>
            <a:off x="1351722" y="5352208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A80525B4-F47C-8C84-00E9-9B3B09185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1567" r="46562" b="45628"/>
          <a:stretch/>
        </p:blipFill>
        <p:spPr>
          <a:xfrm>
            <a:off x="501344" y="1595853"/>
            <a:ext cx="4260368" cy="259514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07157B4-820B-138A-D386-AE95C9D9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21228" r="3258" b="45967"/>
          <a:stretch/>
        </p:blipFill>
        <p:spPr>
          <a:xfrm>
            <a:off x="5121428" y="1595853"/>
            <a:ext cx="3649192" cy="259514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41873EA6-65C8-FF0C-8018-93AEF7B0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2" t="58099" r="31970" b="9481"/>
          <a:stretch/>
        </p:blipFill>
        <p:spPr>
          <a:xfrm>
            <a:off x="9078894" y="1595853"/>
            <a:ext cx="2560320" cy="25646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8E477BE-4058-7D8A-9EDB-AC407BC6308A}"/>
              </a:ext>
            </a:extLst>
          </p:cNvPr>
          <p:cNvSpPr txBox="1"/>
          <p:nvPr/>
        </p:nvSpPr>
        <p:spPr>
          <a:xfrm>
            <a:off x="1005558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2A623921-B97B-5590-D36B-6EB5DF6E4A1A}"/>
              </a:ext>
            </a:extLst>
          </p:cNvPr>
          <p:cNvSpPr txBox="1"/>
          <p:nvPr/>
        </p:nvSpPr>
        <p:spPr>
          <a:xfrm>
            <a:off x="532005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48B3AB3-D98A-6023-8651-A2D19F73F517}"/>
              </a:ext>
            </a:extLst>
          </p:cNvPr>
          <p:cNvSpPr txBox="1"/>
          <p:nvPr/>
        </p:nvSpPr>
        <p:spPr>
          <a:xfrm>
            <a:off x="8733084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9F122A2-57A0-CC6A-5320-8D6C2FBD6E67}"/>
              </a:ext>
            </a:extLst>
          </p:cNvPr>
          <p:cNvSpPr txBox="1"/>
          <p:nvPr/>
        </p:nvSpPr>
        <p:spPr>
          <a:xfrm>
            <a:off x="3009112" y="4677372"/>
            <a:ext cx="6173776" cy="146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13E4580-B490-FBC9-E6AF-206FD933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914" r="63027" b="21369"/>
          <a:stretch/>
        </p:blipFill>
        <p:spPr>
          <a:xfrm>
            <a:off x="696402" y="1517324"/>
            <a:ext cx="4850958" cy="476732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0614B667-5D62-75CF-59EF-36422907E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8234" r="9288" b="12215"/>
          <a:stretch/>
        </p:blipFill>
        <p:spPr>
          <a:xfrm>
            <a:off x="5920547" y="1517324"/>
            <a:ext cx="5252458" cy="47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 descr="Tổng hợp những mẫu hình tròn đẹp nhất dùng cho thiết kế">
            <a:extLst>
              <a:ext uri="{FF2B5EF4-FFF2-40B4-BE49-F238E27FC236}">
                <a16:creationId xmlns:a16="http://schemas.microsoft.com/office/drawing/2014/main" xmlns="" id="{BC5FD410-43FB-D4ED-0D48-A077CA5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" y="1480038"/>
            <a:ext cx="410674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Vòng Tròn Trừu Tượng Mandala PNG , Vòng Tròn, Vật Trang Trí, Yoga  PNG và Vector với nền trong suốt để tải xuống miễn phí">
            <a:extLst>
              <a:ext uri="{FF2B5EF4-FFF2-40B4-BE49-F238E27FC236}">
                <a16:creationId xmlns:a16="http://schemas.microsoft.com/office/drawing/2014/main" xmlns="" id="{7F86F8FD-AE7B-38DD-5EA7-792A840E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1" y="1480038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trang trí hình tròn - Circular decoration - YouTube">
            <a:extLst>
              <a:ext uri="{FF2B5EF4-FFF2-40B4-BE49-F238E27FC236}">
                <a16:creationId xmlns:a16="http://schemas.microsoft.com/office/drawing/2014/main" xmlns="" id="{6424D58E-504F-E381-4178-0EC23098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2308" r="28846" b="9743"/>
          <a:stretch/>
        </p:blipFill>
        <p:spPr bwMode="auto">
          <a:xfrm>
            <a:off x="8241705" y="1480038"/>
            <a:ext cx="3496408" cy="35588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168</Words>
  <Application>Microsoft Office PowerPoint</Application>
  <PresentationFormat>Custom</PresentationFormat>
  <Paragraphs>32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Techsi.vn</cp:lastModifiedBy>
  <cp:revision>15</cp:revision>
  <dcterms:created xsi:type="dcterms:W3CDTF">2023-01-08T11:29:18Z</dcterms:created>
  <dcterms:modified xsi:type="dcterms:W3CDTF">2019-03-19T09:33:37Z</dcterms:modified>
</cp:coreProperties>
</file>