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6" r:id="rId2"/>
    <p:sldId id="262" r:id="rId3"/>
    <p:sldId id="278" r:id="rId4"/>
    <p:sldId id="280" r:id="rId5"/>
    <p:sldId id="281" r:id="rId6"/>
    <p:sldId id="282" r:id="rId7"/>
    <p:sldId id="283" r:id="rId8"/>
    <p:sldId id="257" r:id="rId9"/>
    <p:sldId id="258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11A9-F35C-4121-ADE9-273CE980A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70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xmlns="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xmlns="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xmlns="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xmlns="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xmlns="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xmlns="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xmlns="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xmlns="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xmlns="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xmlns="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xmlns="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xmlns="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xmlns="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xmlns="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xmlns="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xmlns="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xmlns="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xmlns="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50F594-93C2-4AA1-A8DA-23E4EF37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83B2A3-D905-443A-8BB6-C1C62D5BA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1B3662-E63E-4AEE-9B76-DEC11B2E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DB12-4FE7-4F44-83BA-4F768AE2201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99BBAA-0D79-4BAD-AC1A-D6B5EC08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B43593-1122-4FC4-BD0F-C4BC890E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8FD-92B0-47EB-A30C-18B375B2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1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26.png"/><Relationship Id="rId10" Type="http://schemas.openxmlformats.org/officeDocument/2006/relationships/image" Target="../media/image30.gif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openxmlformats.org/officeDocument/2006/relationships/image" Target="../media/image26.png"/><Relationship Id="rId9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openxmlformats.org/officeDocument/2006/relationships/image" Target="../media/image26.png"/><Relationship Id="rId9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openxmlformats.org/officeDocument/2006/relationships/image" Target="../media/image26.png"/><Relationship Id="rId9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129"/>
            <a:ext cx="12176094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4276"/>
            <a:ext cx="8194420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lIns="68516" tIns="34258" rIns="68516" bIns="3425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7003"/>
            <a:ext cx="8550262" cy="2826356"/>
          </a:xfrm>
          <a:prstGeom prst="rect">
            <a:avLst/>
          </a:prstGeom>
          <a:noFill/>
        </p:spPr>
        <p:txBody>
          <a:bodyPr spcFirstLastPara="1" wrap="none" lIns="68516" tIns="34258" rIns="68516" bIns="34258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2" y="816750"/>
            <a:ext cx="1306897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850995" y="4796864"/>
            <a:ext cx="4172852" cy="923130"/>
          </a:xfrm>
          <a:prstGeom prst="rect">
            <a:avLst/>
          </a:prstGeom>
          <a:noFill/>
        </p:spPr>
        <p:txBody>
          <a:bodyPr wrap="none" lIns="91239" tIns="45621" rIns="91239" bIns="45621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5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vi-VN" sz="54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9882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2EB4861-6D8A-41DB-92E0-50D219D8DEC6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xmlns="" id="{988093B8-1828-401A-9A0E-C8E3771A8207}"/>
              </a:ext>
            </a:extLst>
          </p:cNvPr>
          <p:cNvSpPr txBox="1"/>
          <p:nvPr/>
        </p:nvSpPr>
        <p:spPr>
          <a:xfrm>
            <a:off x="1555166" y="470938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86 054 … 86 405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xmlns="" id="{5C0478A7-E285-492B-AA3A-D2C60EB14E1D}"/>
              </a:ext>
            </a:extLst>
          </p:cNvPr>
          <p:cNvSpPr/>
          <p:nvPr/>
        </p:nvSpPr>
        <p:spPr>
          <a:xfrm>
            <a:off x="6643360" y="319341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&lt;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xmlns="" id="{71F5D350-5938-4441-B580-C52CD02CFC27}"/>
              </a:ext>
            </a:extLst>
          </p:cNvPr>
          <p:cNvSpPr/>
          <p:nvPr/>
        </p:nvSpPr>
        <p:spPr>
          <a:xfrm>
            <a:off x="1269568" y="457913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&gt;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xmlns="" id="{1BB4345F-1A38-4772-8E94-D5345F52617B}"/>
              </a:ext>
            </a:extLst>
          </p:cNvPr>
          <p:cNvSpPr/>
          <p:nvPr/>
        </p:nvSpPr>
        <p:spPr>
          <a:xfrm>
            <a:off x="6634213" y="459464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xmlns="" id="{24038068-3A8F-4D04-B5B6-BCA0FC87A006}"/>
              </a:ext>
            </a:extLst>
          </p:cNvPr>
          <p:cNvSpPr/>
          <p:nvPr/>
        </p:nvSpPr>
        <p:spPr>
          <a:xfrm>
            <a:off x="1269568" y="318978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=</a:t>
            </a:r>
          </a:p>
        </p:txBody>
      </p:sp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645" y="363445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F42C9BC2-E375-4A4E-8EF5-0D70A2A6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58" y="49847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4" y="360476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677" y="49847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xmlns="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9080" y="1053936"/>
            <a:ext cx="3975277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2EB4861-6D8A-41DB-92E0-50D219D8DEC6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xmlns="" id="{988093B8-1828-401A-9A0E-C8E3771A8207}"/>
              </a:ext>
            </a:extLst>
          </p:cNvPr>
          <p:cNvSpPr txBox="1"/>
          <p:nvPr/>
        </p:nvSpPr>
        <p:spPr>
          <a:xfrm>
            <a:off x="1333500" y="140733"/>
            <a:ext cx="9947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98 604 – 4 245 … 88 640 + 421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xmlns="" id="{5C0478A7-E285-492B-AA3A-D2C60EB14E1D}"/>
              </a:ext>
            </a:extLst>
          </p:cNvPr>
          <p:cNvSpPr/>
          <p:nvPr/>
        </p:nvSpPr>
        <p:spPr>
          <a:xfrm>
            <a:off x="6454908" y="449344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&lt;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xmlns="" id="{71F5D350-5938-4441-B580-C52CD02CFC27}"/>
              </a:ext>
            </a:extLst>
          </p:cNvPr>
          <p:cNvSpPr/>
          <p:nvPr/>
        </p:nvSpPr>
        <p:spPr>
          <a:xfrm>
            <a:off x="1099410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&gt;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xmlns="" id="{1BB4345F-1A38-4772-8E94-D5345F52617B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=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xmlns="" id="{24038068-3A8F-4D04-B5B6-BCA0FC87A006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193" y="49344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F42C9BC2-E375-4A4E-8EF5-0D70A2A6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00" y="353115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xmlns="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58122" y="2025530"/>
            <a:ext cx="3975277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0AE1D6-763B-16A4-C6A5-E3BB95852452}"/>
              </a:ext>
            </a:extLst>
          </p:cNvPr>
          <p:cNvSpPr txBox="1"/>
          <p:nvPr/>
        </p:nvSpPr>
        <p:spPr>
          <a:xfrm>
            <a:off x="7239000" y="1170143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9B6B10-4188-72F6-A9A5-00741740D4DF}"/>
              </a:ext>
            </a:extLst>
          </p:cNvPr>
          <p:cNvSpPr txBox="1"/>
          <p:nvPr/>
        </p:nvSpPr>
        <p:spPr>
          <a:xfrm>
            <a:off x="6987209" y="2549439"/>
            <a:ext cx="4719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So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sánh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các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số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trong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phạm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vi </a:t>
            </a:r>
          </a:p>
          <a:p>
            <a:pPr lvl="0"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100 000</a:t>
            </a:r>
            <a:endParaRPr kumimoji="0" lang="en-US" sz="8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E0BD3876-355D-99E6-55F6-582D6FA22F6D}"/>
              </a:ext>
            </a:extLst>
          </p:cNvPr>
          <p:cNvSpPr txBox="1"/>
          <p:nvPr/>
        </p:nvSpPr>
        <p:spPr>
          <a:xfrm>
            <a:off x="7076385" y="4461237"/>
            <a:ext cx="471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VN-Poky's" panose="020B0606040200020203" pitchFamily="34" charset="0"/>
              </a:rPr>
              <a:t>Tiết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VN-Poky's" panose="020B0606040200020203" pitchFamily="34" charset="0"/>
              </a:rPr>
              <a:t> 2</a:t>
            </a:r>
            <a:endParaRPr kumimoji="0" lang="en-US" sz="8800" b="1" i="0" u="none" strike="noStrike" kern="120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uLnTx/>
              <a:uFillTx/>
              <a:latin typeface="SVN-Poky's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6672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47C80DBB-25D6-4F0A-72C2-4ADE29A57FA7}"/>
              </a:ext>
            </a:extLst>
          </p:cNvPr>
          <p:cNvSpPr/>
          <p:nvPr/>
        </p:nvSpPr>
        <p:spPr>
          <a:xfrm>
            <a:off x="1421298" y="1480930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11 514 &lt; 9 753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42DC9DDA-CD9F-7135-9006-D394910AC4CA}"/>
              </a:ext>
            </a:extLst>
          </p:cNvPr>
          <p:cNvSpPr/>
          <p:nvPr/>
        </p:nvSpPr>
        <p:spPr>
          <a:xfrm>
            <a:off x="6251457" y="1480930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50 147 &gt; 49 999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E804E082-E423-6C32-7224-B682DE0051B2}"/>
              </a:ext>
            </a:extLst>
          </p:cNvPr>
          <p:cNvSpPr/>
          <p:nvPr/>
        </p:nvSpPr>
        <p:spPr>
          <a:xfrm>
            <a:off x="1421298" y="2634264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61 725 &gt; 61 893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7661F2AD-FF13-448D-407A-DDA876F03CBB}"/>
              </a:ext>
            </a:extLst>
          </p:cNvPr>
          <p:cNvSpPr/>
          <p:nvPr/>
        </p:nvSpPr>
        <p:spPr>
          <a:xfrm>
            <a:off x="6251457" y="2634264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85 672 &gt; 8 567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11F39F23-4F79-6F67-5B62-7A1BC301EB91}"/>
              </a:ext>
            </a:extLst>
          </p:cNvPr>
          <p:cNvSpPr/>
          <p:nvPr/>
        </p:nvSpPr>
        <p:spPr>
          <a:xfrm>
            <a:off x="1421298" y="3847233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e) 89 156 &lt; 87 652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861BC9CA-3FB2-A533-F795-A4EB2FC46144}"/>
              </a:ext>
            </a:extLst>
          </p:cNvPr>
          <p:cNvSpPr/>
          <p:nvPr/>
        </p:nvSpPr>
        <p:spPr>
          <a:xfrm>
            <a:off x="6251457" y="3847233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g) 60 017 = 60 017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74021C2B-35B8-BC28-4AC9-E4B081EDA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69" y="1480930"/>
            <a:ext cx="1043609" cy="1043609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0A681A30-7557-E0D9-4FA5-6B1063276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70" y="3847233"/>
            <a:ext cx="1043609" cy="1043609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3722F93C-25D9-8F08-C32C-BB2BFD802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68" y="2634264"/>
            <a:ext cx="1043609" cy="1043609"/>
          </a:xfrm>
          <a:prstGeom prst="rect">
            <a:avLst/>
          </a:prstGeom>
        </p:spPr>
      </p:pic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35CA4EF7-049E-147E-3008-8FCD6E0CC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9" y="3787598"/>
            <a:ext cx="1043609" cy="1035821"/>
          </a:xfrm>
          <a:prstGeom prst="rect">
            <a:avLst/>
          </a:prstGeom>
        </p:spPr>
      </p:pic>
      <p:pic>
        <p:nvPicPr>
          <p:cNvPr id="20" name="Hình ảnh 19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4EF386EE-03C3-828C-9040-F30782239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9" y="2634264"/>
            <a:ext cx="1043609" cy="1035821"/>
          </a:xfrm>
          <a:prstGeom prst="rect">
            <a:avLst/>
          </a:prstGeom>
        </p:spPr>
      </p:pic>
      <p:pic>
        <p:nvPicPr>
          <p:cNvPr id="21" name="Hình ảnh 20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A7487D4E-0673-7EF5-81B7-58375EE18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9" y="1461447"/>
            <a:ext cx="1043609" cy="10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C5EFCA81-5A71-F2DA-851F-296ED5EF431B}"/>
              </a:ext>
            </a:extLst>
          </p:cNvPr>
          <p:cNvGrpSpPr/>
          <p:nvPr/>
        </p:nvGrpSpPr>
        <p:grpSpPr>
          <a:xfrm>
            <a:off x="637817" y="1329119"/>
            <a:ext cx="2623543" cy="1576096"/>
            <a:chOff x="637817" y="1329119"/>
            <a:chExt cx="2623543" cy="1576096"/>
          </a:xfrm>
        </p:grpSpPr>
        <p:pic>
          <p:nvPicPr>
            <p:cNvPr id="1026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xmlns="" id="{1026ACA4-5345-EE55-B05C-8B6945E4C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0592D6B0-0B9F-E69C-76D4-06C5BF1F4C4E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6 231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13F69077-3ADD-9A4E-FA65-60C01DB06BEB}"/>
              </a:ext>
            </a:extLst>
          </p:cNvPr>
          <p:cNvGrpSpPr/>
          <p:nvPr/>
        </p:nvGrpSpPr>
        <p:grpSpPr>
          <a:xfrm>
            <a:off x="3458910" y="1329119"/>
            <a:ext cx="2623543" cy="1576096"/>
            <a:chOff x="637817" y="1329119"/>
            <a:chExt cx="2623543" cy="1576096"/>
          </a:xfrm>
        </p:grpSpPr>
        <p:pic>
          <p:nvPicPr>
            <p:cNvPr id="12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xmlns="" id="{C918F317-D54F-9D9E-3CBA-936B783BA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D39132F2-0143-A4A0-999B-40E8FE24C49D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1 236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A828244F-9584-742A-5953-00DAE2789083}"/>
              </a:ext>
            </a:extLst>
          </p:cNvPr>
          <p:cNvGrpSpPr/>
          <p:nvPr/>
        </p:nvGrpSpPr>
        <p:grpSpPr>
          <a:xfrm>
            <a:off x="6280003" y="1329119"/>
            <a:ext cx="2623543" cy="1576096"/>
            <a:chOff x="637817" y="1329119"/>
            <a:chExt cx="2623543" cy="1576096"/>
          </a:xfrm>
        </p:grpSpPr>
        <p:pic>
          <p:nvPicPr>
            <p:cNvPr id="15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xmlns="" id="{0F20897A-9FD4-5F07-EBCA-7954CA8B1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xmlns="" id="{F7C7C3DE-6BE6-3328-D8E4-0B930FAE631D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6 312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BC9719BC-E81E-A9F0-261A-B852E363AEBD}"/>
              </a:ext>
            </a:extLst>
          </p:cNvPr>
          <p:cNvGrpSpPr/>
          <p:nvPr/>
        </p:nvGrpSpPr>
        <p:grpSpPr>
          <a:xfrm>
            <a:off x="9101097" y="1329119"/>
            <a:ext cx="2623543" cy="1576096"/>
            <a:chOff x="637817" y="1329119"/>
            <a:chExt cx="2623543" cy="1576096"/>
          </a:xfrm>
        </p:grpSpPr>
        <p:pic>
          <p:nvPicPr>
            <p:cNvPr id="18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xmlns="" id="{3BE5468B-3DB6-63A8-D0A1-185859474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xmlns="" id="{4D27DA98-66F5-F4E7-1EC1-7C410412E874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1 263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420ABD6-7628-5EF2-0BAF-F54F3178299D}"/>
              </a:ext>
            </a:extLst>
          </p:cNvPr>
          <p:cNvSpPr txBox="1"/>
          <p:nvPr/>
        </p:nvSpPr>
        <p:spPr>
          <a:xfrm>
            <a:off x="714863" y="3367415"/>
            <a:ext cx="4168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7F6D231D-D217-63E0-669B-DD9E0081426C}"/>
              </a:ext>
            </a:extLst>
          </p:cNvPr>
          <p:cNvSpPr txBox="1"/>
          <p:nvPr/>
        </p:nvSpPr>
        <p:spPr>
          <a:xfrm>
            <a:off x="714863" y="4613440"/>
            <a:ext cx="4230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1328 0.229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11328 0.435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C5EFCA81-5A71-F2DA-851F-296ED5EF431B}"/>
              </a:ext>
            </a:extLst>
          </p:cNvPr>
          <p:cNvGrpSpPr/>
          <p:nvPr/>
        </p:nvGrpSpPr>
        <p:grpSpPr>
          <a:xfrm>
            <a:off x="637817" y="1329119"/>
            <a:ext cx="2623543" cy="1576096"/>
            <a:chOff x="637817" y="1329119"/>
            <a:chExt cx="2623543" cy="1576096"/>
          </a:xfrm>
        </p:grpSpPr>
        <p:pic>
          <p:nvPicPr>
            <p:cNvPr id="1026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xmlns="" id="{1026ACA4-5345-EE55-B05C-8B6945E4C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0592D6B0-0B9F-E69C-76D4-06C5BF1F4C4E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6 231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13F69077-3ADD-9A4E-FA65-60C01DB06BEB}"/>
              </a:ext>
            </a:extLst>
          </p:cNvPr>
          <p:cNvGrpSpPr/>
          <p:nvPr/>
        </p:nvGrpSpPr>
        <p:grpSpPr>
          <a:xfrm>
            <a:off x="3458910" y="1329119"/>
            <a:ext cx="2623543" cy="1576096"/>
            <a:chOff x="637817" y="1329119"/>
            <a:chExt cx="2623543" cy="1576096"/>
          </a:xfrm>
        </p:grpSpPr>
        <p:pic>
          <p:nvPicPr>
            <p:cNvPr id="12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xmlns="" id="{C918F317-D54F-9D9E-3CBA-936B783BA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D39132F2-0143-A4A0-999B-40E8FE24C49D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1 236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A828244F-9584-742A-5953-00DAE2789083}"/>
              </a:ext>
            </a:extLst>
          </p:cNvPr>
          <p:cNvGrpSpPr/>
          <p:nvPr/>
        </p:nvGrpSpPr>
        <p:grpSpPr>
          <a:xfrm>
            <a:off x="6280003" y="1329119"/>
            <a:ext cx="2623543" cy="1576096"/>
            <a:chOff x="637817" y="1329119"/>
            <a:chExt cx="2623543" cy="1576096"/>
          </a:xfrm>
        </p:grpSpPr>
        <p:pic>
          <p:nvPicPr>
            <p:cNvPr id="15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xmlns="" id="{0F20897A-9FD4-5F07-EBCA-7954CA8B1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xmlns="" id="{F7C7C3DE-6BE6-3328-D8E4-0B930FAE631D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6 312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BC9719BC-E81E-A9F0-261A-B852E363AEBD}"/>
              </a:ext>
            </a:extLst>
          </p:cNvPr>
          <p:cNvGrpSpPr/>
          <p:nvPr/>
        </p:nvGrpSpPr>
        <p:grpSpPr>
          <a:xfrm>
            <a:off x="9101097" y="1329119"/>
            <a:ext cx="2623543" cy="1576096"/>
            <a:chOff x="637817" y="1329119"/>
            <a:chExt cx="2623543" cy="1576096"/>
          </a:xfrm>
        </p:grpSpPr>
        <p:pic>
          <p:nvPicPr>
            <p:cNvPr id="18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xmlns="" id="{3BE5468B-3DB6-63A8-D0A1-185859474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xmlns="" id="{4D27DA98-66F5-F4E7-1EC1-7C410412E874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1 263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420ABD6-7628-5EF2-0BAF-F54F3178299D}"/>
              </a:ext>
            </a:extLst>
          </p:cNvPr>
          <p:cNvSpPr txBox="1"/>
          <p:nvPr/>
        </p:nvSpPr>
        <p:spPr>
          <a:xfrm>
            <a:off x="714863" y="3367415"/>
            <a:ext cx="11242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xếp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40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23125 0.43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46237 0.433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6263 0.432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21523 0.42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84C4222-F50F-1B7E-DC65-B788C13F26AF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1DBD8505-B735-086E-71F4-B94230DEC0C8}"/>
              </a:ext>
            </a:extLst>
          </p:cNvPr>
          <p:cNvSpPr txBox="1"/>
          <p:nvPr/>
        </p:nvSpPr>
        <p:spPr>
          <a:xfrm>
            <a:off x="1825487" y="487017"/>
            <a:ext cx="95587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trào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nuôi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mật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huyện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miền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núi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1 846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mật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Gia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Dìn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1 407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mật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Gia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2 325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mật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812D27DE-5031-E0E2-44E7-AC0C7C88028F}"/>
              </a:ext>
            </a:extLst>
          </p:cNvPr>
          <p:cNvSpPr txBox="1"/>
          <p:nvPr/>
        </p:nvSpPr>
        <p:spPr>
          <a:xfrm>
            <a:off x="709417" y="2364164"/>
            <a:ext cx="1109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Gia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mật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ong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2800" b="1" i="1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16725850-F642-9A6C-FC91-F31A34040D90}"/>
              </a:ext>
            </a:extLst>
          </p:cNvPr>
          <p:cNvSpPr txBox="1"/>
          <p:nvPr/>
        </p:nvSpPr>
        <p:spPr>
          <a:xfrm>
            <a:off x="709417" y="3466724"/>
            <a:ext cx="1109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Gia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hoạch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ít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mật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ong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C480D8C-164F-81BE-E774-7C5B95E8C7CE}"/>
              </a:ext>
            </a:extLst>
          </p:cNvPr>
          <p:cNvSpPr txBox="1"/>
          <p:nvPr/>
        </p:nvSpPr>
        <p:spPr>
          <a:xfrm>
            <a:off x="709417" y="4569284"/>
            <a:ext cx="1109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hoạch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mật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ong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ít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mật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ong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2800" b="1" i="1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BDEBA4BD-F8B8-EA23-3D5E-4BF63B2079A0}"/>
              </a:ext>
            </a:extLst>
          </p:cNvPr>
          <p:cNvSpPr txBox="1"/>
          <p:nvPr/>
        </p:nvSpPr>
        <p:spPr>
          <a:xfrm>
            <a:off x="1290081" y="2915444"/>
            <a:ext cx="1051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Nhẫm</a:t>
            </a:r>
            <a:endParaRPr lang="en-US" sz="2800" b="1" i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AF7D3FA6-D050-48DF-27AE-02C18F792F23}"/>
              </a:ext>
            </a:extLst>
          </p:cNvPr>
          <p:cNvSpPr txBox="1"/>
          <p:nvPr/>
        </p:nvSpPr>
        <p:spPr>
          <a:xfrm>
            <a:off x="1290081" y="4018004"/>
            <a:ext cx="1051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Dìn</a:t>
            </a:r>
            <a:endParaRPr lang="en-US" sz="28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C078BEA9-A487-8075-C94A-FE587894CE4D}"/>
              </a:ext>
            </a:extLst>
          </p:cNvPr>
          <p:cNvSpPr txBox="1"/>
          <p:nvPr/>
        </p:nvSpPr>
        <p:spPr>
          <a:xfrm>
            <a:off x="1290079" y="5551449"/>
            <a:ext cx="993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Nhẫm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-&gt; Gia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Anh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-&gt; Gia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Dìn</a:t>
            </a:r>
            <a:endParaRPr lang="en-US" sz="2800" b="1" i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2EB4861-6D8A-41DB-92E0-50D219D8DEC6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xmlns="" id="{988093B8-1828-401A-9A0E-C8E3771A8207}"/>
              </a:ext>
            </a:extLst>
          </p:cNvPr>
          <p:cNvSpPr txBox="1"/>
          <p:nvPr/>
        </p:nvSpPr>
        <p:spPr>
          <a:xfrm>
            <a:off x="1107462" y="307426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8 654 … 8 645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xmlns="" id="{5C0478A7-E285-492B-AA3A-D2C60EB14E1D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=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xmlns="" id="{71F5D350-5938-4441-B580-C52CD02CFC27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xmlns="" id="{1BB4345F-1A38-4772-8E94-D5345F52617B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&gt;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xmlns="" id="{24038068-3A8F-4D04-B5B6-BCA0FC87A006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&lt;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F42C9BC2-E375-4A4E-8EF5-0D70A2A6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xmlns="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4073" y="1512669"/>
            <a:ext cx="3975277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2EB4861-6D8A-41DB-92E0-50D219D8DEC6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xmlns="" id="{988093B8-1828-401A-9A0E-C8E3771A8207}"/>
              </a:ext>
            </a:extLst>
          </p:cNvPr>
          <p:cNvSpPr txBox="1"/>
          <p:nvPr/>
        </p:nvSpPr>
        <p:spPr>
          <a:xfrm>
            <a:off x="1107462" y="521917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88 654 … 86 458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xmlns="" id="{5C0478A7-E285-492B-AA3A-D2C60EB14E1D}"/>
              </a:ext>
            </a:extLst>
          </p:cNvPr>
          <p:cNvSpPr/>
          <p:nvPr/>
        </p:nvSpPr>
        <p:spPr>
          <a:xfrm>
            <a:off x="1227654" y="465063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&gt;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xmlns="" id="{71F5D350-5938-4441-B580-C52CD02CFC27}"/>
              </a:ext>
            </a:extLst>
          </p:cNvPr>
          <p:cNvSpPr/>
          <p:nvPr/>
        </p:nvSpPr>
        <p:spPr>
          <a:xfrm>
            <a:off x="6575100" y="323783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C&lt;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xmlns="" id="{1BB4345F-1A38-4772-8E94-D5345F52617B}"/>
              </a:ext>
            </a:extLst>
          </p:cNvPr>
          <p:cNvSpPr/>
          <p:nvPr/>
        </p:nvSpPr>
        <p:spPr>
          <a:xfrm>
            <a:off x="1210455" y="323783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=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xmlns="" id="{24038068-3A8F-4D04-B5B6-BCA0FC87A006}"/>
              </a:ext>
            </a:extLst>
          </p:cNvPr>
          <p:cNvSpPr/>
          <p:nvPr/>
        </p:nvSpPr>
        <p:spPr>
          <a:xfrm>
            <a:off x="6583152" y="466252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39" y="509168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F42C9BC2-E375-4A4E-8EF5-0D70A2A6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790" y="364343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818" y="507750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19" y="362792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xmlns="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9080" y="1053936"/>
            <a:ext cx="3975277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8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365</Words>
  <Application>Microsoft Office PowerPoint</Application>
  <PresentationFormat>Custom</PresentationFormat>
  <Paragraphs>66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Techsi.vn</cp:lastModifiedBy>
  <cp:revision>9</cp:revision>
  <dcterms:created xsi:type="dcterms:W3CDTF">2023-01-08T11:29:18Z</dcterms:created>
  <dcterms:modified xsi:type="dcterms:W3CDTF">2019-03-19T09:33:15Z</dcterms:modified>
</cp:coreProperties>
</file>