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0" r:id="rId2"/>
    <p:sldId id="262" r:id="rId3"/>
    <p:sldId id="280" r:id="rId4"/>
    <p:sldId id="281" r:id="rId5"/>
    <p:sldId id="282" r:id="rId6"/>
    <p:sldId id="286" r:id="rId7"/>
    <p:sldId id="287" r:id="rId8"/>
    <p:sldId id="288" r:id="rId9"/>
    <p:sldId id="283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7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:a16="http://schemas.microsoft.com/office/drawing/2014/main" xmlns="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xmlns="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:a16="http://schemas.microsoft.com/office/drawing/2014/main" xmlns="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xmlns="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xmlns="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xmlns="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:a16="http://schemas.microsoft.com/office/drawing/2014/main" xmlns="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xmlns="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xmlns="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xmlns="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:a16="http://schemas.microsoft.com/office/drawing/2014/main" xmlns="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:a16="http://schemas.microsoft.com/office/drawing/2014/main" xmlns="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:a16="http://schemas.microsoft.com/office/drawing/2014/main" xmlns="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:a16="http://schemas.microsoft.com/office/drawing/2014/main" xmlns="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:a16="http://schemas.microsoft.com/office/drawing/2014/main" xmlns="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xmlns="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xmlns="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xmlns="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xmlns="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129"/>
            <a:ext cx="12176094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4276"/>
            <a:ext cx="8194420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lIns="68516" tIns="34258" rIns="68516" bIns="3425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7003"/>
            <a:ext cx="8550262" cy="2826356"/>
          </a:xfrm>
          <a:prstGeom prst="rect">
            <a:avLst/>
          </a:prstGeom>
          <a:noFill/>
        </p:spPr>
        <p:txBody>
          <a:bodyPr spcFirstLastPara="1" wrap="none" lIns="68516" tIns="34258" rIns="68516" bIns="34258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2" y="816750"/>
            <a:ext cx="1306897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850995" y="4796864"/>
            <a:ext cx="4172852" cy="923130"/>
          </a:xfrm>
          <a:prstGeom prst="rect">
            <a:avLst/>
          </a:prstGeom>
          <a:noFill/>
        </p:spPr>
        <p:txBody>
          <a:bodyPr wrap="none" lIns="91239" tIns="45621" rIns="91239" bIns="45621">
            <a:spAutoFit/>
          </a:bodyPr>
          <a:lstStyle/>
          <a:p>
            <a:pPr algn="ctr">
              <a:defRPr/>
            </a:pPr>
            <a:r>
              <a:rPr lang="en-US" sz="5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5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vi-VN" sz="54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9882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140776CE-5D43-2DBE-37A6-95FD95E48112}"/>
              </a:ext>
            </a:extLst>
          </p:cNvPr>
          <p:cNvSpPr txBox="1"/>
          <p:nvPr/>
        </p:nvSpPr>
        <p:spPr>
          <a:xfrm>
            <a:off x="6233033" y="2151727"/>
            <a:ext cx="5872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Tạm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biệt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các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em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0AE1D6-763B-16A4-C6A5-E3BB95852452}"/>
              </a:ext>
            </a:extLst>
          </p:cNvPr>
          <p:cNvSpPr txBox="1"/>
          <p:nvPr/>
        </p:nvSpPr>
        <p:spPr>
          <a:xfrm>
            <a:off x="7239000" y="1932984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9B6B10-4188-72F6-A9A5-00741740D4DF}"/>
              </a:ext>
            </a:extLst>
          </p:cNvPr>
          <p:cNvSpPr txBox="1"/>
          <p:nvPr/>
        </p:nvSpPr>
        <p:spPr>
          <a:xfrm>
            <a:off x="7076385" y="3256423"/>
            <a:ext cx="47194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Luyện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tập</a:t>
            </a:r>
            <a:endParaRPr kumimoji="0" lang="en-US" sz="199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C79637F-04CA-B0F8-F51E-E2638BAB89AB}"/>
              </a:ext>
            </a:extLst>
          </p:cNvPr>
          <p:cNvSpPr txBox="1"/>
          <p:nvPr/>
        </p:nvSpPr>
        <p:spPr>
          <a:xfrm>
            <a:off x="1825487" y="487017"/>
            <a:ext cx="2196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&lt; , &gt; , = ?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47C80DBB-25D6-4F0A-72C2-4ADE29A57FA7}"/>
              </a:ext>
            </a:extLst>
          </p:cNvPr>
          <p:cNvSpPr/>
          <p:nvPr/>
        </p:nvSpPr>
        <p:spPr>
          <a:xfrm>
            <a:off x="1421298" y="1480930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6 378		53 127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42DC9DDA-CD9F-7135-9006-D394910AC4CA}"/>
              </a:ext>
            </a:extLst>
          </p:cNvPr>
          <p:cNvSpPr/>
          <p:nvPr/>
        </p:nvSpPr>
        <p:spPr>
          <a:xfrm>
            <a:off x="6251457" y="1480930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24 619		24 619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E804E082-E423-6C32-7224-B682DE0051B2}"/>
              </a:ext>
            </a:extLst>
          </p:cNvPr>
          <p:cNvSpPr/>
          <p:nvPr/>
        </p:nvSpPr>
        <p:spPr>
          <a:xfrm>
            <a:off x="1421298" y="2634264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45 909		42 093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7661F2AD-FF13-448D-407A-DDA876F03CBB}"/>
              </a:ext>
            </a:extLst>
          </p:cNvPr>
          <p:cNvSpPr/>
          <p:nvPr/>
        </p:nvSpPr>
        <p:spPr>
          <a:xfrm>
            <a:off x="6251457" y="2634264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77 115		74 810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xmlns="" id="{11F39F23-4F79-6F67-5B62-7A1BC301EB91}"/>
              </a:ext>
            </a:extLst>
          </p:cNvPr>
          <p:cNvSpPr/>
          <p:nvPr/>
        </p:nvSpPr>
        <p:spPr>
          <a:xfrm>
            <a:off x="1421298" y="3847233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89 127		89 413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xmlns="" id="{861BC9CA-3FB2-A533-F795-A4EB2FC46144}"/>
              </a:ext>
            </a:extLst>
          </p:cNvPr>
          <p:cNvSpPr/>
          <p:nvPr/>
        </p:nvSpPr>
        <p:spPr>
          <a:xfrm>
            <a:off x="6251457" y="3847233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93 017		93 054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28E5F79E-B4A3-2F3D-455C-272C837E902F}"/>
              </a:ext>
            </a:extLst>
          </p:cNvPr>
          <p:cNvSpPr/>
          <p:nvPr/>
        </p:nvSpPr>
        <p:spPr>
          <a:xfrm>
            <a:off x="3216852" y="2718746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&gt;</a:t>
            </a:r>
          </a:p>
        </p:txBody>
      </p:sp>
      <p:sp>
        <p:nvSpPr>
          <p:cNvPr id="18" name="Hình Bầu dục 17">
            <a:extLst>
              <a:ext uri="{FF2B5EF4-FFF2-40B4-BE49-F238E27FC236}">
                <a16:creationId xmlns:a16="http://schemas.microsoft.com/office/drawing/2014/main" xmlns="" id="{728A0302-8BA3-3A12-076E-6D5FBBDEA89E}"/>
              </a:ext>
            </a:extLst>
          </p:cNvPr>
          <p:cNvSpPr/>
          <p:nvPr/>
        </p:nvSpPr>
        <p:spPr>
          <a:xfrm>
            <a:off x="3109295" y="1590260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&lt;</a:t>
            </a:r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xmlns="" id="{CCB140A1-0817-A39B-6E2F-2C444DC76E27}"/>
              </a:ext>
            </a:extLst>
          </p:cNvPr>
          <p:cNvSpPr/>
          <p:nvPr/>
        </p:nvSpPr>
        <p:spPr>
          <a:xfrm>
            <a:off x="3216852" y="3931715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&lt;</a:t>
            </a:r>
          </a:p>
        </p:txBody>
      </p:sp>
      <p:sp>
        <p:nvSpPr>
          <p:cNvPr id="23" name="Hình Bầu dục 22">
            <a:extLst>
              <a:ext uri="{FF2B5EF4-FFF2-40B4-BE49-F238E27FC236}">
                <a16:creationId xmlns:a16="http://schemas.microsoft.com/office/drawing/2014/main" xmlns="" id="{79364ED9-73E5-D6FC-80C9-FF8E7E4E4F09}"/>
              </a:ext>
            </a:extLst>
          </p:cNvPr>
          <p:cNvSpPr/>
          <p:nvPr/>
        </p:nvSpPr>
        <p:spPr>
          <a:xfrm>
            <a:off x="8358695" y="2718746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&gt;</a:t>
            </a:r>
          </a:p>
        </p:txBody>
      </p: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xmlns="" id="{7CEE5E5B-F95F-7CDA-086D-E1D821E89F81}"/>
              </a:ext>
            </a:extLst>
          </p:cNvPr>
          <p:cNvSpPr/>
          <p:nvPr/>
        </p:nvSpPr>
        <p:spPr>
          <a:xfrm>
            <a:off x="8358695" y="1590260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xmlns="" id="{65ED5B39-8B48-D834-B40D-BDB339933DC2}"/>
              </a:ext>
            </a:extLst>
          </p:cNvPr>
          <p:cNvSpPr/>
          <p:nvPr/>
        </p:nvSpPr>
        <p:spPr>
          <a:xfrm>
            <a:off x="8358695" y="3931715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&lt;</a:t>
            </a:r>
          </a:p>
        </p:txBody>
      </p: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xmlns="" id="{D7788AAF-1A12-F923-7672-DABD3C09BEF3}"/>
              </a:ext>
            </a:extLst>
          </p:cNvPr>
          <p:cNvSpPr/>
          <p:nvPr/>
        </p:nvSpPr>
        <p:spPr>
          <a:xfrm>
            <a:off x="8358695" y="2718746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xmlns="" id="{C28F09E1-E5B8-75C4-325B-768BDEB7586B}"/>
              </a:ext>
            </a:extLst>
          </p:cNvPr>
          <p:cNvSpPr/>
          <p:nvPr/>
        </p:nvSpPr>
        <p:spPr>
          <a:xfrm>
            <a:off x="8358695" y="1590260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xmlns="" id="{2E3FFB1D-9E2B-E66A-A4FC-60904765C956}"/>
              </a:ext>
            </a:extLst>
          </p:cNvPr>
          <p:cNvSpPr/>
          <p:nvPr/>
        </p:nvSpPr>
        <p:spPr>
          <a:xfrm>
            <a:off x="8358695" y="3931715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xmlns="" id="{6C7F300E-F37B-84C0-8B79-F0A1C374D214}"/>
              </a:ext>
            </a:extLst>
          </p:cNvPr>
          <p:cNvSpPr/>
          <p:nvPr/>
        </p:nvSpPr>
        <p:spPr>
          <a:xfrm>
            <a:off x="3218777" y="2720671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xmlns="" id="{178982A0-55DC-121F-87EA-91FCCB25732B}"/>
              </a:ext>
            </a:extLst>
          </p:cNvPr>
          <p:cNvSpPr/>
          <p:nvPr/>
        </p:nvSpPr>
        <p:spPr>
          <a:xfrm>
            <a:off x="3111220" y="1592185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xmlns="" id="{03876556-A36D-91C3-DD6A-38E8FB7E5905}"/>
              </a:ext>
            </a:extLst>
          </p:cNvPr>
          <p:cNvSpPr/>
          <p:nvPr/>
        </p:nvSpPr>
        <p:spPr>
          <a:xfrm>
            <a:off x="3218777" y="3933640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7210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endParaRPr lang="en-US" sz="3600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A420ABD6-7628-5EF2-0BAF-F54F3178299D}"/>
              </a:ext>
            </a:extLst>
          </p:cNvPr>
          <p:cNvSpPr txBox="1"/>
          <p:nvPr/>
        </p:nvSpPr>
        <p:spPr>
          <a:xfrm>
            <a:off x="1273894" y="1604049"/>
            <a:ext cx="4156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43 000 &gt; 38 000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7F6D231D-D217-63E0-669B-DD9E0081426C}"/>
              </a:ext>
            </a:extLst>
          </p:cNvPr>
          <p:cNvSpPr txBox="1"/>
          <p:nvPr/>
        </p:nvSpPr>
        <p:spPr>
          <a:xfrm>
            <a:off x="7214943" y="1604049"/>
            <a:ext cx="3642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4 326 &lt; 4 321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7D9DA7C-2ACD-999F-F0C9-CE9C5D0BE4EF}"/>
              </a:ext>
            </a:extLst>
          </p:cNvPr>
          <p:cNvSpPr txBox="1"/>
          <p:nvPr/>
        </p:nvSpPr>
        <p:spPr>
          <a:xfrm>
            <a:off x="1273894" y="2587237"/>
            <a:ext cx="4139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24 387 &gt; 24 598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DACCE57F-4595-D237-1A0D-72B2686A7D3F}"/>
              </a:ext>
            </a:extLst>
          </p:cNvPr>
          <p:cNvSpPr txBox="1"/>
          <p:nvPr/>
        </p:nvSpPr>
        <p:spPr>
          <a:xfrm>
            <a:off x="7214943" y="2587237"/>
            <a:ext cx="4156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d) 12 025 &gt; 12 018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E0F631CF-E47E-4118-5DEC-DBFE5E501B39}"/>
              </a:ext>
            </a:extLst>
          </p:cNvPr>
          <p:cNvSpPr txBox="1"/>
          <p:nvPr/>
        </p:nvSpPr>
        <p:spPr>
          <a:xfrm>
            <a:off x="7214943" y="1604049"/>
            <a:ext cx="36423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4 326 &gt; 4 321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01815B32-8BFE-A9FB-9D3B-94A7B128C3EF}"/>
              </a:ext>
            </a:extLst>
          </p:cNvPr>
          <p:cNvSpPr txBox="1"/>
          <p:nvPr/>
        </p:nvSpPr>
        <p:spPr>
          <a:xfrm>
            <a:off x="1273894" y="2587237"/>
            <a:ext cx="413927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24 387 &lt; 24 598</a:t>
            </a:r>
          </a:p>
        </p:txBody>
      </p:sp>
    </p:spTree>
    <p:extLst>
      <p:ext uri="{BB962C8B-B14F-4D97-AF65-F5344CB8AC3E}">
        <p14:creationId xmlns:p14="http://schemas.microsoft.com/office/powerpoint/2010/main" val="1989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D9D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D9D9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3828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xmlns="" id="{0F266078-4780-100D-57DE-03904E933AB2}"/>
              </a:ext>
            </a:extLst>
          </p:cNvPr>
          <p:cNvGrpSpPr/>
          <p:nvPr/>
        </p:nvGrpSpPr>
        <p:grpSpPr>
          <a:xfrm>
            <a:off x="3473021" y="1222512"/>
            <a:ext cx="2385350" cy="2184065"/>
            <a:chOff x="3574057" y="1261305"/>
            <a:chExt cx="2385350" cy="2184065"/>
          </a:xfrm>
        </p:grpSpPr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xmlns="" id="{143D71C6-3EDF-B140-3546-3DE13E560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13" t="24775" r="50000" b="34186"/>
            <a:stretch/>
          </p:blipFill>
          <p:spPr>
            <a:xfrm>
              <a:off x="3806612" y="1261305"/>
              <a:ext cx="1920240" cy="2184065"/>
            </a:xfrm>
            <a:prstGeom prst="rect">
              <a:avLst/>
            </a:prstGeom>
          </p:spPr>
        </p:pic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D39132F2-0143-A4A0-999B-40E8FE24C49D}"/>
                </a:ext>
              </a:extLst>
            </p:cNvPr>
            <p:cNvSpPr txBox="1"/>
            <p:nvPr/>
          </p:nvSpPr>
          <p:spPr>
            <a:xfrm>
              <a:off x="3574057" y="1683066"/>
              <a:ext cx="2385350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18 310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xmlns="" id="{2D3025FE-BB5F-966C-3A1B-7645C1AF491A}"/>
              </a:ext>
            </a:extLst>
          </p:cNvPr>
          <p:cNvGrpSpPr/>
          <p:nvPr/>
        </p:nvGrpSpPr>
        <p:grpSpPr>
          <a:xfrm>
            <a:off x="6372572" y="1222512"/>
            <a:ext cx="2365027" cy="2184065"/>
            <a:chOff x="6605124" y="1348300"/>
            <a:chExt cx="2365027" cy="2184065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xmlns="" id="{58793771-A272-22BD-E2A2-24E940857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8" t="23057" r="27275" b="35904"/>
            <a:stretch/>
          </p:blipFill>
          <p:spPr>
            <a:xfrm>
              <a:off x="6777040" y="1348300"/>
              <a:ext cx="1920240" cy="2184065"/>
            </a:xfrm>
            <a:prstGeom prst="rect">
              <a:avLst/>
            </a:prstGeom>
          </p:spPr>
        </p:pic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xmlns="" id="{F7C7C3DE-6BE6-3328-D8E4-0B930FAE631D}"/>
                </a:ext>
              </a:extLst>
            </p:cNvPr>
            <p:cNvSpPr txBox="1"/>
            <p:nvPr/>
          </p:nvSpPr>
          <p:spPr>
            <a:xfrm>
              <a:off x="6605124" y="1794002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18 013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7D64CE49-7A8D-8B6B-47CB-D8508D77DC11}"/>
              </a:ext>
            </a:extLst>
          </p:cNvPr>
          <p:cNvGrpSpPr/>
          <p:nvPr/>
        </p:nvGrpSpPr>
        <p:grpSpPr>
          <a:xfrm>
            <a:off x="9251799" y="1222512"/>
            <a:ext cx="2365027" cy="2184065"/>
            <a:chOff x="9251799" y="1222512"/>
            <a:chExt cx="2365027" cy="2184065"/>
          </a:xfrm>
        </p:grpSpPr>
        <p:pic>
          <p:nvPicPr>
            <p:cNvPr id="25" name="Hình ảnh 24">
              <a:extLst>
                <a:ext uri="{FF2B5EF4-FFF2-40B4-BE49-F238E27FC236}">
                  <a16:creationId xmlns:a16="http://schemas.microsoft.com/office/drawing/2014/main" xmlns="" id="{7480B69E-881C-3EF4-68E4-C3A453CFC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88" t="24269" r="6225" b="34692"/>
            <a:stretch/>
          </p:blipFill>
          <p:spPr>
            <a:xfrm>
              <a:off x="9474193" y="1222512"/>
              <a:ext cx="1920240" cy="2184065"/>
            </a:xfrm>
            <a:prstGeom prst="rect">
              <a:avLst/>
            </a:prstGeom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xmlns="" id="{4D27DA98-66F5-F4E7-1EC1-7C410412E874}"/>
                </a:ext>
              </a:extLst>
            </p:cNvPr>
            <p:cNvSpPr txBox="1"/>
            <p:nvPr/>
          </p:nvSpPr>
          <p:spPr>
            <a:xfrm>
              <a:off x="9251799" y="1713484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18 103</a:t>
              </a:r>
            </a:p>
          </p:txBody>
        </p: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A420ABD6-7628-5EF2-0BAF-F54F3178299D}"/>
              </a:ext>
            </a:extLst>
          </p:cNvPr>
          <p:cNvSpPr txBox="1"/>
          <p:nvPr/>
        </p:nvSpPr>
        <p:spPr>
          <a:xfrm>
            <a:off x="743267" y="3917502"/>
            <a:ext cx="423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B9D75A17-1397-6A7C-E70B-B4E0703B07DD}"/>
              </a:ext>
            </a:extLst>
          </p:cNvPr>
          <p:cNvSpPr txBox="1"/>
          <p:nvPr/>
        </p:nvSpPr>
        <p:spPr>
          <a:xfrm>
            <a:off x="7252823" y="3917502"/>
            <a:ext cx="4038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351FC3AC-B79C-053B-63A6-3F60566A3C7F}"/>
              </a:ext>
            </a:extLst>
          </p:cNvPr>
          <p:cNvGrpSpPr/>
          <p:nvPr/>
        </p:nvGrpSpPr>
        <p:grpSpPr>
          <a:xfrm>
            <a:off x="714863" y="1222512"/>
            <a:ext cx="2243957" cy="2184065"/>
            <a:chOff x="2600689" y="1534457"/>
            <a:chExt cx="2243957" cy="2184065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xmlns="" id="{DAA84E3E-F16D-C7C5-B054-75E2EDE8B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7" t="24689" r="72376" b="34272"/>
            <a:stretch/>
          </p:blipFill>
          <p:spPr>
            <a:xfrm>
              <a:off x="2778504" y="1534457"/>
              <a:ext cx="1920240" cy="2184065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0592D6B0-0B9F-E69C-76D4-06C5BF1F4C4E}"/>
                </a:ext>
              </a:extLst>
            </p:cNvPr>
            <p:cNvSpPr txBox="1"/>
            <p:nvPr/>
          </p:nvSpPr>
          <p:spPr>
            <a:xfrm>
              <a:off x="2600689" y="1995010"/>
              <a:ext cx="224395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18 031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40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55112E-17 L -0.16237 0.4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5.55112E-17 L 0.15742 0.48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3828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xmlns="" id="{0F266078-4780-100D-57DE-03904E933AB2}"/>
              </a:ext>
            </a:extLst>
          </p:cNvPr>
          <p:cNvGrpSpPr/>
          <p:nvPr/>
        </p:nvGrpSpPr>
        <p:grpSpPr>
          <a:xfrm>
            <a:off x="3473021" y="1222512"/>
            <a:ext cx="2385350" cy="2184065"/>
            <a:chOff x="3574057" y="1261305"/>
            <a:chExt cx="2385350" cy="2184065"/>
          </a:xfrm>
        </p:grpSpPr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xmlns="" id="{143D71C6-3EDF-B140-3546-3DE13E560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13" t="24775" r="50000" b="34186"/>
            <a:stretch/>
          </p:blipFill>
          <p:spPr>
            <a:xfrm>
              <a:off x="3806612" y="1261305"/>
              <a:ext cx="1920240" cy="2184065"/>
            </a:xfrm>
            <a:prstGeom prst="rect">
              <a:avLst/>
            </a:prstGeom>
          </p:spPr>
        </p:pic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D39132F2-0143-A4A0-999B-40E8FE24C49D}"/>
                </a:ext>
              </a:extLst>
            </p:cNvPr>
            <p:cNvSpPr txBox="1"/>
            <p:nvPr/>
          </p:nvSpPr>
          <p:spPr>
            <a:xfrm>
              <a:off x="3574057" y="1683066"/>
              <a:ext cx="2385350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18 310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xmlns="" id="{2D3025FE-BB5F-966C-3A1B-7645C1AF491A}"/>
              </a:ext>
            </a:extLst>
          </p:cNvPr>
          <p:cNvGrpSpPr/>
          <p:nvPr/>
        </p:nvGrpSpPr>
        <p:grpSpPr>
          <a:xfrm>
            <a:off x="6372572" y="1222512"/>
            <a:ext cx="2365027" cy="2184065"/>
            <a:chOff x="6605124" y="1348300"/>
            <a:chExt cx="2365027" cy="2184065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xmlns="" id="{58793771-A272-22BD-E2A2-24E940857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8" t="23057" r="27275" b="35904"/>
            <a:stretch/>
          </p:blipFill>
          <p:spPr>
            <a:xfrm>
              <a:off x="6777040" y="1348300"/>
              <a:ext cx="1920240" cy="2184065"/>
            </a:xfrm>
            <a:prstGeom prst="rect">
              <a:avLst/>
            </a:prstGeom>
          </p:spPr>
        </p:pic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xmlns="" id="{F7C7C3DE-6BE6-3328-D8E4-0B930FAE631D}"/>
                </a:ext>
              </a:extLst>
            </p:cNvPr>
            <p:cNvSpPr txBox="1"/>
            <p:nvPr/>
          </p:nvSpPr>
          <p:spPr>
            <a:xfrm>
              <a:off x="6605124" y="1794002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18 013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7D64CE49-7A8D-8B6B-47CB-D8508D77DC11}"/>
              </a:ext>
            </a:extLst>
          </p:cNvPr>
          <p:cNvGrpSpPr/>
          <p:nvPr/>
        </p:nvGrpSpPr>
        <p:grpSpPr>
          <a:xfrm>
            <a:off x="9251799" y="1222512"/>
            <a:ext cx="2365027" cy="2184065"/>
            <a:chOff x="9251799" y="1222512"/>
            <a:chExt cx="2365027" cy="2184065"/>
          </a:xfrm>
        </p:grpSpPr>
        <p:pic>
          <p:nvPicPr>
            <p:cNvPr id="25" name="Hình ảnh 24">
              <a:extLst>
                <a:ext uri="{FF2B5EF4-FFF2-40B4-BE49-F238E27FC236}">
                  <a16:creationId xmlns:a16="http://schemas.microsoft.com/office/drawing/2014/main" xmlns="" id="{7480B69E-881C-3EF4-68E4-C3A453CFC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88" t="24269" r="6225" b="34692"/>
            <a:stretch/>
          </p:blipFill>
          <p:spPr>
            <a:xfrm>
              <a:off x="9474193" y="1222512"/>
              <a:ext cx="1920240" cy="2184065"/>
            </a:xfrm>
            <a:prstGeom prst="rect">
              <a:avLst/>
            </a:prstGeom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xmlns="" id="{4D27DA98-66F5-F4E7-1EC1-7C410412E874}"/>
                </a:ext>
              </a:extLst>
            </p:cNvPr>
            <p:cNvSpPr txBox="1"/>
            <p:nvPr/>
          </p:nvSpPr>
          <p:spPr>
            <a:xfrm>
              <a:off x="9251799" y="1713484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18 103</a:t>
              </a:r>
            </a:p>
          </p:txBody>
        </p: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A420ABD6-7628-5EF2-0BAF-F54F3178299D}"/>
              </a:ext>
            </a:extLst>
          </p:cNvPr>
          <p:cNvSpPr txBox="1"/>
          <p:nvPr/>
        </p:nvSpPr>
        <p:spPr>
          <a:xfrm>
            <a:off x="743267" y="3582222"/>
            <a:ext cx="11113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Sắp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xếp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351FC3AC-B79C-053B-63A6-3F60566A3C7F}"/>
              </a:ext>
            </a:extLst>
          </p:cNvPr>
          <p:cNvGrpSpPr/>
          <p:nvPr/>
        </p:nvGrpSpPr>
        <p:grpSpPr>
          <a:xfrm>
            <a:off x="714863" y="1222512"/>
            <a:ext cx="2243957" cy="2184065"/>
            <a:chOff x="2600689" y="1534457"/>
            <a:chExt cx="2243957" cy="2184065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xmlns="" id="{DAA84E3E-F16D-C7C5-B054-75E2EDE8B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7" t="24689" r="72376" b="34272"/>
            <a:stretch/>
          </p:blipFill>
          <p:spPr>
            <a:xfrm>
              <a:off x="2778504" y="1534457"/>
              <a:ext cx="1920240" cy="2184065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0592D6B0-0B9F-E69C-76D4-06C5BF1F4C4E}"/>
                </a:ext>
              </a:extLst>
            </p:cNvPr>
            <p:cNvSpPr txBox="1"/>
            <p:nvPr/>
          </p:nvSpPr>
          <p:spPr>
            <a:xfrm>
              <a:off x="2600689" y="1995010"/>
              <a:ext cx="224395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18 031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4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55112E-17 L -0.23294 0.46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48581 0.460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5.55112E-17 L 0.45938 0.460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5.55112E-17 L 0.24414 0.460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2" name="Hình ảnh 1" descr="Ảnh có chứa văn bản, thiết bị điện tử, máy tính&#10;&#10;Mô tả được tạo tự động">
            <a:extLst>
              <a:ext uri="{FF2B5EF4-FFF2-40B4-BE49-F238E27FC236}">
                <a16:creationId xmlns:a16="http://schemas.microsoft.com/office/drawing/2014/main" xmlns="" id="{5DD8D1D5-8585-36AF-3C8E-71691EF81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t="32050" r="3022" b="10012"/>
          <a:stretch/>
        </p:blipFill>
        <p:spPr>
          <a:xfrm>
            <a:off x="408490" y="1512072"/>
            <a:ext cx="11351600" cy="3440928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A33976EC-5096-E4BD-B0B4-2E91B3A16595}"/>
              </a:ext>
            </a:extLst>
          </p:cNvPr>
          <p:cNvSpPr txBox="1"/>
          <p:nvPr/>
        </p:nvSpPr>
        <p:spPr>
          <a:xfrm>
            <a:off x="4754880" y="1588272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33 500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E8FFE924-CA70-5580-9894-B83C1F51EBB0}"/>
              </a:ext>
            </a:extLst>
          </p:cNvPr>
          <p:cNvSpPr txBox="1"/>
          <p:nvPr/>
        </p:nvSpPr>
        <p:spPr>
          <a:xfrm>
            <a:off x="6568440" y="1588272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43 500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A76B342E-C7C0-9EB7-B724-E11FFA840A63}"/>
              </a:ext>
            </a:extLst>
          </p:cNvPr>
          <p:cNvSpPr txBox="1"/>
          <p:nvPr/>
        </p:nvSpPr>
        <p:spPr>
          <a:xfrm>
            <a:off x="10144650" y="1588272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63 500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6F4E68F8-AF7C-1023-93AA-C40D6F1B7B20}"/>
              </a:ext>
            </a:extLst>
          </p:cNvPr>
          <p:cNvSpPr txBox="1"/>
          <p:nvPr/>
        </p:nvSpPr>
        <p:spPr>
          <a:xfrm>
            <a:off x="4770120" y="2469298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4 607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D9BCED36-55A1-EF9F-F6E5-B7B9F75808D8}"/>
              </a:ext>
            </a:extLst>
          </p:cNvPr>
          <p:cNvSpPr txBox="1"/>
          <p:nvPr/>
        </p:nvSpPr>
        <p:spPr>
          <a:xfrm>
            <a:off x="6583680" y="2469298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5 607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34ADBAF6-9C03-9497-2BF9-6C0C896FF0CB}"/>
              </a:ext>
            </a:extLst>
          </p:cNvPr>
          <p:cNvSpPr txBox="1"/>
          <p:nvPr/>
        </p:nvSpPr>
        <p:spPr>
          <a:xfrm>
            <a:off x="10159890" y="2469298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7 607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201EC904-E381-3807-EC4C-37B0223BB721}"/>
              </a:ext>
            </a:extLst>
          </p:cNvPr>
          <p:cNvSpPr txBox="1"/>
          <p:nvPr/>
        </p:nvSpPr>
        <p:spPr>
          <a:xfrm>
            <a:off x="2971800" y="3350324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5 580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90A8897F-2574-779A-6D2B-49061934E031}"/>
              </a:ext>
            </a:extLst>
          </p:cNvPr>
          <p:cNvSpPr txBox="1"/>
          <p:nvPr/>
        </p:nvSpPr>
        <p:spPr>
          <a:xfrm>
            <a:off x="6568440" y="3350324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5 780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93B90501-00B0-704D-B14E-507B09F07ECD}"/>
              </a:ext>
            </a:extLst>
          </p:cNvPr>
          <p:cNvSpPr txBox="1"/>
          <p:nvPr/>
        </p:nvSpPr>
        <p:spPr>
          <a:xfrm>
            <a:off x="10144650" y="3350324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5 980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F49E7DFB-71B0-69F5-EB87-A2E6D4A91CB8}"/>
              </a:ext>
            </a:extLst>
          </p:cNvPr>
          <p:cNvSpPr txBox="1"/>
          <p:nvPr/>
        </p:nvSpPr>
        <p:spPr>
          <a:xfrm>
            <a:off x="4754880" y="4237756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7 949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1989EFC4-55EA-E61B-87DA-069FBC11F6BB}"/>
              </a:ext>
            </a:extLst>
          </p:cNvPr>
          <p:cNvSpPr txBox="1"/>
          <p:nvPr/>
        </p:nvSpPr>
        <p:spPr>
          <a:xfrm>
            <a:off x="6568440" y="4237756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7 959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D598C3AF-A74E-6542-2226-5D351D532351}"/>
              </a:ext>
            </a:extLst>
          </p:cNvPr>
          <p:cNvSpPr txBox="1"/>
          <p:nvPr/>
        </p:nvSpPr>
        <p:spPr>
          <a:xfrm>
            <a:off x="8361570" y="4237756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7 969</a:t>
            </a:r>
          </a:p>
        </p:txBody>
      </p:sp>
    </p:spTree>
    <p:extLst>
      <p:ext uri="{BB962C8B-B14F-4D97-AF65-F5344CB8AC3E}">
        <p14:creationId xmlns:p14="http://schemas.microsoft.com/office/powerpoint/2010/main" val="212463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2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9101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nhiều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dây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38DCF0FA-8722-32A3-4FD1-84EAE6EE75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24806"/>
          <a:stretch/>
        </p:blipFill>
        <p:spPr>
          <a:xfrm>
            <a:off x="441960" y="1687345"/>
            <a:ext cx="11277600" cy="4108031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2C2F62FA-7E92-6673-8DE8-7A38204A99DB}"/>
              </a:ext>
            </a:extLst>
          </p:cNvPr>
          <p:cNvSpPr/>
          <p:nvPr/>
        </p:nvSpPr>
        <p:spPr>
          <a:xfrm>
            <a:off x="6278880" y="5000246"/>
            <a:ext cx="624840" cy="531874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4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2E798369-648F-EE4C-C761-30A063598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t="14496" r="1589" b="6696"/>
          <a:stretch/>
        </p:blipFill>
        <p:spPr>
          <a:xfrm>
            <a:off x="563879" y="1737360"/>
            <a:ext cx="11146403" cy="4693257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572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tin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Nam.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ngắn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lang="en-US" sz="2800" b="1" i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242</Words>
  <Application>Microsoft Office PowerPoint</Application>
  <PresentationFormat>Custom</PresentationFormat>
  <Paragraphs>69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Techsi.vn</cp:lastModifiedBy>
  <cp:revision>10</cp:revision>
  <dcterms:created xsi:type="dcterms:W3CDTF">2023-01-08T11:29:18Z</dcterms:created>
  <dcterms:modified xsi:type="dcterms:W3CDTF">2019-03-19T09:32:48Z</dcterms:modified>
</cp:coreProperties>
</file>