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4" r:id="rId2"/>
    <p:sldId id="257" r:id="rId3"/>
    <p:sldId id="259" r:id="rId4"/>
    <p:sldId id="260" r:id="rId5"/>
    <p:sldId id="280" r:id="rId6"/>
    <p:sldId id="281" r:id="rId7"/>
    <p:sldId id="265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00FF"/>
    <a:srgbClr val="99CC00"/>
    <a:srgbClr val="CC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A8490-844A-4551-A890-FC8F884FA8DB}" v="43" dt="2023-02-08T16:19:01.943"/>
    <p1510:client id="{D9180593-A598-481C-B5C3-6D9EE689D156}" v="24" dt="2023-02-09T04:07:0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4F4A8490-844A-4551-A890-FC8F884FA8DB}"/>
    <pc:docChg chg="undo custSel addSld modSld sldOrd">
      <pc:chgData name="Phuong Luong Y" userId="dda31959b45852e4" providerId="LiveId" clId="{4F4A8490-844A-4551-A890-FC8F884FA8DB}" dt="2023-02-08T16:19:01.943" v="210"/>
      <pc:docMkLst>
        <pc:docMk/>
      </pc:docMkLst>
      <pc:sldChg chg="addSp delSp modSp add mod ord delAnim modAnim">
        <pc:chgData name="Phuong Luong Y" userId="dda31959b45852e4" providerId="LiveId" clId="{4F4A8490-844A-4551-A890-FC8F884FA8DB}" dt="2023-02-08T16:19:01.943" v="210"/>
        <pc:sldMkLst>
          <pc:docMk/>
          <pc:sldMk cId="614405037" sldId="316"/>
        </pc:sldMkLst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4" creationId="{3EAC7660-CD13-723D-C10D-0B3140D16A56}"/>
          </ac:spMkLst>
        </pc:spChg>
        <pc:spChg chg="add mod">
          <ac:chgData name="Phuong Luong Y" userId="dda31959b45852e4" providerId="LiveId" clId="{4F4A8490-844A-4551-A890-FC8F884FA8DB}" dt="2023-02-08T16:15:18.873" v="93" actId="1076"/>
          <ac:spMkLst>
            <pc:docMk/>
            <pc:sldMk cId="614405037" sldId="316"/>
            <ac:spMk id="5" creationId="{52729525-5CC0-A54C-531D-9E19964CEF00}"/>
          </ac:spMkLst>
        </pc:spChg>
        <pc:spChg chg="add mod">
          <ac:chgData name="Phuong Luong Y" userId="dda31959b45852e4" providerId="LiveId" clId="{4F4A8490-844A-4551-A890-FC8F884FA8DB}" dt="2023-02-08T16:16:31.236" v="104" actId="208"/>
          <ac:spMkLst>
            <pc:docMk/>
            <pc:sldMk cId="614405037" sldId="316"/>
            <ac:spMk id="7" creationId="{1975F272-DF24-8847-C715-8A5F15E712C4}"/>
          </ac:spMkLst>
        </pc:spChg>
        <pc:spChg chg="add mod">
          <ac:chgData name="Phuong Luong Y" userId="dda31959b45852e4" providerId="LiveId" clId="{4F4A8490-844A-4551-A890-FC8F884FA8DB}" dt="2023-02-08T16:16:52.578" v="108" actId="208"/>
          <ac:spMkLst>
            <pc:docMk/>
            <pc:sldMk cId="614405037" sldId="316"/>
            <ac:spMk id="8" creationId="{5D945F2C-FDE0-1136-FFF6-9EDED51AAB1A}"/>
          </ac:spMkLst>
        </pc:spChg>
        <pc:spChg chg="add mod">
          <ac:chgData name="Phuong Luong Y" userId="dda31959b45852e4" providerId="LiveId" clId="{4F4A8490-844A-4551-A890-FC8F884FA8DB}" dt="2023-02-08T16:16:38.627" v="106" actId="208"/>
          <ac:spMkLst>
            <pc:docMk/>
            <pc:sldMk cId="614405037" sldId="316"/>
            <ac:spMk id="9" creationId="{4FC5A2FB-B745-A159-35D0-1F41E8DCF0C7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11" creationId="{8AB015CF-990E-1B2B-D3B2-9067A2DE7894}"/>
          </ac:spMkLst>
        </pc:spChg>
        <pc:spChg chg="del mod">
          <ac:chgData name="Phuong Luong Y" userId="dda31959b45852e4" providerId="LiveId" clId="{4F4A8490-844A-4551-A890-FC8F884FA8DB}" dt="2023-02-08T16:14:11.579" v="16" actId="478"/>
          <ac:spMkLst>
            <pc:docMk/>
            <pc:sldMk cId="614405037" sldId="316"/>
            <ac:spMk id="12" creationId="{22AE9E6F-9A15-4707-A76F-A1630A740A3F}"/>
          </ac:spMkLst>
        </pc:spChg>
        <pc:spChg chg="del">
          <ac:chgData name="Phuong Luong Y" userId="dda31959b45852e4" providerId="LiveId" clId="{4F4A8490-844A-4551-A890-FC8F884FA8DB}" dt="2023-02-08T16:14:07.630" v="11" actId="478"/>
          <ac:spMkLst>
            <pc:docMk/>
            <pc:sldMk cId="614405037" sldId="316"/>
            <ac:spMk id="13" creationId="{2DC642FE-E223-4B13-BEA5-CA9DF89818B9}"/>
          </ac:spMkLst>
        </pc:spChg>
        <pc:spChg chg="del">
          <ac:chgData name="Phuong Luong Y" userId="dda31959b45852e4" providerId="LiveId" clId="{4F4A8490-844A-4551-A890-FC8F884FA8DB}" dt="2023-02-08T16:14:18.361" v="20" actId="478"/>
          <ac:spMkLst>
            <pc:docMk/>
            <pc:sldMk cId="614405037" sldId="316"/>
            <ac:spMk id="14" creationId="{B55055F6-5C72-4D18-A349-4680BD8DA4E4}"/>
          </ac:spMkLst>
        </pc:spChg>
        <pc:spChg chg="del">
          <ac:chgData name="Phuong Luong Y" userId="dda31959b45852e4" providerId="LiveId" clId="{4F4A8490-844A-4551-A890-FC8F884FA8DB}" dt="2023-02-08T16:14:06.544" v="10" actId="478"/>
          <ac:spMkLst>
            <pc:docMk/>
            <pc:sldMk cId="614405037" sldId="316"/>
            <ac:spMk id="15" creationId="{C7FA5719-8578-4BBA-AE73-1508C16EDAA8}"/>
          </ac:spMkLst>
        </pc:spChg>
        <pc:spChg chg="add mod">
          <ac:chgData name="Phuong Luong Y" userId="dda31959b45852e4" providerId="LiveId" clId="{4F4A8490-844A-4551-A890-FC8F884FA8DB}" dt="2023-02-08T16:17:04.201" v="110" actId="208"/>
          <ac:spMkLst>
            <pc:docMk/>
            <pc:sldMk cId="614405037" sldId="316"/>
            <ac:spMk id="20" creationId="{6B6830EE-99E4-FC39-23EB-8B8642E8DD5F}"/>
          </ac:spMkLst>
        </pc:spChg>
        <pc:spChg chg="add mod">
          <ac:chgData name="Phuong Luong Y" userId="dda31959b45852e4" providerId="LiveId" clId="{4F4A8490-844A-4551-A890-FC8F884FA8DB}" dt="2023-02-08T16:17:23.819" v="112" actId="208"/>
          <ac:spMkLst>
            <pc:docMk/>
            <pc:sldMk cId="614405037" sldId="316"/>
            <ac:spMk id="21" creationId="{ABF2B7C5-4863-EFB9-8750-089B4A636A7E}"/>
          </ac:spMkLst>
        </pc:spChg>
        <pc:spChg chg="add del mod">
          <ac:chgData name="Phuong Luong Y" userId="dda31959b45852e4" providerId="LiveId" clId="{4F4A8490-844A-4551-A890-FC8F884FA8DB}" dt="2023-02-08T16:17:33.312" v="115" actId="478"/>
          <ac:spMkLst>
            <pc:docMk/>
            <pc:sldMk cId="614405037" sldId="316"/>
            <ac:spMk id="22" creationId="{AFB384AF-3642-269E-6BE8-1BF5867A0EFC}"/>
          </ac:spMkLst>
        </pc:spChg>
        <pc:spChg chg="add mod">
          <ac:chgData name="Phuong Luong Y" userId="dda31959b45852e4" providerId="LiveId" clId="{4F4A8490-844A-4551-A890-FC8F884FA8DB}" dt="2023-02-08T16:17:53.696" v="145" actId="1076"/>
          <ac:spMkLst>
            <pc:docMk/>
            <pc:sldMk cId="614405037" sldId="316"/>
            <ac:spMk id="23" creationId="{CD23C145-9ECA-CBE6-3D7A-A970317C5A62}"/>
          </ac:spMkLst>
        </pc:spChg>
        <pc:spChg chg="add mod">
          <ac:chgData name="Phuong Luong Y" userId="dda31959b45852e4" providerId="LiveId" clId="{4F4A8490-844A-4551-A890-FC8F884FA8DB}" dt="2023-02-08T16:18:19.789" v="186" actId="20577"/>
          <ac:spMkLst>
            <pc:docMk/>
            <pc:sldMk cId="614405037" sldId="316"/>
            <ac:spMk id="24" creationId="{33383E4A-F68D-C28E-28E7-18EB8CACFC1B}"/>
          </ac:spMkLst>
        </pc:spChg>
        <pc:spChg chg="add mod">
          <ac:chgData name="Phuong Luong Y" userId="dda31959b45852e4" providerId="LiveId" clId="{4F4A8490-844A-4551-A890-FC8F884FA8DB}" dt="2023-02-08T16:18:14.261" v="166" actId="1076"/>
          <ac:spMkLst>
            <pc:docMk/>
            <pc:sldMk cId="614405037" sldId="316"/>
            <ac:spMk id="25" creationId="{E79F9284-46E9-F692-788A-26B681EF7B4B}"/>
          </ac:spMkLst>
        </pc:spChg>
        <pc:spChg chg="add mod">
          <ac:chgData name="Phuong Luong Y" userId="dda31959b45852e4" providerId="LiveId" clId="{4F4A8490-844A-4551-A890-FC8F884FA8DB}" dt="2023-02-08T16:18:26.867" v="195" actId="20577"/>
          <ac:spMkLst>
            <pc:docMk/>
            <pc:sldMk cId="614405037" sldId="316"/>
            <ac:spMk id="26" creationId="{51C4EE10-9640-A255-6CF2-BCB7CB7B9C8E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27" creationId="{2C3A59D5-3928-B833-D4DE-2DEBAA9C3026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28" creationId="{04BA9945-F8B0-8ED4-894E-E3E816071337}"/>
          </ac:spMkLst>
        </pc:spChg>
        <pc:spChg chg="add mod">
          <ac:chgData name="Phuong Luong Y" userId="dda31959b45852e4" providerId="LiveId" clId="{4F4A8490-844A-4551-A890-FC8F884FA8DB}" dt="2023-02-08T16:18:35.607" v="205" actId="20577"/>
          <ac:spMkLst>
            <pc:docMk/>
            <pc:sldMk cId="614405037" sldId="316"/>
            <ac:spMk id="29" creationId="{8E102987-E4A1-1992-38DE-43783DCA2604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35" creationId="{111C135A-0D87-E490-097C-4B3004F7ADF7}"/>
          </ac:spMkLst>
        </pc:spChg>
        <pc:spChg chg="del">
          <ac:chgData name="Phuong Luong Y" userId="dda31959b45852e4" providerId="LiveId" clId="{4F4A8490-844A-4551-A890-FC8F884FA8DB}" dt="2023-02-08T16:13:49.727" v="4" actId="478"/>
          <ac:spMkLst>
            <pc:docMk/>
            <pc:sldMk cId="614405037" sldId="316"/>
            <ac:spMk id="36" creationId="{C1134E5C-B467-270B-AA2D-B72B65A70DD5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37" creationId="{6749E0BA-9A8E-AE52-64CA-5A04083F4D41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39" creationId="{F5180FA4-E765-058C-36A6-AE4A873A6C00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40" creationId="{F6F28DE0-AD37-A67F-D736-36E4C00720CC}"/>
          </ac:spMkLst>
        </pc:spChg>
        <pc:spChg chg="del">
          <ac:chgData name="Phuong Luong Y" userId="dda31959b45852e4" providerId="LiveId" clId="{4F4A8490-844A-4551-A890-FC8F884FA8DB}" dt="2023-02-08T16:13:58.052" v="8" actId="478"/>
          <ac:spMkLst>
            <pc:docMk/>
            <pc:sldMk cId="614405037" sldId="316"/>
            <ac:spMk id="41" creationId="{CE8EEE1F-80D7-4BC0-598F-F130113E7611}"/>
          </ac:spMkLst>
        </pc:spChg>
        <pc:spChg chg="del">
          <ac:chgData name="Phuong Luong Y" userId="dda31959b45852e4" providerId="LiveId" clId="{4F4A8490-844A-4551-A890-FC8F884FA8DB}" dt="2023-02-08T16:13:52.597" v="5" actId="478"/>
          <ac:spMkLst>
            <pc:docMk/>
            <pc:sldMk cId="614405037" sldId="316"/>
            <ac:spMk id="42" creationId="{432D8B39-AA68-B49E-5368-C6DD3946BC53}"/>
          </ac:spMkLst>
        </pc:spChg>
        <pc:spChg chg="del">
          <ac:chgData name="Phuong Luong Y" userId="dda31959b45852e4" providerId="LiveId" clId="{4F4A8490-844A-4551-A890-FC8F884FA8DB}" dt="2023-02-08T16:13:55.139" v="6" actId="478"/>
          <ac:spMkLst>
            <pc:docMk/>
            <pc:sldMk cId="614405037" sldId="316"/>
            <ac:spMk id="43" creationId="{77CCF736-EA81-C9B5-47F9-4B68D858463D}"/>
          </ac:spMkLst>
        </pc:spChg>
        <pc:spChg chg="del">
          <ac:chgData name="Phuong Luong Y" userId="dda31959b45852e4" providerId="LiveId" clId="{4F4A8490-844A-4551-A890-FC8F884FA8DB}" dt="2023-02-08T16:14:01.063" v="9" actId="478"/>
          <ac:spMkLst>
            <pc:docMk/>
            <pc:sldMk cId="614405037" sldId="316"/>
            <ac:spMk id="44" creationId="{45D419A4-EA33-DF0A-CAC0-2B551BEDC42B}"/>
          </ac:spMkLst>
        </pc:spChg>
        <pc:spChg chg="del">
          <ac:chgData name="Phuong Luong Y" userId="dda31959b45852e4" providerId="LiveId" clId="{4F4A8490-844A-4551-A890-FC8F884FA8DB}" dt="2023-02-08T16:13:56.376" v="7" actId="478"/>
          <ac:spMkLst>
            <pc:docMk/>
            <pc:sldMk cId="614405037" sldId="316"/>
            <ac:spMk id="45" creationId="{F9ADF780-DF90-12BD-EEF5-0D8BED89AE34}"/>
          </ac:spMkLst>
        </pc:spChg>
        <pc:spChg chg="del">
          <ac:chgData name="Phuong Luong Y" userId="dda31959b45852e4" providerId="LiveId" clId="{4F4A8490-844A-4551-A890-FC8F884FA8DB}" dt="2023-02-08T16:13:47.699" v="2" actId="478"/>
          <ac:spMkLst>
            <pc:docMk/>
            <pc:sldMk cId="614405037" sldId="316"/>
            <ac:spMk id="39947" creationId="{2A3BD650-18A5-4EB7-BD90-AADAD34A6F1A}"/>
          </ac:spMkLst>
        </pc:spChg>
        <pc:grpChg chg="mod">
          <ac:chgData name="Phuong Luong Y" userId="dda31959b45852e4" providerId="LiveId" clId="{4F4A8490-844A-4551-A890-FC8F884FA8DB}" dt="2023-02-08T16:15:16.162" v="92" actId="1076"/>
          <ac:grpSpMkLst>
            <pc:docMk/>
            <pc:sldMk cId="614405037" sldId="316"/>
            <ac:grpSpMk id="39938" creationId="{8D24FAEA-75BE-4D0C-B802-69618014B3FD}"/>
          </ac:grpSpMkLst>
        </pc:grpChg>
        <pc:grpChg chg="mod">
          <ac:chgData name="Phuong Luong Y" userId="dda31959b45852e4" providerId="LiveId" clId="{4F4A8490-844A-4551-A890-FC8F884FA8DB}" dt="2023-02-08T16:15:16.162" v="92" actId="1076"/>
          <ac:grpSpMkLst>
            <pc:docMk/>
            <pc:sldMk cId="614405037" sldId="316"/>
            <ac:grpSpMk id="39950" creationId="{CE5CE09D-E9DB-451C-A4C1-A620F272779E}"/>
          </ac:grpSpMkLst>
        </pc:grpChg>
        <pc:grpChg chg="mod">
          <ac:chgData name="Phuong Luong Y" userId="dda31959b45852e4" providerId="LiveId" clId="{4F4A8490-844A-4551-A890-FC8F884FA8DB}" dt="2023-02-08T16:15:16.162" v="92" actId="1076"/>
          <ac:grpSpMkLst>
            <pc:docMk/>
            <pc:sldMk cId="614405037" sldId="316"/>
            <ac:grpSpMk id="39953" creationId="{10C175B2-5B1E-44AD-B247-7A71FE94F24B}"/>
          </ac:grpSpMkLst>
        </pc:grpChg>
        <pc:grpChg chg="mod">
          <ac:chgData name="Phuong Luong Y" userId="dda31959b45852e4" providerId="LiveId" clId="{4F4A8490-844A-4551-A890-FC8F884FA8DB}" dt="2023-02-08T16:15:16.162" v="92" actId="1076"/>
          <ac:grpSpMkLst>
            <pc:docMk/>
            <pc:sldMk cId="614405037" sldId="316"/>
            <ac:grpSpMk id="39956" creationId="{05E30A81-F049-4A1C-AB78-960387B44520}"/>
          </ac:grpSpMkLst>
        </pc:grpChg>
        <pc:picChg chg="add del mod">
          <ac:chgData name="Phuong Luong Y" userId="dda31959b45852e4" providerId="LiveId" clId="{4F4A8490-844A-4551-A890-FC8F884FA8DB}" dt="2023-02-08T16:14:21.411" v="21" actId="1076"/>
          <ac:picMkLst>
            <pc:docMk/>
            <pc:sldMk cId="614405037" sldId="316"/>
            <ac:picMk id="2" creationId="{F23078B7-7F10-1B27-BD8C-8B6E72E8DC5A}"/>
          </ac:picMkLst>
        </pc:picChg>
        <pc:picChg chg="del">
          <ac:chgData name="Phuong Luong Y" userId="dda31959b45852e4" providerId="LiveId" clId="{4F4A8490-844A-4551-A890-FC8F884FA8DB}" dt="2023-02-08T16:14:10.749" v="15" actId="478"/>
          <ac:picMkLst>
            <pc:docMk/>
            <pc:sldMk cId="614405037" sldId="316"/>
            <ac:picMk id="16" creationId="{CCA04904-1DB9-4222-B99D-4C23753557EA}"/>
          </ac:picMkLst>
        </pc:picChg>
        <pc:picChg chg="del">
          <ac:chgData name="Phuong Luong Y" userId="dda31959b45852e4" providerId="LiveId" clId="{4F4A8490-844A-4551-A890-FC8F884FA8DB}" dt="2023-02-08T16:14:08.314" v="12" actId="478"/>
          <ac:picMkLst>
            <pc:docMk/>
            <pc:sldMk cId="614405037" sldId="316"/>
            <ac:picMk id="17" creationId="{84508C8E-B571-44FF-9482-8CA4BFCBB868}"/>
          </ac:picMkLst>
        </pc:picChg>
        <pc:picChg chg="del">
          <ac:chgData name="Phuong Luong Y" userId="dda31959b45852e4" providerId="LiveId" clId="{4F4A8490-844A-4551-A890-FC8F884FA8DB}" dt="2023-02-08T16:14:08.977" v="13" actId="478"/>
          <ac:picMkLst>
            <pc:docMk/>
            <pc:sldMk cId="614405037" sldId="316"/>
            <ac:picMk id="18" creationId="{74DC62A6-C656-4ECA-AEDE-B2F03B22B552}"/>
          </ac:picMkLst>
        </pc:picChg>
        <pc:picChg chg="del">
          <ac:chgData name="Phuong Luong Y" userId="dda31959b45852e4" providerId="LiveId" clId="{4F4A8490-844A-4551-A890-FC8F884FA8DB}" dt="2023-02-08T16:14:12.279" v="17" actId="478"/>
          <ac:picMkLst>
            <pc:docMk/>
            <pc:sldMk cId="614405037" sldId="316"/>
            <ac:picMk id="19" creationId="{E2127314-A529-4760-BAB3-5D2A526E5FFE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49" creationId="{B670681D-9B72-4EBD-BFEA-F5EC38774EB2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1" creationId="{7A22052E-AEB6-4159-A044-CE883C24CC0D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2" creationId="{7F392AC9-818E-4080-90F5-CADDD1881FC4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4" creationId="{497FBBC9-CF82-492C-A158-BDF38D8D79EE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5" creationId="{1319114F-A18E-42E0-AEAD-EF24300DDDEA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7" creationId="{6D7DE690-5A7D-4A2B-A6FE-2727F266F88E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8" creationId="{BB134C0C-8B49-44BB-9154-694DDBB181FD}"/>
          </ac:picMkLst>
        </pc:picChg>
        <pc:picChg chg="mod">
          <ac:chgData name="Phuong Luong Y" userId="dda31959b45852e4" providerId="LiveId" clId="{4F4A8490-844A-4551-A890-FC8F884FA8DB}" dt="2023-02-08T16:15:16.162" v="92" actId="1076"/>
          <ac:picMkLst>
            <pc:docMk/>
            <pc:sldMk cId="614405037" sldId="316"/>
            <ac:picMk id="39959" creationId="{C81C273F-3401-47BA-906C-19551F481EAC}"/>
          </ac:picMkLst>
        </pc:picChg>
        <pc:cxnChg chg="del">
          <ac:chgData name="Phuong Luong Y" userId="dda31959b45852e4" providerId="LiveId" clId="{4F4A8490-844A-4551-A890-FC8F884FA8DB}" dt="2023-02-08T16:13:48.771" v="3" actId="478"/>
          <ac:cxnSpMkLst>
            <pc:docMk/>
            <pc:sldMk cId="614405037" sldId="316"/>
            <ac:cxnSpMk id="3" creationId="{03254440-79BE-FEC3-36E3-8214183E9ED9}"/>
          </ac:cxnSpMkLst>
        </pc:cxnChg>
        <pc:cxnChg chg="del">
          <ac:chgData name="Phuong Luong Y" userId="dda31959b45852e4" providerId="LiveId" clId="{4F4A8490-844A-4551-A890-FC8F884FA8DB}" dt="2023-02-08T16:14:01.063" v="9" actId="478"/>
          <ac:cxnSpMkLst>
            <pc:docMk/>
            <pc:sldMk cId="614405037" sldId="316"/>
            <ac:cxnSpMk id="6" creationId="{29282BDF-0C9D-F3EE-356B-2680158CA9B2}"/>
          </ac:cxnSpMkLst>
        </pc:cxnChg>
        <pc:cxnChg chg="del">
          <ac:chgData name="Phuong Luong Y" userId="dda31959b45852e4" providerId="LiveId" clId="{4F4A8490-844A-4551-A890-FC8F884FA8DB}" dt="2023-02-08T16:13:46.362" v="1" actId="478"/>
          <ac:cxnSpMkLst>
            <pc:docMk/>
            <pc:sldMk cId="614405037" sldId="316"/>
            <ac:cxnSpMk id="10" creationId="{4C2C4412-A0F3-941F-2640-D1A7AB941C5E}"/>
          </ac:cxnSpMkLst>
        </pc:cxnChg>
      </pc:sldChg>
    </pc:docChg>
  </pc:docChgLst>
  <pc:docChgLst>
    <pc:chgData name="Phuong Luong Y" userId="dda31959b45852e4" providerId="LiveId" clId="{D9180593-A598-481C-B5C3-6D9EE689D156}"/>
    <pc:docChg chg="modSld">
      <pc:chgData name="Phuong Luong Y" userId="dda31959b45852e4" providerId="LiveId" clId="{D9180593-A598-481C-B5C3-6D9EE689D156}" dt="2023-02-09T04:07:14.549" v="25" actId="14100"/>
      <pc:docMkLst>
        <pc:docMk/>
      </pc:docMkLst>
      <pc:sldChg chg="modSp mod modAnim">
        <pc:chgData name="Phuong Luong Y" userId="dda31959b45852e4" providerId="LiveId" clId="{D9180593-A598-481C-B5C3-6D9EE689D156}" dt="2023-02-09T04:07:14.549" v="25" actId="14100"/>
        <pc:sldMkLst>
          <pc:docMk/>
          <pc:sldMk cId="2687977538" sldId="285"/>
        </pc:sldMkLst>
        <pc:spChg chg="mod">
          <ac:chgData name="Phuong Luong Y" userId="dda31959b45852e4" providerId="LiveId" clId="{D9180593-A598-481C-B5C3-6D9EE689D156}" dt="2023-02-09T04:07:14.549" v="25" actId="14100"/>
          <ac:spMkLst>
            <pc:docMk/>
            <pc:sldMk cId="2687977538" sldId="285"/>
            <ac:spMk id="2" creationId="{B0E071C7-9FE7-4BF8-8BFA-0D76137785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7626-1331-4174-B4E7-D61EF8F1750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06395-779F-48DD-8C98-00DD9BFF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56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6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1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75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5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8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39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66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3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2763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xmlns="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8820150" cy="1020937"/>
          </a:xfrm>
          <a:custGeom>
            <a:avLst/>
            <a:gdLst>
              <a:gd name="connsiteX0" fmla="*/ 0 w 8820150"/>
              <a:gd name="connsiteY0" fmla="*/ 170160 h 1020937"/>
              <a:gd name="connsiteX1" fmla="*/ 170160 w 8820150"/>
              <a:gd name="connsiteY1" fmla="*/ 0 h 1020937"/>
              <a:gd name="connsiteX2" fmla="*/ 565885 w 8820150"/>
              <a:gd name="connsiteY2" fmla="*/ 0 h 1020937"/>
              <a:gd name="connsiteX3" fmla="*/ 876813 w 8820150"/>
              <a:gd name="connsiteY3" fmla="*/ 0 h 1020937"/>
              <a:gd name="connsiteX4" fmla="*/ 1272538 w 8820150"/>
              <a:gd name="connsiteY4" fmla="*/ 0 h 1020937"/>
              <a:gd name="connsiteX5" fmla="*/ 1922658 w 8820150"/>
              <a:gd name="connsiteY5" fmla="*/ 0 h 1020937"/>
              <a:gd name="connsiteX6" fmla="*/ 2233585 w 8820150"/>
              <a:gd name="connsiteY6" fmla="*/ 0 h 1020937"/>
              <a:gd name="connsiteX7" fmla="*/ 2714109 w 8820150"/>
              <a:gd name="connsiteY7" fmla="*/ 0 h 1020937"/>
              <a:gd name="connsiteX8" fmla="*/ 3109834 w 8820150"/>
              <a:gd name="connsiteY8" fmla="*/ 0 h 1020937"/>
              <a:gd name="connsiteX9" fmla="*/ 3590358 w 8820150"/>
              <a:gd name="connsiteY9" fmla="*/ 0 h 1020937"/>
              <a:gd name="connsiteX10" fmla="*/ 3986083 w 8820150"/>
              <a:gd name="connsiteY10" fmla="*/ 0 h 1020937"/>
              <a:gd name="connsiteX11" fmla="*/ 4551405 w 8820150"/>
              <a:gd name="connsiteY11" fmla="*/ 0 h 1020937"/>
              <a:gd name="connsiteX12" fmla="*/ 4947131 w 8820150"/>
              <a:gd name="connsiteY12" fmla="*/ 0 h 1020937"/>
              <a:gd name="connsiteX13" fmla="*/ 5427655 w 8820150"/>
              <a:gd name="connsiteY13" fmla="*/ 0 h 1020937"/>
              <a:gd name="connsiteX14" fmla="*/ 5992977 w 8820150"/>
              <a:gd name="connsiteY14" fmla="*/ 0 h 1020937"/>
              <a:gd name="connsiteX15" fmla="*/ 6558299 w 8820150"/>
              <a:gd name="connsiteY15" fmla="*/ 0 h 1020937"/>
              <a:gd name="connsiteX16" fmla="*/ 7293217 w 8820150"/>
              <a:gd name="connsiteY16" fmla="*/ 0 h 1020937"/>
              <a:gd name="connsiteX17" fmla="*/ 7943337 w 8820150"/>
              <a:gd name="connsiteY17" fmla="*/ 0 h 1020937"/>
              <a:gd name="connsiteX18" fmla="*/ 8649990 w 8820150"/>
              <a:gd name="connsiteY18" fmla="*/ 0 h 1020937"/>
              <a:gd name="connsiteX19" fmla="*/ 8820150 w 8820150"/>
              <a:gd name="connsiteY19" fmla="*/ 170160 h 1020937"/>
              <a:gd name="connsiteX20" fmla="*/ 8820150 w 8820150"/>
              <a:gd name="connsiteY20" fmla="*/ 524081 h 1020937"/>
              <a:gd name="connsiteX21" fmla="*/ 8820150 w 8820150"/>
              <a:gd name="connsiteY21" fmla="*/ 850777 h 1020937"/>
              <a:gd name="connsiteX22" fmla="*/ 8649990 w 8820150"/>
              <a:gd name="connsiteY22" fmla="*/ 1020937 h 1020937"/>
              <a:gd name="connsiteX23" fmla="*/ 7999870 w 8820150"/>
              <a:gd name="connsiteY23" fmla="*/ 1020937 h 1020937"/>
              <a:gd name="connsiteX24" fmla="*/ 7264951 w 8820150"/>
              <a:gd name="connsiteY24" fmla="*/ 1020937 h 1020937"/>
              <a:gd name="connsiteX25" fmla="*/ 6614831 w 8820150"/>
              <a:gd name="connsiteY25" fmla="*/ 1020937 h 1020937"/>
              <a:gd name="connsiteX26" fmla="*/ 5879912 w 8820150"/>
              <a:gd name="connsiteY26" fmla="*/ 1020937 h 1020937"/>
              <a:gd name="connsiteX27" fmla="*/ 5314590 w 8820150"/>
              <a:gd name="connsiteY27" fmla="*/ 1020937 h 1020937"/>
              <a:gd name="connsiteX28" fmla="*/ 4664470 w 8820150"/>
              <a:gd name="connsiteY28" fmla="*/ 1020937 h 1020937"/>
              <a:gd name="connsiteX29" fmla="*/ 4183946 w 8820150"/>
              <a:gd name="connsiteY29" fmla="*/ 1020937 h 1020937"/>
              <a:gd name="connsiteX30" fmla="*/ 3873019 w 8820150"/>
              <a:gd name="connsiteY30" fmla="*/ 1020937 h 1020937"/>
              <a:gd name="connsiteX31" fmla="*/ 3562092 w 8820150"/>
              <a:gd name="connsiteY31" fmla="*/ 1020937 h 1020937"/>
              <a:gd name="connsiteX32" fmla="*/ 3166367 w 8820150"/>
              <a:gd name="connsiteY32" fmla="*/ 1020937 h 1020937"/>
              <a:gd name="connsiteX33" fmla="*/ 2770641 w 8820150"/>
              <a:gd name="connsiteY33" fmla="*/ 1020937 h 1020937"/>
              <a:gd name="connsiteX34" fmla="*/ 2374916 w 8820150"/>
              <a:gd name="connsiteY34" fmla="*/ 1020937 h 1020937"/>
              <a:gd name="connsiteX35" fmla="*/ 1639997 w 8820150"/>
              <a:gd name="connsiteY35" fmla="*/ 1020937 h 1020937"/>
              <a:gd name="connsiteX36" fmla="*/ 989877 w 8820150"/>
              <a:gd name="connsiteY36" fmla="*/ 1020937 h 1020937"/>
              <a:gd name="connsiteX37" fmla="*/ 170160 w 8820150"/>
              <a:gd name="connsiteY37" fmla="*/ 1020937 h 1020937"/>
              <a:gd name="connsiteX38" fmla="*/ 0 w 8820150"/>
              <a:gd name="connsiteY38" fmla="*/ 850777 h 1020937"/>
              <a:gd name="connsiteX39" fmla="*/ 0 w 8820150"/>
              <a:gd name="connsiteY39" fmla="*/ 510469 h 1020937"/>
              <a:gd name="connsiteX40" fmla="*/ 0 w 8820150"/>
              <a:gd name="connsiteY40" fmla="*/ 170160 h 102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20150" h="1020937" fill="none" extrusionOk="0">
                <a:moveTo>
                  <a:pt x="0" y="170160"/>
                </a:moveTo>
                <a:cubicBezTo>
                  <a:pt x="-7730" y="69853"/>
                  <a:pt x="88282" y="24386"/>
                  <a:pt x="170160" y="0"/>
                </a:cubicBezTo>
                <a:cubicBezTo>
                  <a:pt x="348318" y="-22347"/>
                  <a:pt x="444964" y="28067"/>
                  <a:pt x="565885" y="0"/>
                </a:cubicBezTo>
                <a:cubicBezTo>
                  <a:pt x="686807" y="-28067"/>
                  <a:pt x="734939" y="30617"/>
                  <a:pt x="876813" y="0"/>
                </a:cubicBezTo>
                <a:cubicBezTo>
                  <a:pt x="1018687" y="-30617"/>
                  <a:pt x="1147814" y="22575"/>
                  <a:pt x="1272538" y="0"/>
                </a:cubicBezTo>
                <a:cubicBezTo>
                  <a:pt x="1397262" y="-22575"/>
                  <a:pt x="1679329" y="73485"/>
                  <a:pt x="1922658" y="0"/>
                </a:cubicBezTo>
                <a:cubicBezTo>
                  <a:pt x="2165987" y="-73485"/>
                  <a:pt x="2117320" y="26362"/>
                  <a:pt x="2233585" y="0"/>
                </a:cubicBezTo>
                <a:cubicBezTo>
                  <a:pt x="2349850" y="-26362"/>
                  <a:pt x="2551302" y="4735"/>
                  <a:pt x="2714109" y="0"/>
                </a:cubicBezTo>
                <a:cubicBezTo>
                  <a:pt x="2876916" y="-4735"/>
                  <a:pt x="2967355" y="28513"/>
                  <a:pt x="3109834" y="0"/>
                </a:cubicBezTo>
                <a:cubicBezTo>
                  <a:pt x="3252314" y="-28513"/>
                  <a:pt x="3493652" y="10917"/>
                  <a:pt x="3590358" y="0"/>
                </a:cubicBezTo>
                <a:cubicBezTo>
                  <a:pt x="3687064" y="-10917"/>
                  <a:pt x="3891109" y="28647"/>
                  <a:pt x="3986083" y="0"/>
                </a:cubicBezTo>
                <a:cubicBezTo>
                  <a:pt x="4081058" y="-28647"/>
                  <a:pt x="4389663" y="10431"/>
                  <a:pt x="4551405" y="0"/>
                </a:cubicBezTo>
                <a:cubicBezTo>
                  <a:pt x="4713147" y="-10431"/>
                  <a:pt x="4762499" y="26466"/>
                  <a:pt x="4947131" y="0"/>
                </a:cubicBezTo>
                <a:cubicBezTo>
                  <a:pt x="5131763" y="-26466"/>
                  <a:pt x="5194846" y="56935"/>
                  <a:pt x="5427655" y="0"/>
                </a:cubicBezTo>
                <a:cubicBezTo>
                  <a:pt x="5660464" y="-56935"/>
                  <a:pt x="5723187" y="46048"/>
                  <a:pt x="5992977" y="0"/>
                </a:cubicBezTo>
                <a:cubicBezTo>
                  <a:pt x="6262767" y="-46048"/>
                  <a:pt x="6292551" y="30775"/>
                  <a:pt x="6558299" y="0"/>
                </a:cubicBezTo>
                <a:cubicBezTo>
                  <a:pt x="6824047" y="-30775"/>
                  <a:pt x="7119194" y="8643"/>
                  <a:pt x="7293217" y="0"/>
                </a:cubicBezTo>
                <a:cubicBezTo>
                  <a:pt x="7467240" y="-8643"/>
                  <a:pt x="7665123" y="65992"/>
                  <a:pt x="7943337" y="0"/>
                </a:cubicBezTo>
                <a:cubicBezTo>
                  <a:pt x="8221551" y="-65992"/>
                  <a:pt x="8389344" y="35985"/>
                  <a:pt x="8649990" y="0"/>
                </a:cubicBezTo>
                <a:cubicBezTo>
                  <a:pt x="8748188" y="5090"/>
                  <a:pt x="8826391" y="74785"/>
                  <a:pt x="8820150" y="170160"/>
                </a:cubicBezTo>
                <a:cubicBezTo>
                  <a:pt x="8859416" y="308228"/>
                  <a:pt x="8809328" y="398243"/>
                  <a:pt x="8820150" y="524081"/>
                </a:cubicBezTo>
                <a:cubicBezTo>
                  <a:pt x="8830972" y="649919"/>
                  <a:pt x="8812639" y="689798"/>
                  <a:pt x="8820150" y="850777"/>
                </a:cubicBezTo>
                <a:cubicBezTo>
                  <a:pt x="8829067" y="964306"/>
                  <a:pt x="8730835" y="1029646"/>
                  <a:pt x="8649990" y="1020937"/>
                </a:cubicBezTo>
                <a:cubicBezTo>
                  <a:pt x="8345595" y="1024876"/>
                  <a:pt x="8283927" y="973075"/>
                  <a:pt x="7999870" y="1020937"/>
                </a:cubicBezTo>
                <a:cubicBezTo>
                  <a:pt x="7715813" y="1068799"/>
                  <a:pt x="7603678" y="958493"/>
                  <a:pt x="7264951" y="1020937"/>
                </a:cubicBezTo>
                <a:cubicBezTo>
                  <a:pt x="6926224" y="1083381"/>
                  <a:pt x="6827454" y="982803"/>
                  <a:pt x="6614831" y="1020937"/>
                </a:cubicBezTo>
                <a:cubicBezTo>
                  <a:pt x="6402208" y="1059071"/>
                  <a:pt x="6117119" y="960718"/>
                  <a:pt x="5879912" y="1020937"/>
                </a:cubicBezTo>
                <a:cubicBezTo>
                  <a:pt x="5642705" y="1081156"/>
                  <a:pt x="5585562" y="953481"/>
                  <a:pt x="5314590" y="1020937"/>
                </a:cubicBezTo>
                <a:cubicBezTo>
                  <a:pt x="5043618" y="1088393"/>
                  <a:pt x="4853904" y="943212"/>
                  <a:pt x="4664470" y="1020937"/>
                </a:cubicBezTo>
                <a:cubicBezTo>
                  <a:pt x="4475036" y="1098662"/>
                  <a:pt x="4397543" y="1017722"/>
                  <a:pt x="4183946" y="1020937"/>
                </a:cubicBezTo>
                <a:cubicBezTo>
                  <a:pt x="3970349" y="1024152"/>
                  <a:pt x="4025055" y="993797"/>
                  <a:pt x="3873019" y="1020937"/>
                </a:cubicBezTo>
                <a:cubicBezTo>
                  <a:pt x="3720983" y="1048077"/>
                  <a:pt x="3624590" y="1006797"/>
                  <a:pt x="3562092" y="1020937"/>
                </a:cubicBezTo>
                <a:cubicBezTo>
                  <a:pt x="3499594" y="1035077"/>
                  <a:pt x="3343122" y="994584"/>
                  <a:pt x="3166367" y="1020937"/>
                </a:cubicBezTo>
                <a:cubicBezTo>
                  <a:pt x="2989612" y="1047290"/>
                  <a:pt x="2913950" y="988433"/>
                  <a:pt x="2770641" y="1020937"/>
                </a:cubicBezTo>
                <a:cubicBezTo>
                  <a:pt x="2627332" y="1053441"/>
                  <a:pt x="2479527" y="1007592"/>
                  <a:pt x="2374916" y="1020937"/>
                </a:cubicBezTo>
                <a:cubicBezTo>
                  <a:pt x="2270306" y="1034282"/>
                  <a:pt x="1970944" y="945178"/>
                  <a:pt x="1639997" y="1020937"/>
                </a:cubicBezTo>
                <a:cubicBezTo>
                  <a:pt x="1309050" y="1096696"/>
                  <a:pt x="1295314" y="966403"/>
                  <a:pt x="989877" y="1020937"/>
                </a:cubicBezTo>
                <a:cubicBezTo>
                  <a:pt x="684440" y="1075471"/>
                  <a:pt x="565027" y="956514"/>
                  <a:pt x="170160" y="1020937"/>
                </a:cubicBezTo>
                <a:cubicBezTo>
                  <a:pt x="74938" y="1029635"/>
                  <a:pt x="-18342" y="930884"/>
                  <a:pt x="0" y="850777"/>
                </a:cubicBezTo>
                <a:cubicBezTo>
                  <a:pt x="-13588" y="692364"/>
                  <a:pt x="19397" y="658482"/>
                  <a:pt x="0" y="510469"/>
                </a:cubicBezTo>
                <a:cubicBezTo>
                  <a:pt x="-19397" y="362456"/>
                  <a:pt x="19535" y="284240"/>
                  <a:pt x="0" y="170160"/>
                </a:cubicBezTo>
                <a:close/>
              </a:path>
              <a:path w="8820150" h="1020937" stroke="0" extrusionOk="0">
                <a:moveTo>
                  <a:pt x="0" y="170160"/>
                </a:moveTo>
                <a:cubicBezTo>
                  <a:pt x="-25983" y="68507"/>
                  <a:pt x="87613" y="8701"/>
                  <a:pt x="170160" y="0"/>
                </a:cubicBezTo>
                <a:cubicBezTo>
                  <a:pt x="406445" y="-59971"/>
                  <a:pt x="616389" y="35783"/>
                  <a:pt x="820280" y="0"/>
                </a:cubicBezTo>
                <a:cubicBezTo>
                  <a:pt x="1024171" y="-35783"/>
                  <a:pt x="1159871" y="56062"/>
                  <a:pt x="1470401" y="0"/>
                </a:cubicBezTo>
                <a:cubicBezTo>
                  <a:pt x="1780931" y="-56062"/>
                  <a:pt x="1797013" y="48784"/>
                  <a:pt x="2120521" y="0"/>
                </a:cubicBezTo>
                <a:cubicBezTo>
                  <a:pt x="2444029" y="-48784"/>
                  <a:pt x="2498155" y="7617"/>
                  <a:pt x="2855440" y="0"/>
                </a:cubicBezTo>
                <a:cubicBezTo>
                  <a:pt x="3212725" y="-7617"/>
                  <a:pt x="3171797" y="39798"/>
                  <a:pt x="3251165" y="0"/>
                </a:cubicBezTo>
                <a:cubicBezTo>
                  <a:pt x="3330534" y="-39798"/>
                  <a:pt x="3538399" y="2298"/>
                  <a:pt x="3816487" y="0"/>
                </a:cubicBezTo>
                <a:cubicBezTo>
                  <a:pt x="4094575" y="-2298"/>
                  <a:pt x="4180073" y="46400"/>
                  <a:pt x="4297011" y="0"/>
                </a:cubicBezTo>
                <a:cubicBezTo>
                  <a:pt x="4413949" y="-46400"/>
                  <a:pt x="4606287" y="462"/>
                  <a:pt x="4692736" y="0"/>
                </a:cubicBezTo>
                <a:cubicBezTo>
                  <a:pt x="4779185" y="-462"/>
                  <a:pt x="5127012" y="6198"/>
                  <a:pt x="5342856" y="0"/>
                </a:cubicBezTo>
                <a:cubicBezTo>
                  <a:pt x="5558700" y="-6198"/>
                  <a:pt x="5566293" y="19156"/>
                  <a:pt x="5653783" y="0"/>
                </a:cubicBezTo>
                <a:cubicBezTo>
                  <a:pt x="5741273" y="-19156"/>
                  <a:pt x="5892374" y="27286"/>
                  <a:pt x="5964710" y="0"/>
                </a:cubicBezTo>
                <a:cubicBezTo>
                  <a:pt x="6037046" y="-27286"/>
                  <a:pt x="6357962" y="31497"/>
                  <a:pt x="6614831" y="0"/>
                </a:cubicBezTo>
                <a:cubicBezTo>
                  <a:pt x="6871700" y="-31497"/>
                  <a:pt x="6824020" y="43869"/>
                  <a:pt x="7010556" y="0"/>
                </a:cubicBezTo>
                <a:cubicBezTo>
                  <a:pt x="7197093" y="-43869"/>
                  <a:pt x="7212517" y="13298"/>
                  <a:pt x="7406282" y="0"/>
                </a:cubicBezTo>
                <a:cubicBezTo>
                  <a:pt x="7600047" y="-13298"/>
                  <a:pt x="7798834" y="68565"/>
                  <a:pt x="8141200" y="0"/>
                </a:cubicBezTo>
                <a:cubicBezTo>
                  <a:pt x="8483566" y="-68565"/>
                  <a:pt x="8506291" y="10274"/>
                  <a:pt x="8649990" y="0"/>
                </a:cubicBezTo>
                <a:cubicBezTo>
                  <a:pt x="8752001" y="16503"/>
                  <a:pt x="8810434" y="69476"/>
                  <a:pt x="8820150" y="170160"/>
                </a:cubicBezTo>
                <a:cubicBezTo>
                  <a:pt x="8833666" y="295224"/>
                  <a:pt x="8790539" y="376392"/>
                  <a:pt x="8820150" y="503662"/>
                </a:cubicBezTo>
                <a:cubicBezTo>
                  <a:pt x="8849761" y="630932"/>
                  <a:pt x="8782935" y="731823"/>
                  <a:pt x="8820150" y="850777"/>
                </a:cubicBezTo>
                <a:cubicBezTo>
                  <a:pt x="8826603" y="917793"/>
                  <a:pt x="8721165" y="1006530"/>
                  <a:pt x="8649990" y="1020937"/>
                </a:cubicBezTo>
                <a:cubicBezTo>
                  <a:pt x="8383881" y="1054982"/>
                  <a:pt x="8253542" y="959626"/>
                  <a:pt x="7999870" y="1020937"/>
                </a:cubicBezTo>
                <a:cubicBezTo>
                  <a:pt x="7746198" y="1082248"/>
                  <a:pt x="7568852" y="1018605"/>
                  <a:pt x="7434548" y="1020937"/>
                </a:cubicBezTo>
                <a:cubicBezTo>
                  <a:pt x="7300244" y="1023269"/>
                  <a:pt x="7257578" y="1020526"/>
                  <a:pt x="7123621" y="1020937"/>
                </a:cubicBezTo>
                <a:cubicBezTo>
                  <a:pt x="6989664" y="1021348"/>
                  <a:pt x="6897162" y="1017674"/>
                  <a:pt x="6727895" y="1020937"/>
                </a:cubicBezTo>
                <a:cubicBezTo>
                  <a:pt x="6558628" y="1024200"/>
                  <a:pt x="6510550" y="1012999"/>
                  <a:pt x="6416968" y="1020937"/>
                </a:cubicBezTo>
                <a:cubicBezTo>
                  <a:pt x="6323387" y="1028875"/>
                  <a:pt x="6194853" y="1010478"/>
                  <a:pt x="6021243" y="1020937"/>
                </a:cubicBezTo>
                <a:cubicBezTo>
                  <a:pt x="5847633" y="1031396"/>
                  <a:pt x="5515864" y="1003034"/>
                  <a:pt x="5371122" y="1020937"/>
                </a:cubicBezTo>
                <a:cubicBezTo>
                  <a:pt x="5226380" y="1038840"/>
                  <a:pt x="5058846" y="977146"/>
                  <a:pt x="4975397" y="1020937"/>
                </a:cubicBezTo>
                <a:cubicBezTo>
                  <a:pt x="4891948" y="1064728"/>
                  <a:pt x="4607182" y="996107"/>
                  <a:pt x="4410075" y="1020937"/>
                </a:cubicBezTo>
                <a:cubicBezTo>
                  <a:pt x="4212968" y="1045767"/>
                  <a:pt x="4068248" y="983108"/>
                  <a:pt x="3929551" y="1020937"/>
                </a:cubicBezTo>
                <a:cubicBezTo>
                  <a:pt x="3790854" y="1058766"/>
                  <a:pt x="3689058" y="987778"/>
                  <a:pt x="3533826" y="1020937"/>
                </a:cubicBezTo>
                <a:cubicBezTo>
                  <a:pt x="3378595" y="1054096"/>
                  <a:pt x="2974022" y="984546"/>
                  <a:pt x="2798907" y="1020937"/>
                </a:cubicBezTo>
                <a:cubicBezTo>
                  <a:pt x="2623792" y="1057328"/>
                  <a:pt x="2488981" y="978463"/>
                  <a:pt x="2403182" y="1020937"/>
                </a:cubicBezTo>
                <a:cubicBezTo>
                  <a:pt x="2317383" y="1063411"/>
                  <a:pt x="2031526" y="944643"/>
                  <a:pt x="1753062" y="1020937"/>
                </a:cubicBezTo>
                <a:cubicBezTo>
                  <a:pt x="1474598" y="1097231"/>
                  <a:pt x="1441866" y="980741"/>
                  <a:pt x="1357336" y="1020937"/>
                </a:cubicBezTo>
                <a:cubicBezTo>
                  <a:pt x="1272806" y="1061133"/>
                  <a:pt x="1151428" y="990844"/>
                  <a:pt x="961611" y="1020937"/>
                </a:cubicBezTo>
                <a:cubicBezTo>
                  <a:pt x="771794" y="1051030"/>
                  <a:pt x="485976" y="1011852"/>
                  <a:pt x="170160" y="1020937"/>
                </a:cubicBezTo>
                <a:cubicBezTo>
                  <a:pt x="76623" y="1025149"/>
                  <a:pt x="-569" y="926293"/>
                  <a:pt x="0" y="850777"/>
                </a:cubicBezTo>
                <a:cubicBezTo>
                  <a:pt x="-34294" y="721182"/>
                  <a:pt x="26906" y="612900"/>
                  <a:pt x="0" y="510469"/>
                </a:cubicBezTo>
                <a:cubicBezTo>
                  <a:pt x="-26906" y="408038"/>
                  <a:pt x="33808" y="249363"/>
                  <a:pt x="0" y="170160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" y="148083"/>
            <a:ext cx="841044" cy="788364"/>
            <a:chOff x="599440" y="1433941"/>
            <a:chExt cx="680720" cy="619893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4186" y="1594024"/>
              <a:ext cx="346673" cy="459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B91909C-3A4A-4331-9398-B9D1D8CA08E2}"/>
              </a:ext>
            </a:extLst>
          </p:cNvPr>
          <p:cNvSpPr txBox="1"/>
          <p:nvPr/>
        </p:nvSpPr>
        <p:spPr>
          <a:xfrm>
            <a:off x="1571625" y="141113"/>
            <a:ext cx="8734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đường kính của mỗi bánh xe trong hình dưới đây là bao nhiêu xăng-ti-mét?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8AEDE5-3970-4E8C-9B82-2E7544E1A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362" y="1566862"/>
            <a:ext cx="85439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193A633-B9E8-4F52-82D6-3AB9F38E49A3}"/>
              </a:ext>
            </a:extLst>
          </p:cNvPr>
          <p:cNvGrpSpPr/>
          <p:nvPr/>
        </p:nvGrpSpPr>
        <p:grpSpPr>
          <a:xfrm>
            <a:off x="476250" y="215756"/>
            <a:ext cx="11201400" cy="1298719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xmlns="" id="{9081C3B7-07A7-4270-B642-56371597FA59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9408CF3-804A-465F-BF1E-5DAED5185412}"/>
                </a:ext>
              </a:extLst>
            </p:cNvPr>
            <p:cNvSpPr/>
            <p:nvPr/>
          </p:nvSpPr>
          <p:spPr>
            <a:xfrm>
              <a:off x="689914" y="5997565"/>
              <a:ext cx="6497713" cy="7099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Phương pháp giải: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1: Đếm số ô vuông để tìm độ dài đường kính của mỗi bánh xe.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Độ dài mỗi bánh xe = Độ dài cạnh của 1 ô vuông x Số ô vuông đếm được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E071C7-9FE7-4BF8-8BFA-0D761377855D}"/>
              </a:ext>
            </a:extLst>
          </p:cNvPr>
          <p:cNvSpPr txBox="1"/>
          <p:nvPr/>
        </p:nvSpPr>
        <p:spPr>
          <a:xfrm>
            <a:off x="0" y="1817638"/>
            <a:ext cx="12814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dài đường kính của bánh xe trước 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10 = 50 (cm)</a:t>
            </a:r>
          </a:p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dài đường kính của bánh xe sau 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(cm)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AC8AE2C-AAF0-4392-96B7-D9FC635E3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8" y="3886200"/>
            <a:ext cx="3548062" cy="20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2" r="9301" b="52836"/>
          <a:stretch/>
        </p:blipFill>
        <p:spPr>
          <a:xfrm>
            <a:off x="10225258" y="101838"/>
            <a:ext cx="1571945" cy="2191477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56086" r="56081" b="8292"/>
          <a:stretch/>
        </p:blipFill>
        <p:spPr>
          <a:xfrm>
            <a:off x="415552" y="5079242"/>
            <a:ext cx="2068962" cy="1479816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4" t="55290" r="18342"/>
          <a:stretch/>
        </p:blipFill>
        <p:spPr>
          <a:xfrm>
            <a:off x="9307774" y="4427819"/>
            <a:ext cx="1730694" cy="2430182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0594" r="81150" b="61545"/>
          <a:stretch/>
        </p:blipFill>
        <p:spPr>
          <a:xfrm>
            <a:off x="0" y="627544"/>
            <a:ext cx="1651379" cy="135996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-1152" r="42650" b="77836"/>
          <a:stretch/>
        </p:blipFill>
        <p:spPr>
          <a:xfrm rot="21437302">
            <a:off x="4034613" y="-347056"/>
            <a:ext cx="3084394" cy="1140572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0" t="-9944" r="-25522" b="86628"/>
          <a:stretch/>
        </p:blipFill>
        <p:spPr>
          <a:xfrm>
            <a:off x="11327829" y="-441579"/>
            <a:ext cx="3327779" cy="123057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44877" r="-771" b="24588"/>
          <a:stretch/>
        </p:blipFill>
        <p:spPr>
          <a:xfrm>
            <a:off x="11136761" y="2965636"/>
            <a:ext cx="1528362" cy="1445718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5" t="74356" r="243" b="-215"/>
          <a:stretch/>
        </p:blipFill>
        <p:spPr>
          <a:xfrm>
            <a:off x="11402408" y="5950424"/>
            <a:ext cx="789592" cy="90757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76683" r="39323" b="-2542"/>
          <a:stretch/>
        </p:blipFill>
        <p:spPr>
          <a:xfrm>
            <a:off x="5268035" y="5415849"/>
            <a:ext cx="3043451" cy="1575559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39838" r="75913" b="42422"/>
          <a:stretch/>
        </p:blipFill>
        <p:spPr>
          <a:xfrm>
            <a:off x="27917" y="3057099"/>
            <a:ext cx="1037231" cy="736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9360" y="328709"/>
            <a:ext cx="4056018" cy="260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D889D2-3D72-4BDD-BB69-5A1D8257C1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55474" y="2087768"/>
            <a:ext cx="968128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562225" cy="1993307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022D80-1675-4E0E-9D62-28AD5DC02C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727490"/>
            <a:ext cx="12192000" cy="50603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6F037C-8C31-481B-B281-DAFB448A4C2D}"/>
              </a:ext>
            </a:extLst>
          </p:cNvPr>
          <p:cNvGrpSpPr/>
          <p:nvPr/>
        </p:nvGrpSpPr>
        <p:grpSpPr>
          <a:xfrm>
            <a:off x="3259791" y="101458"/>
            <a:ext cx="4990600" cy="670067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xmlns="" id="{3AA154E8-5D8B-4843-B82F-71C040613308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FE4FA-C640-4144-9072-9A9883932B55}"/>
                </a:ext>
              </a:extLst>
            </p:cNvPr>
            <p:cNvSpPr/>
            <p:nvPr/>
          </p:nvSpPr>
          <p:spPr>
            <a:xfrm>
              <a:off x="791036" y="6163685"/>
              <a:ext cx="6273543" cy="91750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49224F4-0C6C-4D1C-A4B3-D05C3D41BB8F}"/>
              </a:ext>
            </a:extLst>
          </p:cNvPr>
          <p:cNvGrpSpPr/>
          <p:nvPr/>
        </p:nvGrpSpPr>
        <p:grpSpPr>
          <a:xfrm>
            <a:off x="3259791" y="930133"/>
            <a:ext cx="4990600" cy="670067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9" name="Rectangle: Rounded Corners 43">
              <a:extLst>
                <a:ext uri="{FF2B5EF4-FFF2-40B4-BE49-F238E27FC236}">
                  <a16:creationId xmlns:a16="http://schemas.microsoft.com/office/drawing/2014/main" xmlns="" id="{5420BA9B-23F9-480B-B3FF-DF3EBC7CB45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AC7E2CD-D5D8-4F2A-8211-ECAD64AE6010}"/>
                </a:ext>
              </a:extLst>
            </p:cNvPr>
            <p:cNvSpPr/>
            <p:nvPr/>
          </p:nvSpPr>
          <p:spPr>
            <a:xfrm>
              <a:off x="778539" y="6088561"/>
              <a:ext cx="6273543" cy="110766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Bánh xe có dạng hình gì ?</a:t>
              </a:r>
              <a:endPara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820FCBC-E8A3-4A70-B92B-CB9C6BC884D5}"/>
              </a:ext>
            </a:extLst>
          </p:cNvPr>
          <p:cNvGrpSpPr/>
          <p:nvPr/>
        </p:nvGrpSpPr>
        <p:grpSpPr>
          <a:xfrm>
            <a:off x="3269316" y="1758809"/>
            <a:ext cx="5531784" cy="670067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xmlns="" id="{168AFAF5-08D9-4A05-A5A6-7FC9C6932208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E7D554C-53DA-4618-AD78-5186E7B983D1}"/>
                </a:ext>
              </a:extLst>
            </p:cNvPr>
            <p:cNvSpPr/>
            <p:nvPr/>
          </p:nvSpPr>
          <p:spPr>
            <a:xfrm>
              <a:off x="778539" y="6088560"/>
              <a:ext cx="6273543" cy="97541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Vị trí ở giữa bánh xe được gọi là gì?</a:t>
              </a:r>
              <a:endPara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06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347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sp>
        <p:nvSpPr>
          <p:cNvPr id="25" name="Rectangle: Rounded Corners 43">
            <a:extLst>
              <a:ext uri="{FF2B5EF4-FFF2-40B4-BE49-F238E27FC236}">
                <a16:creationId xmlns:a16="http://schemas.microsoft.com/office/drawing/2014/main" xmlns="" id="{1DE559BA-3A73-4B5C-9EF0-4B003A4AC97E}"/>
              </a:ext>
            </a:extLst>
          </p:cNvPr>
          <p:cNvSpPr/>
          <p:nvPr/>
        </p:nvSpPr>
        <p:spPr>
          <a:xfrm>
            <a:off x="213999" y="1409701"/>
            <a:ext cx="7035053" cy="3593439"/>
          </a:xfrm>
          <a:custGeom>
            <a:avLst/>
            <a:gdLst>
              <a:gd name="connsiteX0" fmla="*/ 0 w 7035053"/>
              <a:gd name="connsiteY0" fmla="*/ 598918 h 3593439"/>
              <a:gd name="connsiteX1" fmla="*/ 598918 w 7035053"/>
              <a:gd name="connsiteY1" fmla="*/ 0 h 3593439"/>
              <a:gd name="connsiteX2" fmla="*/ 1299384 w 7035053"/>
              <a:gd name="connsiteY2" fmla="*/ 0 h 3593439"/>
              <a:gd name="connsiteX3" fmla="*/ 1999850 w 7035053"/>
              <a:gd name="connsiteY3" fmla="*/ 0 h 3593439"/>
              <a:gd name="connsiteX4" fmla="*/ 2641944 w 7035053"/>
              <a:gd name="connsiteY4" fmla="*/ 0 h 3593439"/>
              <a:gd name="connsiteX5" fmla="*/ 3050549 w 7035053"/>
              <a:gd name="connsiteY5" fmla="*/ 0 h 3593439"/>
              <a:gd name="connsiteX6" fmla="*/ 3575899 w 7035053"/>
              <a:gd name="connsiteY6" fmla="*/ 0 h 3593439"/>
              <a:gd name="connsiteX7" fmla="*/ 4217993 w 7035053"/>
              <a:gd name="connsiteY7" fmla="*/ 0 h 3593439"/>
              <a:gd name="connsiteX8" fmla="*/ 4860086 w 7035053"/>
              <a:gd name="connsiteY8" fmla="*/ 0 h 3593439"/>
              <a:gd name="connsiteX9" fmla="*/ 5268692 w 7035053"/>
              <a:gd name="connsiteY9" fmla="*/ 0 h 3593439"/>
              <a:gd name="connsiteX10" fmla="*/ 5677297 w 7035053"/>
              <a:gd name="connsiteY10" fmla="*/ 0 h 3593439"/>
              <a:gd name="connsiteX11" fmla="*/ 6436135 w 7035053"/>
              <a:gd name="connsiteY11" fmla="*/ 0 h 3593439"/>
              <a:gd name="connsiteX12" fmla="*/ 7035053 w 7035053"/>
              <a:gd name="connsiteY12" fmla="*/ 598918 h 3593439"/>
              <a:gd name="connsiteX13" fmla="*/ 7035053 w 7035053"/>
              <a:gd name="connsiteY13" fmla="*/ 1125951 h 3593439"/>
              <a:gd name="connsiteX14" fmla="*/ 7035053 w 7035053"/>
              <a:gd name="connsiteY14" fmla="*/ 1700895 h 3593439"/>
              <a:gd name="connsiteX15" fmla="*/ 7035053 w 7035053"/>
              <a:gd name="connsiteY15" fmla="*/ 2251884 h 3593439"/>
              <a:gd name="connsiteX16" fmla="*/ 7035053 w 7035053"/>
              <a:gd name="connsiteY16" fmla="*/ 2994521 h 3593439"/>
              <a:gd name="connsiteX17" fmla="*/ 6436135 w 7035053"/>
              <a:gd name="connsiteY17" fmla="*/ 3593439 h 3593439"/>
              <a:gd name="connsiteX18" fmla="*/ 5735669 w 7035053"/>
              <a:gd name="connsiteY18" fmla="*/ 3593439 h 3593439"/>
              <a:gd name="connsiteX19" fmla="*/ 5210319 w 7035053"/>
              <a:gd name="connsiteY19" fmla="*/ 3593439 h 3593439"/>
              <a:gd name="connsiteX20" fmla="*/ 4626598 w 7035053"/>
              <a:gd name="connsiteY20" fmla="*/ 3593439 h 3593439"/>
              <a:gd name="connsiteX21" fmla="*/ 4042876 w 7035053"/>
              <a:gd name="connsiteY21" fmla="*/ 3593439 h 3593439"/>
              <a:gd name="connsiteX22" fmla="*/ 3342410 w 7035053"/>
              <a:gd name="connsiteY22" fmla="*/ 3593439 h 3593439"/>
              <a:gd name="connsiteX23" fmla="*/ 2700316 w 7035053"/>
              <a:gd name="connsiteY23" fmla="*/ 3593439 h 3593439"/>
              <a:gd name="connsiteX24" fmla="*/ 2291711 w 7035053"/>
              <a:gd name="connsiteY24" fmla="*/ 3593439 h 3593439"/>
              <a:gd name="connsiteX25" fmla="*/ 1591245 w 7035053"/>
              <a:gd name="connsiteY25" fmla="*/ 3593439 h 3593439"/>
              <a:gd name="connsiteX26" fmla="*/ 598918 w 7035053"/>
              <a:gd name="connsiteY26" fmla="*/ 3593439 h 3593439"/>
              <a:gd name="connsiteX27" fmla="*/ 0 w 7035053"/>
              <a:gd name="connsiteY27" fmla="*/ 2994521 h 3593439"/>
              <a:gd name="connsiteX28" fmla="*/ 0 w 7035053"/>
              <a:gd name="connsiteY28" fmla="*/ 2443532 h 3593439"/>
              <a:gd name="connsiteX29" fmla="*/ 0 w 7035053"/>
              <a:gd name="connsiteY29" fmla="*/ 1916500 h 3593439"/>
              <a:gd name="connsiteX30" fmla="*/ 0 w 7035053"/>
              <a:gd name="connsiteY30" fmla="*/ 1269687 h 3593439"/>
              <a:gd name="connsiteX31" fmla="*/ 0 w 7035053"/>
              <a:gd name="connsiteY31" fmla="*/ 598918 h 359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35053" h="3593439" fill="none" extrusionOk="0">
                <a:moveTo>
                  <a:pt x="0" y="598918"/>
                </a:moveTo>
                <a:cubicBezTo>
                  <a:pt x="-44129" y="289201"/>
                  <a:pt x="264056" y="-33628"/>
                  <a:pt x="598918" y="0"/>
                </a:cubicBezTo>
                <a:cubicBezTo>
                  <a:pt x="941800" y="-69587"/>
                  <a:pt x="969865" y="42795"/>
                  <a:pt x="1299384" y="0"/>
                </a:cubicBezTo>
                <a:cubicBezTo>
                  <a:pt x="1628903" y="-42795"/>
                  <a:pt x="1740444" y="17232"/>
                  <a:pt x="1999850" y="0"/>
                </a:cubicBezTo>
                <a:cubicBezTo>
                  <a:pt x="2259256" y="-17232"/>
                  <a:pt x="2498381" y="46123"/>
                  <a:pt x="2641944" y="0"/>
                </a:cubicBezTo>
                <a:cubicBezTo>
                  <a:pt x="2785507" y="-46123"/>
                  <a:pt x="2910168" y="15707"/>
                  <a:pt x="3050549" y="0"/>
                </a:cubicBezTo>
                <a:cubicBezTo>
                  <a:pt x="3190931" y="-15707"/>
                  <a:pt x="3317232" y="20352"/>
                  <a:pt x="3575899" y="0"/>
                </a:cubicBezTo>
                <a:cubicBezTo>
                  <a:pt x="3834566" y="-20352"/>
                  <a:pt x="3971911" y="19141"/>
                  <a:pt x="4217993" y="0"/>
                </a:cubicBezTo>
                <a:cubicBezTo>
                  <a:pt x="4464075" y="-19141"/>
                  <a:pt x="4600594" y="27173"/>
                  <a:pt x="4860086" y="0"/>
                </a:cubicBezTo>
                <a:cubicBezTo>
                  <a:pt x="5119578" y="-27173"/>
                  <a:pt x="5172616" y="36193"/>
                  <a:pt x="5268692" y="0"/>
                </a:cubicBezTo>
                <a:cubicBezTo>
                  <a:pt x="5364768" y="-36193"/>
                  <a:pt x="5482909" y="4"/>
                  <a:pt x="5677297" y="0"/>
                </a:cubicBezTo>
                <a:cubicBezTo>
                  <a:pt x="5871685" y="-4"/>
                  <a:pt x="6177783" y="4373"/>
                  <a:pt x="6436135" y="0"/>
                </a:cubicBezTo>
                <a:cubicBezTo>
                  <a:pt x="6805994" y="-18562"/>
                  <a:pt x="7044026" y="317060"/>
                  <a:pt x="7035053" y="598918"/>
                </a:cubicBezTo>
                <a:cubicBezTo>
                  <a:pt x="7076722" y="811717"/>
                  <a:pt x="7034055" y="867383"/>
                  <a:pt x="7035053" y="1125951"/>
                </a:cubicBezTo>
                <a:cubicBezTo>
                  <a:pt x="7036051" y="1384519"/>
                  <a:pt x="7025384" y="1501206"/>
                  <a:pt x="7035053" y="1700895"/>
                </a:cubicBezTo>
                <a:cubicBezTo>
                  <a:pt x="7044722" y="1900584"/>
                  <a:pt x="6980149" y="2093207"/>
                  <a:pt x="7035053" y="2251884"/>
                </a:cubicBezTo>
                <a:cubicBezTo>
                  <a:pt x="7089957" y="2410561"/>
                  <a:pt x="7001325" y="2827262"/>
                  <a:pt x="7035053" y="2994521"/>
                </a:cubicBezTo>
                <a:cubicBezTo>
                  <a:pt x="7011462" y="3265360"/>
                  <a:pt x="6784032" y="3596225"/>
                  <a:pt x="6436135" y="3593439"/>
                </a:cubicBezTo>
                <a:cubicBezTo>
                  <a:pt x="6203513" y="3632836"/>
                  <a:pt x="5931768" y="3531795"/>
                  <a:pt x="5735669" y="3593439"/>
                </a:cubicBezTo>
                <a:cubicBezTo>
                  <a:pt x="5539570" y="3655083"/>
                  <a:pt x="5438716" y="3576204"/>
                  <a:pt x="5210319" y="3593439"/>
                </a:cubicBezTo>
                <a:cubicBezTo>
                  <a:pt x="4981922" y="3610674"/>
                  <a:pt x="4828578" y="3581485"/>
                  <a:pt x="4626598" y="3593439"/>
                </a:cubicBezTo>
                <a:cubicBezTo>
                  <a:pt x="4424618" y="3605393"/>
                  <a:pt x="4282362" y="3593312"/>
                  <a:pt x="4042876" y="3593439"/>
                </a:cubicBezTo>
                <a:cubicBezTo>
                  <a:pt x="3803390" y="3593566"/>
                  <a:pt x="3484757" y="3541609"/>
                  <a:pt x="3342410" y="3593439"/>
                </a:cubicBezTo>
                <a:cubicBezTo>
                  <a:pt x="3200063" y="3645269"/>
                  <a:pt x="2867378" y="3532042"/>
                  <a:pt x="2700316" y="3593439"/>
                </a:cubicBezTo>
                <a:cubicBezTo>
                  <a:pt x="2533254" y="3654836"/>
                  <a:pt x="2495054" y="3557863"/>
                  <a:pt x="2291711" y="3593439"/>
                </a:cubicBezTo>
                <a:cubicBezTo>
                  <a:pt x="2088368" y="3629015"/>
                  <a:pt x="1732860" y="3553127"/>
                  <a:pt x="1591245" y="3593439"/>
                </a:cubicBezTo>
                <a:cubicBezTo>
                  <a:pt x="1449630" y="3633751"/>
                  <a:pt x="1083801" y="3549413"/>
                  <a:pt x="598918" y="3593439"/>
                </a:cubicBezTo>
                <a:cubicBezTo>
                  <a:pt x="248203" y="3604629"/>
                  <a:pt x="-69064" y="3364290"/>
                  <a:pt x="0" y="2994521"/>
                </a:cubicBezTo>
                <a:cubicBezTo>
                  <a:pt x="-5876" y="2736342"/>
                  <a:pt x="47395" y="2706059"/>
                  <a:pt x="0" y="2443532"/>
                </a:cubicBezTo>
                <a:cubicBezTo>
                  <a:pt x="-47395" y="2181005"/>
                  <a:pt x="40437" y="2156052"/>
                  <a:pt x="0" y="1916500"/>
                </a:cubicBezTo>
                <a:cubicBezTo>
                  <a:pt x="-40437" y="1676948"/>
                  <a:pt x="40375" y="1502288"/>
                  <a:pt x="0" y="1269687"/>
                </a:cubicBezTo>
                <a:cubicBezTo>
                  <a:pt x="-40375" y="1037086"/>
                  <a:pt x="69852" y="894547"/>
                  <a:pt x="0" y="598918"/>
                </a:cubicBezTo>
                <a:close/>
              </a:path>
              <a:path w="7035053" h="3593439" stroke="0" extrusionOk="0">
                <a:moveTo>
                  <a:pt x="0" y="598918"/>
                </a:moveTo>
                <a:cubicBezTo>
                  <a:pt x="-51795" y="252844"/>
                  <a:pt x="317838" y="37831"/>
                  <a:pt x="598918" y="0"/>
                </a:cubicBezTo>
                <a:cubicBezTo>
                  <a:pt x="880818" y="-36002"/>
                  <a:pt x="1095380" y="22120"/>
                  <a:pt x="1241012" y="0"/>
                </a:cubicBezTo>
                <a:cubicBezTo>
                  <a:pt x="1386644" y="-22120"/>
                  <a:pt x="1639576" y="14900"/>
                  <a:pt x="1883106" y="0"/>
                </a:cubicBezTo>
                <a:cubicBezTo>
                  <a:pt x="2126636" y="-14900"/>
                  <a:pt x="2294638" y="19491"/>
                  <a:pt x="2525200" y="0"/>
                </a:cubicBezTo>
                <a:cubicBezTo>
                  <a:pt x="2755762" y="-19491"/>
                  <a:pt x="2899195" y="82506"/>
                  <a:pt x="3225666" y="0"/>
                </a:cubicBezTo>
                <a:cubicBezTo>
                  <a:pt x="3552137" y="-82506"/>
                  <a:pt x="3550026" y="8517"/>
                  <a:pt x="3692643" y="0"/>
                </a:cubicBezTo>
                <a:cubicBezTo>
                  <a:pt x="3835260" y="-8517"/>
                  <a:pt x="4088686" y="42327"/>
                  <a:pt x="4276365" y="0"/>
                </a:cubicBezTo>
                <a:cubicBezTo>
                  <a:pt x="4464044" y="-42327"/>
                  <a:pt x="4543856" y="7671"/>
                  <a:pt x="4801714" y="0"/>
                </a:cubicBezTo>
                <a:cubicBezTo>
                  <a:pt x="5059572" y="-7671"/>
                  <a:pt x="5130653" y="46171"/>
                  <a:pt x="5268692" y="0"/>
                </a:cubicBezTo>
                <a:cubicBezTo>
                  <a:pt x="5406731" y="-46171"/>
                  <a:pt x="5671757" y="68300"/>
                  <a:pt x="5910785" y="0"/>
                </a:cubicBezTo>
                <a:cubicBezTo>
                  <a:pt x="6149813" y="-68300"/>
                  <a:pt x="6313096" y="50646"/>
                  <a:pt x="6436135" y="0"/>
                </a:cubicBezTo>
                <a:cubicBezTo>
                  <a:pt x="6771602" y="11612"/>
                  <a:pt x="7033045" y="278504"/>
                  <a:pt x="7035053" y="598918"/>
                </a:cubicBezTo>
                <a:cubicBezTo>
                  <a:pt x="7107161" y="846065"/>
                  <a:pt x="6973862" y="1077856"/>
                  <a:pt x="7035053" y="1245731"/>
                </a:cubicBezTo>
                <a:cubicBezTo>
                  <a:pt x="7096244" y="1413606"/>
                  <a:pt x="7032327" y="1547215"/>
                  <a:pt x="7035053" y="1796720"/>
                </a:cubicBezTo>
                <a:cubicBezTo>
                  <a:pt x="7037779" y="2046225"/>
                  <a:pt x="6958797" y="2166106"/>
                  <a:pt x="7035053" y="2443532"/>
                </a:cubicBezTo>
                <a:cubicBezTo>
                  <a:pt x="7111309" y="2720958"/>
                  <a:pt x="7014370" y="2807821"/>
                  <a:pt x="7035053" y="2994521"/>
                </a:cubicBezTo>
                <a:cubicBezTo>
                  <a:pt x="7040072" y="3335604"/>
                  <a:pt x="6752370" y="3583404"/>
                  <a:pt x="6436135" y="3593439"/>
                </a:cubicBezTo>
                <a:cubicBezTo>
                  <a:pt x="6193034" y="3603463"/>
                  <a:pt x="6054800" y="3535097"/>
                  <a:pt x="5910785" y="3593439"/>
                </a:cubicBezTo>
                <a:cubicBezTo>
                  <a:pt x="5766770" y="3651781"/>
                  <a:pt x="5458042" y="3538201"/>
                  <a:pt x="5268692" y="3593439"/>
                </a:cubicBezTo>
                <a:cubicBezTo>
                  <a:pt x="5079342" y="3648677"/>
                  <a:pt x="5034905" y="3577938"/>
                  <a:pt x="4801714" y="3593439"/>
                </a:cubicBezTo>
                <a:cubicBezTo>
                  <a:pt x="4568523" y="3608940"/>
                  <a:pt x="4506852" y="3541470"/>
                  <a:pt x="4334737" y="3593439"/>
                </a:cubicBezTo>
                <a:cubicBezTo>
                  <a:pt x="4162622" y="3645408"/>
                  <a:pt x="3886659" y="3574684"/>
                  <a:pt x="3751015" y="3593439"/>
                </a:cubicBezTo>
                <a:cubicBezTo>
                  <a:pt x="3615371" y="3612194"/>
                  <a:pt x="3295562" y="3590788"/>
                  <a:pt x="3167293" y="3593439"/>
                </a:cubicBezTo>
                <a:cubicBezTo>
                  <a:pt x="3039024" y="3596090"/>
                  <a:pt x="2867979" y="3568700"/>
                  <a:pt x="2758688" y="3593439"/>
                </a:cubicBezTo>
                <a:cubicBezTo>
                  <a:pt x="2649398" y="3618178"/>
                  <a:pt x="2508322" y="3583805"/>
                  <a:pt x="2291711" y="3593439"/>
                </a:cubicBezTo>
                <a:cubicBezTo>
                  <a:pt x="2075100" y="3603073"/>
                  <a:pt x="1998682" y="3574371"/>
                  <a:pt x="1883106" y="3593439"/>
                </a:cubicBezTo>
                <a:cubicBezTo>
                  <a:pt x="1767530" y="3612507"/>
                  <a:pt x="1566469" y="3588943"/>
                  <a:pt x="1416128" y="3593439"/>
                </a:cubicBezTo>
                <a:cubicBezTo>
                  <a:pt x="1265787" y="3597935"/>
                  <a:pt x="851263" y="3590318"/>
                  <a:pt x="598918" y="3593439"/>
                </a:cubicBezTo>
                <a:cubicBezTo>
                  <a:pt x="226611" y="3656249"/>
                  <a:pt x="-21767" y="3332224"/>
                  <a:pt x="0" y="2994521"/>
                </a:cubicBezTo>
                <a:cubicBezTo>
                  <a:pt x="-14056" y="2777804"/>
                  <a:pt x="51157" y="2559899"/>
                  <a:pt x="0" y="2371664"/>
                </a:cubicBezTo>
                <a:cubicBezTo>
                  <a:pt x="-51157" y="2183429"/>
                  <a:pt x="65393" y="1954335"/>
                  <a:pt x="0" y="1820676"/>
                </a:cubicBezTo>
                <a:cubicBezTo>
                  <a:pt x="-65393" y="1687017"/>
                  <a:pt x="54505" y="1388458"/>
                  <a:pt x="0" y="1173863"/>
                </a:cubicBezTo>
                <a:cubicBezTo>
                  <a:pt x="-54505" y="959268"/>
                  <a:pt x="36253" y="773802"/>
                  <a:pt x="0" y="59891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03DFFC-71FB-4E10-85F9-6B3AEF758C36}"/>
              </a:ext>
            </a:extLst>
          </p:cNvPr>
          <p:cNvSpPr txBox="1"/>
          <p:nvPr/>
        </p:nvSpPr>
        <p:spPr>
          <a:xfrm>
            <a:off x="280676" y="1751607"/>
            <a:ext cx="70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O,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OM,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AB.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716626-2D11-4ACE-9301-C30C85D49332}"/>
              </a:ext>
            </a:extLst>
          </p:cNvPr>
          <p:cNvSpPr txBox="1"/>
          <p:nvPr/>
        </p:nvSpPr>
        <p:spPr>
          <a:xfrm>
            <a:off x="280675" y="2256476"/>
            <a:ext cx="632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Nhận</a:t>
            </a:r>
            <a:r>
              <a:rPr lang="en-US" sz="2600" b="1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xét</a:t>
            </a:r>
            <a:r>
              <a:rPr lang="en-US" sz="2600" b="1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BD233DC-BA7F-4C8E-8198-79896AE5405F}"/>
              </a:ext>
            </a:extLst>
          </p:cNvPr>
          <p:cNvSpPr txBox="1"/>
          <p:nvPr/>
        </p:nvSpPr>
        <p:spPr>
          <a:xfrm>
            <a:off x="271149" y="2770999"/>
            <a:ext cx="6566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Trong</a:t>
            </a:r>
            <a:r>
              <a:rPr lang="en-US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tròn</a:t>
            </a:r>
            <a:r>
              <a:rPr lang="en-US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1E8217-1692-44AB-9B17-AC21561AD7A1}"/>
              </a:ext>
            </a:extLst>
          </p:cNvPr>
          <p:cNvSpPr txBox="1"/>
          <p:nvPr/>
        </p:nvSpPr>
        <p:spPr>
          <a:xfrm>
            <a:off x="295887" y="3294413"/>
            <a:ext cx="7219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* </a:t>
            </a:r>
            <a:r>
              <a:rPr lang="vi-VN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Tâm </a:t>
            </a:r>
            <a:r>
              <a:rPr lang="vi-VN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O là trung điểm của đường </a:t>
            </a:r>
            <a:r>
              <a:rPr lang="vi-VN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kính AB</a:t>
            </a:r>
            <a:r>
              <a:rPr lang="en-US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.</a:t>
            </a:r>
            <a:endParaRPr lang="en-US" sz="2600" b="1" dirty="0">
              <a:solidFill>
                <a:srgbClr val="0000FF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16CFF8D-8FEA-4363-A845-A3461BB1A58B}"/>
              </a:ext>
            </a:extLst>
          </p:cNvPr>
          <p:cNvSpPr txBox="1"/>
          <p:nvPr/>
        </p:nvSpPr>
        <p:spPr>
          <a:xfrm>
            <a:off x="271150" y="3823846"/>
            <a:ext cx="67759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* </a:t>
            </a:r>
            <a:r>
              <a:rPr lang="vi-VN" sz="2600" b="1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Độ </a:t>
            </a:r>
            <a:r>
              <a:rPr lang="vi-VN" sz="26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dài đường kính gấp 2 lần độ dài của bán kính.</a:t>
            </a:r>
            <a:endParaRPr lang="en-US" sz="2600" b="1" dirty="0">
              <a:solidFill>
                <a:srgbClr val="0000FF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024891" y="2154657"/>
            <a:ext cx="2848483" cy="28484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120943" y="3030691"/>
            <a:ext cx="2665190" cy="1103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381897" y="3525110"/>
            <a:ext cx="125266" cy="1252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457977" y="2598702"/>
            <a:ext cx="1011693" cy="95330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721" y="27135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1286" y="360443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+mj-lt"/>
              </a:rPr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13027" y="41048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45522" y="208831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M</a:t>
            </a:r>
          </a:p>
        </p:txBody>
      </p:sp>
      <p:cxnSp>
        <p:nvCxnSpPr>
          <p:cNvPr id="23" name="Straight Arrow Connector 22"/>
          <p:cNvCxnSpPr>
            <a:stCxn id="27" idx="0"/>
            <a:endCxn id="26" idx="0"/>
          </p:cNvCxnSpPr>
          <p:nvPr/>
        </p:nvCxnSpPr>
        <p:spPr>
          <a:xfrm flipH="1">
            <a:off x="7967766" y="3604432"/>
            <a:ext cx="1425352" cy="126872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292764" y="4873154"/>
            <a:ext cx="1350003" cy="561975"/>
          </a:xfrm>
          <a:prstGeom prst="roundRect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Tâm O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9381897" y="1841144"/>
            <a:ext cx="574957" cy="1259066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260626" y="1294759"/>
            <a:ext cx="2491324" cy="561975"/>
          </a:xfrm>
          <a:prstGeom prst="roundRect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Bán kính OM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152410" y="3852463"/>
            <a:ext cx="538141" cy="144860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9299860" y="5278933"/>
            <a:ext cx="2892140" cy="561975"/>
          </a:xfrm>
          <a:prstGeom prst="roundRect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Đường kính AB</a:t>
            </a:r>
          </a:p>
        </p:txBody>
      </p:sp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2" grpId="0" animBg="1"/>
      <p:bldP spid="21" grpId="0"/>
      <p:bldP spid="27" grpId="0"/>
      <p:bldP spid="32" grpId="0"/>
      <p:bldP spid="33" grpId="0"/>
      <p:bldP spid="26" grpId="0" animBg="1"/>
      <p:bldP spid="40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676525" cy="1936157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A46D39-21CC-4FB0-B354-47EFA0E8D250}"/>
              </a:ext>
            </a:extLst>
          </p:cNvPr>
          <p:cNvSpPr txBox="1"/>
          <p:nvPr/>
        </p:nvSpPr>
        <p:spPr>
          <a:xfrm>
            <a:off x="3629025" y="121920"/>
            <a:ext cx="7686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D55574-E452-4BFA-B202-93357E2F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137" y="114300"/>
            <a:ext cx="8286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8998AC-86DE-4E36-9A97-47709EB87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615049"/>
            <a:ext cx="10782299" cy="3266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6BFF8C-8DAA-41E4-934F-5753CC560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2" y="4905375"/>
            <a:ext cx="4086225" cy="12287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0CB523-C0D3-4A2A-9EDF-7CB2F503EC00}"/>
              </a:ext>
            </a:extLst>
          </p:cNvPr>
          <p:cNvGrpSpPr/>
          <p:nvPr/>
        </p:nvGrpSpPr>
        <p:grpSpPr>
          <a:xfrm>
            <a:off x="4650441" y="5044933"/>
            <a:ext cx="2998134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7" name="Rectangle: Rounded Corners 43">
              <a:extLst>
                <a:ext uri="{FF2B5EF4-FFF2-40B4-BE49-F238E27FC236}">
                  <a16:creationId xmlns:a16="http://schemas.microsoft.com/office/drawing/2014/main" xmlns="" id="{DC613B82-972D-464D-9633-D863C64342C0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18D54E9-DA05-42C1-8351-60F1B4D495D4}"/>
                </a:ext>
              </a:extLst>
            </p:cNvPr>
            <p:cNvSpPr/>
            <p:nvPr/>
          </p:nvSpPr>
          <p:spPr>
            <a:xfrm>
              <a:off x="791035" y="5997565"/>
              <a:ext cx="6273544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tròn tâm H, bán kính HK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0533294-B867-4E89-99E4-FA7DCD9204B8}"/>
              </a:ext>
            </a:extLst>
          </p:cNvPr>
          <p:cNvGrpSpPr/>
          <p:nvPr/>
        </p:nvGrpSpPr>
        <p:grpSpPr>
          <a:xfrm>
            <a:off x="8105775" y="5054458"/>
            <a:ext cx="3981449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xmlns="" id="{AA96CA31-D42A-4C48-8E40-AB7B4EFBE5D9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97E9839-507E-4E84-BC16-1555CC101B00}"/>
                </a:ext>
              </a:extLst>
            </p:cNvPr>
            <p:cNvSpPr/>
            <p:nvPr/>
          </p:nvSpPr>
          <p:spPr>
            <a:xfrm>
              <a:off x="828818" y="5997565"/>
              <a:ext cx="6235761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tròn tâm I, bán kính IP, IN, IM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0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A46D39-21CC-4FB0-B354-47EFA0E8D250}"/>
              </a:ext>
            </a:extLst>
          </p:cNvPr>
          <p:cNvSpPr txBox="1"/>
          <p:nvPr/>
        </p:nvSpPr>
        <p:spPr>
          <a:xfrm>
            <a:off x="1181100" y="121920"/>
            <a:ext cx="10134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tên hình tròn và các đường kính của mỗi hình sau (theo mẫu)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D55574-E452-4BFA-B202-93357E2F6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2" y="142875"/>
            <a:ext cx="828675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93AAA4-E57D-422C-A63B-44843FC8E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633537"/>
            <a:ext cx="10634663" cy="394763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9634DD0-F904-4C64-9251-6C397A7FB042}"/>
              </a:ext>
            </a:extLst>
          </p:cNvPr>
          <p:cNvGrpSpPr/>
          <p:nvPr/>
        </p:nvGrpSpPr>
        <p:grpSpPr>
          <a:xfrm>
            <a:off x="5117166" y="4730608"/>
            <a:ext cx="2998134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3" name="Rectangle: Rounded Corners 43">
              <a:extLst>
                <a:ext uri="{FF2B5EF4-FFF2-40B4-BE49-F238E27FC236}">
                  <a16:creationId xmlns:a16="http://schemas.microsoft.com/office/drawing/2014/main" xmlns="" id="{5590D36A-E1C5-45CE-A4E7-9741CBC37FC3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2BD9BEF-A011-4E86-8996-E3626F197D0F}"/>
                </a:ext>
              </a:extLst>
            </p:cNvPr>
            <p:cNvSpPr/>
            <p:nvPr/>
          </p:nvSpPr>
          <p:spPr>
            <a:xfrm>
              <a:off x="791035" y="5997565"/>
              <a:ext cx="6273544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tròn tâm E, đường kính PQ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12CB0A3-47EE-4AED-AD4C-E4325F60179D}"/>
              </a:ext>
            </a:extLst>
          </p:cNvPr>
          <p:cNvGrpSpPr/>
          <p:nvPr/>
        </p:nvGrpSpPr>
        <p:grpSpPr>
          <a:xfrm>
            <a:off x="8689041" y="4825858"/>
            <a:ext cx="2998134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6" name="Rectangle: Rounded Corners 43">
              <a:extLst>
                <a:ext uri="{FF2B5EF4-FFF2-40B4-BE49-F238E27FC236}">
                  <a16:creationId xmlns:a16="http://schemas.microsoft.com/office/drawing/2014/main" xmlns="" id="{D74BAB6C-3859-4A95-9977-9566B43FCD92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2A91292-81ED-4103-AF45-FD02BC763971}"/>
                </a:ext>
              </a:extLst>
            </p:cNvPr>
            <p:cNvSpPr/>
            <p:nvPr/>
          </p:nvSpPr>
          <p:spPr>
            <a:xfrm>
              <a:off x="791035" y="5997565"/>
              <a:ext cx="6273544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tròn tâm C, đường kính HD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0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xmlns="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9351728" cy="1200329"/>
          </a:xfrm>
          <a:custGeom>
            <a:avLst/>
            <a:gdLst>
              <a:gd name="connsiteX0" fmla="*/ 0 w 9351728"/>
              <a:gd name="connsiteY0" fmla="*/ 200059 h 1200329"/>
              <a:gd name="connsiteX1" fmla="*/ 200059 w 9351728"/>
              <a:gd name="connsiteY1" fmla="*/ 0 h 1200329"/>
              <a:gd name="connsiteX2" fmla="*/ 617801 w 9351728"/>
              <a:gd name="connsiteY2" fmla="*/ 0 h 1200329"/>
              <a:gd name="connsiteX3" fmla="*/ 946026 w 9351728"/>
              <a:gd name="connsiteY3" fmla="*/ 0 h 1200329"/>
              <a:gd name="connsiteX4" fmla="*/ 1363768 w 9351728"/>
              <a:gd name="connsiteY4" fmla="*/ 0 h 1200329"/>
              <a:gd name="connsiteX5" fmla="*/ 2050058 w 9351728"/>
              <a:gd name="connsiteY5" fmla="*/ 0 h 1200329"/>
              <a:gd name="connsiteX6" fmla="*/ 2378284 w 9351728"/>
              <a:gd name="connsiteY6" fmla="*/ 0 h 1200329"/>
              <a:gd name="connsiteX7" fmla="*/ 2885542 w 9351728"/>
              <a:gd name="connsiteY7" fmla="*/ 0 h 1200329"/>
              <a:gd name="connsiteX8" fmla="*/ 3303284 w 9351728"/>
              <a:gd name="connsiteY8" fmla="*/ 0 h 1200329"/>
              <a:gd name="connsiteX9" fmla="*/ 3810542 w 9351728"/>
              <a:gd name="connsiteY9" fmla="*/ 0 h 1200329"/>
              <a:gd name="connsiteX10" fmla="*/ 4228284 w 9351728"/>
              <a:gd name="connsiteY10" fmla="*/ 0 h 1200329"/>
              <a:gd name="connsiteX11" fmla="*/ 4825058 w 9351728"/>
              <a:gd name="connsiteY11" fmla="*/ 0 h 1200329"/>
              <a:gd name="connsiteX12" fmla="*/ 5242799 w 9351728"/>
              <a:gd name="connsiteY12" fmla="*/ 0 h 1200329"/>
              <a:gd name="connsiteX13" fmla="*/ 5750057 w 9351728"/>
              <a:gd name="connsiteY13" fmla="*/ 0 h 1200329"/>
              <a:gd name="connsiteX14" fmla="*/ 6346831 w 9351728"/>
              <a:gd name="connsiteY14" fmla="*/ 0 h 1200329"/>
              <a:gd name="connsiteX15" fmla="*/ 6943605 w 9351728"/>
              <a:gd name="connsiteY15" fmla="*/ 0 h 1200329"/>
              <a:gd name="connsiteX16" fmla="*/ 7719411 w 9351728"/>
              <a:gd name="connsiteY16" fmla="*/ 0 h 1200329"/>
              <a:gd name="connsiteX17" fmla="*/ 8405702 w 9351728"/>
              <a:gd name="connsiteY17" fmla="*/ 0 h 1200329"/>
              <a:gd name="connsiteX18" fmla="*/ 9151669 w 9351728"/>
              <a:gd name="connsiteY18" fmla="*/ 0 h 1200329"/>
              <a:gd name="connsiteX19" fmla="*/ 9351728 w 9351728"/>
              <a:gd name="connsiteY19" fmla="*/ 200059 h 1200329"/>
              <a:gd name="connsiteX20" fmla="*/ 9351728 w 9351728"/>
              <a:gd name="connsiteY20" fmla="*/ 616169 h 1200329"/>
              <a:gd name="connsiteX21" fmla="*/ 9351728 w 9351728"/>
              <a:gd name="connsiteY21" fmla="*/ 1000270 h 1200329"/>
              <a:gd name="connsiteX22" fmla="*/ 9151669 w 9351728"/>
              <a:gd name="connsiteY22" fmla="*/ 1200329 h 1200329"/>
              <a:gd name="connsiteX23" fmla="*/ 8465379 w 9351728"/>
              <a:gd name="connsiteY23" fmla="*/ 1200329 h 1200329"/>
              <a:gd name="connsiteX24" fmla="*/ 7689573 w 9351728"/>
              <a:gd name="connsiteY24" fmla="*/ 1200329 h 1200329"/>
              <a:gd name="connsiteX25" fmla="*/ 7003283 w 9351728"/>
              <a:gd name="connsiteY25" fmla="*/ 1200329 h 1200329"/>
              <a:gd name="connsiteX26" fmla="*/ 6227476 w 9351728"/>
              <a:gd name="connsiteY26" fmla="*/ 1200329 h 1200329"/>
              <a:gd name="connsiteX27" fmla="*/ 5630702 w 9351728"/>
              <a:gd name="connsiteY27" fmla="*/ 1200329 h 1200329"/>
              <a:gd name="connsiteX28" fmla="*/ 4944412 w 9351728"/>
              <a:gd name="connsiteY28" fmla="*/ 1200329 h 1200329"/>
              <a:gd name="connsiteX29" fmla="*/ 4437154 w 9351728"/>
              <a:gd name="connsiteY29" fmla="*/ 1200329 h 1200329"/>
              <a:gd name="connsiteX30" fmla="*/ 4108929 w 9351728"/>
              <a:gd name="connsiteY30" fmla="*/ 1200329 h 1200329"/>
              <a:gd name="connsiteX31" fmla="*/ 3780703 w 9351728"/>
              <a:gd name="connsiteY31" fmla="*/ 1200329 h 1200329"/>
              <a:gd name="connsiteX32" fmla="*/ 3362961 w 9351728"/>
              <a:gd name="connsiteY32" fmla="*/ 1200329 h 1200329"/>
              <a:gd name="connsiteX33" fmla="*/ 2945219 w 9351728"/>
              <a:gd name="connsiteY33" fmla="*/ 1200329 h 1200329"/>
              <a:gd name="connsiteX34" fmla="*/ 2527478 w 9351728"/>
              <a:gd name="connsiteY34" fmla="*/ 1200329 h 1200329"/>
              <a:gd name="connsiteX35" fmla="*/ 1751671 w 9351728"/>
              <a:gd name="connsiteY35" fmla="*/ 1200329 h 1200329"/>
              <a:gd name="connsiteX36" fmla="*/ 1065381 w 9351728"/>
              <a:gd name="connsiteY36" fmla="*/ 1200329 h 1200329"/>
              <a:gd name="connsiteX37" fmla="*/ 200059 w 9351728"/>
              <a:gd name="connsiteY37" fmla="*/ 1200329 h 1200329"/>
              <a:gd name="connsiteX38" fmla="*/ 0 w 9351728"/>
              <a:gd name="connsiteY38" fmla="*/ 1000270 h 1200329"/>
              <a:gd name="connsiteX39" fmla="*/ 0 w 9351728"/>
              <a:gd name="connsiteY39" fmla="*/ 600165 h 1200329"/>
              <a:gd name="connsiteX40" fmla="*/ 0 w 9351728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51728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296577" y="-16097"/>
                  <a:pt x="466312" y="50012"/>
                  <a:pt x="617801" y="0"/>
                </a:cubicBezTo>
                <a:cubicBezTo>
                  <a:pt x="769290" y="-50012"/>
                  <a:pt x="830687" y="23768"/>
                  <a:pt x="946026" y="0"/>
                </a:cubicBezTo>
                <a:cubicBezTo>
                  <a:pt x="1061365" y="-23768"/>
                  <a:pt x="1272944" y="16062"/>
                  <a:pt x="1363768" y="0"/>
                </a:cubicBezTo>
                <a:cubicBezTo>
                  <a:pt x="1454592" y="-16062"/>
                  <a:pt x="1726241" y="30619"/>
                  <a:pt x="2050058" y="0"/>
                </a:cubicBezTo>
                <a:cubicBezTo>
                  <a:pt x="2373875" y="-30619"/>
                  <a:pt x="2301446" y="8030"/>
                  <a:pt x="2378284" y="0"/>
                </a:cubicBezTo>
                <a:cubicBezTo>
                  <a:pt x="2455122" y="-8030"/>
                  <a:pt x="2735408" y="41618"/>
                  <a:pt x="2885542" y="0"/>
                </a:cubicBezTo>
                <a:cubicBezTo>
                  <a:pt x="3035676" y="-41618"/>
                  <a:pt x="3125889" y="31869"/>
                  <a:pt x="3303284" y="0"/>
                </a:cubicBezTo>
                <a:cubicBezTo>
                  <a:pt x="3480679" y="-31869"/>
                  <a:pt x="3647992" y="50652"/>
                  <a:pt x="3810542" y="0"/>
                </a:cubicBezTo>
                <a:cubicBezTo>
                  <a:pt x="3973092" y="-50652"/>
                  <a:pt x="4037033" y="27981"/>
                  <a:pt x="4228284" y="0"/>
                </a:cubicBezTo>
                <a:cubicBezTo>
                  <a:pt x="4419535" y="-27981"/>
                  <a:pt x="4666847" y="34528"/>
                  <a:pt x="4825058" y="0"/>
                </a:cubicBezTo>
                <a:cubicBezTo>
                  <a:pt x="4983269" y="-34528"/>
                  <a:pt x="5123304" y="17979"/>
                  <a:pt x="5242799" y="0"/>
                </a:cubicBezTo>
                <a:cubicBezTo>
                  <a:pt x="5362294" y="-17979"/>
                  <a:pt x="5593079" y="40449"/>
                  <a:pt x="5750057" y="0"/>
                </a:cubicBezTo>
                <a:cubicBezTo>
                  <a:pt x="5907035" y="-40449"/>
                  <a:pt x="6079639" y="14592"/>
                  <a:pt x="6346831" y="0"/>
                </a:cubicBezTo>
                <a:cubicBezTo>
                  <a:pt x="6614023" y="-14592"/>
                  <a:pt x="6664303" y="61308"/>
                  <a:pt x="6943605" y="0"/>
                </a:cubicBezTo>
                <a:cubicBezTo>
                  <a:pt x="7222907" y="-61308"/>
                  <a:pt x="7504256" y="84377"/>
                  <a:pt x="7719411" y="0"/>
                </a:cubicBezTo>
                <a:cubicBezTo>
                  <a:pt x="7934566" y="-84377"/>
                  <a:pt x="8152838" y="29782"/>
                  <a:pt x="8405702" y="0"/>
                </a:cubicBezTo>
                <a:cubicBezTo>
                  <a:pt x="8658566" y="-29782"/>
                  <a:pt x="8964326" y="36367"/>
                  <a:pt x="9151669" y="0"/>
                </a:cubicBezTo>
                <a:cubicBezTo>
                  <a:pt x="9275228" y="15762"/>
                  <a:pt x="9359510" y="87826"/>
                  <a:pt x="9351728" y="200059"/>
                </a:cubicBezTo>
                <a:cubicBezTo>
                  <a:pt x="9355467" y="367570"/>
                  <a:pt x="9315779" y="409917"/>
                  <a:pt x="9351728" y="616169"/>
                </a:cubicBezTo>
                <a:cubicBezTo>
                  <a:pt x="9387677" y="822421"/>
                  <a:pt x="9321581" y="885157"/>
                  <a:pt x="9351728" y="1000270"/>
                </a:cubicBezTo>
                <a:cubicBezTo>
                  <a:pt x="9354724" y="1117330"/>
                  <a:pt x="9244424" y="1212090"/>
                  <a:pt x="9151669" y="1200329"/>
                </a:cubicBezTo>
                <a:cubicBezTo>
                  <a:pt x="8827329" y="1208600"/>
                  <a:pt x="8728591" y="1162063"/>
                  <a:pt x="8465379" y="1200329"/>
                </a:cubicBezTo>
                <a:cubicBezTo>
                  <a:pt x="8202167" y="1238595"/>
                  <a:pt x="7916450" y="1154112"/>
                  <a:pt x="7689573" y="1200329"/>
                </a:cubicBezTo>
                <a:cubicBezTo>
                  <a:pt x="7462696" y="1246546"/>
                  <a:pt x="7188403" y="1137003"/>
                  <a:pt x="7003283" y="1200329"/>
                </a:cubicBezTo>
                <a:cubicBezTo>
                  <a:pt x="6818163" y="1263655"/>
                  <a:pt x="6570109" y="1118604"/>
                  <a:pt x="6227476" y="1200329"/>
                </a:cubicBezTo>
                <a:cubicBezTo>
                  <a:pt x="5884843" y="1282054"/>
                  <a:pt x="5834193" y="1183135"/>
                  <a:pt x="5630702" y="1200329"/>
                </a:cubicBezTo>
                <a:cubicBezTo>
                  <a:pt x="5427211" y="1217523"/>
                  <a:pt x="5099189" y="1174858"/>
                  <a:pt x="4944412" y="1200329"/>
                </a:cubicBezTo>
                <a:cubicBezTo>
                  <a:pt x="4789635" y="1225800"/>
                  <a:pt x="4672338" y="1182863"/>
                  <a:pt x="4437154" y="1200329"/>
                </a:cubicBezTo>
                <a:cubicBezTo>
                  <a:pt x="4201970" y="1217795"/>
                  <a:pt x="4238292" y="1198369"/>
                  <a:pt x="4108929" y="1200329"/>
                </a:cubicBezTo>
                <a:cubicBezTo>
                  <a:pt x="3979567" y="1202289"/>
                  <a:pt x="3915954" y="1173016"/>
                  <a:pt x="3780703" y="1200329"/>
                </a:cubicBezTo>
                <a:cubicBezTo>
                  <a:pt x="3645452" y="1227642"/>
                  <a:pt x="3513941" y="1189174"/>
                  <a:pt x="3362961" y="1200329"/>
                </a:cubicBezTo>
                <a:cubicBezTo>
                  <a:pt x="3211981" y="1211484"/>
                  <a:pt x="3032462" y="1184667"/>
                  <a:pt x="2945219" y="1200329"/>
                </a:cubicBezTo>
                <a:cubicBezTo>
                  <a:pt x="2857976" y="1215991"/>
                  <a:pt x="2685660" y="1178471"/>
                  <a:pt x="2527478" y="1200329"/>
                </a:cubicBezTo>
                <a:cubicBezTo>
                  <a:pt x="2369296" y="1222187"/>
                  <a:pt x="2059403" y="1145480"/>
                  <a:pt x="1751671" y="1200329"/>
                </a:cubicBezTo>
                <a:cubicBezTo>
                  <a:pt x="1443939" y="1255178"/>
                  <a:pt x="1375824" y="1133529"/>
                  <a:pt x="1065381" y="1200329"/>
                </a:cubicBezTo>
                <a:cubicBezTo>
                  <a:pt x="754938" y="1267129"/>
                  <a:pt x="605100" y="1187266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351728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447038" y="-8636"/>
                  <a:pt x="590320" y="3305"/>
                  <a:pt x="886349" y="0"/>
                </a:cubicBezTo>
                <a:cubicBezTo>
                  <a:pt x="1182378" y="-3305"/>
                  <a:pt x="1307154" y="79222"/>
                  <a:pt x="1572639" y="0"/>
                </a:cubicBezTo>
                <a:cubicBezTo>
                  <a:pt x="1838124" y="-79222"/>
                  <a:pt x="2033001" y="57290"/>
                  <a:pt x="2258929" y="0"/>
                </a:cubicBezTo>
                <a:cubicBezTo>
                  <a:pt x="2484857" y="-57290"/>
                  <a:pt x="2839975" y="60738"/>
                  <a:pt x="3034736" y="0"/>
                </a:cubicBezTo>
                <a:cubicBezTo>
                  <a:pt x="3229497" y="-60738"/>
                  <a:pt x="3358472" y="4988"/>
                  <a:pt x="3452477" y="0"/>
                </a:cubicBezTo>
                <a:cubicBezTo>
                  <a:pt x="3546482" y="-4988"/>
                  <a:pt x="3830821" y="14288"/>
                  <a:pt x="4049251" y="0"/>
                </a:cubicBezTo>
                <a:cubicBezTo>
                  <a:pt x="4267681" y="-14288"/>
                  <a:pt x="4319158" y="1169"/>
                  <a:pt x="4556509" y="0"/>
                </a:cubicBezTo>
                <a:cubicBezTo>
                  <a:pt x="4793860" y="-1169"/>
                  <a:pt x="4823756" y="17520"/>
                  <a:pt x="4974251" y="0"/>
                </a:cubicBezTo>
                <a:cubicBezTo>
                  <a:pt x="5124746" y="-17520"/>
                  <a:pt x="5505704" y="72660"/>
                  <a:pt x="5660541" y="0"/>
                </a:cubicBezTo>
                <a:cubicBezTo>
                  <a:pt x="5815378" y="-72660"/>
                  <a:pt x="5856449" y="3295"/>
                  <a:pt x="5988767" y="0"/>
                </a:cubicBezTo>
                <a:cubicBezTo>
                  <a:pt x="6121085" y="-3295"/>
                  <a:pt x="6227371" y="30984"/>
                  <a:pt x="6316992" y="0"/>
                </a:cubicBezTo>
                <a:cubicBezTo>
                  <a:pt x="6406614" y="-30984"/>
                  <a:pt x="6694620" y="10455"/>
                  <a:pt x="7003283" y="0"/>
                </a:cubicBezTo>
                <a:cubicBezTo>
                  <a:pt x="7311946" y="-10455"/>
                  <a:pt x="7258076" y="13620"/>
                  <a:pt x="7421024" y="0"/>
                </a:cubicBezTo>
                <a:cubicBezTo>
                  <a:pt x="7583972" y="-13620"/>
                  <a:pt x="7710932" y="15741"/>
                  <a:pt x="7838766" y="0"/>
                </a:cubicBezTo>
                <a:cubicBezTo>
                  <a:pt x="7966600" y="-15741"/>
                  <a:pt x="8405520" y="3930"/>
                  <a:pt x="8614572" y="0"/>
                </a:cubicBezTo>
                <a:cubicBezTo>
                  <a:pt x="8823624" y="-3930"/>
                  <a:pt x="9028064" y="61158"/>
                  <a:pt x="9151669" y="0"/>
                </a:cubicBezTo>
                <a:cubicBezTo>
                  <a:pt x="9271319" y="18815"/>
                  <a:pt x="9342915" y="83486"/>
                  <a:pt x="9351728" y="200059"/>
                </a:cubicBezTo>
                <a:cubicBezTo>
                  <a:pt x="9357890" y="293092"/>
                  <a:pt x="9314761" y="466732"/>
                  <a:pt x="9351728" y="592162"/>
                </a:cubicBezTo>
                <a:cubicBezTo>
                  <a:pt x="9388695" y="717592"/>
                  <a:pt x="9342248" y="819238"/>
                  <a:pt x="9351728" y="1000270"/>
                </a:cubicBezTo>
                <a:cubicBezTo>
                  <a:pt x="9355899" y="1093334"/>
                  <a:pt x="9256650" y="1196849"/>
                  <a:pt x="9151669" y="1200329"/>
                </a:cubicBezTo>
                <a:cubicBezTo>
                  <a:pt x="8894624" y="1218472"/>
                  <a:pt x="8790072" y="1124871"/>
                  <a:pt x="8465379" y="1200329"/>
                </a:cubicBezTo>
                <a:cubicBezTo>
                  <a:pt x="8140686" y="1275787"/>
                  <a:pt x="8157945" y="1148609"/>
                  <a:pt x="7868605" y="1200329"/>
                </a:cubicBezTo>
                <a:cubicBezTo>
                  <a:pt x="7579265" y="1252049"/>
                  <a:pt x="7619501" y="1187563"/>
                  <a:pt x="7540379" y="1200329"/>
                </a:cubicBezTo>
                <a:cubicBezTo>
                  <a:pt x="7461257" y="1213095"/>
                  <a:pt x="7302659" y="1161417"/>
                  <a:pt x="7122637" y="1200329"/>
                </a:cubicBezTo>
                <a:cubicBezTo>
                  <a:pt x="6942615" y="1239241"/>
                  <a:pt x="6901962" y="1197569"/>
                  <a:pt x="6794412" y="1200329"/>
                </a:cubicBezTo>
                <a:cubicBezTo>
                  <a:pt x="6686862" y="1203089"/>
                  <a:pt x="6519094" y="1190074"/>
                  <a:pt x="6376670" y="1200329"/>
                </a:cubicBezTo>
                <a:cubicBezTo>
                  <a:pt x="6234246" y="1210584"/>
                  <a:pt x="5903225" y="1139698"/>
                  <a:pt x="5690380" y="1200329"/>
                </a:cubicBezTo>
                <a:cubicBezTo>
                  <a:pt x="5477535" y="1260960"/>
                  <a:pt x="5414324" y="1175985"/>
                  <a:pt x="5272638" y="1200329"/>
                </a:cubicBezTo>
                <a:cubicBezTo>
                  <a:pt x="5130952" y="1224673"/>
                  <a:pt x="4861369" y="1194617"/>
                  <a:pt x="4675864" y="1200329"/>
                </a:cubicBezTo>
                <a:cubicBezTo>
                  <a:pt x="4490359" y="1206041"/>
                  <a:pt x="4310070" y="1173148"/>
                  <a:pt x="4168606" y="1200329"/>
                </a:cubicBezTo>
                <a:cubicBezTo>
                  <a:pt x="4027142" y="1227510"/>
                  <a:pt x="3852707" y="1194708"/>
                  <a:pt x="3750864" y="1200329"/>
                </a:cubicBezTo>
                <a:cubicBezTo>
                  <a:pt x="3649021" y="1205950"/>
                  <a:pt x="3339967" y="1110191"/>
                  <a:pt x="2975058" y="1200329"/>
                </a:cubicBezTo>
                <a:cubicBezTo>
                  <a:pt x="2610149" y="1290467"/>
                  <a:pt x="2741360" y="1171871"/>
                  <a:pt x="2557316" y="1200329"/>
                </a:cubicBezTo>
                <a:cubicBezTo>
                  <a:pt x="2373272" y="1228787"/>
                  <a:pt x="2103829" y="1148392"/>
                  <a:pt x="1871026" y="1200329"/>
                </a:cubicBezTo>
                <a:cubicBezTo>
                  <a:pt x="1638223" y="1252266"/>
                  <a:pt x="1540282" y="1196654"/>
                  <a:pt x="1453284" y="1200329"/>
                </a:cubicBezTo>
                <a:cubicBezTo>
                  <a:pt x="1366286" y="1204004"/>
                  <a:pt x="1238978" y="1178287"/>
                  <a:pt x="1035543" y="1200329"/>
                </a:cubicBezTo>
                <a:cubicBezTo>
                  <a:pt x="832108" y="1222371"/>
                  <a:pt x="401192" y="1186101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B91909C-3A4A-4331-9398-B9D1D8CA08E2}"/>
              </a:ext>
            </a:extLst>
          </p:cNvPr>
          <p:cNvSpPr txBox="1"/>
          <p:nvPr/>
        </p:nvSpPr>
        <p:spPr>
          <a:xfrm>
            <a:off x="1571626" y="141113"/>
            <a:ext cx="9192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Cho hình tròn tâm O có độ dài đường kính bằng 8cm. Tính độ dài bán kính của hình tròn đó.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55214F-6DCB-4358-8F6A-C11D354B4D3A}"/>
              </a:ext>
            </a:extLst>
          </p:cNvPr>
          <p:cNvSpPr txBox="1"/>
          <p:nvPr/>
        </p:nvSpPr>
        <p:spPr>
          <a:xfrm>
            <a:off x="1714500" y="2105025"/>
            <a:ext cx="8181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 8: 2 = 4 (cm)</a:t>
            </a:r>
          </a:p>
          <a:p>
            <a:pPr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xmlns="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9351728" cy="1200329"/>
          </a:xfrm>
          <a:custGeom>
            <a:avLst/>
            <a:gdLst>
              <a:gd name="connsiteX0" fmla="*/ 0 w 9351728"/>
              <a:gd name="connsiteY0" fmla="*/ 200059 h 1200329"/>
              <a:gd name="connsiteX1" fmla="*/ 200059 w 9351728"/>
              <a:gd name="connsiteY1" fmla="*/ 0 h 1200329"/>
              <a:gd name="connsiteX2" fmla="*/ 617801 w 9351728"/>
              <a:gd name="connsiteY2" fmla="*/ 0 h 1200329"/>
              <a:gd name="connsiteX3" fmla="*/ 946026 w 9351728"/>
              <a:gd name="connsiteY3" fmla="*/ 0 h 1200329"/>
              <a:gd name="connsiteX4" fmla="*/ 1363768 w 9351728"/>
              <a:gd name="connsiteY4" fmla="*/ 0 h 1200329"/>
              <a:gd name="connsiteX5" fmla="*/ 2050058 w 9351728"/>
              <a:gd name="connsiteY5" fmla="*/ 0 h 1200329"/>
              <a:gd name="connsiteX6" fmla="*/ 2378284 w 9351728"/>
              <a:gd name="connsiteY6" fmla="*/ 0 h 1200329"/>
              <a:gd name="connsiteX7" fmla="*/ 2885542 w 9351728"/>
              <a:gd name="connsiteY7" fmla="*/ 0 h 1200329"/>
              <a:gd name="connsiteX8" fmla="*/ 3303284 w 9351728"/>
              <a:gd name="connsiteY8" fmla="*/ 0 h 1200329"/>
              <a:gd name="connsiteX9" fmla="*/ 3810542 w 9351728"/>
              <a:gd name="connsiteY9" fmla="*/ 0 h 1200329"/>
              <a:gd name="connsiteX10" fmla="*/ 4228284 w 9351728"/>
              <a:gd name="connsiteY10" fmla="*/ 0 h 1200329"/>
              <a:gd name="connsiteX11" fmla="*/ 4825058 w 9351728"/>
              <a:gd name="connsiteY11" fmla="*/ 0 h 1200329"/>
              <a:gd name="connsiteX12" fmla="*/ 5242799 w 9351728"/>
              <a:gd name="connsiteY12" fmla="*/ 0 h 1200329"/>
              <a:gd name="connsiteX13" fmla="*/ 5750057 w 9351728"/>
              <a:gd name="connsiteY13" fmla="*/ 0 h 1200329"/>
              <a:gd name="connsiteX14" fmla="*/ 6346831 w 9351728"/>
              <a:gd name="connsiteY14" fmla="*/ 0 h 1200329"/>
              <a:gd name="connsiteX15" fmla="*/ 6943605 w 9351728"/>
              <a:gd name="connsiteY15" fmla="*/ 0 h 1200329"/>
              <a:gd name="connsiteX16" fmla="*/ 7719411 w 9351728"/>
              <a:gd name="connsiteY16" fmla="*/ 0 h 1200329"/>
              <a:gd name="connsiteX17" fmla="*/ 8405702 w 9351728"/>
              <a:gd name="connsiteY17" fmla="*/ 0 h 1200329"/>
              <a:gd name="connsiteX18" fmla="*/ 9151669 w 9351728"/>
              <a:gd name="connsiteY18" fmla="*/ 0 h 1200329"/>
              <a:gd name="connsiteX19" fmla="*/ 9351728 w 9351728"/>
              <a:gd name="connsiteY19" fmla="*/ 200059 h 1200329"/>
              <a:gd name="connsiteX20" fmla="*/ 9351728 w 9351728"/>
              <a:gd name="connsiteY20" fmla="*/ 616169 h 1200329"/>
              <a:gd name="connsiteX21" fmla="*/ 9351728 w 9351728"/>
              <a:gd name="connsiteY21" fmla="*/ 1000270 h 1200329"/>
              <a:gd name="connsiteX22" fmla="*/ 9151669 w 9351728"/>
              <a:gd name="connsiteY22" fmla="*/ 1200329 h 1200329"/>
              <a:gd name="connsiteX23" fmla="*/ 8465379 w 9351728"/>
              <a:gd name="connsiteY23" fmla="*/ 1200329 h 1200329"/>
              <a:gd name="connsiteX24" fmla="*/ 7689573 w 9351728"/>
              <a:gd name="connsiteY24" fmla="*/ 1200329 h 1200329"/>
              <a:gd name="connsiteX25" fmla="*/ 7003283 w 9351728"/>
              <a:gd name="connsiteY25" fmla="*/ 1200329 h 1200329"/>
              <a:gd name="connsiteX26" fmla="*/ 6227476 w 9351728"/>
              <a:gd name="connsiteY26" fmla="*/ 1200329 h 1200329"/>
              <a:gd name="connsiteX27" fmla="*/ 5630702 w 9351728"/>
              <a:gd name="connsiteY27" fmla="*/ 1200329 h 1200329"/>
              <a:gd name="connsiteX28" fmla="*/ 4944412 w 9351728"/>
              <a:gd name="connsiteY28" fmla="*/ 1200329 h 1200329"/>
              <a:gd name="connsiteX29" fmla="*/ 4437154 w 9351728"/>
              <a:gd name="connsiteY29" fmla="*/ 1200329 h 1200329"/>
              <a:gd name="connsiteX30" fmla="*/ 4108929 w 9351728"/>
              <a:gd name="connsiteY30" fmla="*/ 1200329 h 1200329"/>
              <a:gd name="connsiteX31" fmla="*/ 3780703 w 9351728"/>
              <a:gd name="connsiteY31" fmla="*/ 1200329 h 1200329"/>
              <a:gd name="connsiteX32" fmla="*/ 3362961 w 9351728"/>
              <a:gd name="connsiteY32" fmla="*/ 1200329 h 1200329"/>
              <a:gd name="connsiteX33" fmla="*/ 2945219 w 9351728"/>
              <a:gd name="connsiteY33" fmla="*/ 1200329 h 1200329"/>
              <a:gd name="connsiteX34" fmla="*/ 2527478 w 9351728"/>
              <a:gd name="connsiteY34" fmla="*/ 1200329 h 1200329"/>
              <a:gd name="connsiteX35" fmla="*/ 1751671 w 9351728"/>
              <a:gd name="connsiteY35" fmla="*/ 1200329 h 1200329"/>
              <a:gd name="connsiteX36" fmla="*/ 1065381 w 9351728"/>
              <a:gd name="connsiteY36" fmla="*/ 1200329 h 1200329"/>
              <a:gd name="connsiteX37" fmla="*/ 200059 w 9351728"/>
              <a:gd name="connsiteY37" fmla="*/ 1200329 h 1200329"/>
              <a:gd name="connsiteX38" fmla="*/ 0 w 9351728"/>
              <a:gd name="connsiteY38" fmla="*/ 1000270 h 1200329"/>
              <a:gd name="connsiteX39" fmla="*/ 0 w 9351728"/>
              <a:gd name="connsiteY39" fmla="*/ 600165 h 1200329"/>
              <a:gd name="connsiteX40" fmla="*/ 0 w 9351728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51728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296577" y="-16097"/>
                  <a:pt x="466312" y="50012"/>
                  <a:pt x="617801" y="0"/>
                </a:cubicBezTo>
                <a:cubicBezTo>
                  <a:pt x="769290" y="-50012"/>
                  <a:pt x="830687" y="23768"/>
                  <a:pt x="946026" y="0"/>
                </a:cubicBezTo>
                <a:cubicBezTo>
                  <a:pt x="1061365" y="-23768"/>
                  <a:pt x="1272944" y="16062"/>
                  <a:pt x="1363768" y="0"/>
                </a:cubicBezTo>
                <a:cubicBezTo>
                  <a:pt x="1454592" y="-16062"/>
                  <a:pt x="1726241" y="30619"/>
                  <a:pt x="2050058" y="0"/>
                </a:cubicBezTo>
                <a:cubicBezTo>
                  <a:pt x="2373875" y="-30619"/>
                  <a:pt x="2301446" y="8030"/>
                  <a:pt x="2378284" y="0"/>
                </a:cubicBezTo>
                <a:cubicBezTo>
                  <a:pt x="2455122" y="-8030"/>
                  <a:pt x="2735408" y="41618"/>
                  <a:pt x="2885542" y="0"/>
                </a:cubicBezTo>
                <a:cubicBezTo>
                  <a:pt x="3035676" y="-41618"/>
                  <a:pt x="3125889" y="31869"/>
                  <a:pt x="3303284" y="0"/>
                </a:cubicBezTo>
                <a:cubicBezTo>
                  <a:pt x="3480679" y="-31869"/>
                  <a:pt x="3647992" y="50652"/>
                  <a:pt x="3810542" y="0"/>
                </a:cubicBezTo>
                <a:cubicBezTo>
                  <a:pt x="3973092" y="-50652"/>
                  <a:pt x="4037033" y="27981"/>
                  <a:pt x="4228284" y="0"/>
                </a:cubicBezTo>
                <a:cubicBezTo>
                  <a:pt x="4419535" y="-27981"/>
                  <a:pt x="4666847" y="34528"/>
                  <a:pt x="4825058" y="0"/>
                </a:cubicBezTo>
                <a:cubicBezTo>
                  <a:pt x="4983269" y="-34528"/>
                  <a:pt x="5123304" y="17979"/>
                  <a:pt x="5242799" y="0"/>
                </a:cubicBezTo>
                <a:cubicBezTo>
                  <a:pt x="5362294" y="-17979"/>
                  <a:pt x="5593079" y="40449"/>
                  <a:pt x="5750057" y="0"/>
                </a:cubicBezTo>
                <a:cubicBezTo>
                  <a:pt x="5907035" y="-40449"/>
                  <a:pt x="6079639" y="14592"/>
                  <a:pt x="6346831" y="0"/>
                </a:cubicBezTo>
                <a:cubicBezTo>
                  <a:pt x="6614023" y="-14592"/>
                  <a:pt x="6664303" y="61308"/>
                  <a:pt x="6943605" y="0"/>
                </a:cubicBezTo>
                <a:cubicBezTo>
                  <a:pt x="7222907" y="-61308"/>
                  <a:pt x="7504256" y="84377"/>
                  <a:pt x="7719411" y="0"/>
                </a:cubicBezTo>
                <a:cubicBezTo>
                  <a:pt x="7934566" y="-84377"/>
                  <a:pt x="8152838" y="29782"/>
                  <a:pt x="8405702" y="0"/>
                </a:cubicBezTo>
                <a:cubicBezTo>
                  <a:pt x="8658566" y="-29782"/>
                  <a:pt x="8964326" y="36367"/>
                  <a:pt x="9151669" y="0"/>
                </a:cubicBezTo>
                <a:cubicBezTo>
                  <a:pt x="9275228" y="15762"/>
                  <a:pt x="9359510" y="87826"/>
                  <a:pt x="9351728" y="200059"/>
                </a:cubicBezTo>
                <a:cubicBezTo>
                  <a:pt x="9355467" y="367570"/>
                  <a:pt x="9315779" y="409917"/>
                  <a:pt x="9351728" y="616169"/>
                </a:cubicBezTo>
                <a:cubicBezTo>
                  <a:pt x="9387677" y="822421"/>
                  <a:pt x="9321581" y="885157"/>
                  <a:pt x="9351728" y="1000270"/>
                </a:cubicBezTo>
                <a:cubicBezTo>
                  <a:pt x="9354724" y="1117330"/>
                  <a:pt x="9244424" y="1212090"/>
                  <a:pt x="9151669" y="1200329"/>
                </a:cubicBezTo>
                <a:cubicBezTo>
                  <a:pt x="8827329" y="1208600"/>
                  <a:pt x="8728591" y="1162063"/>
                  <a:pt x="8465379" y="1200329"/>
                </a:cubicBezTo>
                <a:cubicBezTo>
                  <a:pt x="8202167" y="1238595"/>
                  <a:pt x="7916450" y="1154112"/>
                  <a:pt x="7689573" y="1200329"/>
                </a:cubicBezTo>
                <a:cubicBezTo>
                  <a:pt x="7462696" y="1246546"/>
                  <a:pt x="7188403" y="1137003"/>
                  <a:pt x="7003283" y="1200329"/>
                </a:cubicBezTo>
                <a:cubicBezTo>
                  <a:pt x="6818163" y="1263655"/>
                  <a:pt x="6570109" y="1118604"/>
                  <a:pt x="6227476" y="1200329"/>
                </a:cubicBezTo>
                <a:cubicBezTo>
                  <a:pt x="5884843" y="1282054"/>
                  <a:pt x="5834193" y="1183135"/>
                  <a:pt x="5630702" y="1200329"/>
                </a:cubicBezTo>
                <a:cubicBezTo>
                  <a:pt x="5427211" y="1217523"/>
                  <a:pt x="5099189" y="1174858"/>
                  <a:pt x="4944412" y="1200329"/>
                </a:cubicBezTo>
                <a:cubicBezTo>
                  <a:pt x="4789635" y="1225800"/>
                  <a:pt x="4672338" y="1182863"/>
                  <a:pt x="4437154" y="1200329"/>
                </a:cubicBezTo>
                <a:cubicBezTo>
                  <a:pt x="4201970" y="1217795"/>
                  <a:pt x="4238292" y="1198369"/>
                  <a:pt x="4108929" y="1200329"/>
                </a:cubicBezTo>
                <a:cubicBezTo>
                  <a:pt x="3979567" y="1202289"/>
                  <a:pt x="3915954" y="1173016"/>
                  <a:pt x="3780703" y="1200329"/>
                </a:cubicBezTo>
                <a:cubicBezTo>
                  <a:pt x="3645452" y="1227642"/>
                  <a:pt x="3513941" y="1189174"/>
                  <a:pt x="3362961" y="1200329"/>
                </a:cubicBezTo>
                <a:cubicBezTo>
                  <a:pt x="3211981" y="1211484"/>
                  <a:pt x="3032462" y="1184667"/>
                  <a:pt x="2945219" y="1200329"/>
                </a:cubicBezTo>
                <a:cubicBezTo>
                  <a:pt x="2857976" y="1215991"/>
                  <a:pt x="2685660" y="1178471"/>
                  <a:pt x="2527478" y="1200329"/>
                </a:cubicBezTo>
                <a:cubicBezTo>
                  <a:pt x="2369296" y="1222187"/>
                  <a:pt x="2059403" y="1145480"/>
                  <a:pt x="1751671" y="1200329"/>
                </a:cubicBezTo>
                <a:cubicBezTo>
                  <a:pt x="1443939" y="1255178"/>
                  <a:pt x="1375824" y="1133529"/>
                  <a:pt x="1065381" y="1200329"/>
                </a:cubicBezTo>
                <a:cubicBezTo>
                  <a:pt x="754938" y="1267129"/>
                  <a:pt x="605100" y="1187266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351728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447038" y="-8636"/>
                  <a:pt x="590320" y="3305"/>
                  <a:pt x="886349" y="0"/>
                </a:cubicBezTo>
                <a:cubicBezTo>
                  <a:pt x="1182378" y="-3305"/>
                  <a:pt x="1307154" y="79222"/>
                  <a:pt x="1572639" y="0"/>
                </a:cubicBezTo>
                <a:cubicBezTo>
                  <a:pt x="1838124" y="-79222"/>
                  <a:pt x="2033001" y="57290"/>
                  <a:pt x="2258929" y="0"/>
                </a:cubicBezTo>
                <a:cubicBezTo>
                  <a:pt x="2484857" y="-57290"/>
                  <a:pt x="2839975" y="60738"/>
                  <a:pt x="3034736" y="0"/>
                </a:cubicBezTo>
                <a:cubicBezTo>
                  <a:pt x="3229497" y="-60738"/>
                  <a:pt x="3358472" y="4988"/>
                  <a:pt x="3452477" y="0"/>
                </a:cubicBezTo>
                <a:cubicBezTo>
                  <a:pt x="3546482" y="-4988"/>
                  <a:pt x="3830821" y="14288"/>
                  <a:pt x="4049251" y="0"/>
                </a:cubicBezTo>
                <a:cubicBezTo>
                  <a:pt x="4267681" y="-14288"/>
                  <a:pt x="4319158" y="1169"/>
                  <a:pt x="4556509" y="0"/>
                </a:cubicBezTo>
                <a:cubicBezTo>
                  <a:pt x="4793860" y="-1169"/>
                  <a:pt x="4823756" y="17520"/>
                  <a:pt x="4974251" y="0"/>
                </a:cubicBezTo>
                <a:cubicBezTo>
                  <a:pt x="5124746" y="-17520"/>
                  <a:pt x="5505704" y="72660"/>
                  <a:pt x="5660541" y="0"/>
                </a:cubicBezTo>
                <a:cubicBezTo>
                  <a:pt x="5815378" y="-72660"/>
                  <a:pt x="5856449" y="3295"/>
                  <a:pt x="5988767" y="0"/>
                </a:cubicBezTo>
                <a:cubicBezTo>
                  <a:pt x="6121085" y="-3295"/>
                  <a:pt x="6227371" y="30984"/>
                  <a:pt x="6316992" y="0"/>
                </a:cubicBezTo>
                <a:cubicBezTo>
                  <a:pt x="6406614" y="-30984"/>
                  <a:pt x="6694620" y="10455"/>
                  <a:pt x="7003283" y="0"/>
                </a:cubicBezTo>
                <a:cubicBezTo>
                  <a:pt x="7311946" y="-10455"/>
                  <a:pt x="7258076" y="13620"/>
                  <a:pt x="7421024" y="0"/>
                </a:cubicBezTo>
                <a:cubicBezTo>
                  <a:pt x="7583972" y="-13620"/>
                  <a:pt x="7710932" y="15741"/>
                  <a:pt x="7838766" y="0"/>
                </a:cubicBezTo>
                <a:cubicBezTo>
                  <a:pt x="7966600" y="-15741"/>
                  <a:pt x="8405520" y="3930"/>
                  <a:pt x="8614572" y="0"/>
                </a:cubicBezTo>
                <a:cubicBezTo>
                  <a:pt x="8823624" y="-3930"/>
                  <a:pt x="9028064" y="61158"/>
                  <a:pt x="9151669" y="0"/>
                </a:cubicBezTo>
                <a:cubicBezTo>
                  <a:pt x="9271319" y="18815"/>
                  <a:pt x="9342915" y="83486"/>
                  <a:pt x="9351728" y="200059"/>
                </a:cubicBezTo>
                <a:cubicBezTo>
                  <a:pt x="9357890" y="293092"/>
                  <a:pt x="9314761" y="466732"/>
                  <a:pt x="9351728" y="592162"/>
                </a:cubicBezTo>
                <a:cubicBezTo>
                  <a:pt x="9388695" y="717592"/>
                  <a:pt x="9342248" y="819238"/>
                  <a:pt x="9351728" y="1000270"/>
                </a:cubicBezTo>
                <a:cubicBezTo>
                  <a:pt x="9355899" y="1093334"/>
                  <a:pt x="9256650" y="1196849"/>
                  <a:pt x="9151669" y="1200329"/>
                </a:cubicBezTo>
                <a:cubicBezTo>
                  <a:pt x="8894624" y="1218472"/>
                  <a:pt x="8790072" y="1124871"/>
                  <a:pt x="8465379" y="1200329"/>
                </a:cubicBezTo>
                <a:cubicBezTo>
                  <a:pt x="8140686" y="1275787"/>
                  <a:pt x="8157945" y="1148609"/>
                  <a:pt x="7868605" y="1200329"/>
                </a:cubicBezTo>
                <a:cubicBezTo>
                  <a:pt x="7579265" y="1252049"/>
                  <a:pt x="7619501" y="1187563"/>
                  <a:pt x="7540379" y="1200329"/>
                </a:cubicBezTo>
                <a:cubicBezTo>
                  <a:pt x="7461257" y="1213095"/>
                  <a:pt x="7302659" y="1161417"/>
                  <a:pt x="7122637" y="1200329"/>
                </a:cubicBezTo>
                <a:cubicBezTo>
                  <a:pt x="6942615" y="1239241"/>
                  <a:pt x="6901962" y="1197569"/>
                  <a:pt x="6794412" y="1200329"/>
                </a:cubicBezTo>
                <a:cubicBezTo>
                  <a:pt x="6686862" y="1203089"/>
                  <a:pt x="6519094" y="1190074"/>
                  <a:pt x="6376670" y="1200329"/>
                </a:cubicBezTo>
                <a:cubicBezTo>
                  <a:pt x="6234246" y="1210584"/>
                  <a:pt x="5903225" y="1139698"/>
                  <a:pt x="5690380" y="1200329"/>
                </a:cubicBezTo>
                <a:cubicBezTo>
                  <a:pt x="5477535" y="1260960"/>
                  <a:pt x="5414324" y="1175985"/>
                  <a:pt x="5272638" y="1200329"/>
                </a:cubicBezTo>
                <a:cubicBezTo>
                  <a:pt x="5130952" y="1224673"/>
                  <a:pt x="4861369" y="1194617"/>
                  <a:pt x="4675864" y="1200329"/>
                </a:cubicBezTo>
                <a:cubicBezTo>
                  <a:pt x="4490359" y="1206041"/>
                  <a:pt x="4310070" y="1173148"/>
                  <a:pt x="4168606" y="1200329"/>
                </a:cubicBezTo>
                <a:cubicBezTo>
                  <a:pt x="4027142" y="1227510"/>
                  <a:pt x="3852707" y="1194708"/>
                  <a:pt x="3750864" y="1200329"/>
                </a:cubicBezTo>
                <a:cubicBezTo>
                  <a:pt x="3649021" y="1205950"/>
                  <a:pt x="3339967" y="1110191"/>
                  <a:pt x="2975058" y="1200329"/>
                </a:cubicBezTo>
                <a:cubicBezTo>
                  <a:pt x="2610149" y="1290467"/>
                  <a:pt x="2741360" y="1171871"/>
                  <a:pt x="2557316" y="1200329"/>
                </a:cubicBezTo>
                <a:cubicBezTo>
                  <a:pt x="2373272" y="1228787"/>
                  <a:pt x="2103829" y="1148392"/>
                  <a:pt x="1871026" y="1200329"/>
                </a:cubicBezTo>
                <a:cubicBezTo>
                  <a:pt x="1638223" y="1252266"/>
                  <a:pt x="1540282" y="1196654"/>
                  <a:pt x="1453284" y="1200329"/>
                </a:cubicBezTo>
                <a:cubicBezTo>
                  <a:pt x="1366286" y="1204004"/>
                  <a:pt x="1238978" y="1178287"/>
                  <a:pt x="1035543" y="1200329"/>
                </a:cubicBezTo>
                <a:cubicBezTo>
                  <a:pt x="832108" y="1222371"/>
                  <a:pt x="401192" y="1186101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B91909C-3A4A-4331-9398-B9D1D8CA08E2}"/>
              </a:ext>
            </a:extLst>
          </p:cNvPr>
          <p:cNvSpPr txBox="1"/>
          <p:nvPr/>
        </p:nvSpPr>
        <p:spPr>
          <a:xfrm>
            <a:off x="1571626" y="141113"/>
            <a:ext cx="9192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Cho hình tròn tâm O có độ dài bán kính bằng 5 cm. Tính độ dài đường kính của hình tròn đó.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55214F-6DCB-4358-8F6A-C11D354B4D3A}"/>
              </a:ext>
            </a:extLst>
          </p:cNvPr>
          <p:cNvSpPr txBox="1"/>
          <p:nvPr/>
        </p:nvSpPr>
        <p:spPr>
          <a:xfrm>
            <a:off x="1714500" y="2105025"/>
            <a:ext cx="8543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Độ dài đường kính của hình tròn là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5 x 2 = 10 (cm)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Đáp số: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1695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xmlns="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8820150" cy="792337"/>
          </a:xfrm>
          <a:custGeom>
            <a:avLst/>
            <a:gdLst>
              <a:gd name="connsiteX0" fmla="*/ 0 w 8820150"/>
              <a:gd name="connsiteY0" fmla="*/ 132059 h 792337"/>
              <a:gd name="connsiteX1" fmla="*/ 132059 w 8820150"/>
              <a:gd name="connsiteY1" fmla="*/ 0 h 792337"/>
              <a:gd name="connsiteX2" fmla="*/ 616901 w 8820150"/>
              <a:gd name="connsiteY2" fmla="*/ 0 h 792337"/>
              <a:gd name="connsiteX3" fmla="*/ 930622 w 8820150"/>
              <a:gd name="connsiteY3" fmla="*/ 0 h 792337"/>
              <a:gd name="connsiteX4" fmla="*/ 1244343 w 8820150"/>
              <a:gd name="connsiteY4" fmla="*/ 0 h 792337"/>
              <a:gd name="connsiteX5" fmla="*/ 1558064 w 8820150"/>
              <a:gd name="connsiteY5" fmla="*/ 0 h 792337"/>
              <a:gd name="connsiteX6" fmla="*/ 1957346 w 8820150"/>
              <a:gd name="connsiteY6" fmla="*/ 0 h 792337"/>
              <a:gd name="connsiteX7" fmla="*/ 2613308 w 8820150"/>
              <a:gd name="connsiteY7" fmla="*/ 0 h 792337"/>
              <a:gd name="connsiteX8" fmla="*/ 2927029 w 8820150"/>
              <a:gd name="connsiteY8" fmla="*/ 0 h 792337"/>
              <a:gd name="connsiteX9" fmla="*/ 3411871 w 8820150"/>
              <a:gd name="connsiteY9" fmla="*/ 0 h 792337"/>
              <a:gd name="connsiteX10" fmla="*/ 3811153 w 8820150"/>
              <a:gd name="connsiteY10" fmla="*/ 0 h 792337"/>
              <a:gd name="connsiteX11" fmla="*/ 4295995 w 8820150"/>
              <a:gd name="connsiteY11" fmla="*/ 0 h 792337"/>
              <a:gd name="connsiteX12" fmla="*/ 4695276 w 8820150"/>
              <a:gd name="connsiteY12" fmla="*/ 0 h 792337"/>
              <a:gd name="connsiteX13" fmla="*/ 5265678 w 8820150"/>
              <a:gd name="connsiteY13" fmla="*/ 0 h 792337"/>
              <a:gd name="connsiteX14" fmla="*/ 5664960 w 8820150"/>
              <a:gd name="connsiteY14" fmla="*/ 0 h 792337"/>
              <a:gd name="connsiteX15" fmla="*/ 6149802 w 8820150"/>
              <a:gd name="connsiteY15" fmla="*/ 0 h 792337"/>
              <a:gd name="connsiteX16" fmla="*/ 6720204 w 8820150"/>
              <a:gd name="connsiteY16" fmla="*/ 0 h 792337"/>
              <a:gd name="connsiteX17" fmla="*/ 7290606 w 8820150"/>
              <a:gd name="connsiteY17" fmla="*/ 0 h 792337"/>
              <a:gd name="connsiteX18" fmla="*/ 8032129 w 8820150"/>
              <a:gd name="connsiteY18" fmla="*/ 0 h 792337"/>
              <a:gd name="connsiteX19" fmla="*/ 8688091 w 8820150"/>
              <a:gd name="connsiteY19" fmla="*/ 0 h 792337"/>
              <a:gd name="connsiteX20" fmla="*/ 8820150 w 8820150"/>
              <a:gd name="connsiteY20" fmla="*/ 132059 h 792337"/>
              <a:gd name="connsiteX21" fmla="*/ 8820150 w 8820150"/>
              <a:gd name="connsiteY21" fmla="*/ 660278 h 792337"/>
              <a:gd name="connsiteX22" fmla="*/ 8688091 w 8820150"/>
              <a:gd name="connsiteY22" fmla="*/ 792337 h 792337"/>
              <a:gd name="connsiteX23" fmla="*/ 8288810 w 8820150"/>
              <a:gd name="connsiteY23" fmla="*/ 792337 h 792337"/>
              <a:gd name="connsiteX24" fmla="*/ 7975088 w 8820150"/>
              <a:gd name="connsiteY24" fmla="*/ 792337 h 792337"/>
              <a:gd name="connsiteX25" fmla="*/ 7233566 w 8820150"/>
              <a:gd name="connsiteY25" fmla="*/ 792337 h 792337"/>
              <a:gd name="connsiteX26" fmla="*/ 6492043 w 8820150"/>
              <a:gd name="connsiteY26" fmla="*/ 792337 h 792337"/>
              <a:gd name="connsiteX27" fmla="*/ 5836080 w 8820150"/>
              <a:gd name="connsiteY27" fmla="*/ 792337 h 792337"/>
              <a:gd name="connsiteX28" fmla="*/ 5094558 w 8820150"/>
              <a:gd name="connsiteY28" fmla="*/ 792337 h 792337"/>
              <a:gd name="connsiteX29" fmla="*/ 4524155 w 8820150"/>
              <a:gd name="connsiteY29" fmla="*/ 792337 h 792337"/>
              <a:gd name="connsiteX30" fmla="*/ 3868193 w 8820150"/>
              <a:gd name="connsiteY30" fmla="*/ 792337 h 792337"/>
              <a:gd name="connsiteX31" fmla="*/ 3383351 w 8820150"/>
              <a:gd name="connsiteY31" fmla="*/ 792337 h 792337"/>
              <a:gd name="connsiteX32" fmla="*/ 3069630 w 8820150"/>
              <a:gd name="connsiteY32" fmla="*/ 792337 h 792337"/>
              <a:gd name="connsiteX33" fmla="*/ 2755909 w 8820150"/>
              <a:gd name="connsiteY33" fmla="*/ 792337 h 792337"/>
              <a:gd name="connsiteX34" fmla="*/ 2356627 w 8820150"/>
              <a:gd name="connsiteY34" fmla="*/ 792337 h 792337"/>
              <a:gd name="connsiteX35" fmla="*/ 1957346 w 8820150"/>
              <a:gd name="connsiteY35" fmla="*/ 792337 h 792337"/>
              <a:gd name="connsiteX36" fmla="*/ 1558064 w 8820150"/>
              <a:gd name="connsiteY36" fmla="*/ 792337 h 792337"/>
              <a:gd name="connsiteX37" fmla="*/ 816542 w 8820150"/>
              <a:gd name="connsiteY37" fmla="*/ 792337 h 792337"/>
              <a:gd name="connsiteX38" fmla="*/ 132059 w 8820150"/>
              <a:gd name="connsiteY38" fmla="*/ 792337 h 792337"/>
              <a:gd name="connsiteX39" fmla="*/ 0 w 8820150"/>
              <a:gd name="connsiteY39" fmla="*/ 660278 h 792337"/>
              <a:gd name="connsiteX40" fmla="*/ 0 w 8820150"/>
              <a:gd name="connsiteY40" fmla="*/ 132059 h 79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20150" h="792337" fill="none" extrusionOk="0">
                <a:moveTo>
                  <a:pt x="0" y="132059"/>
                </a:moveTo>
                <a:cubicBezTo>
                  <a:pt x="-11819" y="63708"/>
                  <a:pt x="65718" y="14254"/>
                  <a:pt x="132059" y="0"/>
                </a:cubicBezTo>
                <a:cubicBezTo>
                  <a:pt x="229326" y="-17647"/>
                  <a:pt x="382148" y="51687"/>
                  <a:pt x="616901" y="0"/>
                </a:cubicBezTo>
                <a:cubicBezTo>
                  <a:pt x="851654" y="-51687"/>
                  <a:pt x="848681" y="34433"/>
                  <a:pt x="930622" y="0"/>
                </a:cubicBezTo>
                <a:cubicBezTo>
                  <a:pt x="1012563" y="-34433"/>
                  <a:pt x="1143772" y="9638"/>
                  <a:pt x="1244343" y="0"/>
                </a:cubicBezTo>
                <a:cubicBezTo>
                  <a:pt x="1344914" y="-9638"/>
                  <a:pt x="1477597" y="27386"/>
                  <a:pt x="1558064" y="0"/>
                </a:cubicBezTo>
                <a:cubicBezTo>
                  <a:pt x="1638531" y="-27386"/>
                  <a:pt x="1828744" y="1810"/>
                  <a:pt x="1957346" y="0"/>
                </a:cubicBezTo>
                <a:cubicBezTo>
                  <a:pt x="2085948" y="-1810"/>
                  <a:pt x="2410161" y="41035"/>
                  <a:pt x="2613308" y="0"/>
                </a:cubicBezTo>
                <a:cubicBezTo>
                  <a:pt x="2816455" y="-41035"/>
                  <a:pt x="2787391" y="29726"/>
                  <a:pt x="2927029" y="0"/>
                </a:cubicBezTo>
                <a:cubicBezTo>
                  <a:pt x="3066667" y="-29726"/>
                  <a:pt x="3205706" y="52407"/>
                  <a:pt x="3411871" y="0"/>
                </a:cubicBezTo>
                <a:cubicBezTo>
                  <a:pt x="3618036" y="-52407"/>
                  <a:pt x="3629784" y="31057"/>
                  <a:pt x="3811153" y="0"/>
                </a:cubicBezTo>
                <a:cubicBezTo>
                  <a:pt x="3992522" y="-31057"/>
                  <a:pt x="4078913" y="50552"/>
                  <a:pt x="4295995" y="0"/>
                </a:cubicBezTo>
                <a:cubicBezTo>
                  <a:pt x="4513077" y="-50552"/>
                  <a:pt x="4563444" y="12734"/>
                  <a:pt x="4695276" y="0"/>
                </a:cubicBezTo>
                <a:cubicBezTo>
                  <a:pt x="4827108" y="-12734"/>
                  <a:pt x="4997464" y="49409"/>
                  <a:pt x="5265678" y="0"/>
                </a:cubicBezTo>
                <a:cubicBezTo>
                  <a:pt x="5533892" y="-49409"/>
                  <a:pt x="5515725" y="26572"/>
                  <a:pt x="5664960" y="0"/>
                </a:cubicBezTo>
                <a:cubicBezTo>
                  <a:pt x="5814195" y="-26572"/>
                  <a:pt x="5962626" y="39465"/>
                  <a:pt x="6149802" y="0"/>
                </a:cubicBezTo>
                <a:cubicBezTo>
                  <a:pt x="6336978" y="-39465"/>
                  <a:pt x="6440655" y="61037"/>
                  <a:pt x="6720204" y="0"/>
                </a:cubicBezTo>
                <a:cubicBezTo>
                  <a:pt x="6999753" y="-61037"/>
                  <a:pt x="7163692" y="27589"/>
                  <a:pt x="7290606" y="0"/>
                </a:cubicBezTo>
                <a:cubicBezTo>
                  <a:pt x="7417520" y="-27589"/>
                  <a:pt x="7736624" y="51640"/>
                  <a:pt x="8032129" y="0"/>
                </a:cubicBezTo>
                <a:cubicBezTo>
                  <a:pt x="8327634" y="-51640"/>
                  <a:pt x="8523488" y="75385"/>
                  <a:pt x="8688091" y="0"/>
                </a:cubicBezTo>
                <a:cubicBezTo>
                  <a:pt x="8773276" y="11502"/>
                  <a:pt x="8833593" y="54779"/>
                  <a:pt x="8820150" y="132059"/>
                </a:cubicBezTo>
                <a:cubicBezTo>
                  <a:pt x="8820469" y="261006"/>
                  <a:pt x="8818743" y="437104"/>
                  <a:pt x="8820150" y="660278"/>
                </a:cubicBezTo>
                <a:cubicBezTo>
                  <a:pt x="8815174" y="736005"/>
                  <a:pt x="8744454" y="801694"/>
                  <a:pt x="8688091" y="792337"/>
                </a:cubicBezTo>
                <a:cubicBezTo>
                  <a:pt x="8561861" y="819308"/>
                  <a:pt x="8385864" y="777327"/>
                  <a:pt x="8288810" y="792337"/>
                </a:cubicBezTo>
                <a:cubicBezTo>
                  <a:pt x="8191756" y="807347"/>
                  <a:pt x="8089757" y="770253"/>
                  <a:pt x="7975088" y="792337"/>
                </a:cubicBezTo>
                <a:cubicBezTo>
                  <a:pt x="7860419" y="814421"/>
                  <a:pt x="7421975" y="735327"/>
                  <a:pt x="7233566" y="792337"/>
                </a:cubicBezTo>
                <a:cubicBezTo>
                  <a:pt x="7045157" y="849347"/>
                  <a:pt x="6813567" y="734990"/>
                  <a:pt x="6492043" y="792337"/>
                </a:cubicBezTo>
                <a:cubicBezTo>
                  <a:pt x="6170519" y="849684"/>
                  <a:pt x="6138265" y="745282"/>
                  <a:pt x="5836080" y="792337"/>
                </a:cubicBezTo>
                <a:cubicBezTo>
                  <a:pt x="5533895" y="839392"/>
                  <a:pt x="5388603" y="760201"/>
                  <a:pt x="5094558" y="792337"/>
                </a:cubicBezTo>
                <a:cubicBezTo>
                  <a:pt x="4800513" y="824473"/>
                  <a:pt x="4671261" y="729430"/>
                  <a:pt x="4524155" y="792337"/>
                </a:cubicBezTo>
                <a:cubicBezTo>
                  <a:pt x="4377049" y="855244"/>
                  <a:pt x="4137679" y="790632"/>
                  <a:pt x="3868193" y="792337"/>
                </a:cubicBezTo>
                <a:cubicBezTo>
                  <a:pt x="3598707" y="794042"/>
                  <a:pt x="3502514" y="790703"/>
                  <a:pt x="3383351" y="792337"/>
                </a:cubicBezTo>
                <a:cubicBezTo>
                  <a:pt x="3264188" y="793971"/>
                  <a:pt x="3135826" y="770560"/>
                  <a:pt x="3069630" y="792337"/>
                </a:cubicBezTo>
                <a:cubicBezTo>
                  <a:pt x="3003434" y="814114"/>
                  <a:pt x="2852464" y="762303"/>
                  <a:pt x="2755909" y="792337"/>
                </a:cubicBezTo>
                <a:cubicBezTo>
                  <a:pt x="2659354" y="822371"/>
                  <a:pt x="2462775" y="765775"/>
                  <a:pt x="2356627" y="792337"/>
                </a:cubicBezTo>
                <a:cubicBezTo>
                  <a:pt x="2250479" y="818899"/>
                  <a:pt x="2071173" y="783598"/>
                  <a:pt x="1957346" y="792337"/>
                </a:cubicBezTo>
                <a:cubicBezTo>
                  <a:pt x="1843519" y="801076"/>
                  <a:pt x="1656736" y="765800"/>
                  <a:pt x="1558064" y="792337"/>
                </a:cubicBezTo>
                <a:cubicBezTo>
                  <a:pt x="1459392" y="818874"/>
                  <a:pt x="1117471" y="787362"/>
                  <a:pt x="816542" y="792337"/>
                </a:cubicBezTo>
                <a:cubicBezTo>
                  <a:pt x="515613" y="797312"/>
                  <a:pt x="421155" y="746683"/>
                  <a:pt x="132059" y="792337"/>
                </a:cubicBezTo>
                <a:cubicBezTo>
                  <a:pt x="52238" y="778196"/>
                  <a:pt x="9085" y="746706"/>
                  <a:pt x="0" y="660278"/>
                </a:cubicBezTo>
                <a:cubicBezTo>
                  <a:pt x="-46735" y="414654"/>
                  <a:pt x="8703" y="334514"/>
                  <a:pt x="0" y="132059"/>
                </a:cubicBezTo>
                <a:close/>
              </a:path>
              <a:path w="8820150" h="792337" stroke="0" extrusionOk="0">
                <a:moveTo>
                  <a:pt x="0" y="132059"/>
                </a:moveTo>
                <a:cubicBezTo>
                  <a:pt x="-18584" y="53635"/>
                  <a:pt x="72827" y="10431"/>
                  <a:pt x="132059" y="0"/>
                </a:cubicBezTo>
                <a:cubicBezTo>
                  <a:pt x="286089" y="-23279"/>
                  <a:pt x="477943" y="6594"/>
                  <a:pt x="788021" y="0"/>
                </a:cubicBezTo>
                <a:cubicBezTo>
                  <a:pt x="1098099" y="-6594"/>
                  <a:pt x="1232654" y="27872"/>
                  <a:pt x="1443984" y="0"/>
                </a:cubicBezTo>
                <a:cubicBezTo>
                  <a:pt x="1655314" y="-27872"/>
                  <a:pt x="1831802" y="24923"/>
                  <a:pt x="2099946" y="0"/>
                </a:cubicBezTo>
                <a:cubicBezTo>
                  <a:pt x="2368090" y="-24923"/>
                  <a:pt x="2685442" y="42510"/>
                  <a:pt x="2841469" y="0"/>
                </a:cubicBezTo>
                <a:cubicBezTo>
                  <a:pt x="2997496" y="-42510"/>
                  <a:pt x="3147659" y="22902"/>
                  <a:pt x="3240751" y="0"/>
                </a:cubicBezTo>
                <a:cubicBezTo>
                  <a:pt x="3333843" y="-22902"/>
                  <a:pt x="3548947" y="67390"/>
                  <a:pt x="3811153" y="0"/>
                </a:cubicBezTo>
                <a:cubicBezTo>
                  <a:pt x="4073359" y="-67390"/>
                  <a:pt x="4183288" y="40430"/>
                  <a:pt x="4295995" y="0"/>
                </a:cubicBezTo>
                <a:cubicBezTo>
                  <a:pt x="4408702" y="-40430"/>
                  <a:pt x="4578614" y="40027"/>
                  <a:pt x="4695276" y="0"/>
                </a:cubicBezTo>
                <a:cubicBezTo>
                  <a:pt x="4811938" y="-40027"/>
                  <a:pt x="5070624" y="7343"/>
                  <a:pt x="5351239" y="0"/>
                </a:cubicBezTo>
                <a:cubicBezTo>
                  <a:pt x="5631854" y="-7343"/>
                  <a:pt x="5559163" y="16308"/>
                  <a:pt x="5664960" y="0"/>
                </a:cubicBezTo>
                <a:cubicBezTo>
                  <a:pt x="5770757" y="-16308"/>
                  <a:pt x="5831350" y="30926"/>
                  <a:pt x="5978681" y="0"/>
                </a:cubicBezTo>
                <a:cubicBezTo>
                  <a:pt x="6126012" y="-30926"/>
                  <a:pt x="6355551" y="22916"/>
                  <a:pt x="6634643" y="0"/>
                </a:cubicBezTo>
                <a:cubicBezTo>
                  <a:pt x="6913735" y="-22916"/>
                  <a:pt x="6855644" y="16777"/>
                  <a:pt x="7033925" y="0"/>
                </a:cubicBezTo>
                <a:cubicBezTo>
                  <a:pt x="7212206" y="-16777"/>
                  <a:pt x="7311266" y="33895"/>
                  <a:pt x="7433206" y="0"/>
                </a:cubicBezTo>
                <a:cubicBezTo>
                  <a:pt x="7555146" y="-33895"/>
                  <a:pt x="7948914" y="4260"/>
                  <a:pt x="8174729" y="0"/>
                </a:cubicBezTo>
                <a:cubicBezTo>
                  <a:pt x="8400544" y="-4260"/>
                  <a:pt x="8571870" y="45555"/>
                  <a:pt x="8688091" y="0"/>
                </a:cubicBezTo>
                <a:cubicBezTo>
                  <a:pt x="8769396" y="17196"/>
                  <a:pt x="8805608" y="49087"/>
                  <a:pt x="8820150" y="132059"/>
                </a:cubicBezTo>
                <a:cubicBezTo>
                  <a:pt x="8867126" y="258666"/>
                  <a:pt x="8795187" y="527009"/>
                  <a:pt x="8820150" y="660278"/>
                </a:cubicBezTo>
                <a:cubicBezTo>
                  <a:pt x="8825289" y="738443"/>
                  <a:pt x="8766380" y="797839"/>
                  <a:pt x="8688091" y="792337"/>
                </a:cubicBezTo>
                <a:cubicBezTo>
                  <a:pt x="8327388" y="848266"/>
                  <a:pt x="8144723" y="707826"/>
                  <a:pt x="7946568" y="792337"/>
                </a:cubicBezTo>
                <a:cubicBezTo>
                  <a:pt x="7748413" y="876848"/>
                  <a:pt x="7653099" y="742595"/>
                  <a:pt x="7376166" y="792337"/>
                </a:cubicBezTo>
                <a:cubicBezTo>
                  <a:pt x="7099233" y="842079"/>
                  <a:pt x="6931355" y="739509"/>
                  <a:pt x="6805764" y="792337"/>
                </a:cubicBezTo>
                <a:cubicBezTo>
                  <a:pt x="6680173" y="845165"/>
                  <a:pt x="6623689" y="778931"/>
                  <a:pt x="6492043" y="792337"/>
                </a:cubicBezTo>
                <a:cubicBezTo>
                  <a:pt x="6360397" y="805743"/>
                  <a:pt x="6240234" y="784688"/>
                  <a:pt x="6092761" y="792337"/>
                </a:cubicBezTo>
                <a:cubicBezTo>
                  <a:pt x="5945288" y="799986"/>
                  <a:pt x="5890783" y="784077"/>
                  <a:pt x="5779040" y="792337"/>
                </a:cubicBezTo>
                <a:cubicBezTo>
                  <a:pt x="5667298" y="800597"/>
                  <a:pt x="5498349" y="755738"/>
                  <a:pt x="5379759" y="792337"/>
                </a:cubicBezTo>
                <a:cubicBezTo>
                  <a:pt x="5261169" y="828936"/>
                  <a:pt x="4876888" y="727022"/>
                  <a:pt x="4723796" y="792337"/>
                </a:cubicBezTo>
                <a:cubicBezTo>
                  <a:pt x="4570704" y="857652"/>
                  <a:pt x="4510315" y="756336"/>
                  <a:pt x="4324515" y="792337"/>
                </a:cubicBezTo>
                <a:cubicBezTo>
                  <a:pt x="4138715" y="828338"/>
                  <a:pt x="3990674" y="783500"/>
                  <a:pt x="3754113" y="792337"/>
                </a:cubicBezTo>
                <a:cubicBezTo>
                  <a:pt x="3517552" y="801174"/>
                  <a:pt x="3416705" y="781675"/>
                  <a:pt x="3269271" y="792337"/>
                </a:cubicBezTo>
                <a:cubicBezTo>
                  <a:pt x="3121837" y="802999"/>
                  <a:pt x="3062382" y="776076"/>
                  <a:pt x="2869989" y="792337"/>
                </a:cubicBezTo>
                <a:cubicBezTo>
                  <a:pt x="2677596" y="808598"/>
                  <a:pt x="2400997" y="753067"/>
                  <a:pt x="2128466" y="792337"/>
                </a:cubicBezTo>
                <a:cubicBezTo>
                  <a:pt x="1855935" y="831607"/>
                  <a:pt x="1853747" y="752264"/>
                  <a:pt x="1729185" y="792337"/>
                </a:cubicBezTo>
                <a:cubicBezTo>
                  <a:pt x="1604623" y="832410"/>
                  <a:pt x="1324917" y="766247"/>
                  <a:pt x="1073223" y="792337"/>
                </a:cubicBezTo>
                <a:cubicBezTo>
                  <a:pt x="821529" y="818427"/>
                  <a:pt x="807263" y="756382"/>
                  <a:pt x="673941" y="792337"/>
                </a:cubicBezTo>
                <a:cubicBezTo>
                  <a:pt x="540619" y="828292"/>
                  <a:pt x="346704" y="777897"/>
                  <a:pt x="132059" y="792337"/>
                </a:cubicBezTo>
                <a:cubicBezTo>
                  <a:pt x="55604" y="793071"/>
                  <a:pt x="-369" y="749708"/>
                  <a:pt x="0" y="660278"/>
                </a:cubicBezTo>
                <a:cubicBezTo>
                  <a:pt x="-33582" y="497043"/>
                  <a:pt x="3050" y="382442"/>
                  <a:pt x="0" y="132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" y="148083"/>
            <a:ext cx="841044" cy="788364"/>
            <a:chOff x="599440" y="1433941"/>
            <a:chExt cx="680720" cy="619893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4186" y="1594024"/>
              <a:ext cx="346673" cy="459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B91909C-3A4A-4331-9398-B9D1D8CA08E2}"/>
              </a:ext>
            </a:extLst>
          </p:cNvPr>
          <p:cNvSpPr txBox="1"/>
          <p:nvPr/>
        </p:nvSpPr>
        <p:spPr>
          <a:xfrm>
            <a:off x="1571626" y="141113"/>
            <a:ext cx="91924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hành: Xác định tâm của một hình tròn.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E77499-02B2-4CD6-870F-48CA786DD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1557498"/>
            <a:ext cx="11849100" cy="26186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CC171CE-84E5-4691-8252-9F03145155A8}"/>
              </a:ext>
            </a:extLst>
          </p:cNvPr>
          <p:cNvGrpSpPr/>
          <p:nvPr/>
        </p:nvGrpSpPr>
        <p:grpSpPr>
          <a:xfrm>
            <a:off x="657225" y="4482958"/>
            <a:ext cx="11201400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xmlns="" id="{5E11BAFF-30BE-430B-A425-8ADFDB8FC0F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1893DE9-8121-4425-8258-98A4A541FD17}"/>
                </a:ext>
              </a:extLst>
            </p:cNvPr>
            <p:cNvSpPr/>
            <p:nvPr/>
          </p:nvSpPr>
          <p:spPr>
            <a:xfrm>
              <a:off x="689914" y="5997565"/>
              <a:ext cx="6497713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Gập mảnh giấy hình tròn làm đôi rồi lại tiếp tục gập làm đôi. Điểm cắt nhau giữa hai nếp gấp chính là tâm của hình tròn.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2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421</Words>
  <Application>Microsoft Office PowerPoint</Application>
  <PresentationFormat>Custom</PresentationFormat>
  <Paragraphs>58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2023-01-14T00:09:42Z</dcterms:created>
  <dcterms:modified xsi:type="dcterms:W3CDTF">2019-03-19T06:54:11Z</dcterms:modified>
</cp:coreProperties>
</file>