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6" r:id="rId2"/>
    <p:sldId id="262" r:id="rId3"/>
    <p:sldId id="290" r:id="rId4"/>
    <p:sldId id="291" r:id="rId5"/>
    <p:sldId id="293" r:id="rId6"/>
    <p:sldId id="278" r:id="rId7"/>
    <p:sldId id="280" r:id="rId8"/>
    <p:sldId id="281" r:id="rId9"/>
    <p:sldId id="294" r:id="rId10"/>
    <p:sldId id="282" r:id="rId11"/>
    <p:sldId id="283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>
        <p:scale>
          <a:sx n="88" d="100"/>
          <a:sy n="88" d="100"/>
        </p:scale>
        <p:origin x="-6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850995" y="4796864"/>
            <a:ext cx="4172852" cy="923130"/>
          </a:xfrm>
          <a:prstGeom prst="rect">
            <a:avLst/>
          </a:prstGeom>
          <a:noFill/>
        </p:spPr>
        <p:txBody>
          <a:bodyPr wrap="non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0850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1875367" cy="247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BC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AD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xmlns="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26" name="TextBox1" r:id="rId2" imgW="10980360" imgH="3749040"/>
        </mc:Choice>
        <mc:Fallback>
          <p:control name="TextBox1" r:id="rId2" imgW="10980360" imgH="37490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213" y="2484438"/>
                  <a:ext cx="10979150" cy="3748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xmlns="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0598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100259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3466534"/>
            <a:ext cx="5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0699BD-4CC2-9A92-D812-8122D599D2EF}"/>
              </a:ext>
            </a:extLst>
          </p:cNvPr>
          <p:cNvSpPr txBox="1"/>
          <p:nvPr/>
        </p:nvSpPr>
        <p:spPr>
          <a:xfrm>
            <a:off x="5116554" y="4246862"/>
            <a:ext cx="630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  <a:p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AC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328</Words>
  <Application>Microsoft Office PowerPoint</Application>
  <PresentationFormat>Custom</PresentationFormat>
  <Paragraphs>45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Techsi.vn</cp:lastModifiedBy>
  <cp:revision>13</cp:revision>
  <dcterms:created xsi:type="dcterms:W3CDTF">2023-01-08T11:29:18Z</dcterms:created>
  <dcterms:modified xsi:type="dcterms:W3CDTF">2019-03-19T09:32:11Z</dcterms:modified>
</cp:coreProperties>
</file>