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</p:sldMasterIdLst>
  <p:notesMasterIdLst>
    <p:notesMasterId r:id="rId16"/>
  </p:notesMasterIdLst>
  <p:sldIdLst>
    <p:sldId id="314" r:id="rId3"/>
    <p:sldId id="257" r:id="rId4"/>
    <p:sldId id="307" r:id="rId5"/>
    <p:sldId id="293" r:id="rId6"/>
    <p:sldId id="278" r:id="rId7"/>
    <p:sldId id="353" r:id="rId8"/>
    <p:sldId id="357" r:id="rId9"/>
    <p:sldId id="354" r:id="rId10"/>
    <p:sldId id="3442" r:id="rId11"/>
    <p:sldId id="283" r:id="rId12"/>
    <p:sldId id="3443" r:id="rId13"/>
    <p:sldId id="3444" r:id="rId14"/>
    <p:sldId id="288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>
        <p:scale>
          <a:sx n="94" d="100"/>
          <a:sy n="94" d="100"/>
        </p:scale>
        <p:origin x="-414" y="4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48C7A43-70D7-4183-9746-33EFE92CEE80}" type="datetimeFigureOut">
              <a:rPr lang="en-US" smtClean="0"/>
              <a:t>3/19/2019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2F535BD-E0A7-497B-B46A-DF444E5F21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90781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741505-C5F9-44D9-A018-2CE2467833F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698569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34459E2-EE22-4248-AF92-81655BBC4DC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A0F3E497-889A-4D06-84FE-C411DD4E56D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E9DC5FFC-BB23-4BC5-8978-9F5B4372DB3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21988B1-9478-4CA8-A859-8731952A2021}" type="datetimeFigureOut">
              <a:rPr lang="en-US" smtClean="0"/>
              <a:t>3/19/2019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61A44953-C422-4695-8CAF-1519F4C9FB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056C8DCE-29CC-4533-B950-2A1CAD3F52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9DEA60D-3979-47EA-9678-D6ECC4925C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59889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746763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526738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1420283"/>
            <a:ext cx="5181600" cy="98001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2590800"/>
            <a:ext cx="4267200" cy="11684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048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096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9144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2192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5240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8288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1337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4385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615888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032202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1542" y="2937934"/>
            <a:ext cx="5181600" cy="908050"/>
          </a:xfrm>
        </p:spPr>
        <p:txBody>
          <a:bodyPr anchor="t"/>
          <a:lstStyle>
            <a:lvl1pPr algn="l">
              <a:defRPr sz="2667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1542" y="1937809"/>
            <a:ext cx="5181600" cy="1000125"/>
          </a:xfrm>
        </p:spPr>
        <p:txBody>
          <a:bodyPr anchor="b"/>
          <a:lstStyle>
            <a:lvl1pPr marL="0" indent="0">
              <a:buNone/>
              <a:defRPr sz="1333">
                <a:solidFill>
                  <a:schemeClr val="tx1">
                    <a:tint val="75000"/>
                  </a:schemeClr>
                </a:solidFill>
              </a:defRPr>
            </a:lvl1pPr>
            <a:lvl2pPr marL="30481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2pPr>
            <a:lvl3pPr marL="609630" indent="0">
              <a:buNone/>
              <a:defRPr sz="1067">
                <a:solidFill>
                  <a:schemeClr val="tx1">
                    <a:tint val="75000"/>
                  </a:schemeClr>
                </a:solidFill>
              </a:defRPr>
            </a:lvl3pPr>
            <a:lvl4pPr marL="914446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4pPr>
            <a:lvl5pPr marL="1219261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5pPr>
            <a:lvl6pPr marL="1524076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6pPr>
            <a:lvl7pPr marL="1828891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7pPr>
            <a:lvl8pPr marL="2133707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8pPr>
            <a:lvl9pPr marL="2438522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702239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066800"/>
            <a:ext cx="2692400" cy="3017309"/>
          </a:xfrm>
        </p:spPr>
        <p:txBody>
          <a:bodyPr/>
          <a:lstStyle>
            <a:lvl1pPr>
              <a:defRPr sz="1867"/>
            </a:lvl1pPr>
            <a:lvl2pPr>
              <a:defRPr sz="1600"/>
            </a:lvl2pPr>
            <a:lvl3pPr>
              <a:defRPr sz="1333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98800" y="1066800"/>
            <a:ext cx="2692400" cy="3017309"/>
          </a:xfrm>
        </p:spPr>
        <p:txBody>
          <a:bodyPr/>
          <a:lstStyle>
            <a:lvl1pPr>
              <a:defRPr sz="1867"/>
            </a:lvl1pPr>
            <a:lvl2pPr>
              <a:defRPr sz="1600"/>
            </a:lvl2pPr>
            <a:lvl3pPr>
              <a:defRPr sz="1333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3/19/2019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10912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1023409"/>
            <a:ext cx="2693459" cy="426508"/>
          </a:xfrm>
        </p:spPr>
        <p:txBody>
          <a:bodyPr anchor="b"/>
          <a:lstStyle>
            <a:lvl1pPr marL="0" indent="0">
              <a:buNone/>
              <a:defRPr sz="1600" b="1"/>
            </a:lvl1pPr>
            <a:lvl2pPr marL="304815" indent="0">
              <a:buNone/>
              <a:defRPr sz="1333" b="1"/>
            </a:lvl2pPr>
            <a:lvl3pPr marL="609630" indent="0">
              <a:buNone/>
              <a:defRPr sz="1200" b="1"/>
            </a:lvl3pPr>
            <a:lvl4pPr marL="914446" indent="0">
              <a:buNone/>
              <a:defRPr sz="1067" b="1"/>
            </a:lvl4pPr>
            <a:lvl5pPr marL="1219261" indent="0">
              <a:buNone/>
              <a:defRPr sz="1067" b="1"/>
            </a:lvl5pPr>
            <a:lvl6pPr marL="1524076" indent="0">
              <a:buNone/>
              <a:defRPr sz="1067" b="1"/>
            </a:lvl6pPr>
            <a:lvl7pPr marL="1828891" indent="0">
              <a:buNone/>
              <a:defRPr sz="1067" b="1"/>
            </a:lvl7pPr>
            <a:lvl8pPr marL="2133707" indent="0">
              <a:buNone/>
              <a:defRPr sz="1067" b="1"/>
            </a:lvl8pPr>
            <a:lvl9pPr marL="2438522" indent="0">
              <a:buNone/>
              <a:defRPr sz="106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4800" y="1449917"/>
            <a:ext cx="2693459" cy="2634192"/>
          </a:xfrm>
        </p:spPr>
        <p:txBody>
          <a:bodyPr/>
          <a:lstStyle>
            <a:lvl1pPr>
              <a:defRPr sz="1600"/>
            </a:lvl1pPr>
            <a:lvl2pPr>
              <a:defRPr sz="1333"/>
            </a:lvl2pPr>
            <a:lvl3pPr>
              <a:defRPr sz="1200"/>
            </a:lvl3pPr>
            <a:lvl4pPr>
              <a:defRPr sz="1067"/>
            </a:lvl4pPr>
            <a:lvl5pPr>
              <a:defRPr sz="1067"/>
            </a:lvl5pPr>
            <a:lvl6pPr>
              <a:defRPr sz="1067"/>
            </a:lvl6pPr>
            <a:lvl7pPr>
              <a:defRPr sz="1067"/>
            </a:lvl7pPr>
            <a:lvl8pPr>
              <a:defRPr sz="1067"/>
            </a:lvl8pPr>
            <a:lvl9pPr>
              <a:defRPr sz="10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096684" y="1023409"/>
            <a:ext cx="2694517" cy="426508"/>
          </a:xfrm>
        </p:spPr>
        <p:txBody>
          <a:bodyPr anchor="b"/>
          <a:lstStyle>
            <a:lvl1pPr marL="0" indent="0">
              <a:buNone/>
              <a:defRPr sz="1600" b="1"/>
            </a:lvl1pPr>
            <a:lvl2pPr marL="304815" indent="0">
              <a:buNone/>
              <a:defRPr sz="1333" b="1"/>
            </a:lvl2pPr>
            <a:lvl3pPr marL="609630" indent="0">
              <a:buNone/>
              <a:defRPr sz="1200" b="1"/>
            </a:lvl3pPr>
            <a:lvl4pPr marL="914446" indent="0">
              <a:buNone/>
              <a:defRPr sz="1067" b="1"/>
            </a:lvl4pPr>
            <a:lvl5pPr marL="1219261" indent="0">
              <a:buNone/>
              <a:defRPr sz="1067" b="1"/>
            </a:lvl5pPr>
            <a:lvl6pPr marL="1524076" indent="0">
              <a:buNone/>
              <a:defRPr sz="1067" b="1"/>
            </a:lvl6pPr>
            <a:lvl7pPr marL="1828891" indent="0">
              <a:buNone/>
              <a:defRPr sz="1067" b="1"/>
            </a:lvl7pPr>
            <a:lvl8pPr marL="2133707" indent="0">
              <a:buNone/>
              <a:defRPr sz="1067" b="1"/>
            </a:lvl8pPr>
            <a:lvl9pPr marL="2438522" indent="0">
              <a:buNone/>
              <a:defRPr sz="106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096684" y="1449917"/>
            <a:ext cx="2694517" cy="2634192"/>
          </a:xfrm>
        </p:spPr>
        <p:txBody>
          <a:bodyPr/>
          <a:lstStyle>
            <a:lvl1pPr>
              <a:defRPr sz="1600"/>
            </a:lvl1pPr>
            <a:lvl2pPr>
              <a:defRPr sz="1333"/>
            </a:lvl2pPr>
            <a:lvl3pPr>
              <a:defRPr sz="1200"/>
            </a:lvl3pPr>
            <a:lvl4pPr>
              <a:defRPr sz="1067"/>
            </a:lvl4pPr>
            <a:lvl5pPr>
              <a:defRPr sz="1067"/>
            </a:lvl5pPr>
            <a:lvl6pPr>
              <a:defRPr sz="1067"/>
            </a:lvl6pPr>
            <a:lvl7pPr>
              <a:defRPr sz="1067"/>
            </a:lvl7pPr>
            <a:lvl8pPr>
              <a:defRPr sz="1067"/>
            </a:lvl8pPr>
            <a:lvl9pPr>
              <a:defRPr sz="10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3/19/2019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155085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3/19/2019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650245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3/19/2019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24311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82033"/>
            <a:ext cx="2005542" cy="774700"/>
          </a:xfrm>
        </p:spPr>
        <p:txBody>
          <a:bodyPr anchor="b"/>
          <a:lstStyle>
            <a:lvl1pPr algn="l">
              <a:defRPr sz="1333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83367" y="182034"/>
            <a:ext cx="3407833" cy="3902075"/>
          </a:xfrm>
        </p:spPr>
        <p:txBody>
          <a:bodyPr/>
          <a:lstStyle>
            <a:lvl1pPr>
              <a:defRPr sz="2133"/>
            </a:lvl1pPr>
            <a:lvl2pPr>
              <a:defRPr sz="1867"/>
            </a:lvl2pPr>
            <a:lvl3pPr>
              <a:defRPr sz="1600"/>
            </a:lvl3pPr>
            <a:lvl4pPr>
              <a:defRPr sz="1333"/>
            </a:lvl4pPr>
            <a:lvl5pPr>
              <a:defRPr sz="1333"/>
            </a:lvl5pPr>
            <a:lvl6pPr>
              <a:defRPr sz="1333"/>
            </a:lvl6pPr>
            <a:lvl7pPr>
              <a:defRPr sz="1333"/>
            </a:lvl7pPr>
            <a:lvl8pPr>
              <a:defRPr sz="1333"/>
            </a:lvl8pPr>
            <a:lvl9pPr>
              <a:defRPr sz="13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800" y="956734"/>
            <a:ext cx="2005542" cy="3127375"/>
          </a:xfrm>
        </p:spPr>
        <p:txBody>
          <a:bodyPr/>
          <a:lstStyle>
            <a:lvl1pPr marL="0" indent="0">
              <a:buNone/>
              <a:defRPr sz="933"/>
            </a:lvl1pPr>
            <a:lvl2pPr marL="304815" indent="0">
              <a:buNone/>
              <a:defRPr sz="800"/>
            </a:lvl2pPr>
            <a:lvl3pPr marL="609630" indent="0">
              <a:buNone/>
              <a:defRPr sz="667"/>
            </a:lvl3pPr>
            <a:lvl4pPr marL="914446" indent="0">
              <a:buNone/>
              <a:defRPr sz="600"/>
            </a:lvl4pPr>
            <a:lvl5pPr marL="1219261" indent="0">
              <a:buNone/>
              <a:defRPr sz="600"/>
            </a:lvl5pPr>
            <a:lvl6pPr marL="1524076" indent="0">
              <a:buNone/>
              <a:defRPr sz="600"/>
            </a:lvl6pPr>
            <a:lvl7pPr marL="1828891" indent="0">
              <a:buNone/>
              <a:defRPr sz="600"/>
            </a:lvl7pPr>
            <a:lvl8pPr marL="2133707" indent="0">
              <a:buNone/>
              <a:defRPr sz="600"/>
            </a:lvl8pPr>
            <a:lvl9pPr marL="2438522" indent="0">
              <a:buNone/>
              <a:defRPr sz="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3/19/2019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79776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0F8AC18-4F6E-4780-8F6E-E38E7BB748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48A66273-3FC4-42AD-8172-3ADD9D74787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5D481B93-F010-40CB-B191-10D766A80DC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21988B1-9478-4CA8-A859-8731952A2021}" type="datetimeFigureOut">
              <a:rPr lang="en-US" smtClean="0"/>
              <a:t>3/19/2019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06EFA984-6CEC-4CA0-A794-AA9A0011FE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A7362AF9-4957-4390-A7C3-AC4B837E5A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9DEA60D-3979-47EA-9678-D6ECC4925C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438889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94859" y="3200400"/>
            <a:ext cx="3657600" cy="377825"/>
          </a:xfrm>
        </p:spPr>
        <p:txBody>
          <a:bodyPr anchor="b"/>
          <a:lstStyle>
            <a:lvl1pPr algn="l">
              <a:defRPr sz="1333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194859" y="408517"/>
            <a:ext cx="3657600" cy="2743200"/>
          </a:xfrm>
        </p:spPr>
        <p:txBody>
          <a:bodyPr/>
          <a:lstStyle>
            <a:lvl1pPr marL="0" indent="0">
              <a:buNone/>
              <a:defRPr sz="2133"/>
            </a:lvl1pPr>
            <a:lvl2pPr marL="304815" indent="0">
              <a:buNone/>
              <a:defRPr sz="1867"/>
            </a:lvl2pPr>
            <a:lvl3pPr marL="609630" indent="0">
              <a:buNone/>
              <a:defRPr sz="1600"/>
            </a:lvl3pPr>
            <a:lvl4pPr marL="914446" indent="0">
              <a:buNone/>
              <a:defRPr sz="1333"/>
            </a:lvl4pPr>
            <a:lvl5pPr marL="1219261" indent="0">
              <a:buNone/>
              <a:defRPr sz="1333"/>
            </a:lvl5pPr>
            <a:lvl6pPr marL="1524076" indent="0">
              <a:buNone/>
              <a:defRPr sz="1333"/>
            </a:lvl6pPr>
            <a:lvl7pPr marL="1828891" indent="0">
              <a:buNone/>
              <a:defRPr sz="1333"/>
            </a:lvl7pPr>
            <a:lvl8pPr marL="2133707" indent="0">
              <a:buNone/>
              <a:defRPr sz="1333"/>
            </a:lvl8pPr>
            <a:lvl9pPr marL="2438522" indent="0">
              <a:buNone/>
              <a:defRPr sz="1333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94859" y="3578225"/>
            <a:ext cx="3657600" cy="536575"/>
          </a:xfrm>
        </p:spPr>
        <p:txBody>
          <a:bodyPr/>
          <a:lstStyle>
            <a:lvl1pPr marL="0" indent="0">
              <a:buNone/>
              <a:defRPr sz="933"/>
            </a:lvl1pPr>
            <a:lvl2pPr marL="304815" indent="0">
              <a:buNone/>
              <a:defRPr sz="800"/>
            </a:lvl2pPr>
            <a:lvl3pPr marL="609630" indent="0">
              <a:buNone/>
              <a:defRPr sz="667"/>
            </a:lvl3pPr>
            <a:lvl4pPr marL="914446" indent="0">
              <a:buNone/>
              <a:defRPr sz="600"/>
            </a:lvl4pPr>
            <a:lvl5pPr marL="1219261" indent="0">
              <a:buNone/>
              <a:defRPr sz="600"/>
            </a:lvl5pPr>
            <a:lvl6pPr marL="1524076" indent="0">
              <a:buNone/>
              <a:defRPr sz="600"/>
            </a:lvl6pPr>
            <a:lvl7pPr marL="1828891" indent="0">
              <a:buNone/>
              <a:defRPr sz="600"/>
            </a:lvl7pPr>
            <a:lvl8pPr marL="2133707" indent="0">
              <a:buNone/>
              <a:defRPr sz="600"/>
            </a:lvl8pPr>
            <a:lvl9pPr marL="2438522" indent="0">
              <a:buNone/>
              <a:defRPr sz="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3/19/2019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030243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996275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419600" y="183092"/>
            <a:ext cx="1371600" cy="3901017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183092"/>
            <a:ext cx="4013200" cy="390101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7873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9F4528B-1891-4E8F-AC70-D05556D9C0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01E4BB31-60C7-4BF4-B003-5B7FDDB9ABC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13AB928D-1C75-44E0-8242-75554A7A268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21988B1-9478-4CA8-A859-8731952A2021}" type="datetimeFigureOut">
              <a:rPr lang="en-US" smtClean="0"/>
              <a:t>3/19/2019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9D3EA431-1598-47BE-B371-C07FCC419C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63CEC0D8-F968-4E7A-8B5A-5CDE25E5EC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9DEA60D-3979-47EA-9678-D6ECC4925CDF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5EFEBE5D-5120-48FF-BDC6-62DBA3156F2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8503553" y="-1278286"/>
            <a:ext cx="2195254" cy="219525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ADFD5B6D-0240-43CA-AAEE-B2F23BD871D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71683" y="-26898600"/>
            <a:ext cx="2195254" cy="219525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F93F0360-A3B1-48B3-94A7-CCAA67D776A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8147" y="24612600"/>
            <a:ext cx="2195254" cy="219525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D7C26C2B-279B-4637-889D-CAFFB5607DC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500299" y="-2926613"/>
            <a:ext cx="2195254" cy="219525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6559808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FDD45F0-0FF3-4BC1-A326-D66C3DAC1F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1D15C880-3E0C-40B1-8809-EC510E90E29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7AC882D3-D59C-41E6-B55B-86582D2CC43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E9321025-F873-4AC3-91EF-39E7613B53E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21988B1-9478-4CA8-A859-8731952A2021}" type="datetimeFigureOut">
              <a:rPr lang="en-US" smtClean="0"/>
              <a:t>3/19/2019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9F820D0F-1C29-4A22-8BA6-CE649DDA66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F8CC16A2-243F-45E5-A6BC-FC9DDC1037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9DEA60D-3979-47EA-9678-D6ECC4925C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78679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F42E0BC-B96A-4C41-9F6B-2F9867E91B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9E708C87-9DD4-42C5-83EE-03B01FB5C02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4B7431D4-0AAE-4F17-A195-FBD9425C579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3547993B-D2CA-42F1-B6B6-1A1B96A2A08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6599B9B3-1AF5-486B-BE24-80FD288F467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0F6BC47A-EEA1-4CB3-9684-4C71814A6F6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21988B1-9478-4CA8-A859-8731952A2021}" type="datetimeFigureOut">
              <a:rPr lang="en-US" smtClean="0"/>
              <a:t>3/19/2019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9D839FBD-05CB-484E-862C-EB25B7F20D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6A82B8E9-0C87-4F14-8071-92FCB6986E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9DEA60D-3979-47EA-9678-D6ECC4925C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39725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989129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243376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D0B8788-322E-40D0-B0E5-CD6DA0A5F6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23B1B12-F0E6-4883-BDC7-16C82FF5508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0737F2D6-58D4-4204-A5B6-1068E04DA81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DFDBC814-8E8B-484A-BA30-AD231B1FA90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21988B1-9478-4CA8-A859-8731952A2021}" type="datetimeFigureOut">
              <a:rPr lang="en-US" smtClean="0"/>
              <a:t>3/19/2019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9E418AB0-B90D-4925-A804-CB206F1C46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3E729E79-EC05-4310-8400-C77AEE23E4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9DEA60D-3979-47EA-9678-D6ECC4925CDF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6A1007F0-3BC5-40ED-9A8B-4530C34EDB3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8503553" y="-1278286"/>
            <a:ext cx="2195254" cy="219525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5A8C0638-3F0B-4413-9419-94A598B2D8B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71683" y="-26898600"/>
            <a:ext cx="2195254" cy="219525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CB135295-527C-435D-92C0-73205F75A5F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8147" y="24612600"/>
            <a:ext cx="2195254" cy="219525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63B99F0B-6539-4533-A3E4-5CDC6799FAF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500299" y="-2926613"/>
            <a:ext cx="2195254" cy="219525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0472271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C0CD2B0-45BC-44E1-A112-C0F199E1E6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12B9F80B-2A77-4F51-8448-019BD545806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6C0525F0-8AE4-4D99-BBDD-9304B9B9B6E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102004D9-6DDF-4BAD-BFD9-CD031E264E2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21988B1-9478-4CA8-A859-8731952A2021}" type="datetimeFigureOut">
              <a:rPr lang="en-US" smtClean="0"/>
              <a:t>3/19/2019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CB130D66-FE74-4EB5-A5E9-4B4022D504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5B3C1B55-8BB1-4BB3-A63D-ED58F7AF34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9DEA60D-3979-47EA-9678-D6ECC4925C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93595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137C377F-71AE-449F-B148-64657E32D3C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931"/>
          <a:stretch/>
        </p:blipFill>
        <p:spPr>
          <a:xfrm>
            <a:off x="-46363" y="-1"/>
            <a:ext cx="12284726" cy="69813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38524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9Slide.vn - 2019">
            <a:extLst>
              <a:ext uri="{FF2B5EF4-FFF2-40B4-BE49-F238E27FC236}">
                <a16:creationId xmlns:a16="http://schemas.microsoft.com/office/drawing/2014/main" xmlns="" id="{988A516B-EF18-43C4-836F-90615CC80880}"/>
              </a:ext>
            </a:extLst>
          </p:cNvPr>
          <p:cNvSpPr txBox="1"/>
          <p:nvPr userDrawn="1"/>
        </p:nvSpPr>
        <p:spPr>
          <a:xfrm>
            <a:off x="0" y="-1604665"/>
            <a:ext cx="12192000" cy="461665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2400">
                <a:solidFill>
                  <a:srgbClr val="CFCFCF"/>
                </a:solidFill>
              </a:rPr>
              <a:t>www.9slide.vn</a:t>
            </a: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04800" y="183092"/>
            <a:ext cx="5486400" cy="762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1066800"/>
            <a:ext cx="5486400" cy="301730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04800" y="4237567"/>
            <a:ext cx="1422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3/19/2019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082800" y="4237567"/>
            <a:ext cx="1930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68800" y="4237567"/>
            <a:ext cx="1422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25051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609630" rtl="0" eaLnBrk="1" latinLnBrk="0" hangingPunct="1">
        <a:spcBef>
          <a:spcPct val="0"/>
        </a:spcBef>
        <a:buNone/>
        <a:defRPr sz="2933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11" indent="-228611" algn="l" defTabSz="609630" rtl="0" eaLnBrk="1" latinLnBrk="0" hangingPunct="1">
        <a:spcBef>
          <a:spcPct val="20000"/>
        </a:spcBef>
        <a:buFont typeface="Arial" pitchFamily="34" charset="0"/>
        <a:buChar char="•"/>
        <a:defRPr sz="2133" kern="1200">
          <a:solidFill>
            <a:schemeClr val="tx1"/>
          </a:solidFill>
          <a:latin typeface="+mn-lt"/>
          <a:ea typeface="+mn-ea"/>
          <a:cs typeface="+mn-cs"/>
        </a:defRPr>
      </a:lvl1pPr>
      <a:lvl2pPr marL="495325" indent="-190510" algn="l" defTabSz="609630" rtl="0" eaLnBrk="1" latinLnBrk="0" hangingPunct="1">
        <a:spcBef>
          <a:spcPct val="20000"/>
        </a:spcBef>
        <a:buFont typeface="Arial" pitchFamily="34" charset="0"/>
        <a:buChar char="–"/>
        <a:defRPr sz="1867" kern="1200">
          <a:solidFill>
            <a:schemeClr val="tx1"/>
          </a:solidFill>
          <a:latin typeface="+mn-lt"/>
          <a:ea typeface="+mn-ea"/>
          <a:cs typeface="+mn-cs"/>
        </a:defRPr>
      </a:lvl2pPr>
      <a:lvl3pPr marL="762038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66853" indent="-152408" algn="l" defTabSz="609630" rtl="0" eaLnBrk="1" latinLnBrk="0" hangingPunct="1">
        <a:spcBef>
          <a:spcPct val="20000"/>
        </a:spcBef>
        <a:buFont typeface="Arial" pitchFamily="34" charset="0"/>
        <a:buChar char="–"/>
        <a:defRPr sz="1333" kern="1200">
          <a:solidFill>
            <a:schemeClr val="tx1"/>
          </a:solidFill>
          <a:latin typeface="+mn-lt"/>
          <a:ea typeface="+mn-ea"/>
          <a:cs typeface="+mn-cs"/>
        </a:defRPr>
      </a:lvl4pPr>
      <a:lvl5pPr marL="1371669" indent="-152408" algn="l" defTabSz="609630" rtl="0" eaLnBrk="1" latinLnBrk="0" hangingPunct="1">
        <a:spcBef>
          <a:spcPct val="20000"/>
        </a:spcBef>
        <a:buFont typeface="Arial" pitchFamily="34" charset="0"/>
        <a:buChar char="»"/>
        <a:defRPr sz="1333" kern="1200">
          <a:solidFill>
            <a:schemeClr val="tx1"/>
          </a:solidFill>
          <a:latin typeface="+mn-lt"/>
          <a:ea typeface="+mn-ea"/>
          <a:cs typeface="+mn-cs"/>
        </a:defRPr>
      </a:lvl5pPr>
      <a:lvl6pPr marL="1676484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6pPr>
      <a:lvl7pPr marL="1981299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7pPr>
      <a:lvl8pPr marL="2286114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8pPr>
      <a:lvl9pPr marL="2590930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1pPr>
      <a:lvl2pPr marL="304815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2pPr>
      <a:lvl3pPr marL="609630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914446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219261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1524076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91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2133707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2438522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13" Type="http://schemas.openxmlformats.org/officeDocument/2006/relationships/image" Target="../media/image29.jpeg"/><Relationship Id="rId3" Type="http://schemas.openxmlformats.org/officeDocument/2006/relationships/audio" Target="../media/audio3.wav"/><Relationship Id="rId7" Type="http://schemas.openxmlformats.org/officeDocument/2006/relationships/image" Target="../media/image23.png"/><Relationship Id="rId12" Type="http://schemas.microsoft.com/office/2007/relationships/hdphoto" Target="../media/hdphoto2.wdp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29.svg"/><Relationship Id="rId11" Type="http://schemas.openxmlformats.org/officeDocument/2006/relationships/image" Target="../media/image26.png"/><Relationship Id="rId5" Type="http://schemas.openxmlformats.org/officeDocument/2006/relationships/image" Target="../media/image21.png"/><Relationship Id="rId10" Type="http://schemas.microsoft.com/office/2007/relationships/hdphoto" Target="../media/hdphoto3.wdp"/><Relationship Id="rId4" Type="http://schemas.openxmlformats.org/officeDocument/2006/relationships/image" Target="../media/image18.jpeg"/><Relationship Id="rId9" Type="http://schemas.openxmlformats.org/officeDocument/2006/relationships/image" Target="../media/image28.png"/><Relationship Id="rId14" Type="http://schemas.openxmlformats.org/officeDocument/2006/relationships/image" Target="../media/image30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jpeg"/><Relationship Id="rId3" Type="http://schemas.openxmlformats.org/officeDocument/2006/relationships/audio" Target="../media/audio3.wav"/><Relationship Id="rId7" Type="http://schemas.openxmlformats.org/officeDocument/2006/relationships/image" Target="../media/image23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40.svg"/><Relationship Id="rId11" Type="http://schemas.microsoft.com/office/2007/relationships/hdphoto" Target="../media/hdphoto3.wdp"/><Relationship Id="rId5" Type="http://schemas.openxmlformats.org/officeDocument/2006/relationships/image" Target="../media/image21.png"/><Relationship Id="rId10" Type="http://schemas.openxmlformats.org/officeDocument/2006/relationships/image" Target="../media/image28.png"/><Relationship Id="rId4" Type="http://schemas.openxmlformats.org/officeDocument/2006/relationships/image" Target="../media/image18.jpeg"/><Relationship Id="rId9" Type="http://schemas.openxmlformats.org/officeDocument/2006/relationships/image" Target="../media/image30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13" Type="http://schemas.microsoft.com/office/2007/relationships/hdphoto" Target="../media/hdphoto3.wdp"/><Relationship Id="rId3" Type="http://schemas.openxmlformats.org/officeDocument/2006/relationships/audio" Target="../media/audio3.wav"/><Relationship Id="rId7" Type="http://schemas.openxmlformats.org/officeDocument/2006/relationships/image" Target="../media/image23.png"/><Relationship Id="rId12" Type="http://schemas.openxmlformats.org/officeDocument/2006/relationships/image" Target="../media/image28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40.svg"/><Relationship Id="rId11" Type="http://schemas.openxmlformats.org/officeDocument/2006/relationships/image" Target="../media/image30.jpeg"/><Relationship Id="rId5" Type="http://schemas.openxmlformats.org/officeDocument/2006/relationships/image" Target="../media/image21.png"/><Relationship Id="rId10" Type="http://schemas.openxmlformats.org/officeDocument/2006/relationships/image" Target="../media/image29.jpeg"/><Relationship Id="rId4" Type="http://schemas.openxmlformats.org/officeDocument/2006/relationships/image" Target="../media/image18.jpeg"/><Relationship Id="rId9" Type="http://schemas.microsoft.com/office/2007/relationships/hdphoto" Target="../media/hdphoto2.wdp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gif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svg"/><Relationship Id="rId13" Type="http://schemas.openxmlformats.org/officeDocument/2006/relationships/slide" Target="slide6.xml"/><Relationship Id="rId3" Type="http://schemas.openxmlformats.org/officeDocument/2006/relationships/image" Target="../media/image18.jpeg"/><Relationship Id="rId7" Type="http://schemas.openxmlformats.org/officeDocument/2006/relationships/image" Target="../media/image21.png"/><Relationship Id="rId12" Type="http://schemas.openxmlformats.org/officeDocument/2006/relationships/image" Target="../media/image24.png"/><Relationship Id="rId17" Type="http://schemas.openxmlformats.org/officeDocument/2006/relationships/image" Target="../media/image27.png"/><Relationship Id="rId2" Type="http://schemas.openxmlformats.org/officeDocument/2006/relationships/audio" Target="../media/audio1.wav"/><Relationship Id="rId16" Type="http://schemas.microsoft.com/office/2007/relationships/hdphoto" Target="../media/hdphoto2.wdp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20.png"/><Relationship Id="rId11" Type="http://schemas.openxmlformats.org/officeDocument/2006/relationships/image" Target="../media/image23.png"/><Relationship Id="rId5" Type="http://schemas.openxmlformats.org/officeDocument/2006/relationships/image" Target="../media/image27.svg"/><Relationship Id="rId15" Type="http://schemas.openxmlformats.org/officeDocument/2006/relationships/image" Target="../media/image26.png"/><Relationship Id="rId10" Type="http://schemas.openxmlformats.org/officeDocument/2006/relationships/image" Target="../media/image31.svg"/><Relationship Id="rId4" Type="http://schemas.openxmlformats.org/officeDocument/2006/relationships/image" Target="../media/image19.png"/><Relationship Id="rId9" Type="http://schemas.openxmlformats.org/officeDocument/2006/relationships/image" Target="../media/image22.png"/><Relationship Id="rId14" Type="http://schemas.openxmlformats.org/officeDocument/2006/relationships/image" Target="../media/image2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screenshot of a video game&#10;&#10;Description automatically generated with low confidence">
            <a:extLst>
              <a:ext uri="{FF2B5EF4-FFF2-40B4-BE49-F238E27FC236}">
                <a16:creationId xmlns:a16="http://schemas.microsoft.com/office/drawing/2014/main" xmlns="" id="{40E3A9F1-4B85-1518-8581-A479D2F012E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" y="127"/>
            <a:ext cx="12191552" cy="6857748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6F87CAA1-2A30-15DE-46EF-BC77529C41F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3589" y="1274274"/>
            <a:ext cx="8204824" cy="456620"/>
          </a:xfrm>
          <a:prstGeom prst="rect">
            <a:avLst/>
          </a:prstGeom>
          <a:noFill/>
          <a:ln>
            <a:noFill/>
          </a:ln>
          <a:effectLst/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  <a:defRPr/>
            </a:pPr>
            <a:r>
              <a:rPr lang="en-US" altLang="en-US" sz="2397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ỦY BAN NHÂN DÂN QUẬN LONG BIÊN</a:t>
            </a:r>
          </a:p>
          <a:p>
            <a:pPr algn="ctr">
              <a:spcBef>
                <a:spcPct val="0"/>
              </a:spcBef>
              <a:buFontTx/>
              <a:buNone/>
              <a:defRPr/>
            </a:pPr>
            <a:r>
              <a:rPr lang="en-US" altLang="en-US" sz="2397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 TIỂU HỌC ĐÔ THỊ VIỆT HƯNG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9C042B2C-75C6-02A5-EC11-D148A90624DC}"/>
              </a:ext>
            </a:extLst>
          </p:cNvPr>
          <p:cNvSpPr/>
          <p:nvPr/>
        </p:nvSpPr>
        <p:spPr>
          <a:xfrm>
            <a:off x="1815444" y="3937001"/>
            <a:ext cx="8561117" cy="2826355"/>
          </a:xfrm>
          <a:prstGeom prst="rect">
            <a:avLst/>
          </a:prstGeom>
          <a:noFill/>
        </p:spPr>
        <p:txBody>
          <a:bodyPr spcFirstLastPara="1" wrap="none">
            <a:prstTxWarp prst="textArchUp">
              <a:avLst>
                <a:gd name="adj" fmla="val 10750156"/>
              </a:avLst>
            </a:prstTxWarp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en-US" sz="5396" b="1" dirty="0">
                <a:ln w="24500" cmpd="dbl">
                  <a:solidFill>
                    <a:srgbClr val="FF0000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BÀI GIẢNG ĐIỆN TỬ</a:t>
            </a:r>
          </a:p>
          <a:p>
            <a:pPr algn="ctr" eaLnBrk="1" hangingPunct="1">
              <a:spcBef>
                <a:spcPct val="50000"/>
              </a:spcBef>
              <a:defRPr/>
            </a:pPr>
            <a:r>
              <a:rPr lang="en-US" sz="5396" b="1">
                <a:ln w="24500" cmpd="dbl">
                  <a:solidFill>
                    <a:srgbClr val="FF0000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KHỐI </a:t>
            </a:r>
            <a:r>
              <a:rPr lang="en-US" sz="5396" b="1" dirty="0">
                <a:ln w="24500" cmpd="dbl">
                  <a:solidFill>
                    <a:srgbClr val="FF0000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3</a:t>
            </a:r>
          </a:p>
        </p:txBody>
      </p:sp>
      <p:pic>
        <p:nvPicPr>
          <p:cNvPr id="6" name="Hình ảnh 3">
            <a:extLst>
              <a:ext uri="{FF2B5EF4-FFF2-40B4-BE49-F238E27FC236}">
                <a16:creationId xmlns:a16="http://schemas.microsoft.com/office/drawing/2014/main" xmlns="" id="{1D06DA11-F90D-FF11-5748-7BDE94480B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5602" y="816749"/>
            <a:ext cx="1308556" cy="13423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Hình chữ nhật 1">
            <a:extLst>
              <a:ext uri="{FF2B5EF4-FFF2-40B4-BE49-F238E27FC236}">
                <a16:creationId xmlns:a16="http://schemas.microsoft.com/office/drawing/2014/main" xmlns="" id="{2ED74E39-3004-EA47-095A-D77D1F42A02C}"/>
              </a:ext>
            </a:extLst>
          </p:cNvPr>
          <p:cNvSpPr/>
          <p:nvPr/>
        </p:nvSpPr>
        <p:spPr>
          <a:xfrm>
            <a:off x="3217227" y="4902203"/>
            <a:ext cx="5586553" cy="1106665"/>
          </a:xfrm>
          <a:prstGeom prst="rect">
            <a:avLst/>
          </a:prstGeom>
          <a:noFill/>
        </p:spPr>
        <p:txBody>
          <a:bodyPr wrap="none" lIns="91324" tIns="45664" rIns="91324" bIns="45664">
            <a:spAutoFit/>
          </a:bodyPr>
          <a:lstStyle/>
          <a:p>
            <a:pPr algn="ctr">
              <a:defRPr/>
            </a:pPr>
            <a:r>
              <a:rPr lang="en-US" sz="6592" b="1">
                <a:ln w="10160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MÔN: TN&amp;XH</a:t>
            </a:r>
            <a:endParaRPr lang="vi-VN" sz="6592" b="1">
              <a:ln w="10160">
                <a:solidFill>
                  <a:schemeClr val="accent6">
                    <a:lumMod val="50000"/>
                  </a:schemeClr>
                </a:solidFill>
                <a:prstDash val="solid"/>
              </a:ln>
              <a:solidFill>
                <a:srgbClr val="FFC000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30634294"/>
      </p:ext>
    </p:extLst>
  </p:cSld>
  <p:clrMapOvr>
    <a:masterClrMapping/>
  </p:clrMapOvr>
  <p:transition spd="slow"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Picture 25">
            <a:extLst>
              <a:ext uri="{FF2B5EF4-FFF2-40B4-BE49-F238E27FC236}">
                <a16:creationId xmlns:a16="http://schemas.microsoft.com/office/drawing/2014/main" xmlns="" id="{F24C085C-A46E-4BB0-831D-C9B36B0FE080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875" b="21875"/>
          <a:stretch/>
        </p:blipFill>
        <p:spPr>
          <a:xfrm>
            <a:off x="0" y="7144"/>
            <a:ext cx="12192000" cy="6858000"/>
          </a:xfrm>
          <a:prstGeom prst="rect">
            <a:avLst/>
          </a:prstGeom>
        </p:spPr>
      </p:pic>
      <p:grpSp>
        <p:nvGrpSpPr>
          <p:cNvPr id="27" name="Group 20"/>
          <p:cNvGrpSpPr/>
          <p:nvPr/>
        </p:nvGrpSpPr>
        <p:grpSpPr>
          <a:xfrm>
            <a:off x="3939370" y="514847"/>
            <a:ext cx="8100229" cy="6118024"/>
            <a:chOff x="0" y="0"/>
            <a:chExt cx="3907097" cy="1138475"/>
          </a:xfrm>
        </p:grpSpPr>
        <p:sp>
          <p:nvSpPr>
            <p:cNvPr id="29" name="Freeform 21"/>
            <p:cNvSpPr/>
            <p:nvPr/>
          </p:nvSpPr>
          <p:spPr>
            <a:xfrm>
              <a:off x="0" y="-4262"/>
              <a:ext cx="3914842" cy="1144961"/>
            </a:xfrm>
            <a:custGeom>
              <a:avLst/>
              <a:gdLst/>
              <a:ahLst/>
              <a:cxnLst/>
              <a:rect l="l" t="t" r="r" b="b"/>
              <a:pathLst>
                <a:path w="3914842" h="1144961">
                  <a:moveTo>
                    <a:pt x="2975943" y="1133773"/>
                  </a:moveTo>
                  <a:cubicBezTo>
                    <a:pt x="2975943" y="1133773"/>
                    <a:pt x="2556190" y="1144961"/>
                    <a:pt x="2093605" y="1142339"/>
                  </a:cubicBezTo>
                  <a:cubicBezTo>
                    <a:pt x="1711879" y="1140177"/>
                    <a:pt x="1057073" y="1132352"/>
                    <a:pt x="1057073" y="1132352"/>
                  </a:cubicBezTo>
                  <a:cubicBezTo>
                    <a:pt x="812931" y="1123518"/>
                    <a:pt x="565145" y="1106537"/>
                    <a:pt x="398404" y="1048359"/>
                  </a:cubicBezTo>
                  <a:cubicBezTo>
                    <a:pt x="120505" y="951398"/>
                    <a:pt x="0" y="773869"/>
                    <a:pt x="0" y="577261"/>
                  </a:cubicBezTo>
                  <a:lnTo>
                    <a:pt x="0" y="577259"/>
                  </a:lnTo>
                  <a:cubicBezTo>
                    <a:pt x="8536" y="440430"/>
                    <a:pt x="34263" y="311302"/>
                    <a:pt x="140291" y="225758"/>
                  </a:cubicBezTo>
                  <a:cubicBezTo>
                    <a:pt x="342602" y="62530"/>
                    <a:pt x="736658" y="7673"/>
                    <a:pt x="1155311" y="7673"/>
                  </a:cubicBezTo>
                  <a:cubicBezTo>
                    <a:pt x="1155311" y="7673"/>
                    <a:pt x="1551711" y="15681"/>
                    <a:pt x="1952851" y="7673"/>
                  </a:cubicBezTo>
                  <a:cubicBezTo>
                    <a:pt x="2337264" y="0"/>
                    <a:pt x="2801191" y="7673"/>
                    <a:pt x="2801191" y="7673"/>
                  </a:cubicBezTo>
                  <a:cubicBezTo>
                    <a:pt x="3169498" y="15152"/>
                    <a:pt x="3532811" y="84484"/>
                    <a:pt x="3730551" y="207066"/>
                  </a:cubicBezTo>
                  <a:cubicBezTo>
                    <a:pt x="3881568" y="300683"/>
                    <a:pt x="3914842" y="425358"/>
                    <a:pt x="3905702" y="577261"/>
                  </a:cubicBezTo>
                  <a:lnTo>
                    <a:pt x="3905702" y="577262"/>
                  </a:lnTo>
                  <a:cubicBezTo>
                    <a:pt x="3905702" y="891835"/>
                    <a:pt x="3622706" y="1105932"/>
                    <a:pt x="2975943" y="1133773"/>
                  </a:cubicBezTo>
                  <a:close/>
                </a:path>
              </a:pathLst>
            </a:custGeom>
            <a:solidFill>
              <a:srgbClr val="FD98B9"/>
            </a:solidFill>
          </p:spPr>
        </p:sp>
      </p:grpSp>
      <p:pic>
        <p:nvPicPr>
          <p:cNvPr id="13" name="Picture 1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rcRect/>
          <a:stretch>
            <a:fillRect/>
          </a:stretch>
        </p:blipFill>
        <p:spPr>
          <a:xfrm>
            <a:off x="-407248" y="1029279"/>
            <a:ext cx="5321183" cy="6038223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xmlns="" id="{128F1BA7-A6CA-4A21-B0F9-C471BD948EC6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0351" y="1232598"/>
            <a:ext cx="3048006" cy="3048006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xmlns="" id="{697BBF91-E508-494A-B26C-58523C22EA42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2820" y="1129254"/>
            <a:ext cx="2136000" cy="2136000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xmlns="" id="{82CF3D17-2249-4886-924F-BB0909A5764E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73962" y="2278130"/>
            <a:ext cx="2136000" cy="2136000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xmlns="" id="{BE232391-FD67-41C6-9EBF-AFD913E8BD4C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8515" y="2861352"/>
            <a:ext cx="3048006" cy="3048006"/>
          </a:xfrm>
          <a:prstGeom prst="rect">
            <a:avLst/>
          </a:prstGeom>
        </p:spPr>
      </p:pic>
      <p:pic>
        <p:nvPicPr>
          <p:cNvPr id="15" name="rổ">
            <a:extLst>
              <a:ext uri="{FF2B5EF4-FFF2-40B4-BE49-F238E27FC236}">
                <a16:creationId xmlns:a16="http://schemas.microsoft.com/office/drawing/2014/main" xmlns="" id="{4B60E297-4D5A-4380-81A6-5611BE3F6354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4891" b="46362" l="3521" r="32381">
                        <a14:foregroundMark x1="32409" y1="26880" x2="32409" y2="26880"/>
                        <a14:foregroundMark x1="22734" y1="46362" x2="22734" y2="46362"/>
                      </a14:backgroundRemoval>
                    </a14:imgEffect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64665" b="50306"/>
          <a:stretch/>
        </p:blipFill>
        <p:spPr>
          <a:xfrm>
            <a:off x="2300869" y="4116973"/>
            <a:ext cx="3778181" cy="2883826"/>
          </a:xfrm>
          <a:prstGeom prst="rect">
            <a:avLst/>
          </a:prstGeom>
        </p:spPr>
      </p:pic>
      <p:pic>
        <p:nvPicPr>
          <p:cNvPr id="28" name="Picture 2" descr="Đu Đủ Tải Nhiếp Ảnh - đu đủ png tải về - Miễn phí trong suốt đu đủ png Tải  về.">
            <a:extLst>
              <a:ext uri="{FF2B5EF4-FFF2-40B4-BE49-F238E27FC236}">
                <a16:creationId xmlns:a16="http://schemas.microsoft.com/office/drawing/2014/main" xmlns="" id="{4A30A1D6-5EE8-49F6-BDD1-99D7A3C1F59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10000" b="90000" l="10000" r="90000">
                        <a14:foregroundMark x1="64667" y1="62424" x2="61333" y2="7848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0796" t="8595" r="32613" b="10000"/>
          <a:stretch/>
        </p:blipFill>
        <p:spPr bwMode="auto">
          <a:xfrm>
            <a:off x="945578" y="1469058"/>
            <a:ext cx="1101008" cy="17961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" name="Picture 2" descr="Đu Đủ Tải Nhiếp Ảnh - đu đủ png tải về - Miễn phí trong suốt đu đủ png Tải  về.">
            <a:extLst>
              <a:ext uri="{FF2B5EF4-FFF2-40B4-BE49-F238E27FC236}">
                <a16:creationId xmlns:a16="http://schemas.microsoft.com/office/drawing/2014/main" xmlns="" id="{71053F3A-59EE-4F67-93B8-B5FA431E0FC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10000" b="90000" l="10000" r="90000">
                        <a14:foregroundMark x1="64667" y1="62424" x2="61333" y2="7848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0796" t="8595" r="32613" b="10000"/>
          <a:stretch/>
        </p:blipFill>
        <p:spPr bwMode="auto">
          <a:xfrm>
            <a:off x="2584028" y="3107681"/>
            <a:ext cx="1101008" cy="17961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4A686F26-F6C8-484B-8BE9-2836707C1A96}"/>
              </a:ext>
            </a:extLst>
          </p:cNvPr>
          <p:cNvSpPr txBox="1"/>
          <p:nvPr/>
        </p:nvSpPr>
        <p:spPr>
          <a:xfrm>
            <a:off x="4676775" y="958581"/>
            <a:ext cx="6953249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1. </a:t>
            </a:r>
            <a:r>
              <a:rPr kumimoji="0" lang="vi-VN" sz="40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Cơ quan tiêu hóa gồm hai phần chính là ống tiêu hóa, dạ dày và các tuyến tiêu hóa?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8" name="Visit http://fb.com/nkpowerskills">
            <a:extLst>
              <a:ext uri="{FF2B5EF4-FFF2-40B4-BE49-F238E27FC236}">
                <a16:creationId xmlns:a16="http://schemas.microsoft.com/office/drawing/2014/main" xmlns="" id="{A1214F66-D932-4C58-B2C0-92FF8DDC13DD}"/>
              </a:ext>
            </a:extLst>
          </p:cNvPr>
          <p:cNvSpPr/>
          <p:nvPr/>
        </p:nvSpPr>
        <p:spPr>
          <a:xfrm>
            <a:off x="8731534" y="3445717"/>
            <a:ext cx="3048006" cy="602673"/>
          </a:xfrm>
          <a:prstGeom prst="roundRect">
            <a:avLst/>
          </a:prstGeom>
          <a:ln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B. Sai</a:t>
            </a:r>
          </a:p>
        </p:txBody>
      </p:sp>
      <p:sp>
        <p:nvSpPr>
          <p:cNvPr id="41" name="Visit http://fb.com/nkpowerskills">
            <a:extLst>
              <a:ext uri="{FF2B5EF4-FFF2-40B4-BE49-F238E27FC236}">
                <a16:creationId xmlns:a16="http://schemas.microsoft.com/office/drawing/2014/main" xmlns="" id="{C3027088-EBFA-4887-87F5-C415189ED863}"/>
              </a:ext>
            </a:extLst>
          </p:cNvPr>
          <p:cNvSpPr/>
          <p:nvPr/>
        </p:nvSpPr>
        <p:spPr>
          <a:xfrm>
            <a:off x="5085322" y="3433624"/>
            <a:ext cx="3048006" cy="602673"/>
          </a:xfrm>
          <a:prstGeom prst="roundRect">
            <a:avLst/>
          </a:prstGeom>
          <a:ln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A. </a:t>
            </a:r>
            <a:r>
              <a:rPr lang="en-US" sz="3600" b="1" dirty="0" err="1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endParaRPr kumimoji="0" lang="en-US" sz="3600" b="1" i="0" u="none" strike="noStrike" kern="1200" cap="none" spc="0" normalizeH="0" baseline="0" noProof="0" dirty="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42" name="Picture 6" descr="Káº¿t quáº£ hÃ¬nh áº£nh cho right wrong tick icon">
            <a:extLst>
              <a:ext uri="{FF2B5EF4-FFF2-40B4-BE49-F238E27FC236}">
                <a16:creationId xmlns:a16="http://schemas.microsoft.com/office/drawing/2014/main" xmlns="" id="{23A7A0B9-55CD-4D9A-8C01-C5175C34993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67" t="18657" r="55100" b="30178"/>
          <a:stretch/>
        </p:blipFill>
        <p:spPr bwMode="auto">
          <a:xfrm>
            <a:off x="7867027" y="3556006"/>
            <a:ext cx="345538" cy="4848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5" name="Picture 6" descr="Káº¿t quáº£ hÃ¬nh áº£nh cho right wrong tick icon">
            <a:extLst>
              <a:ext uri="{FF2B5EF4-FFF2-40B4-BE49-F238E27FC236}">
                <a16:creationId xmlns:a16="http://schemas.microsoft.com/office/drawing/2014/main" xmlns="" id="{F9CEE6B4-0237-4209-BD92-3CAE408B2A2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149" t="18843" r="5517" b="28298"/>
          <a:stretch/>
        </p:blipFill>
        <p:spPr bwMode="auto">
          <a:xfrm>
            <a:off x="11493791" y="3477109"/>
            <a:ext cx="423807" cy="5157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81718289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-thanh-tra-loi-sai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m-thanh-tra-loi-dung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2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3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4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-2.96296E-6 L 0.27631 0.34746 " pathEditMode="relative" rAng="0" ptsTypes="AA">
                                      <p:cBhvr>
                                        <p:cTn id="15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815" y="17361"/>
                                    </p:animMotion>
                                  </p:childTnLst>
                                </p:cTn>
                              </p:par>
                              <p:par>
                                <p:cTn id="16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3.7037E-7 L 0.16706 0.5 " pathEditMode="relative" rAng="0" ptsTypes="AA">
                                      <p:cBhvr>
                                        <p:cTn id="17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346" y="25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</p:childTnLst>
        </p:cTn>
      </p:par>
    </p:tnLst>
    <p:bldLst>
      <p:bldP spid="3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Picture 25">
            <a:extLst>
              <a:ext uri="{FF2B5EF4-FFF2-40B4-BE49-F238E27FC236}">
                <a16:creationId xmlns:a16="http://schemas.microsoft.com/office/drawing/2014/main" xmlns="" id="{F24C085C-A46E-4BB0-831D-C9B36B0FE080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875" b="21875"/>
          <a:stretch/>
        </p:blipFill>
        <p:spPr>
          <a:xfrm>
            <a:off x="0" y="7144"/>
            <a:ext cx="12192000" cy="6858000"/>
          </a:xfrm>
          <a:prstGeom prst="rect">
            <a:avLst/>
          </a:prstGeom>
        </p:spPr>
      </p:pic>
      <p:grpSp>
        <p:nvGrpSpPr>
          <p:cNvPr id="27" name="Group 20"/>
          <p:cNvGrpSpPr/>
          <p:nvPr/>
        </p:nvGrpSpPr>
        <p:grpSpPr>
          <a:xfrm>
            <a:off x="3939370" y="514847"/>
            <a:ext cx="8100229" cy="6118024"/>
            <a:chOff x="0" y="0"/>
            <a:chExt cx="3907097" cy="1138475"/>
          </a:xfrm>
        </p:grpSpPr>
        <p:sp>
          <p:nvSpPr>
            <p:cNvPr id="29" name="Freeform 21"/>
            <p:cNvSpPr/>
            <p:nvPr/>
          </p:nvSpPr>
          <p:spPr>
            <a:xfrm>
              <a:off x="0" y="-4262"/>
              <a:ext cx="3914842" cy="1144961"/>
            </a:xfrm>
            <a:custGeom>
              <a:avLst/>
              <a:gdLst/>
              <a:ahLst/>
              <a:cxnLst/>
              <a:rect l="l" t="t" r="r" b="b"/>
              <a:pathLst>
                <a:path w="3914842" h="1144961">
                  <a:moveTo>
                    <a:pt x="2975943" y="1133773"/>
                  </a:moveTo>
                  <a:cubicBezTo>
                    <a:pt x="2975943" y="1133773"/>
                    <a:pt x="2556190" y="1144961"/>
                    <a:pt x="2093605" y="1142339"/>
                  </a:cubicBezTo>
                  <a:cubicBezTo>
                    <a:pt x="1711879" y="1140177"/>
                    <a:pt x="1057073" y="1132352"/>
                    <a:pt x="1057073" y="1132352"/>
                  </a:cubicBezTo>
                  <a:cubicBezTo>
                    <a:pt x="812931" y="1123518"/>
                    <a:pt x="565145" y="1106537"/>
                    <a:pt x="398404" y="1048359"/>
                  </a:cubicBezTo>
                  <a:cubicBezTo>
                    <a:pt x="120505" y="951398"/>
                    <a:pt x="0" y="773869"/>
                    <a:pt x="0" y="577261"/>
                  </a:cubicBezTo>
                  <a:lnTo>
                    <a:pt x="0" y="577259"/>
                  </a:lnTo>
                  <a:cubicBezTo>
                    <a:pt x="8536" y="440430"/>
                    <a:pt x="34263" y="311302"/>
                    <a:pt x="140291" y="225758"/>
                  </a:cubicBezTo>
                  <a:cubicBezTo>
                    <a:pt x="342602" y="62530"/>
                    <a:pt x="736658" y="7673"/>
                    <a:pt x="1155311" y="7673"/>
                  </a:cubicBezTo>
                  <a:cubicBezTo>
                    <a:pt x="1155311" y="7673"/>
                    <a:pt x="1551711" y="15681"/>
                    <a:pt x="1952851" y="7673"/>
                  </a:cubicBezTo>
                  <a:cubicBezTo>
                    <a:pt x="2337264" y="0"/>
                    <a:pt x="2801191" y="7673"/>
                    <a:pt x="2801191" y="7673"/>
                  </a:cubicBezTo>
                  <a:cubicBezTo>
                    <a:pt x="3169498" y="15152"/>
                    <a:pt x="3532811" y="84484"/>
                    <a:pt x="3730551" y="207066"/>
                  </a:cubicBezTo>
                  <a:cubicBezTo>
                    <a:pt x="3881568" y="300683"/>
                    <a:pt x="3914842" y="425358"/>
                    <a:pt x="3905702" y="577261"/>
                  </a:cubicBezTo>
                  <a:lnTo>
                    <a:pt x="3905702" y="577262"/>
                  </a:lnTo>
                  <a:cubicBezTo>
                    <a:pt x="3905702" y="891835"/>
                    <a:pt x="3622706" y="1105932"/>
                    <a:pt x="2975943" y="1133773"/>
                  </a:cubicBezTo>
                  <a:close/>
                </a:path>
              </a:pathLst>
            </a:custGeom>
            <a:solidFill>
              <a:srgbClr val="FD98B9"/>
            </a:solidFill>
          </p:spPr>
        </p:sp>
      </p:grpSp>
      <p:pic>
        <p:nvPicPr>
          <p:cNvPr id="13" name="Picture 1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rcRect/>
          <a:stretch>
            <a:fillRect/>
          </a:stretch>
        </p:blipFill>
        <p:spPr>
          <a:xfrm>
            <a:off x="-407248" y="1029279"/>
            <a:ext cx="5321183" cy="6038223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xmlns="" id="{128F1BA7-A6CA-4A21-B0F9-C471BD948EC6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0351" y="1232598"/>
            <a:ext cx="3048006" cy="3048006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xmlns="" id="{BE232391-FD67-41C6-9EBF-AFD913E8BD4C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8515" y="2861352"/>
            <a:ext cx="3048006" cy="3048006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4A686F26-F6C8-484B-8BE9-2836707C1A96}"/>
              </a:ext>
            </a:extLst>
          </p:cNvPr>
          <p:cNvSpPr txBox="1"/>
          <p:nvPr/>
        </p:nvSpPr>
        <p:spPr>
          <a:xfrm>
            <a:off x="4778258" y="943740"/>
            <a:ext cx="7042267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2.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Ống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tiêu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hóa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gồm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: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miệng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,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thực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quản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,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dạ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dày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,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ruột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non,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ruột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già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và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hậu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môn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?</a:t>
            </a:r>
          </a:p>
        </p:txBody>
      </p:sp>
      <p:sp>
        <p:nvSpPr>
          <p:cNvPr id="38" name="Visit http://fb.com/nkpowerskills">
            <a:extLst>
              <a:ext uri="{FF2B5EF4-FFF2-40B4-BE49-F238E27FC236}">
                <a16:creationId xmlns:a16="http://schemas.microsoft.com/office/drawing/2014/main" xmlns="" id="{A1214F66-D932-4C58-B2C0-92FF8DDC13DD}"/>
              </a:ext>
            </a:extLst>
          </p:cNvPr>
          <p:cNvSpPr/>
          <p:nvPr/>
        </p:nvSpPr>
        <p:spPr>
          <a:xfrm>
            <a:off x="5321183" y="3458997"/>
            <a:ext cx="3048006" cy="602673"/>
          </a:xfrm>
          <a:prstGeom prst="roundRect">
            <a:avLst/>
          </a:prstGeom>
          <a:ln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A. </a:t>
            </a:r>
            <a:r>
              <a:rPr lang="en-US" sz="3600" b="1" dirty="0" err="1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endParaRPr kumimoji="0" lang="en-US" sz="3600" b="1" i="0" u="none" strike="noStrike" kern="1200" cap="none" spc="0" normalizeH="0" baseline="0" noProof="0" dirty="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39" name="Visit http://fb.com/nkpowerskills">
            <a:extLst>
              <a:ext uri="{FF2B5EF4-FFF2-40B4-BE49-F238E27FC236}">
                <a16:creationId xmlns:a16="http://schemas.microsoft.com/office/drawing/2014/main" xmlns="" id="{4089BA9F-6FA8-404A-81AC-736C1B88F437}"/>
              </a:ext>
            </a:extLst>
          </p:cNvPr>
          <p:cNvSpPr/>
          <p:nvPr/>
        </p:nvSpPr>
        <p:spPr>
          <a:xfrm>
            <a:off x="8749394" y="3433624"/>
            <a:ext cx="3048006" cy="602673"/>
          </a:xfrm>
          <a:prstGeom prst="roundRect">
            <a:avLst/>
          </a:prstGeom>
          <a:ln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B. Sai</a:t>
            </a:r>
          </a:p>
        </p:txBody>
      </p:sp>
      <p:pic>
        <p:nvPicPr>
          <p:cNvPr id="44" name="Picture 6" descr="Káº¿t quáº£ hÃ¬nh áº£nh cho right wrong tick icon">
            <a:extLst>
              <a:ext uri="{FF2B5EF4-FFF2-40B4-BE49-F238E27FC236}">
                <a16:creationId xmlns:a16="http://schemas.microsoft.com/office/drawing/2014/main" xmlns="" id="{00EF9574-8FB8-4C63-9410-C51992064E9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67" t="18657" r="55100" b="30178"/>
          <a:stretch/>
        </p:blipFill>
        <p:spPr bwMode="auto">
          <a:xfrm>
            <a:off x="11419217" y="3492545"/>
            <a:ext cx="345538" cy="4848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5" name="Picture 6" descr="Káº¿t quáº£ hÃ¬nh áº£nh cho right wrong tick icon">
            <a:extLst>
              <a:ext uri="{FF2B5EF4-FFF2-40B4-BE49-F238E27FC236}">
                <a16:creationId xmlns:a16="http://schemas.microsoft.com/office/drawing/2014/main" xmlns="" id="{F9CEE6B4-0237-4209-BD92-3CAE408B2A2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149" t="18843" r="5517" b="28298"/>
          <a:stretch/>
        </p:blipFill>
        <p:spPr bwMode="auto">
          <a:xfrm>
            <a:off x="8083440" y="3490389"/>
            <a:ext cx="423807" cy="5157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rổ">
            <a:extLst>
              <a:ext uri="{FF2B5EF4-FFF2-40B4-BE49-F238E27FC236}">
                <a16:creationId xmlns:a16="http://schemas.microsoft.com/office/drawing/2014/main" xmlns="" id="{4B60E297-4D5A-4380-81A6-5611BE3F6354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4891" b="46362" l="3521" r="32381">
                        <a14:foregroundMark x1="32409" y1="26880" x2="32409" y2="26880"/>
                        <a14:foregroundMark x1="22734" y1="46362" x2="22734" y2="46362"/>
                      </a14:backgroundRemoval>
                    </a14:imgEffect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64665" b="50306"/>
          <a:stretch/>
        </p:blipFill>
        <p:spPr>
          <a:xfrm>
            <a:off x="2300869" y="4116973"/>
            <a:ext cx="3778181" cy="28838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1040167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-thanh-tra-loi-sai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m-thanh-tra-loi-dung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2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3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4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58333E-6 -1.85185E-6 L 0.04231 0.44445 " pathEditMode="relative" rAng="0" ptsTypes="AA">
                                      <p:cBhvr>
                                        <p:cTn id="15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09" y="22222"/>
                                    </p:animMotion>
                                  </p:childTnLst>
                                </p:cTn>
                              </p:par>
                              <p:par>
                                <p:cTn id="16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875E-6 -1.85185E-6 L 0.18112 0.22222 " pathEditMode="relative" rAng="0" ptsTypes="AA">
                                      <p:cBhvr>
                                        <p:cTn id="17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049" y="1111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</p:childTnLst>
        </p:cTn>
      </p:par>
    </p:tnLst>
    <p:bldLst>
      <p:bldP spid="3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Picture 25">
            <a:extLst>
              <a:ext uri="{FF2B5EF4-FFF2-40B4-BE49-F238E27FC236}">
                <a16:creationId xmlns:a16="http://schemas.microsoft.com/office/drawing/2014/main" xmlns="" id="{F24C085C-A46E-4BB0-831D-C9B36B0FE080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875" b="21875"/>
          <a:stretch/>
        </p:blipFill>
        <p:spPr>
          <a:xfrm>
            <a:off x="0" y="7144"/>
            <a:ext cx="12192000" cy="6858000"/>
          </a:xfrm>
          <a:prstGeom prst="rect">
            <a:avLst/>
          </a:prstGeom>
        </p:spPr>
      </p:pic>
      <p:grpSp>
        <p:nvGrpSpPr>
          <p:cNvPr id="27" name="Group 20"/>
          <p:cNvGrpSpPr/>
          <p:nvPr/>
        </p:nvGrpSpPr>
        <p:grpSpPr>
          <a:xfrm>
            <a:off x="3939370" y="514847"/>
            <a:ext cx="8100229" cy="6118024"/>
            <a:chOff x="0" y="0"/>
            <a:chExt cx="3907097" cy="1138475"/>
          </a:xfrm>
        </p:grpSpPr>
        <p:sp>
          <p:nvSpPr>
            <p:cNvPr id="29" name="Freeform 21"/>
            <p:cNvSpPr/>
            <p:nvPr/>
          </p:nvSpPr>
          <p:spPr>
            <a:xfrm>
              <a:off x="0" y="-4262"/>
              <a:ext cx="3914842" cy="1144961"/>
            </a:xfrm>
            <a:custGeom>
              <a:avLst/>
              <a:gdLst/>
              <a:ahLst/>
              <a:cxnLst/>
              <a:rect l="l" t="t" r="r" b="b"/>
              <a:pathLst>
                <a:path w="3914842" h="1144961">
                  <a:moveTo>
                    <a:pt x="2975943" y="1133773"/>
                  </a:moveTo>
                  <a:cubicBezTo>
                    <a:pt x="2975943" y="1133773"/>
                    <a:pt x="2556190" y="1144961"/>
                    <a:pt x="2093605" y="1142339"/>
                  </a:cubicBezTo>
                  <a:cubicBezTo>
                    <a:pt x="1711879" y="1140177"/>
                    <a:pt x="1057073" y="1132352"/>
                    <a:pt x="1057073" y="1132352"/>
                  </a:cubicBezTo>
                  <a:cubicBezTo>
                    <a:pt x="812931" y="1123518"/>
                    <a:pt x="565145" y="1106537"/>
                    <a:pt x="398404" y="1048359"/>
                  </a:cubicBezTo>
                  <a:cubicBezTo>
                    <a:pt x="120505" y="951398"/>
                    <a:pt x="0" y="773869"/>
                    <a:pt x="0" y="577261"/>
                  </a:cubicBezTo>
                  <a:lnTo>
                    <a:pt x="0" y="577259"/>
                  </a:lnTo>
                  <a:cubicBezTo>
                    <a:pt x="8536" y="440430"/>
                    <a:pt x="34263" y="311302"/>
                    <a:pt x="140291" y="225758"/>
                  </a:cubicBezTo>
                  <a:cubicBezTo>
                    <a:pt x="342602" y="62530"/>
                    <a:pt x="736658" y="7673"/>
                    <a:pt x="1155311" y="7673"/>
                  </a:cubicBezTo>
                  <a:cubicBezTo>
                    <a:pt x="1155311" y="7673"/>
                    <a:pt x="1551711" y="15681"/>
                    <a:pt x="1952851" y="7673"/>
                  </a:cubicBezTo>
                  <a:cubicBezTo>
                    <a:pt x="2337264" y="0"/>
                    <a:pt x="2801191" y="7673"/>
                    <a:pt x="2801191" y="7673"/>
                  </a:cubicBezTo>
                  <a:cubicBezTo>
                    <a:pt x="3169498" y="15152"/>
                    <a:pt x="3532811" y="84484"/>
                    <a:pt x="3730551" y="207066"/>
                  </a:cubicBezTo>
                  <a:cubicBezTo>
                    <a:pt x="3881568" y="300683"/>
                    <a:pt x="3914842" y="425358"/>
                    <a:pt x="3905702" y="577261"/>
                  </a:cubicBezTo>
                  <a:lnTo>
                    <a:pt x="3905702" y="577262"/>
                  </a:lnTo>
                  <a:cubicBezTo>
                    <a:pt x="3905702" y="891835"/>
                    <a:pt x="3622706" y="1105932"/>
                    <a:pt x="2975943" y="1133773"/>
                  </a:cubicBezTo>
                  <a:close/>
                </a:path>
              </a:pathLst>
            </a:custGeom>
            <a:solidFill>
              <a:srgbClr val="FD98B9"/>
            </a:solidFill>
          </p:spPr>
        </p:sp>
      </p:grpSp>
      <p:pic>
        <p:nvPicPr>
          <p:cNvPr id="13" name="Picture 1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rcRect/>
          <a:stretch>
            <a:fillRect/>
          </a:stretch>
        </p:blipFill>
        <p:spPr>
          <a:xfrm>
            <a:off x="-407248" y="1029279"/>
            <a:ext cx="5321183" cy="6038223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xmlns="" id="{128F1BA7-A6CA-4A21-B0F9-C471BD948EC6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0351" y="1232598"/>
            <a:ext cx="3048006" cy="3048006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xmlns="" id="{BE232391-FD67-41C6-9EBF-AFD913E8BD4C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8515" y="2861352"/>
            <a:ext cx="3048006" cy="3048006"/>
          </a:xfrm>
          <a:prstGeom prst="rect">
            <a:avLst/>
          </a:prstGeom>
        </p:spPr>
      </p:pic>
      <p:pic>
        <p:nvPicPr>
          <p:cNvPr id="28" name="Picture 2" descr="Đu Đủ Tải Nhiếp Ảnh - đu đủ png tải về - Miễn phí trong suốt đu đủ png Tải  về.">
            <a:extLst>
              <a:ext uri="{FF2B5EF4-FFF2-40B4-BE49-F238E27FC236}">
                <a16:creationId xmlns:a16="http://schemas.microsoft.com/office/drawing/2014/main" xmlns="" id="{4A30A1D6-5EE8-49F6-BDD1-99D7A3C1F59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0000" b="90000" l="10000" r="90000">
                        <a14:foregroundMark x1="64667" y1="62424" x2="61333" y2="7848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0796" t="8595" r="32613" b="10000"/>
          <a:stretch/>
        </p:blipFill>
        <p:spPr bwMode="auto">
          <a:xfrm>
            <a:off x="945578" y="1469058"/>
            <a:ext cx="1101008" cy="17961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" name="Picture 2" descr="Đu Đủ Tải Nhiếp Ảnh - đu đủ png tải về - Miễn phí trong suốt đu đủ png Tải  về.">
            <a:extLst>
              <a:ext uri="{FF2B5EF4-FFF2-40B4-BE49-F238E27FC236}">
                <a16:creationId xmlns:a16="http://schemas.microsoft.com/office/drawing/2014/main" xmlns="" id="{71053F3A-59EE-4F67-93B8-B5FA431E0FC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0000" b="90000" l="10000" r="90000">
                        <a14:foregroundMark x1="64667" y1="62424" x2="61333" y2="7848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0796" t="8595" r="32613" b="10000"/>
          <a:stretch/>
        </p:blipFill>
        <p:spPr bwMode="auto">
          <a:xfrm>
            <a:off x="2584028" y="3107681"/>
            <a:ext cx="1101008" cy="17961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4A686F26-F6C8-484B-8BE9-2836707C1A96}"/>
              </a:ext>
            </a:extLst>
          </p:cNvPr>
          <p:cNvSpPr txBox="1"/>
          <p:nvPr/>
        </p:nvSpPr>
        <p:spPr>
          <a:xfrm>
            <a:off x="4914900" y="1234806"/>
            <a:ext cx="6475599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3. </a:t>
            </a:r>
            <a:r>
              <a:rPr kumimoji="0" lang="vi-VN" sz="40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Các tuyến tiêu hóa gồm: tuyến nước bọt, gan, mật và tuyến tụy?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8" name="Visit http://fb.com/nkpowerskills">
            <a:extLst>
              <a:ext uri="{FF2B5EF4-FFF2-40B4-BE49-F238E27FC236}">
                <a16:creationId xmlns:a16="http://schemas.microsoft.com/office/drawing/2014/main" xmlns="" id="{A1214F66-D932-4C58-B2C0-92FF8DDC13DD}"/>
              </a:ext>
            </a:extLst>
          </p:cNvPr>
          <p:cNvSpPr/>
          <p:nvPr/>
        </p:nvSpPr>
        <p:spPr>
          <a:xfrm>
            <a:off x="8738795" y="3427275"/>
            <a:ext cx="3048006" cy="602673"/>
          </a:xfrm>
          <a:prstGeom prst="roundRect">
            <a:avLst/>
          </a:prstGeom>
          <a:ln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B. Sai</a:t>
            </a:r>
          </a:p>
        </p:txBody>
      </p:sp>
      <p:sp>
        <p:nvSpPr>
          <p:cNvPr id="41" name="Visit http://fb.com/nkpowerskills">
            <a:extLst>
              <a:ext uri="{FF2B5EF4-FFF2-40B4-BE49-F238E27FC236}">
                <a16:creationId xmlns:a16="http://schemas.microsoft.com/office/drawing/2014/main" xmlns="" id="{C3027088-EBFA-4887-87F5-C415189ED863}"/>
              </a:ext>
            </a:extLst>
          </p:cNvPr>
          <p:cNvSpPr/>
          <p:nvPr/>
        </p:nvSpPr>
        <p:spPr>
          <a:xfrm>
            <a:off x="5085322" y="3433624"/>
            <a:ext cx="3048006" cy="602673"/>
          </a:xfrm>
          <a:prstGeom prst="roundRect">
            <a:avLst/>
          </a:prstGeom>
          <a:ln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A. </a:t>
            </a:r>
            <a:r>
              <a:rPr lang="en-US" sz="3600" b="1" dirty="0" err="1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endParaRPr kumimoji="0" lang="en-US" sz="3600" b="1" i="0" u="none" strike="noStrike" kern="1200" cap="none" spc="0" normalizeH="0" baseline="0" noProof="0" dirty="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42" name="Picture 6" descr="Káº¿t quáº£ hÃ¬nh áº£nh cho right wrong tick icon">
            <a:extLst>
              <a:ext uri="{FF2B5EF4-FFF2-40B4-BE49-F238E27FC236}">
                <a16:creationId xmlns:a16="http://schemas.microsoft.com/office/drawing/2014/main" xmlns="" id="{23A7A0B9-55CD-4D9A-8C01-C5175C34993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67" t="18657" r="55100" b="30178"/>
          <a:stretch/>
        </p:blipFill>
        <p:spPr bwMode="auto">
          <a:xfrm>
            <a:off x="7867027" y="3556006"/>
            <a:ext cx="345538" cy="4848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5" name="Picture 6" descr="Káº¿t quáº£ hÃ¬nh áº£nh cho right wrong tick icon">
            <a:extLst>
              <a:ext uri="{FF2B5EF4-FFF2-40B4-BE49-F238E27FC236}">
                <a16:creationId xmlns:a16="http://schemas.microsoft.com/office/drawing/2014/main" xmlns="" id="{F9CEE6B4-0237-4209-BD92-3CAE408B2A2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149" t="18843" r="5517" b="28298"/>
          <a:stretch/>
        </p:blipFill>
        <p:spPr bwMode="auto">
          <a:xfrm>
            <a:off x="11501052" y="3458667"/>
            <a:ext cx="423807" cy="5157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rổ">
            <a:extLst>
              <a:ext uri="{FF2B5EF4-FFF2-40B4-BE49-F238E27FC236}">
                <a16:creationId xmlns:a16="http://schemas.microsoft.com/office/drawing/2014/main" xmlns="" id="{4B60E297-4D5A-4380-81A6-5611BE3F6354}"/>
              </a:ext>
            </a:extLst>
          </p:cNvPr>
          <p:cNvPicPr>
            <a:picLocks noChangeAspect="1"/>
          </p:cNvPicPr>
          <p:nvPr/>
        </p:nvPicPr>
        <p:blipFill rotWithShape="1">
          <a:blip r:embed="rId12" cstate="print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4891" b="46362" l="3521" r="32381">
                        <a14:foregroundMark x1="32409" y1="26880" x2="32409" y2="26880"/>
                        <a14:foregroundMark x1="22734" y1="46362" x2="22734" y2="46362"/>
                      </a14:backgroundRemoval>
                    </a14:imgEffect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64665" b="50306"/>
          <a:stretch/>
        </p:blipFill>
        <p:spPr>
          <a:xfrm>
            <a:off x="2300869" y="4116973"/>
            <a:ext cx="3778181" cy="28838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7065138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-thanh-tra-loi-sai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m-thanh-tra-loi-dung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2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3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4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75E-6 1.11111E-6 L 0.19401 0.48194 " pathEditMode="relative" rAng="0" ptsTypes="AA">
                                      <p:cBhvr>
                                        <p:cTn id="15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701" y="24097"/>
                                    </p:animMotion>
                                  </p:childTnLst>
                                </p:cTn>
                              </p:par>
                              <p:par>
                                <p:cTn id="16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25E-6 2.22222E-6 L 0.14583 0.2618 " pathEditMode="relative" rAng="0" ptsTypes="AA">
                                      <p:cBhvr>
                                        <p:cTn id="17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292" y="1307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</p:childTnLst>
        </p:cTn>
      </p:par>
    </p:tnLst>
    <p:bldLst>
      <p:bldP spid="38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27000" r="-2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xmlns="" id="{788869FE-5CB6-43D9-BAF7-ED79AC242DD8}"/>
              </a:ext>
            </a:extLst>
          </p:cNvPr>
          <p:cNvSpPr/>
          <p:nvPr/>
        </p:nvSpPr>
        <p:spPr>
          <a:xfrm>
            <a:off x="171450" y="925974"/>
            <a:ext cx="11125200" cy="5016991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3600" b="0" i="1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UTM Avo" panose="02040603050506020204" pitchFamily="18" charset="0"/>
              <a:ea typeface="+mn-ea"/>
              <a:cs typeface="+mn-cs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982C2A2C-7DF8-4876-B6A2-FDEDAC600F6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14450" y="2664475"/>
            <a:ext cx="9810750" cy="15290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606138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3">
            <a:extLst>
              <a:ext uri="{FF2B5EF4-FFF2-40B4-BE49-F238E27FC236}">
                <a16:creationId xmlns:a16="http://schemas.microsoft.com/office/drawing/2014/main" xmlns="" id="{8043176E-8A25-4308-9C42-884E3BCE0AF4}"/>
              </a:ext>
            </a:extLst>
          </p:cNvPr>
          <p:cNvSpPr/>
          <p:nvPr/>
        </p:nvSpPr>
        <p:spPr>
          <a:xfrm>
            <a:off x="126609" y="576775"/>
            <a:ext cx="11873133" cy="6105380"/>
          </a:xfrm>
          <a:custGeom>
            <a:avLst/>
            <a:gdLst>
              <a:gd name="connsiteX0" fmla="*/ 0 w 11254154"/>
              <a:gd name="connsiteY0" fmla="*/ 1015239 h 6091311"/>
              <a:gd name="connsiteX1" fmla="*/ 1015239 w 11254154"/>
              <a:gd name="connsiteY1" fmla="*/ 0 h 6091311"/>
              <a:gd name="connsiteX2" fmla="*/ 10238915 w 11254154"/>
              <a:gd name="connsiteY2" fmla="*/ 0 h 6091311"/>
              <a:gd name="connsiteX3" fmla="*/ 11254154 w 11254154"/>
              <a:gd name="connsiteY3" fmla="*/ 1015239 h 6091311"/>
              <a:gd name="connsiteX4" fmla="*/ 11254154 w 11254154"/>
              <a:gd name="connsiteY4" fmla="*/ 5076072 h 6091311"/>
              <a:gd name="connsiteX5" fmla="*/ 10238915 w 11254154"/>
              <a:gd name="connsiteY5" fmla="*/ 6091311 h 6091311"/>
              <a:gd name="connsiteX6" fmla="*/ 1015239 w 11254154"/>
              <a:gd name="connsiteY6" fmla="*/ 6091311 h 6091311"/>
              <a:gd name="connsiteX7" fmla="*/ 0 w 11254154"/>
              <a:gd name="connsiteY7" fmla="*/ 5076072 h 6091311"/>
              <a:gd name="connsiteX8" fmla="*/ 0 w 11254154"/>
              <a:gd name="connsiteY8" fmla="*/ 1015239 h 6091311"/>
              <a:gd name="connsiteX0" fmla="*/ 365760 w 11619914"/>
              <a:gd name="connsiteY0" fmla="*/ 1015239 h 6091311"/>
              <a:gd name="connsiteX1" fmla="*/ 1380999 w 11619914"/>
              <a:gd name="connsiteY1" fmla="*/ 0 h 6091311"/>
              <a:gd name="connsiteX2" fmla="*/ 10604675 w 11619914"/>
              <a:gd name="connsiteY2" fmla="*/ 0 h 6091311"/>
              <a:gd name="connsiteX3" fmla="*/ 11619914 w 11619914"/>
              <a:gd name="connsiteY3" fmla="*/ 1015239 h 6091311"/>
              <a:gd name="connsiteX4" fmla="*/ 11619914 w 11619914"/>
              <a:gd name="connsiteY4" fmla="*/ 5076072 h 6091311"/>
              <a:gd name="connsiteX5" fmla="*/ 10604675 w 11619914"/>
              <a:gd name="connsiteY5" fmla="*/ 6091311 h 6091311"/>
              <a:gd name="connsiteX6" fmla="*/ 1380999 w 11619914"/>
              <a:gd name="connsiteY6" fmla="*/ 6091311 h 6091311"/>
              <a:gd name="connsiteX7" fmla="*/ 365760 w 11619914"/>
              <a:gd name="connsiteY7" fmla="*/ 5076072 h 6091311"/>
              <a:gd name="connsiteX8" fmla="*/ 0 w 11619914"/>
              <a:gd name="connsiteY8" fmla="*/ 2222696 h 6091311"/>
              <a:gd name="connsiteX9" fmla="*/ 365760 w 11619914"/>
              <a:gd name="connsiteY9" fmla="*/ 1015239 h 6091311"/>
              <a:gd name="connsiteX0" fmla="*/ 365760 w 11859130"/>
              <a:gd name="connsiteY0" fmla="*/ 1015239 h 6091311"/>
              <a:gd name="connsiteX1" fmla="*/ 1380999 w 11859130"/>
              <a:gd name="connsiteY1" fmla="*/ 0 h 6091311"/>
              <a:gd name="connsiteX2" fmla="*/ 10604675 w 11859130"/>
              <a:gd name="connsiteY2" fmla="*/ 0 h 6091311"/>
              <a:gd name="connsiteX3" fmla="*/ 11619914 w 11859130"/>
              <a:gd name="connsiteY3" fmla="*/ 1015239 h 6091311"/>
              <a:gd name="connsiteX4" fmla="*/ 11859065 w 11859130"/>
              <a:gd name="connsiteY4" fmla="*/ 1617785 h 6091311"/>
              <a:gd name="connsiteX5" fmla="*/ 11619914 w 11859130"/>
              <a:gd name="connsiteY5" fmla="*/ 5076072 h 6091311"/>
              <a:gd name="connsiteX6" fmla="*/ 10604675 w 11859130"/>
              <a:gd name="connsiteY6" fmla="*/ 6091311 h 6091311"/>
              <a:gd name="connsiteX7" fmla="*/ 1380999 w 11859130"/>
              <a:gd name="connsiteY7" fmla="*/ 6091311 h 6091311"/>
              <a:gd name="connsiteX8" fmla="*/ 365760 w 11859130"/>
              <a:gd name="connsiteY8" fmla="*/ 5076072 h 6091311"/>
              <a:gd name="connsiteX9" fmla="*/ 0 w 11859130"/>
              <a:gd name="connsiteY9" fmla="*/ 2222696 h 6091311"/>
              <a:gd name="connsiteX10" fmla="*/ 365760 w 11859130"/>
              <a:gd name="connsiteY10" fmla="*/ 1015239 h 6091311"/>
              <a:gd name="connsiteX0" fmla="*/ 365760 w 11873133"/>
              <a:gd name="connsiteY0" fmla="*/ 1015239 h 6091311"/>
              <a:gd name="connsiteX1" fmla="*/ 1380999 w 11873133"/>
              <a:gd name="connsiteY1" fmla="*/ 0 h 6091311"/>
              <a:gd name="connsiteX2" fmla="*/ 10604675 w 11873133"/>
              <a:gd name="connsiteY2" fmla="*/ 0 h 6091311"/>
              <a:gd name="connsiteX3" fmla="*/ 11619914 w 11873133"/>
              <a:gd name="connsiteY3" fmla="*/ 1015239 h 6091311"/>
              <a:gd name="connsiteX4" fmla="*/ 11859065 w 11873133"/>
              <a:gd name="connsiteY4" fmla="*/ 1617785 h 6091311"/>
              <a:gd name="connsiteX5" fmla="*/ 11873133 w 11873133"/>
              <a:gd name="connsiteY5" fmla="*/ 5273020 h 6091311"/>
              <a:gd name="connsiteX6" fmla="*/ 10604675 w 11873133"/>
              <a:gd name="connsiteY6" fmla="*/ 6091311 h 6091311"/>
              <a:gd name="connsiteX7" fmla="*/ 1380999 w 11873133"/>
              <a:gd name="connsiteY7" fmla="*/ 6091311 h 6091311"/>
              <a:gd name="connsiteX8" fmla="*/ 365760 w 11873133"/>
              <a:gd name="connsiteY8" fmla="*/ 5076072 h 6091311"/>
              <a:gd name="connsiteX9" fmla="*/ 0 w 11873133"/>
              <a:gd name="connsiteY9" fmla="*/ 2222696 h 6091311"/>
              <a:gd name="connsiteX10" fmla="*/ 365760 w 11873133"/>
              <a:gd name="connsiteY10" fmla="*/ 1015239 h 6091311"/>
              <a:gd name="connsiteX0" fmla="*/ 365760 w 11873133"/>
              <a:gd name="connsiteY0" fmla="*/ 1015239 h 6091311"/>
              <a:gd name="connsiteX1" fmla="*/ 1380999 w 11873133"/>
              <a:gd name="connsiteY1" fmla="*/ 0 h 6091311"/>
              <a:gd name="connsiteX2" fmla="*/ 10604675 w 11873133"/>
              <a:gd name="connsiteY2" fmla="*/ 0 h 6091311"/>
              <a:gd name="connsiteX3" fmla="*/ 11619914 w 11873133"/>
              <a:gd name="connsiteY3" fmla="*/ 1015239 h 6091311"/>
              <a:gd name="connsiteX4" fmla="*/ 11859065 w 11873133"/>
              <a:gd name="connsiteY4" fmla="*/ 1617785 h 6091311"/>
              <a:gd name="connsiteX5" fmla="*/ 11873133 w 11873133"/>
              <a:gd name="connsiteY5" fmla="*/ 5273020 h 6091311"/>
              <a:gd name="connsiteX6" fmla="*/ 10604675 w 11873133"/>
              <a:gd name="connsiteY6" fmla="*/ 6091311 h 6091311"/>
              <a:gd name="connsiteX7" fmla="*/ 1380999 w 11873133"/>
              <a:gd name="connsiteY7" fmla="*/ 6091311 h 6091311"/>
              <a:gd name="connsiteX8" fmla="*/ 70339 w 11873133"/>
              <a:gd name="connsiteY8" fmla="*/ 5160478 h 6091311"/>
              <a:gd name="connsiteX9" fmla="*/ 0 w 11873133"/>
              <a:gd name="connsiteY9" fmla="*/ 2222696 h 6091311"/>
              <a:gd name="connsiteX10" fmla="*/ 365760 w 11873133"/>
              <a:gd name="connsiteY10" fmla="*/ 1015239 h 60913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1873133" h="6091311">
                <a:moveTo>
                  <a:pt x="365760" y="1015239"/>
                </a:moveTo>
                <a:cubicBezTo>
                  <a:pt x="365760" y="454538"/>
                  <a:pt x="820298" y="0"/>
                  <a:pt x="1380999" y="0"/>
                </a:cubicBezTo>
                <a:lnTo>
                  <a:pt x="10604675" y="0"/>
                </a:lnTo>
                <a:cubicBezTo>
                  <a:pt x="11165376" y="0"/>
                  <a:pt x="11619914" y="454538"/>
                  <a:pt x="11619914" y="1015239"/>
                </a:cubicBezTo>
                <a:cubicBezTo>
                  <a:pt x="11615225" y="1187952"/>
                  <a:pt x="11863754" y="1445072"/>
                  <a:pt x="11859065" y="1617785"/>
                </a:cubicBezTo>
                <a:cubicBezTo>
                  <a:pt x="11863754" y="2836197"/>
                  <a:pt x="11868444" y="4054608"/>
                  <a:pt x="11873133" y="5273020"/>
                </a:cubicBezTo>
                <a:cubicBezTo>
                  <a:pt x="11873133" y="5833721"/>
                  <a:pt x="11165376" y="6091311"/>
                  <a:pt x="10604675" y="6091311"/>
                </a:cubicBezTo>
                <a:lnTo>
                  <a:pt x="1380999" y="6091311"/>
                </a:lnTo>
                <a:cubicBezTo>
                  <a:pt x="820298" y="6091311"/>
                  <a:pt x="70339" y="5721179"/>
                  <a:pt x="70339" y="5160478"/>
                </a:cubicBezTo>
                <a:cubicBezTo>
                  <a:pt x="60961" y="4209353"/>
                  <a:pt x="9378" y="3173821"/>
                  <a:pt x="0" y="2222696"/>
                </a:cubicBezTo>
                <a:cubicBezTo>
                  <a:pt x="9378" y="1820210"/>
                  <a:pt x="356382" y="1417725"/>
                  <a:pt x="365760" y="1015239"/>
                </a:cubicBezTo>
                <a:close/>
              </a:path>
            </a:pathLst>
          </a:custGeom>
          <a:solidFill>
            <a:schemeClr val="bg1">
              <a:alpha val="70000"/>
            </a:schemeClr>
          </a:solidFill>
          <a:ln w="38100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DE928A71-F642-4000-9F1E-887D813A5F4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81854" y="781654"/>
            <a:ext cx="6142642" cy="1235522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6963DDD7-BF0F-4500-B97B-86B3FAA62F66}"/>
              </a:ext>
            </a:extLst>
          </p:cNvPr>
          <p:cNvSpPr txBox="1"/>
          <p:nvPr/>
        </p:nvSpPr>
        <p:spPr>
          <a:xfrm>
            <a:off x="5524500" y="3333750"/>
            <a:ext cx="23717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(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Tiết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1)</a:t>
            </a:r>
          </a:p>
        </p:txBody>
      </p:sp>
      <p:pic>
        <p:nvPicPr>
          <p:cNvPr id="7" name="Picture 6" descr="A picture containing vector graphics&#10;&#10;Description automatically generated">
            <a:extLst>
              <a:ext uri="{FF2B5EF4-FFF2-40B4-BE49-F238E27FC236}">
                <a16:creationId xmlns:a16="http://schemas.microsoft.com/office/drawing/2014/main" xmlns="" id="{57BCCF6F-9AB0-47AA-B86D-B1A27E41C8B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775" y="3590925"/>
            <a:ext cx="3267075" cy="3267075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xmlns="" id="{36E29780-08C1-4964-9D15-B7602EA46B7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10649" y="3724274"/>
            <a:ext cx="2733675" cy="273367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103580AA-2F5C-45F2-9C46-E5D4477CCE5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30821" y="2274147"/>
            <a:ext cx="9644708" cy="9571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773049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xmlns="" id="{10060D0A-B2D7-4FAB-B888-764ED3ADC8A2}"/>
              </a:ext>
            </a:extLst>
          </p:cNvPr>
          <p:cNvSpPr/>
          <p:nvPr/>
        </p:nvSpPr>
        <p:spPr>
          <a:xfrm>
            <a:off x="331076" y="220714"/>
            <a:ext cx="11616677" cy="6526924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2969" b="97031" l="3125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45776" y="2326536"/>
            <a:ext cx="3966029" cy="396602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655"/>
          <a:stretch/>
        </p:blipFill>
        <p:spPr>
          <a:xfrm>
            <a:off x="6000265" y="2478936"/>
            <a:ext cx="3930675" cy="3708401"/>
          </a:xfrm>
          <a:prstGeom prst="rect">
            <a:avLst/>
          </a:prstGeom>
        </p:spPr>
      </p:pic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xmlns="" id="{587801C8-AAC6-4DC4-AB95-EC2D3D7EC2E5}"/>
              </a:ext>
            </a:extLst>
          </p:cNvPr>
          <p:cNvSpPr/>
          <p:nvPr/>
        </p:nvSpPr>
        <p:spPr>
          <a:xfrm>
            <a:off x="991739" y="1019175"/>
            <a:ext cx="9819136" cy="1060476"/>
          </a:xfrm>
          <a:custGeom>
            <a:avLst/>
            <a:gdLst>
              <a:gd name="connsiteX0" fmla="*/ 0 w 9819136"/>
              <a:gd name="connsiteY0" fmla="*/ 176750 h 1060476"/>
              <a:gd name="connsiteX1" fmla="*/ 176750 w 9819136"/>
              <a:gd name="connsiteY1" fmla="*/ 0 h 1060476"/>
              <a:gd name="connsiteX2" fmla="*/ 579040 w 9819136"/>
              <a:gd name="connsiteY2" fmla="*/ 0 h 1060476"/>
              <a:gd name="connsiteX3" fmla="*/ 1075985 w 9819136"/>
              <a:gd name="connsiteY3" fmla="*/ 0 h 1060476"/>
              <a:gd name="connsiteX4" fmla="*/ 1383619 w 9819136"/>
              <a:gd name="connsiteY4" fmla="*/ 0 h 1060476"/>
              <a:gd name="connsiteX5" fmla="*/ 1691252 w 9819136"/>
              <a:gd name="connsiteY5" fmla="*/ 0 h 1060476"/>
              <a:gd name="connsiteX6" fmla="*/ 2282854 w 9819136"/>
              <a:gd name="connsiteY6" fmla="*/ 0 h 1060476"/>
              <a:gd name="connsiteX7" fmla="*/ 2969113 w 9819136"/>
              <a:gd name="connsiteY7" fmla="*/ 0 h 1060476"/>
              <a:gd name="connsiteX8" fmla="*/ 3371402 w 9819136"/>
              <a:gd name="connsiteY8" fmla="*/ 0 h 1060476"/>
              <a:gd name="connsiteX9" fmla="*/ 3679035 w 9819136"/>
              <a:gd name="connsiteY9" fmla="*/ 0 h 1060476"/>
              <a:gd name="connsiteX10" fmla="*/ 4270638 w 9819136"/>
              <a:gd name="connsiteY10" fmla="*/ 0 h 1060476"/>
              <a:gd name="connsiteX11" fmla="*/ 4672927 w 9819136"/>
              <a:gd name="connsiteY11" fmla="*/ 0 h 1060476"/>
              <a:gd name="connsiteX12" fmla="*/ 5359186 w 9819136"/>
              <a:gd name="connsiteY12" fmla="*/ 0 h 1060476"/>
              <a:gd name="connsiteX13" fmla="*/ 5666819 w 9819136"/>
              <a:gd name="connsiteY13" fmla="*/ 0 h 1060476"/>
              <a:gd name="connsiteX14" fmla="*/ 6069108 w 9819136"/>
              <a:gd name="connsiteY14" fmla="*/ 0 h 1060476"/>
              <a:gd name="connsiteX15" fmla="*/ 6755367 w 9819136"/>
              <a:gd name="connsiteY15" fmla="*/ 0 h 1060476"/>
              <a:gd name="connsiteX16" fmla="*/ 7346969 w 9819136"/>
              <a:gd name="connsiteY16" fmla="*/ 0 h 1060476"/>
              <a:gd name="connsiteX17" fmla="*/ 8127884 w 9819136"/>
              <a:gd name="connsiteY17" fmla="*/ 0 h 1060476"/>
              <a:gd name="connsiteX18" fmla="*/ 8908799 w 9819136"/>
              <a:gd name="connsiteY18" fmla="*/ 0 h 1060476"/>
              <a:gd name="connsiteX19" fmla="*/ 9642386 w 9819136"/>
              <a:gd name="connsiteY19" fmla="*/ 0 h 1060476"/>
              <a:gd name="connsiteX20" fmla="*/ 9819136 w 9819136"/>
              <a:gd name="connsiteY20" fmla="*/ 176750 h 1060476"/>
              <a:gd name="connsiteX21" fmla="*/ 9819136 w 9819136"/>
              <a:gd name="connsiteY21" fmla="*/ 523168 h 1060476"/>
              <a:gd name="connsiteX22" fmla="*/ 9819136 w 9819136"/>
              <a:gd name="connsiteY22" fmla="*/ 883726 h 1060476"/>
              <a:gd name="connsiteX23" fmla="*/ 9642386 w 9819136"/>
              <a:gd name="connsiteY23" fmla="*/ 1060476 h 1060476"/>
              <a:gd name="connsiteX24" fmla="*/ 9145440 w 9819136"/>
              <a:gd name="connsiteY24" fmla="*/ 1060476 h 1060476"/>
              <a:gd name="connsiteX25" fmla="*/ 8459182 w 9819136"/>
              <a:gd name="connsiteY25" fmla="*/ 1060476 h 1060476"/>
              <a:gd name="connsiteX26" fmla="*/ 7678267 w 9819136"/>
              <a:gd name="connsiteY26" fmla="*/ 1060476 h 1060476"/>
              <a:gd name="connsiteX27" fmla="*/ 6992008 w 9819136"/>
              <a:gd name="connsiteY27" fmla="*/ 1060476 h 1060476"/>
              <a:gd name="connsiteX28" fmla="*/ 6684375 w 9819136"/>
              <a:gd name="connsiteY28" fmla="*/ 1060476 h 1060476"/>
              <a:gd name="connsiteX29" fmla="*/ 6092773 w 9819136"/>
              <a:gd name="connsiteY29" fmla="*/ 1060476 h 1060476"/>
              <a:gd name="connsiteX30" fmla="*/ 5785139 w 9819136"/>
              <a:gd name="connsiteY30" fmla="*/ 1060476 h 1060476"/>
              <a:gd name="connsiteX31" fmla="*/ 5098881 w 9819136"/>
              <a:gd name="connsiteY31" fmla="*/ 1060476 h 1060476"/>
              <a:gd name="connsiteX32" fmla="*/ 4601935 w 9819136"/>
              <a:gd name="connsiteY32" fmla="*/ 1060476 h 1060476"/>
              <a:gd name="connsiteX33" fmla="*/ 4294302 w 9819136"/>
              <a:gd name="connsiteY33" fmla="*/ 1060476 h 1060476"/>
              <a:gd name="connsiteX34" fmla="*/ 3892012 w 9819136"/>
              <a:gd name="connsiteY34" fmla="*/ 1060476 h 1060476"/>
              <a:gd name="connsiteX35" fmla="*/ 3300410 w 9819136"/>
              <a:gd name="connsiteY35" fmla="*/ 1060476 h 1060476"/>
              <a:gd name="connsiteX36" fmla="*/ 2708808 w 9819136"/>
              <a:gd name="connsiteY36" fmla="*/ 1060476 h 1060476"/>
              <a:gd name="connsiteX37" fmla="*/ 2211862 w 9819136"/>
              <a:gd name="connsiteY37" fmla="*/ 1060476 h 1060476"/>
              <a:gd name="connsiteX38" fmla="*/ 1525603 w 9819136"/>
              <a:gd name="connsiteY38" fmla="*/ 1060476 h 1060476"/>
              <a:gd name="connsiteX39" fmla="*/ 1217970 w 9819136"/>
              <a:gd name="connsiteY39" fmla="*/ 1060476 h 1060476"/>
              <a:gd name="connsiteX40" fmla="*/ 176750 w 9819136"/>
              <a:gd name="connsiteY40" fmla="*/ 1060476 h 1060476"/>
              <a:gd name="connsiteX41" fmla="*/ 0 w 9819136"/>
              <a:gd name="connsiteY41" fmla="*/ 883726 h 1060476"/>
              <a:gd name="connsiteX42" fmla="*/ 0 w 9819136"/>
              <a:gd name="connsiteY42" fmla="*/ 537308 h 1060476"/>
              <a:gd name="connsiteX43" fmla="*/ 0 w 9819136"/>
              <a:gd name="connsiteY43" fmla="*/ 176750 h 10604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</a:cxnLst>
            <a:rect l="l" t="t" r="r" b="b"/>
            <a:pathLst>
              <a:path w="9819136" h="1060476" fill="none" extrusionOk="0">
                <a:moveTo>
                  <a:pt x="0" y="176750"/>
                </a:moveTo>
                <a:cubicBezTo>
                  <a:pt x="-21022" y="72737"/>
                  <a:pt x="69171" y="-9548"/>
                  <a:pt x="176750" y="0"/>
                </a:cubicBezTo>
                <a:cubicBezTo>
                  <a:pt x="300577" y="-2023"/>
                  <a:pt x="419832" y="18879"/>
                  <a:pt x="579040" y="0"/>
                </a:cubicBezTo>
                <a:cubicBezTo>
                  <a:pt x="738248" y="-18879"/>
                  <a:pt x="838711" y="38837"/>
                  <a:pt x="1075985" y="0"/>
                </a:cubicBezTo>
                <a:cubicBezTo>
                  <a:pt x="1313259" y="-38837"/>
                  <a:pt x="1237719" y="994"/>
                  <a:pt x="1383619" y="0"/>
                </a:cubicBezTo>
                <a:cubicBezTo>
                  <a:pt x="1529519" y="-994"/>
                  <a:pt x="1604606" y="24742"/>
                  <a:pt x="1691252" y="0"/>
                </a:cubicBezTo>
                <a:cubicBezTo>
                  <a:pt x="1777898" y="-24742"/>
                  <a:pt x="2102551" y="57895"/>
                  <a:pt x="2282854" y="0"/>
                </a:cubicBezTo>
                <a:cubicBezTo>
                  <a:pt x="2463157" y="-57895"/>
                  <a:pt x="2768707" y="48013"/>
                  <a:pt x="2969113" y="0"/>
                </a:cubicBezTo>
                <a:cubicBezTo>
                  <a:pt x="3169519" y="-48013"/>
                  <a:pt x="3204394" y="33168"/>
                  <a:pt x="3371402" y="0"/>
                </a:cubicBezTo>
                <a:cubicBezTo>
                  <a:pt x="3538410" y="-33168"/>
                  <a:pt x="3580836" y="20018"/>
                  <a:pt x="3679035" y="0"/>
                </a:cubicBezTo>
                <a:cubicBezTo>
                  <a:pt x="3777234" y="-20018"/>
                  <a:pt x="3991144" y="442"/>
                  <a:pt x="4270638" y="0"/>
                </a:cubicBezTo>
                <a:cubicBezTo>
                  <a:pt x="4550132" y="-442"/>
                  <a:pt x="4516478" y="12837"/>
                  <a:pt x="4672927" y="0"/>
                </a:cubicBezTo>
                <a:cubicBezTo>
                  <a:pt x="4829376" y="-12837"/>
                  <a:pt x="5038527" y="22521"/>
                  <a:pt x="5359186" y="0"/>
                </a:cubicBezTo>
                <a:cubicBezTo>
                  <a:pt x="5679845" y="-22521"/>
                  <a:pt x="5538228" y="1474"/>
                  <a:pt x="5666819" y="0"/>
                </a:cubicBezTo>
                <a:cubicBezTo>
                  <a:pt x="5795410" y="-1474"/>
                  <a:pt x="5884469" y="31622"/>
                  <a:pt x="6069108" y="0"/>
                </a:cubicBezTo>
                <a:cubicBezTo>
                  <a:pt x="6253747" y="-31622"/>
                  <a:pt x="6445774" y="39434"/>
                  <a:pt x="6755367" y="0"/>
                </a:cubicBezTo>
                <a:cubicBezTo>
                  <a:pt x="7064960" y="-39434"/>
                  <a:pt x="7208411" y="68076"/>
                  <a:pt x="7346969" y="0"/>
                </a:cubicBezTo>
                <a:cubicBezTo>
                  <a:pt x="7485527" y="-68076"/>
                  <a:pt x="7899346" y="31642"/>
                  <a:pt x="8127884" y="0"/>
                </a:cubicBezTo>
                <a:cubicBezTo>
                  <a:pt x="8356422" y="-31642"/>
                  <a:pt x="8741879" y="70140"/>
                  <a:pt x="8908799" y="0"/>
                </a:cubicBezTo>
                <a:cubicBezTo>
                  <a:pt x="9075720" y="-70140"/>
                  <a:pt x="9289612" y="67906"/>
                  <a:pt x="9642386" y="0"/>
                </a:cubicBezTo>
                <a:cubicBezTo>
                  <a:pt x="9723149" y="-8814"/>
                  <a:pt x="9807142" y="62060"/>
                  <a:pt x="9819136" y="176750"/>
                </a:cubicBezTo>
                <a:cubicBezTo>
                  <a:pt x="9840742" y="303385"/>
                  <a:pt x="9813752" y="422287"/>
                  <a:pt x="9819136" y="523168"/>
                </a:cubicBezTo>
                <a:cubicBezTo>
                  <a:pt x="9824520" y="624049"/>
                  <a:pt x="9777121" y="780677"/>
                  <a:pt x="9819136" y="883726"/>
                </a:cubicBezTo>
                <a:cubicBezTo>
                  <a:pt x="9790810" y="983126"/>
                  <a:pt x="9728099" y="1079396"/>
                  <a:pt x="9642386" y="1060476"/>
                </a:cubicBezTo>
                <a:cubicBezTo>
                  <a:pt x="9529484" y="1077214"/>
                  <a:pt x="9319149" y="1002694"/>
                  <a:pt x="9145440" y="1060476"/>
                </a:cubicBezTo>
                <a:cubicBezTo>
                  <a:pt x="8971731" y="1118258"/>
                  <a:pt x="8612476" y="1017773"/>
                  <a:pt x="8459182" y="1060476"/>
                </a:cubicBezTo>
                <a:cubicBezTo>
                  <a:pt x="8305888" y="1103179"/>
                  <a:pt x="7834961" y="1029752"/>
                  <a:pt x="7678267" y="1060476"/>
                </a:cubicBezTo>
                <a:cubicBezTo>
                  <a:pt x="7521574" y="1091200"/>
                  <a:pt x="7190521" y="993731"/>
                  <a:pt x="6992008" y="1060476"/>
                </a:cubicBezTo>
                <a:cubicBezTo>
                  <a:pt x="6793495" y="1127221"/>
                  <a:pt x="6814781" y="1034031"/>
                  <a:pt x="6684375" y="1060476"/>
                </a:cubicBezTo>
                <a:cubicBezTo>
                  <a:pt x="6553969" y="1086921"/>
                  <a:pt x="6277914" y="1046119"/>
                  <a:pt x="6092773" y="1060476"/>
                </a:cubicBezTo>
                <a:cubicBezTo>
                  <a:pt x="5907632" y="1074833"/>
                  <a:pt x="5929268" y="1037766"/>
                  <a:pt x="5785139" y="1060476"/>
                </a:cubicBezTo>
                <a:cubicBezTo>
                  <a:pt x="5641010" y="1083186"/>
                  <a:pt x="5419250" y="1050729"/>
                  <a:pt x="5098881" y="1060476"/>
                </a:cubicBezTo>
                <a:cubicBezTo>
                  <a:pt x="4778512" y="1070223"/>
                  <a:pt x="4729517" y="1056175"/>
                  <a:pt x="4601935" y="1060476"/>
                </a:cubicBezTo>
                <a:cubicBezTo>
                  <a:pt x="4474353" y="1064777"/>
                  <a:pt x="4389337" y="1035252"/>
                  <a:pt x="4294302" y="1060476"/>
                </a:cubicBezTo>
                <a:cubicBezTo>
                  <a:pt x="4199267" y="1085700"/>
                  <a:pt x="4052763" y="1048662"/>
                  <a:pt x="3892012" y="1060476"/>
                </a:cubicBezTo>
                <a:cubicBezTo>
                  <a:pt x="3731261" y="1072290"/>
                  <a:pt x="3461225" y="1008283"/>
                  <a:pt x="3300410" y="1060476"/>
                </a:cubicBezTo>
                <a:cubicBezTo>
                  <a:pt x="3139595" y="1112669"/>
                  <a:pt x="2893114" y="1002890"/>
                  <a:pt x="2708808" y="1060476"/>
                </a:cubicBezTo>
                <a:cubicBezTo>
                  <a:pt x="2524502" y="1118062"/>
                  <a:pt x="2356486" y="1030622"/>
                  <a:pt x="2211862" y="1060476"/>
                </a:cubicBezTo>
                <a:cubicBezTo>
                  <a:pt x="2067238" y="1090330"/>
                  <a:pt x="1670222" y="989614"/>
                  <a:pt x="1525603" y="1060476"/>
                </a:cubicBezTo>
                <a:cubicBezTo>
                  <a:pt x="1380984" y="1131338"/>
                  <a:pt x="1316121" y="1044321"/>
                  <a:pt x="1217970" y="1060476"/>
                </a:cubicBezTo>
                <a:cubicBezTo>
                  <a:pt x="1119819" y="1076631"/>
                  <a:pt x="657515" y="997656"/>
                  <a:pt x="176750" y="1060476"/>
                </a:cubicBezTo>
                <a:cubicBezTo>
                  <a:pt x="81011" y="1061533"/>
                  <a:pt x="-1064" y="985676"/>
                  <a:pt x="0" y="883726"/>
                </a:cubicBezTo>
                <a:cubicBezTo>
                  <a:pt x="-35400" y="772276"/>
                  <a:pt x="13034" y="626887"/>
                  <a:pt x="0" y="537308"/>
                </a:cubicBezTo>
                <a:cubicBezTo>
                  <a:pt x="-13034" y="447729"/>
                  <a:pt x="30793" y="288287"/>
                  <a:pt x="0" y="176750"/>
                </a:cubicBezTo>
                <a:close/>
              </a:path>
              <a:path w="9819136" h="1060476" stroke="0" extrusionOk="0">
                <a:moveTo>
                  <a:pt x="0" y="176750"/>
                </a:moveTo>
                <a:cubicBezTo>
                  <a:pt x="10356" y="82843"/>
                  <a:pt x="85762" y="15195"/>
                  <a:pt x="176750" y="0"/>
                </a:cubicBezTo>
                <a:cubicBezTo>
                  <a:pt x="256408" y="-7795"/>
                  <a:pt x="334128" y="19854"/>
                  <a:pt x="484383" y="0"/>
                </a:cubicBezTo>
                <a:cubicBezTo>
                  <a:pt x="634638" y="-19854"/>
                  <a:pt x="836361" y="46988"/>
                  <a:pt x="1170642" y="0"/>
                </a:cubicBezTo>
                <a:cubicBezTo>
                  <a:pt x="1504923" y="-46988"/>
                  <a:pt x="1531600" y="25358"/>
                  <a:pt x="1762244" y="0"/>
                </a:cubicBezTo>
                <a:cubicBezTo>
                  <a:pt x="1992888" y="-25358"/>
                  <a:pt x="1971788" y="10172"/>
                  <a:pt x="2069877" y="0"/>
                </a:cubicBezTo>
                <a:cubicBezTo>
                  <a:pt x="2167966" y="-10172"/>
                  <a:pt x="2271119" y="32891"/>
                  <a:pt x="2377510" y="0"/>
                </a:cubicBezTo>
                <a:cubicBezTo>
                  <a:pt x="2483901" y="-32891"/>
                  <a:pt x="2622257" y="8847"/>
                  <a:pt x="2685144" y="0"/>
                </a:cubicBezTo>
                <a:cubicBezTo>
                  <a:pt x="2748031" y="-8847"/>
                  <a:pt x="3125573" y="21872"/>
                  <a:pt x="3276746" y="0"/>
                </a:cubicBezTo>
                <a:cubicBezTo>
                  <a:pt x="3427919" y="-21872"/>
                  <a:pt x="3499146" y="5939"/>
                  <a:pt x="3679035" y="0"/>
                </a:cubicBezTo>
                <a:cubicBezTo>
                  <a:pt x="3858924" y="-5939"/>
                  <a:pt x="4298069" y="65806"/>
                  <a:pt x="4459950" y="0"/>
                </a:cubicBezTo>
                <a:cubicBezTo>
                  <a:pt x="4621831" y="-65806"/>
                  <a:pt x="4874047" y="7901"/>
                  <a:pt x="5240865" y="0"/>
                </a:cubicBezTo>
                <a:cubicBezTo>
                  <a:pt x="5607684" y="-7901"/>
                  <a:pt x="5784240" y="39432"/>
                  <a:pt x="5927124" y="0"/>
                </a:cubicBezTo>
                <a:cubicBezTo>
                  <a:pt x="6070008" y="-39432"/>
                  <a:pt x="6234499" y="55693"/>
                  <a:pt x="6424070" y="0"/>
                </a:cubicBezTo>
                <a:cubicBezTo>
                  <a:pt x="6613641" y="-55693"/>
                  <a:pt x="6685949" y="12979"/>
                  <a:pt x="6921016" y="0"/>
                </a:cubicBezTo>
                <a:cubicBezTo>
                  <a:pt x="7156083" y="-12979"/>
                  <a:pt x="7532121" y="35763"/>
                  <a:pt x="7701931" y="0"/>
                </a:cubicBezTo>
                <a:cubicBezTo>
                  <a:pt x="7871741" y="-35763"/>
                  <a:pt x="8058938" y="61380"/>
                  <a:pt x="8293533" y="0"/>
                </a:cubicBezTo>
                <a:cubicBezTo>
                  <a:pt x="8528128" y="-61380"/>
                  <a:pt x="8827406" y="72052"/>
                  <a:pt x="8979791" y="0"/>
                </a:cubicBezTo>
                <a:cubicBezTo>
                  <a:pt x="9132176" y="-72052"/>
                  <a:pt x="9471444" y="49003"/>
                  <a:pt x="9642386" y="0"/>
                </a:cubicBezTo>
                <a:cubicBezTo>
                  <a:pt x="9743180" y="1981"/>
                  <a:pt x="9827163" y="92074"/>
                  <a:pt x="9819136" y="176750"/>
                </a:cubicBezTo>
                <a:cubicBezTo>
                  <a:pt x="9831329" y="331315"/>
                  <a:pt x="9816677" y="397529"/>
                  <a:pt x="9819136" y="544378"/>
                </a:cubicBezTo>
                <a:cubicBezTo>
                  <a:pt x="9821595" y="691227"/>
                  <a:pt x="9779704" y="765253"/>
                  <a:pt x="9819136" y="883726"/>
                </a:cubicBezTo>
                <a:cubicBezTo>
                  <a:pt x="9832715" y="978665"/>
                  <a:pt x="9752503" y="1061678"/>
                  <a:pt x="9642386" y="1060476"/>
                </a:cubicBezTo>
                <a:cubicBezTo>
                  <a:pt x="9306800" y="1108355"/>
                  <a:pt x="9262183" y="1031819"/>
                  <a:pt x="8956127" y="1060476"/>
                </a:cubicBezTo>
                <a:cubicBezTo>
                  <a:pt x="8650071" y="1089133"/>
                  <a:pt x="8484920" y="1022094"/>
                  <a:pt x="8175212" y="1060476"/>
                </a:cubicBezTo>
                <a:cubicBezTo>
                  <a:pt x="7865505" y="1098858"/>
                  <a:pt x="7784566" y="996127"/>
                  <a:pt x="7488954" y="1060476"/>
                </a:cubicBezTo>
                <a:cubicBezTo>
                  <a:pt x="7193342" y="1124825"/>
                  <a:pt x="7114107" y="1024112"/>
                  <a:pt x="6897352" y="1060476"/>
                </a:cubicBezTo>
                <a:cubicBezTo>
                  <a:pt x="6680597" y="1096840"/>
                  <a:pt x="6436805" y="1027386"/>
                  <a:pt x="6211093" y="1060476"/>
                </a:cubicBezTo>
                <a:cubicBezTo>
                  <a:pt x="5985381" y="1093566"/>
                  <a:pt x="5998348" y="1023887"/>
                  <a:pt x="5903460" y="1060476"/>
                </a:cubicBezTo>
                <a:cubicBezTo>
                  <a:pt x="5808572" y="1097065"/>
                  <a:pt x="5610868" y="1030235"/>
                  <a:pt x="5501170" y="1060476"/>
                </a:cubicBezTo>
                <a:cubicBezTo>
                  <a:pt x="5391472" y="1090717"/>
                  <a:pt x="5189575" y="1057710"/>
                  <a:pt x="5098881" y="1060476"/>
                </a:cubicBezTo>
                <a:cubicBezTo>
                  <a:pt x="5008187" y="1063242"/>
                  <a:pt x="4722310" y="1005929"/>
                  <a:pt x="4412622" y="1060476"/>
                </a:cubicBezTo>
                <a:cubicBezTo>
                  <a:pt x="4102934" y="1115023"/>
                  <a:pt x="4245168" y="1026816"/>
                  <a:pt x="4104989" y="1060476"/>
                </a:cubicBezTo>
                <a:cubicBezTo>
                  <a:pt x="3964810" y="1094136"/>
                  <a:pt x="3704843" y="1042711"/>
                  <a:pt x="3418730" y="1060476"/>
                </a:cubicBezTo>
                <a:cubicBezTo>
                  <a:pt x="3132617" y="1078241"/>
                  <a:pt x="2974291" y="1007425"/>
                  <a:pt x="2732472" y="1060476"/>
                </a:cubicBezTo>
                <a:cubicBezTo>
                  <a:pt x="2490653" y="1113527"/>
                  <a:pt x="2183462" y="1033899"/>
                  <a:pt x="1951557" y="1060476"/>
                </a:cubicBezTo>
                <a:cubicBezTo>
                  <a:pt x="1719653" y="1087053"/>
                  <a:pt x="1719859" y="1053135"/>
                  <a:pt x="1643924" y="1060476"/>
                </a:cubicBezTo>
                <a:cubicBezTo>
                  <a:pt x="1567989" y="1067817"/>
                  <a:pt x="1299568" y="1010923"/>
                  <a:pt x="957665" y="1060476"/>
                </a:cubicBezTo>
                <a:cubicBezTo>
                  <a:pt x="615762" y="1110029"/>
                  <a:pt x="405373" y="974405"/>
                  <a:pt x="176750" y="1060476"/>
                </a:cubicBezTo>
                <a:cubicBezTo>
                  <a:pt x="77276" y="1046930"/>
                  <a:pt x="1282" y="977687"/>
                  <a:pt x="0" y="883726"/>
                </a:cubicBezTo>
                <a:cubicBezTo>
                  <a:pt x="-42020" y="812360"/>
                  <a:pt x="3112" y="637543"/>
                  <a:pt x="0" y="530238"/>
                </a:cubicBezTo>
                <a:cubicBezTo>
                  <a:pt x="-3112" y="422933"/>
                  <a:pt x="8939" y="318544"/>
                  <a:pt x="0" y="176750"/>
                </a:cubicBezTo>
                <a:close/>
              </a:path>
            </a:pathLst>
          </a:custGeom>
          <a:solidFill>
            <a:srgbClr val="FFFFCC"/>
          </a:solidFill>
          <a:ln w="38100">
            <a:solidFill>
              <a:srgbClr val="9999FF"/>
            </a:solidFill>
            <a:extLst>
              <a:ext uri="{C807C97D-BFC1-408E-A445-0C87EB9F89A2}">
                <ask:lineSketchStyleProps xmlns:ask="http://schemas.microsoft.com/office/drawing/2018/sketchyshapes" xmlns="" sd="1009384002">
                  <a:prstGeom prst="round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en-US" sz="4000">
                <a:ln w="12700">
                  <a:solidFill>
                    <a:sysClr val="windowText" lastClr="000000"/>
                  </a:solidFill>
                </a:ln>
                <a:solidFill>
                  <a:srgbClr val="66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Trong bài hát bạn nhỏ gặp vấn đề gì?</a:t>
            </a:r>
            <a:endParaRPr lang="en-US" sz="4000" dirty="0" err="1">
              <a:ln w="12700">
                <a:solidFill>
                  <a:sysClr val="windowText" lastClr="000000"/>
                </a:solidFill>
              </a:ln>
              <a:solidFill>
                <a:srgbClr val="66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92861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: Rounded Corners 22">
            <a:extLst>
              <a:ext uri="{FF2B5EF4-FFF2-40B4-BE49-F238E27FC236}">
                <a16:creationId xmlns:a16="http://schemas.microsoft.com/office/drawing/2014/main" xmlns="" id="{AFD59D75-7DF0-4EF6-B0B9-53E7D4FAB5DE}"/>
              </a:ext>
            </a:extLst>
          </p:cNvPr>
          <p:cNvSpPr/>
          <p:nvPr/>
        </p:nvSpPr>
        <p:spPr>
          <a:xfrm>
            <a:off x="331076" y="185057"/>
            <a:ext cx="11616677" cy="6562581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5" name="Rectangle: Rounded Corners 24">
            <a:extLst>
              <a:ext uri="{FF2B5EF4-FFF2-40B4-BE49-F238E27FC236}">
                <a16:creationId xmlns:a16="http://schemas.microsoft.com/office/drawing/2014/main" xmlns="" id="{70BD9BE2-E0C0-42AE-8D03-A32B27D9A460}"/>
              </a:ext>
            </a:extLst>
          </p:cNvPr>
          <p:cNvSpPr/>
          <p:nvPr/>
        </p:nvSpPr>
        <p:spPr>
          <a:xfrm>
            <a:off x="359230" y="194306"/>
            <a:ext cx="11408228" cy="1015369"/>
          </a:xfrm>
          <a:prstGeom prst="roundRect">
            <a:avLst/>
          </a:prstGeom>
          <a:solidFill>
            <a:srgbClr val="CCFFFF"/>
          </a:solidFill>
          <a:ln w="38100">
            <a:solidFill>
              <a:srgbClr val="002060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en-US" sz="3200" b="1" dirty="0">
                <a:solidFill>
                  <a:srgbClr val="C00000"/>
                </a:solidFill>
                <a:latin typeface="Calibri" panose="020F0502020204030204"/>
                <a:cs typeface="Arial" panose="020B0604020202020204" pitchFamily="34" charset="0"/>
              </a:rPr>
              <a:t>1. C</a:t>
            </a:r>
            <a:r>
              <a:rPr lang="vi-VN" sz="3200" b="1" dirty="0">
                <a:solidFill>
                  <a:srgbClr val="C00000"/>
                </a:solidFill>
                <a:latin typeface="Calibri" panose="020F0502020204030204"/>
                <a:cs typeface="Arial" panose="020B0604020202020204" pitchFamily="34" charset="0"/>
              </a:rPr>
              <a:t>hỉ và nói tên các bộ phận chính của cơ quan tiêu hoá trong sơ đồ</a:t>
            </a:r>
            <a:r>
              <a:rPr lang="en-US" sz="3200" b="1" dirty="0">
                <a:solidFill>
                  <a:srgbClr val="C00000"/>
                </a:solidFill>
                <a:latin typeface="Calibri" panose="020F0502020204030204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Calibri" panose="020F0502020204030204"/>
                <a:cs typeface="Arial" panose="020B0604020202020204" pitchFamily="34" charset="0"/>
              </a:rPr>
              <a:t>dưới</a:t>
            </a:r>
            <a:r>
              <a:rPr lang="en-US" sz="3200" b="1" dirty="0">
                <a:solidFill>
                  <a:srgbClr val="C00000"/>
                </a:solidFill>
                <a:latin typeface="Calibri" panose="020F0502020204030204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Calibri" panose="020F0502020204030204"/>
                <a:cs typeface="Arial" panose="020B0604020202020204" pitchFamily="34" charset="0"/>
              </a:rPr>
              <a:t>đây</a:t>
            </a:r>
            <a:r>
              <a:rPr lang="vi-VN" sz="3200" b="1" dirty="0">
                <a:solidFill>
                  <a:srgbClr val="C00000"/>
                </a:solidFill>
                <a:latin typeface="Calibri" panose="020F0502020204030204"/>
                <a:cs typeface="Arial" panose="020B0604020202020204" pitchFamily="34" charset="0"/>
              </a:rPr>
              <a:t>.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libri" panose="020F0502020204030204"/>
              <a:cs typeface="Arial" panose="020B0604020202020204" pitchFamily="34" charset="0"/>
            </a:endParaRP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xmlns="" id="{88621615-145B-4493-B4CA-C8C24F8E773A}"/>
              </a:ext>
            </a:extLst>
          </p:cNvPr>
          <p:cNvSpPr/>
          <p:nvPr/>
        </p:nvSpPr>
        <p:spPr>
          <a:xfrm>
            <a:off x="6981826" y="1733550"/>
            <a:ext cx="4796518" cy="4229100"/>
          </a:xfrm>
          <a:custGeom>
            <a:avLst/>
            <a:gdLst>
              <a:gd name="connsiteX0" fmla="*/ 0 w 4796518"/>
              <a:gd name="connsiteY0" fmla="*/ 704864 h 4229100"/>
              <a:gd name="connsiteX1" fmla="*/ 704864 w 4796518"/>
              <a:gd name="connsiteY1" fmla="*/ 0 h 4229100"/>
              <a:gd name="connsiteX2" fmla="*/ 4091654 w 4796518"/>
              <a:gd name="connsiteY2" fmla="*/ 0 h 4229100"/>
              <a:gd name="connsiteX3" fmla="*/ 4796518 w 4796518"/>
              <a:gd name="connsiteY3" fmla="*/ 704864 h 4229100"/>
              <a:gd name="connsiteX4" fmla="*/ 4796518 w 4796518"/>
              <a:gd name="connsiteY4" fmla="*/ 3524236 h 4229100"/>
              <a:gd name="connsiteX5" fmla="*/ 4091654 w 4796518"/>
              <a:gd name="connsiteY5" fmla="*/ 4229100 h 4229100"/>
              <a:gd name="connsiteX6" fmla="*/ 704864 w 4796518"/>
              <a:gd name="connsiteY6" fmla="*/ 4229100 h 4229100"/>
              <a:gd name="connsiteX7" fmla="*/ 0 w 4796518"/>
              <a:gd name="connsiteY7" fmla="*/ 3524236 h 4229100"/>
              <a:gd name="connsiteX8" fmla="*/ 0 w 4796518"/>
              <a:gd name="connsiteY8" fmla="*/ 704864 h 4229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796518" h="4229100" fill="none" extrusionOk="0">
                <a:moveTo>
                  <a:pt x="0" y="704864"/>
                </a:moveTo>
                <a:cubicBezTo>
                  <a:pt x="-19505" y="334271"/>
                  <a:pt x="287019" y="9268"/>
                  <a:pt x="704864" y="0"/>
                </a:cubicBezTo>
                <a:cubicBezTo>
                  <a:pt x="2016707" y="-88141"/>
                  <a:pt x="3422420" y="-30127"/>
                  <a:pt x="4091654" y="0"/>
                </a:cubicBezTo>
                <a:cubicBezTo>
                  <a:pt x="4463393" y="-50789"/>
                  <a:pt x="4856727" y="295142"/>
                  <a:pt x="4796518" y="704864"/>
                </a:cubicBezTo>
                <a:cubicBezTo>
                  <a:pt x="4819812" y="1673141"/>
                  <a:pt x="4682121" y="2337406"/>
                  <a:pt x="4796518" y="3524236"/>
                </a:cubicBezTo>
                <a:cubicBezTo>
                  <a:pt x="4838286" y="3949134"/>
                  <a:pt x="4491287" y="4239192"/>
                  <a:pt x="4091654" y="4229100"/>
                </a:cubicBezTo>
                <a:cubicBezTo>
                  <a:pt x="3718477" y="4071708"/>
                  <a:pt x="1522980" y="4211322"/>
                  <a:pt x="704864" y="4229100"/>
                </a:cubicBezTo>
                <a:cubicBezTo>
                  <a:pt x="306974" y="4217037"/>
                  <a:pt x="-7456" y="3860115"/>
                  <a:pt x="0" y="3524236"/>
                </a:cubicBezTo>
                <a:cubicBezTo>
                  <a:pt x="-165838" y="2574232"/>
                  <a:pt x="-140199" y="2055344"/>
                  <a:pt x="0" y="704864"/>
                </a:cubicBezTo>
                <a:close/>
              </a:path>
              <a:path w="4796518" h="4229100" stroke="0" extrusionOk="0">
                <a:moveTo>
                  <a:pt x="0" y="704864"/>
                </a:moveTo>
                <a:cubicBezTo>
                  <a:pt x="-8130" y="315763"/>
                  <a:pt x="275037" y="-63748"/>
                  <a:pt x="704864" y="0"/>
                </a:cubicBezTo>
                <a:cubicBezTo>
                  <a:pt x="1579754" y="35450"/>
                  <a:pt x="3299194" y="37244"/>
                  <a:pt x="4091654" y="0"/>
                </a:cubicBezTo>
                <a:cubicBezTo>
                  <a:pt x="4493173" y="-31538"/>
                  <a:pt x="4772658" y="314555"/>
                  <a:pt x="4796518" y="704864"/>
                </a:cubicBezTo>
                <a:cubicBezTo>
                  <a:pt x="4952155" y="1616458"/>
                  <a:pt x="4695280" y="2549340"/>
                  <a:pt x="4796518" y="3524236"/>
                </a:cubicBezTo>
                <a:cubicBezTo>
                  <a:pt x="4857428" y="3905096"/>
                  <a:pt x="4458237" y="4167955"/>
                  <a:pt x="4091654" y="4229100"/>
                </a:cubicBezTo>
                <a:cubicBezTo>
                  <a:pt x="2480134" y="4207595"/>
                  <a:pt x="1148109" y="4357227"/>
                  <a:pt x="704864" y="4229100"/>
                </a:cubicBezTo>
                <a:cubicBezTo>
                  <a:pt x="353835" y="4206499"/>
                  <a:pt x="37795" y="3932079"/>
                  <a:pt x="0" y="3524236"/>
                </a:cubicBezTo>
                <a:cubicBezTo>
                  <a:pt x="-124700" y="2889705"/>
                  <a:pt x="-57919" y="2016346"/>
                  <a:pt x="0" y="704864"/>
                </a:cubicBezTo>
                <a:close/>
              </a:path>
            </a:pathLst>
          </a:custGeom>
          <a:solidFill>
            <a:schemeClr val="bg1"/>
          </a:solidFill>
          <a:ln w="38100">
            <a:solidFill>
              <a:srgbClr val="002060"/>
            </a:solidFill>
            <a:extLst>
              <a:ext uri="{C807C97D-BFC1-408E-A445-0C87EB9F89A2}">
                <ask:lineSketchStyleProps xmlns:ask="http://schemas.microsoft.com/office/drawing/2018/sketchyshapes" xmlns="" sd="2566896610">
                  <a:prstGeom prst="round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just"/>
            <a:r>
              <a:rPr lang="vi-VN" sz="28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Cơ quan tiêu hóa gồm hai phần chính là ống tiêu hóa </a:t>
            </a:r>
            <a:r>
              <a:rPr lang="vi-VN" sz="2800" b="1" i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(gồm: miệng, thực quản, dạ dày, ruột non, ruột già và hậu môn) </a:t>
            </a:r>
            <a:r>
              <a:rPr lang="vi-VN" sz="28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và các tuyến tiêu hóa </a:t>
            </a:r>
            <a:r>
              <a:rPr lang="vi-VN" sz="2800" b="1" i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(gồm: tuyến nước bọt, gan tiết ra mạt được chứa trong túi mật và tuyến tụy).</a:t>
            </a:r>
            <a:endParaRPr kumimoji="0" lang="en-US" sz="2800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23333F21-DEDF-4583-B0FB-6DA44251030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6312" y="1414462"/>
            <a:ext cx="5438775" cy="4981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73144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xmlns="" id="{66B2E14B-50EB-4396-8FE8-BB7A41A67C1E}"/>
              </a:ext>
            </a:extLst>
          </p:cNvPr>
          <p:cNvSpPr/>
          <p:nvPr/>
        </p:nvSpPr>
        <p:spPr>
          <a:xfrm>
            <a:off x="94588" y="220714"/>
            <a:ext cx="11860924" cy="6526924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Picture 4" descr="A picture containing toy, doll, vector graphics&#10;&#10;Description automatically generated">
            <a:extLst>
              <a:ext uri="{FF2B5EF4-FFF2-40B4-BE49-F238E27FC236}">
                <a16:creationId xmlns:a16="http://schemas.microsoft.com/office/drawing/2014/main" xmlns="" id="{808E1C1D-A7C7-4636-9640-ADE3D7435C4E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1998" y="0"/>
            <a:ext cx="10588003" cy="7040161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D43D2DC4-8CFF-426E-BA72-9AC7DC71B50C}"/>
              </a:ext>
            </a:extLst>
          </p:cNvPr>
          <p:cNvSpPr txBox="1"/>
          <p:nvPr/>
        </p:nvSpPr>
        <p:spPr>
          <a:xfrm>
            <a:off x="3181350" y="3454854"/>
            <a:ext cx="5878286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marR="0" lvl="0" indent="-4572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Chia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lớp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thành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các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nhóm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,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lần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lượt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các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thành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viên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gắn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thẻ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chữ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thích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hợp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vào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sơ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đồ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cơ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quan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tiêu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hóa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nl-NL" sz="2800" b="1" dirty="0"/>
              <a:t>Trong cùng một thời gian, nhóm nào gắn các thẻ chữ vào sơ đồ nhanh, đúng và đẹp và treo lên bảng lớp trước là thắng cuộc.</a:t>
            </a:r>
            <a:endParaRPr lang="en-US" sz="2800" b="1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3EF98C84-2123-49F7-92C5-4BD93FD0E15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31108" y="2530555"/>
            <a:ext cx="7053683" cy="10729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81191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xmlns="" id="{4C126C0D-440F-4FF6-9EED-685B79E39FD2}"/>
              </a:ext>
            </a:extLst>
          </p:cNvPr>
          <p:cNvSpPr/>
          <p:nvPr/>
        </p:nvSpPr>
        <p:spPr>
          <a:xfrm>
            <a:off x="94588" y="220714"/>
            <a:ext cx="11860924" cy="6526924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5C4BCE9A-3AD4-4D7D-86AB-6D6075FDF79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66974" y="566737"/>
            <a:ext cx="7743825" cy="5507720"/>
          </a:xfrm>
          <a:prstGeom prst="rect">
            <a:avLst/>
          </a:prstGeom>
        </p:spPr>
      </p:pic>
      <p:pic>
        <p:nvPicPr>
          <p:cNvPr id="7" name="Picture 8" descr="Digit 120">
            <a:extLst>
              <a:ext uri="{FF2B5EF4-FFF2-40B4-BE49-F238E27FC236}">
                <a16:creationId xmlns:a16="http://schemas.microsoft.com/office/drawing/2014/main" xmlns="" id="{AFE73A04-0559-45B5-885C-932A3A0D3C3B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542925"/>
            <a:ext cx="2057400" cy="1130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45277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xmlns="" id="{4C126C0D-440F-4FF6-9EED-685B79E39FD2}"/>
              </a:ext>
            </a:extLst>
          </p:cNvPr>
          <p:cNvSpPr/>
          <p:nvPr/>
        </p:nvSpPr>
        <p:spPr>
          <a:xfrm>
            <a:off x="94588" y="220714"/>
            <a:ext cx="11860924" cy="6526924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7ECD5829-5F3D-49EF-AC1B-A5CCE2E7E70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4825" y="1108385"/>
            <a:ext cx="11302278" cy="31016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48727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82EB9EE6-F477-4F8D-A5E5-BCAAA9C38F6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82432" y="2976930"/>
            <a:ext cx="6084335" cy="21886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07272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Picture 25">
            <a:extLst>
              <a:ext uri="{FF2B5EF4-FFF2-40B4-BE49-F238E27FC236}">
                <a16:creationId xmlns:a16="http://schemas.microsoft.com/office/drawing/2014/main" xmlns="" id="{E85D6A5B-80BB-4E98-ACD3-BA976B7F091E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875" b="21875"/>
          <a:stretch/>
        </p:blipFill>
        <p:spPr>
          <a:xfrm>
            <a:off x="0" y="7144"/>
            <a:ext cx="12192000" cy="6858000"/>
          </a:xfrm>
          <a:prstGeom prst="rect">
            <a:avLst/>
          </a:prstGeom>
        </p:spPr>
      </p:pic>
      <p:grpSp>
        <p:nvGrpSpPr>
          <p:cNvPr id="27" name="Group 20"/>
          <p:cNvGrpSpPr/>
          <p:nvPr/>
        </p:nvGrpSpPr>
        <p:grpSpPr>
          <a:xfrm>
            <a:off x="4418646" y="308488"/>
            <a:ext cx="7035800" cy="2865431"/>
            <a:chOff x="0" y="0"/>
            <a:chExt cx="3907097" cy="1138475"/>
          </a:xfrm>
        </p:grpSpPr>
        <p:sp>
          <p:nvSpPr>
            <p:cNvPr id="29" name="Freeform 21"/>
            <p:cNvSpPr/>
            <p:nvPr/>
          </p:nvSpPr>
          <p:spPr>
            <a:xfrm>
              <a:off x="0" y="-4262"/>
              <a:ext cx="3914842" cy="1144961"/>
            </a:xfrm>
            <a:custGeom>
              <a:avLst/>
              <a:gdLst/>
              <a:ahLst/>
              <a:cxnLst/>
              <a:rect l="l" t="t" r="r" b="b"/>
              <a:pathLst>
                <a:path w="3914842" h="1144961">
                  <a:moveTo>
                    <a:pt x="2975943" y="1133773"/>
                  </a:moveTo>
                  <a:cubicBezTo>
                    <a:pt x="2975943" y="1133773"/>
                    <a:pt x="2556190" y="1144961"/>
                    <a:pt x="2093605" y="1142339"/>
                  </a:cubicBezTo>
                  <a:cubicBezTo>
                    <a:pt x="1711879" y="1140177"/>
                    <a:pt x="1057073" y="1132352"/>
                    <a:pt x="1057073" y="1132352"/>
                  </a:cubicBezTo>
                  <a:cubicBezTo>
                    <a:pt x="812931" y="1123518"/>
                    <a:pt x="565145" y="1106537"/>
                    <a:pt x="398404" y="1048359"/>
                  </a:cubicBezTo>
                  <a:cubicBezTo>
                    <a:pt x="120505" y="951398"/>
                    <a:pt x="0" y="773869"/>
                    <a:pt x="0" y="577261"/>
                  </a:cubicBezTo>
                  <a:lnTo>
                    <a:pt x="0" y="577259"/>
                  </a:lnTo>
                  <a:cubicBezTo>
                    <a:pt x="8536" y="440430"/>
                    <a:pt x="34263" y="311302"/>
                    <a:pt x="140291" y="225758"/>
                  </a:cubicBezTo>
                  <a:cubicBezTo>
                    <a:pt x="342602" y="62530"/>
                    <a:pt x="736658" y="7673"/>
                    <a:pt x="1155311" y="7673"/>
                  </a:cubicBezTo>
                  <a:cubicBezTo>
                    <a:pt x="1155311" y="7673"/>
                    <a:pt x="1551711" y="15681"/>
                    <a:pt x="1952851" y="7673"/>
                  </a:cubicBezTo>
                  <a:cubicBezTo>
                    <a:pt x="2337264" y="0"/>
                    <a:pt x="2801191" y="7673"/>
                    <a:pt x="2801191" y="7673"/>
                  </a:cubicBezTo>
                  <a:cubicBezTo>
                    <a:pt x="3169498" y="15152"/>
                    <a:pt x="3532811" y="84484"/>
                    <a:pt x="3730551" y="207066"/>
                  </a:cubicBezTo>
                  <a:cubicBezTo>
                    <a:pt x="3881568" y="300683"/>
                    <a:pt x="3914842" y="425358"/>
                    <a:pt x="3905702" y="577261"/>
                  </a:cubicBezTo>
                  <a:lnTo>
                    <a:pt x="3905702" y="577262"/>
                  </a:lnTo>
                  <a:cubicBezTo>
                    <a:pt x="3905702" y="891835"/>
                    <a:pt x="3622706" y="1105932"/>
                    <a:pt x="2975943" y="1133773"/>
                  </a:cubicBezTo>
                  <a:close/>
                </a:path>
              </a:pathLst>
            </a:custGeom>
            <a:solidFill>
              <a:srgbClr val="FD98B9"/>
            </a:solidFill>
          </p:spPr>
        </p:sp>
      </p:grpSp>
      <p:pic>
        <p:nvPicPr>
          <p:cNvPr id="20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>
            <a:off x="9120128" y="-88289"/>
            <a:ext cx="3148072" cy="1463853"/>
          </a:xfrm>
          <a:prstGeom prst="rect">
            <a:avLst/>
          </a:prstGeom>
        </p:spPr>
      </p:pic>
      <p:pic>
        <p:nvPicPr>
          <p:cNvPr id="21" name="Picture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>
            <a:off x="2674282" y="225129"/>
            <a:ext cx="2237977" cy="1040659"/>
          </a:xfrm>
          <a:prstGeom prst="rect">
            <a:avLst/>
          </a:prstGeom>
        </p:spPr>
      </p:pic>
      <p:sp>
        <p:nvSpPr>
          <p:cNvPr id="23" name="Google Shape;487;p33"/>
          <p:cNvSpPr txBox="1">
            <a:spLocks/>
          </p:cNvSpPr>
          <p:nvPr/>
        </p:nvSpPr>
        <p:spPr>
          <a:xfrm>
            <a:off x="4995467" y="878473"/>
            <a:ext cx="6233888" cy="14301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1267" tIns="81267" rIns="81267" bIns="81267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C1D3F"/>
              </a:buClr>
              <a:buSzPts val="3200"/>
              <a:buFont typeface="Bubblegum Sans"/>
              <a:buNone/>
              <a:defRPr sz="3200" b="0" i="0" u="none" strike="noStrike" cap="none">
                <a:solidFill>
                  <a:srgbClr val="0C1D3F"/>
                </a:solidFill>
                <a:latin typeface="Bubblegum Sans"/>
                <a:ea typeface="Bubblegum Sans"/>
                <a:cs typeface="Bubblegum Sans"/>
                <a:sym typeface="Bubblegum Sans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C1D3F"/>
              </a:buClr>
              <a:buSzPts val="3200"/>
              <a:buFont typeface="Bubblegum Sans"/>
              <a:buNone/>
              <a:defRPr sz="3200" b="0" i="0" u="none" strike="noStrike" cap="none">
                <a:solidFill>
                  <a:srgbClr val="0C1D3F"/>
                </a:solidFill>
                <a:latin typeface="Bubblegum Sans"/>
                <a:ea typeface="Bubblegum Sans"/>
                <a:cs typeface="Bubblegum Sans"/>
                <a:sym typeface="Bubblegum Sans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C1D3F"/>
              </a:buClr>
              <a:buSzPts val="3200"/>
              <a:buFont typeface="Bubblegum Sans"/>
              <a:buNone/>
              <a:defRPr sz="3200" b="0" i="0" u="none" strike="noStrike" cap="none">
                <a:solidFill>
                  <a:srgbClr val="0C1D3F"/>
                </a:solidFill>
                <a:latin typeface="Bubblegum Sans"/>
                <a:ea typeface="Bubblegum Sans"/>
                <a:cs typeface="Bubblegum Sans"/>
                <a:sym typeface="Bubblegum Sans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C1D3F"/>
              </a:buClr>
              <a:buSzPts val="3200"/>
              <a:buFont typeface="Bubblegum Sans"/>
              <a:buNone/>
              <a:defRPr sz="3200" b="0" i="0" u="none" strike="noStrike" cap="none">
                <a:solidFill>
                  <a:srgbClr val="0C1D3F"/>
                </a:solidFill>
                <a:latin typeface="Bubblegum Sans"/>
                <a:ea typeface="Bubblegum Sans"/>
                <a:cs typeface="Bubblegum Sans"/>
                <a:sym typeface="Bubblegum Sans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C1D3F"/>
              </a:buClr>
              <a:buSzPts val="3200"/>
              <a:buFont typeface="Bubblegum Sans"/>
              <a:buNone/>
              <a:defRPr sz="3200" b="0" i="0" u="none" strike="noStrike" cap="none">
                <a:solidFill>
                  <a:srgbClr val="0C1D3F"/>
                </a:solidFill>
                <a:latin typeface="Bubblegum Sans"/>
                <a:ea typeface="Bubblegum Sans"/>
                <a:cs typeface="Bubblegum Sans"/>
                <a:sym typeface="Bubblegum Sans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C1D3F"/>
              </a:buClr>
              <a:buSzPts val="3200"/>
              <a:buFont typeface="Bubblegum Sans"/>
              <a:buNone/>
              <a:defRPr sz="3200" b="0" i="0" u="none" strike="noStrike" cap="none">
                <a:solidFill>
                  <a:srgbClr val="0C1D3F"/>
                </a:solidFill>
                <a:latin typeface="Bubblegum Sans"/>
                <a:ea typeface="Bubblegum Sans"/>
                <a:cs typeface="Bubblegum Sans"/>
                <a:sym typeface="Bubblegum Sans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C1D3F"/>
              </a:buClr>
              <a:buSzPts val="3200"/>
              <a:buFont typeface="Bubblegum Sans"/>
              <a:buNone/>
              <a:defRPr sz="3200" b="0" i="0" u="none" strike="noStrike" cap="none">
                <a:solidFill>
                  <a:srgbClr val="0C1D3F"/>
                </a:solidFill>
                <a:latin typeface="Bubblegum Sans"/>
                <a:ea typeface="Bubblegum Sans"/>
                <a:cs typeface="Bubblegum Sans"/>
                <a:sym typeface="Bubblegum Sans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C1D3F"/>
              </a:buClr>
              <a:buSzPts val="3200"/>
              <a:buFont typeface="Bubblegum Sans"/>
              <a:buNone/>
              <a:defRPr sz="3200" b="0" i="0" u="none" strike="noStrike" cap="none">
                <a:solidFill>
                  <a:srgbClr val="0C1D3F"/>
                </a:solidFill>
                <a:latin typeface="Bubblegum Sans"/>
                <a:ea typeface="Bubblegum Sans"/>
                <a:cs typeface="Bubblegum Sans"/>
                <a:sym typeface="Bubblegum Sans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C1D3F"/>
              </a:buClr>
              <a:buSzPts val="3200"/>
              <a:buFont typeface="Bubblegum Sans"/>
              <a:buNone/>
              <a:defRPr sz="3200" b="0" i="0" u="none" strike="noStrike" cap="none">
                <a:solidFill>
                  <a:srgbClr val="0C1D3F"/>
                </a:solidFill>
                <a:latin typeface="Bubblegum Sans"/>
                <a:ea typeface="Bubblegum Sans"/>
                <a:cs typeface="Bubblegum Sans"/>
                <a:sym typeface="Bubblegum San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Bubblegum Sans"/>
              <a:buNone/>
              <a:tabLst/>
              <a:defRPr/>
            </a:pPr>
            <a:r>
              <a:rPr kumimoji="0" lang="en-US" altLang="zh-CN" sz="9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charset="0"/>
                <a:ea typeface="印品黑体" panose="00000500000000000000" pitchFamily="2" charset="-122"/>
                <a:cs typeface="+mn-ea"/>
                <a:sym typeface="+mn-lt"/>
              </a:rPr>
              <a:t>Trò</a:t>
            </a:r>
            <a:r>
              <a:rPr kumimoji="0" lang="en-US" altLang="zh-CN" sz="96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charset="0"/>
                <a:ea typeface="印品黑体" panose="00000500000000000000" pitchFamily="2" charset="-122"/>
                <a:cs typeface="+mn-ea"/>
                <a:sym typeface="+mn-lt"/>
              </a:rPr>
              <a:t> </a:t>
            </a:r>
            <a:r>
              <a:rPr kumimoji="0" lang="en-US" altLang="zh-CN" sz="96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charset="0"/>
                <a:ea typeface="印品黑体" panose="00000500000000000000" pitchFamily="2" charset="-122"/>
                <a:cs typeface="+mn-ea"/>
                <a:sym typeface="+mn-lt"/>
              </a:rPr>
              <a:t>chơi</a:t>
            </a:r>
            <a:endParaRPr kumimoji="0" lang="en-US" altLang="zh-CN" sz="9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charset="0"/>
              <a:ea typeface="印品黑体" panose="00000500000000000000" pitchFamily="2" charset="-122"/>
              <a:cs typeface="+mn-ea"/>
              <a:sym typeface="+mn-lt"/>
            </a:endParaRPr>
          </a:p>
        </p:txBody>
      </p:sp>
      <p:pic>
        <p:nvPicPr>
          <p:cNvPr id="13" name="Picture 1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8"/>
              </a:ext>
            </a:extLst>
          </a:blip>
          <a:srcRect/>
          <a:stretch>
            <a:fillRect/>
          </a:stretch>
        </p:blipFill>
        <p:spPr>
          <a:xfrm>
            <a:off x="-407248" y="1029279"/>
            <a:ext cx="5321183" cy="6038223"/>
          </a:xfrm>
          <a:prstGeom prst="rect">
            <a:avLst/>
          </a:prstGeom>
        </p:spPr>
      </p:pic>
      <p:pic>
        <p:nvPicPr>
          <p:cNvPr id="24" name="Picture 7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0"/>
              </a:ext>
            </a:extLst>
          </a:blip>
          <a:srcRect b="32452"/>
          <a:stretch/>
        </p:blipFill>
        <p:spPr>
          <a:xfrm>
            <a:off x="10195290" y="3969101"/>
            <a:ext cx="2047510" cy="2888900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xmlns="" id="{128F1BA7-A6CA-4A21-B0F9-C471BD948EC6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0351" y="1232598"/>
            <a:ext cx="3048006" cy="3048006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xmlns="" id="{697BBF91-E508-494A-B26C-58523C22EA42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2820" y="1129254"/>
            <a:ext cx="2136000" cy="2136000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xmlns="" id="{82CF3D17-2249-4886-924F-BB0909A5764E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73962" y="2278130"/>
            <a:ext cx="2136000" cy="2136000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xmlns="" id="{BE232391-FD67-41C6-9EBF-AFD913E8BD4C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8515" y="2861352"/>
            <a:ext cx="3048006" cy="3048006"/>
          </a:xfrm>
          <a:prstGeom prst="rect">
            <a:avLst/>
          </a:prstGeom>
        </p:spPr>
      </p:pic>
      <p:pic>
        <p:nvPicPr>
          <p:cNvPr id="36" name="Picture 35">
            <a:hlinkClick r:id="rId13" action="ppaction://hlinksldjump"/>
            <a:extLst>
              <a:ext uri="{FF2B5EF4-FFF2-40B4-BE49-F238E27FC236}">
                <a16:creationId xmlns:a16="http://schemas.microsoft.com/office/drawing/2014/main" xmlns="" id="{398273E1-7ACF-4FB7-AA86-687073FB95EC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76030" y="1982748"/>
            <a:ext cx="468699" cy="468699"/>
          </a:xfrm>
          <a:prstGeom prst="rect">
            <a:avLst/>
          </a:prstGeom>
        </p:spPr>
      </p:pic>
      <p:pic>
        <p:nvPicPr>
          <p:cNvPr id="17" name="Picture 2" descr="Đu Đủ Tải Nhiếp Ảnh - đu đủ png tải về - Miễn phí trong suốt đu đủ png Tải  về.">
            <a:extLst>
              <a:ext uri="{FF2B5EF4-FFF2-40B4-BE49-F238E27FC236}">
                <a16:creationId xmlns:a16="http://schemas.microsoft.com/office/drawing/2014/main" xmlns="" id="{60AA4A9A-3B14-4673-A179-A859F617868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5" cstate="print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ackgroundRemoval t="10000" b="90000" l="10000" r="90000">
                        <a14:foregroundMark x1="64667" y1="62424" x2="61333" y2="7848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0796" t="8595" r="32613" b="10000"/>
          <a:stretch/>
        </p:blipFill>
        <p:spPr bwMode="auto">
          <a:xfrm>
            <a:off x="2883826" y="3468327"/>
            <a:ext cx="1101008" cy="17961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2" descr="Đu Đủ Tải Nhiếp Ảnh - đu đủ png tải về - Miễn phí trong suốt đu đủ png Tải  về.">
            <a:extLst>
              <a:ext uri="{FF2B5EF4-FFF2-40B4-BE49-F238E27FC236}">
                <a16:creationId xmlns:a16="http://schemas.microsoft.com/office/drawing/2014/main" xmlns="" id="{D9FCD1CD-C074-4D21-A88D-9A34B6DAF40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5" cstate="print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ackgroundRemoval t="10000" b="90000" l="10000" r="90000">
                        <a14:foregroundMark x1="64667" y1="62424" x2="61333" y2="7848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0796" t="8595" r="32613" b="10000"/>
          <a:stretch/>
        </p:blipFill>
        <p:spPr bwMode="auto">
          <a:xfrm>
            <a:off x="919132" y="1452187"/>
            <a:ext cx="1101008" cy="17961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xmlns="" id="{57B76F94-56B0-46B8-8060-F38ACEFE794D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622300" y="2350285"/>
            <a:ext cx="11620500" cy="54074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0706366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0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</p:bldLst>
  </p:timing>
</p:sld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9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36</TotalTime>
  <Words>256</Words>
  <Application>Microsoft Office PowerPoint</Application>
  <PresentationFormat>Custom</PresentationFormat>
  <Paragraphs>22</Paragraphs>
  <Slides>13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13</vt:i4>
      </vt:variant>
    </vt:vector>
  </HeadingPairs>
  <TitlesOfParts>
    <vt:vector size="15" baseType="lpstr">
      <vt:lpstr>Custom Design</vt:lpstr>
      <vt:lpstr>9_Office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 Tran</dc:creator>
  <cp:lastModifiedBy>Techsi.vn</cp:lastModifiedBy>
  <cp:revision>15</cp:revision>
  <dcterms:created xsi:type="dcterms:W3CDTF">2023-01-15T01:13:26Z</dcterms:created>
  <dcterms:modified xsi:type="dcterms:W3CDTF">2019-03-19T09:03:17Z</dcterms:modified>
</cp:coreProperties>
</file>