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1"/>
  </p:notesMasterIdLst>
  <p:sldIdLst>
    <p:sldId id="448" r:id="rId3"/>
    <p:sldId id="433" r:id="rId4"/>
    <p:sldId id="434" r:id="rId5"/>
    <p:sldId id="435" r:id="rId6"/>
    <p:sldId id="343" r:id="rId7"/>
    <p:sldId id="436" r:id="rId8"/>
    <p:sldId id="437" r:id="rId9"/>
    <p:sldId id="438" r:id="rId10"/>
    <p:sldId id="439" r:id="rId11"/>
    <p:sldId id="440" r:id="rId12"/>
    <p:sldId id="441" r:id="rId13"/>
    <p:sldId id="442" r:id="rId14"/>
    <p:sldId id="443" r:id="rId15"/>
    <p:sldId id="444" r:id="rId16"/>
    <p:sldId id="446" r:id="rId17"/>
    <p:sldId id="445" r:id="rId18"/>
    <p:sldId id="447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-4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C3C780-9452-452D-A3A4-06DBD1C728E2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A84E57-DE9A-43BB-BB44-A2563E69B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101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7279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9467C500-5CFE-4317-AD26-095E590257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342353FD-9031-4480-B527-B905C75CC0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81"/>
          <a:stretch/>
        </p:blipFill>
        <p:spPr>
          <a:xfrm>
            <a:off x="-2" y="2741790"/>
            <a:ext cx="12192001" cy="411621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A81BA2A2-843C-4BF2-AA33-E77FDEBB92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644" y="602673"/>
            <a:ext cx="5076750" cy="65436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00DA072D-22E9-4488-AA7A-EE77013D53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03" b="78472"/>
          <a:stretch/>
        </p:blipFill>
        <p:spPr>
          <a:xfrm>
            <a:off x="2255354" y="571500"/>
            <a:ext cx="3467020" cy="147637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9FCF9125-7CB3-40F4-ABFC-95F2ACBB27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5AD15369-2202-4E69-BCE5-B65F1010513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781" y="3952875"/>
            <a:ext cx="1200257" cy="122131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="" xmlns:a16="http://schemas.microsoft.com/office/drawing/2014/main" id="{F5E58546-F92B-4BD8-98D2-613E6EB15D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2" t="22365"/>
          <a:stretch/>
        </p:blipFill>
        <p:spPr>
          <a:xfrm>
            <a:off x="10205884" y="1533832"/>
            <a:ext cx="2128154" cy="532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04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23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211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890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29" y="1122400"/>
            <a:ext cx="9144173" cy="2387680"/>
          </a:xfrm>
          <a:prstGeom prst="rect">
            <a:avLst/>
          </a:prstGeom>
        </p:spPr>
        <p:txBody>
          <a:bodyPr anchor="b"/>
          <a:lstStyle>
            <a:lvl1pPr algn="ctr">
              <a:defRPr sz="597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29" y="3602158"/>
            <a:ext cx="9144173" cy="16558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92"/>
            </a:lvl1pPr>
            <a:lvl2pPr marL="455414" indent="0" algn="ctr">
              <a:buNone/>
              <a:defRPr sz="1990"/>
            </a:lvl2pPr>
            <a:lvl3pPr marL="910827" indent="0" algn="ctr">
              <a:buNone/>
              <a:defRPr sz="1791"/>
            </a:lvl3pPr>
            <a:lvl4pPr marL="1366241" indent="0" algn="ctr">
              <a:buNone/>
              <a:defRPr sz="1592"/>
            </a:lvl4pPr>
            <a:lvl5pPr marL="1821195" indent="0" algn="ctr">
              <a:buNone/>
              <a:defRPr sz="1592"/>
            </a:lvl5pPr>
            <a:lvl6pPr marL="2276608" indent="0" algn="ctr">
              <a:buNone/>
              <a:defRPr sz="1592"/>
            </a:lvl6pPr>
            <a:lvl7pPr marL="2732022" indent="0" algn="ctr">
              <a:buNone/>
              <a:defRPr sz="1592"/>
            </a:lvl7pPr>
            <a:lvl8pPr marL="3187435" indent="0" algn="ctr">
              <a:buNone/>
              <a:defRPr sz="1592"/>
            </a:lvl8pPr>
            <a:lvl9pPr marL="3642849" indent="0" algn="ctr">
              <a:buNone/>
              <a:defRPr sz="1592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42208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2276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66" y="1709795"/>
            <a:ext cx="10515799" cy="2852833"/>
          </a:xfrm>
          <a:prstGeom prst="rect">
            <a:avLst/>
          </a:prstGeom>
        </p:spPr>
        <p:txBody>
          <a:bodyPr anchor="b"/>
          <a:lstStyle>
            <a:lvl1pPr>
              <a:defRPr sz="597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66" y="4589617"/>
            <a:ext cx="10515799" cy="150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2">
                <a:solidFill>
                  <a:schemeClr val="tx1">
                    <a:tint val="75000"/>
                  </a:schemeClr>
                </a:solidFill>
              </a:defRPr>
            </a:lvl1pPr>
            <a:lvl2pPr marL="455414" indent="0">
              <a:buNone/>
              <a:defRPr sz="1990">
                <a:solidFill>
                  <a:schemeClr val="tx1">
                    <a:tint val="75000"/>
                  </a:schemeClr>
                </a:solidFill>
              </a:defRPr>
            </a:lvl2pPr>
            <a:lvl3pPr marL="910827" indent="0">
              <a:buNone/>
              <a:defRPr sz="1791">
                <a:solidFill>
                  <a:schemeClr val="tx1">
                    <a:tint val="75000"/>
                  </a:schemeClr>
                </a:solidFill>
              </a:defRPr>
            </a:lvl3pPr>
            <a:lvl4pPr marL="1366241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4pPr>
            <a:lvl5pPr marL="1821195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5pPr>
            <a:lvl6pPr marL="2276608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6pPr>
            <a:lvl7pPr marL="2732022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7pPr>
            <a:lvl8pPr marL="3187435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8pPr>
            <a:lvl9pPr marL="3642849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6790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317" y="1825686"/>
            <a:ext cx="5181698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48312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365138"/>
            <a:ext cx="10515799" cy="132560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96" y="1778497"/>
            <a:ext cx="4873666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90"/>
            </a:lvl1pPr>
            <a:lvl2pPr marL="455414" indent="0">
              <a:buNone/>
              <a:defRPr sz="2392"/>
            </a:lvl2pPr>
            <a:lvl3pPr marL="910827" indent="0">
              <a:buNone/>
              <a:defRPr sz="1990"/>
            </a:lvl3pPr>
            <a:lvl4pPr marL="1366241" indent="0">
              <a:buNone/>
              <a:defRPr sz="1791"/>
            </a:lvl4pPr>
            <a:lvl5pPr marL="1821195" indent="0">
              <a:buNone/>
              <a:defRPr sz="1791"/>
            </a:lvl5pPr>
            <a:lvl6pPr marL="2276608" indent="0">
              <a:buNone/>
              <a:defRPr sz="1791"/>
            </a:lvl6pPr>
            <a:lvl7pPr marL="2732022" indent="0">
              <a:buNone/>
              <a:defRPr sz="1791"/>
            </a:lvl7pPr>
            <a:lvl8pPr marL="3187435" indent="0">
              <a:buNone/>
              <a:defRPr sz="1791"/>
            </a:lvl8pPr>
            <a:lvl9pPr marL="3642849" indent="0">
              <a:buNone/>
              <a:defRPr sz="179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96" y="2665468"/>
            <a:ext cx="4873666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056" y="1778497"/>
            <a:ext cx="4897669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90"/>
            </a:lvl1pPr>
            <a:lvl2pPr marL="455414" indent="0">
              <a:buNone/>
              <a:defRPr sz="2392"/>
            </a:lvl2pPr>
            <a:lvl3pPr marL="910827" indent="0">
              <a:buNone/>
              <a:defRPr sz="1990"/>
            </a:lvl3pPr>
            <a:lvl4pPr marL="1366241" indent="0">
              <a:buNone/>
              <a:defRPr sz="1791"/>
            </a:lvl4pPr>
            <a:lvl5pPr marL="1821195" indent="0">
              <a:buNone/>
              <a:defRPr sz="1791"/>
            </a:lvl5pPr>
            <a:lvl6pPr marL="2276608" indent="0">
              <a:buNone/>
              <a:defRPr sz="1791"/>
            </a:lvl6pPr>
            <a:lvl7pPr marL="2732022" indent="0">
              <a:buNone/>
              <a:defRPr sz="1791"/>
            </a:lvl7pPr>
            <a:lvl8pPr marL="3187435" indent="0">
              <a:buNone/>
              <a:defRPr sz="1791"/>
            </a:lvl8pPr>
            <a:lvl9pPr marL="3642849" indent="0">
              <a:buNone/>
              <a:defRPr sz="179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056" y="2665468"/>
            <a:ext cx="4897669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3326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1403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80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3C8A225D-B0E3-45CA-9188-DD54384D00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27597B9B-BBFC-4852-B342-E43D6C37B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89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457216"/>
            <a:ext cx="3932311" cy="1600253"/>
          </a:xfrm>
          <a:prstGeom prst="rect">
            <a:avLst/>
          </a:prstGeom>
        </p:spPr>
        <p:txBody>
          <a:bodyPr anchor="b"/>
          <a:lstStyle>
            <a:lvl1pPr>
              <a:defRPr sz="318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87" y="987458"/>
            <a:ext cx="6172317" cy="4873788"/>
          </a:xfrm>
          <a:prstGeom prst="rect">
            <a:avLst/>
          </a:prstGeom>
        </p:spPr>
        <p:txBody>
          <a:bodyPr/>
          <a:lstStyle>
            <a:lvl1pPr>
              <a:defRPr sz="3188"/>
            </a:lvl1pPr>
            <a:lvl2pPr>
              <a:defRPr sz="2790"/>
            </a:lvl2pPr>
            <a:lvl3pPr>
              <a:defRPr sz="2392"/>
            </a:lvl3pPr>
            <a:lvl4pPr>
              <a:defRPr sz="1990"/>
            </a:lvl4pPr>
            <a:lvl5pPr>
              <a:defRPr sz="1990"/>
            </a:lvl5pPr>
            <a:lvl6pPr>
              <a:defRPr sz="1990"/>
            </a:lvl6pPr>
            <a:lvl7pPr>
              <a:defRPr sz="1990"/>
            </a:lvl7pPr>
            <a:lvl8pPr>
              <a:defRPr sz="1990"/>
            </a:lvl8pPr>
            <a:lvl9pPr>
              <a:defRPr sz="199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4" y="2057469"/>
            <a:ext cx="3932311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92"/>
            </a:lvl1pPr>
            <a:lvl2pPr marL="455414" indent="0">
              <a:buNone/>
              <a:defRPr sz="1393"/>
            </a:lvl2pPr>
            <a:lvl3pPr marL="910827" indent="0">
              <a:buNone/>
              <a:defRPr sz="1194"/>
            </a:lvl3pPr>
            <a:lvl4pPr marL="1366241" indent="0">
              <a:buNone/>
              <a:defRPr sz="995"/>
            </a:lvl4pPr>
            <a:lvl5pPr marL="1821195" indent="0">
              <a:buNone/>
              <a:defRPr sz="995"/>
            </a:lvl5pPr>
            <a:lvl6pPr marL="2276608" indent="0">
              <a:buNone/>
              <a:defRPr sz="995"/>
            </a:lvl6pPr>
            <a:lvl7pPr marL="2732022" indent="0">
              <a:buNone/>
              <a:defRPr sz="995"/>
            </a:lvl7pPr>
            <a:lvl8pPr marL="3187435" indent="0">
              <a:buNone/>
              <a:defRPr sz="995"/>
            </a:lvl8pPr>
            <a:lvl9pPr marL="3642849" indent="0">
              <a:buNone/>
              <a:defRPr sz="99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69247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457216"/>
            <a:ext cx="4165428" cy="1600253"/>
          </a:xfrm>
          <a:prstGeom prst="rect">
            <a:avLst/>
          </a:prstGeom>
        </p:spPr>
        <p:txBody>
          <a:bodyPr anchor="b"/>
          <a:lstStyle>
            <a:lvl1pPr>
              <a:defRPr sz="318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87" y="457216"/>
            <a:ext cx="6172317" cy="5404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88"/>
            </a:lvl1pPr>
            <a:lvl2pPr marL="455414" indent="0">
              <a:buNone/>
              <a:defRPr sz="2790"/>
            </a:lvl2pPr>
            <a:lvl3pPr marL="910827" indent="0">
              <a:buNone/>
              <a:defRPr sz="2392"/>
            </a:lvl3pPr>
            <a:lvl4pPr marL="1366241" indent="0">
              <a:buNone/>
              <a:defRPr sz="1990"/>
            </a:lvl4pPr>
            <a:lvl5pPr marL="1821195" indent="0">
              <a:buNone/>
              <a:defRPr sz="1990"/>
            </a:lvl5pPr>
            <a:lvl6pPr marL="2276608" indent="0">
              <a:buNone/>
              <a:defRPr sz="1990"/>
            </a:lvl6pPr>
            <a:lvl7pPr marL="2732022" indent="0">
              <a:buNone/>
              <a:defRPr sz="1990"/>
            </a:lvl7pPr>
            <a:lvl8pPr marL="3187435" indent="0">
              <a:buNone/>
              <a:defRPr sz="1990"/>
            </a:lvl8pPr>
            <a:lvl9pPr marL="3642849" indent="0">
              <a:buNone/>
              <a:defRPr sz="19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4" y="2057469"/>
            <a:ext cx="4165428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0"/>
            </a:lvl1pPr>
            <a:lvl2pPr marL="455414" indent="0">
              <a:buNone/>
              <a:defRPr sz="1791"/>
            </a:lvl2pPr>
            <a:lvl3pPr marL="910827" indent="0">
              <a:buNone/>
              <a:defRPr sz="1592"/>
            </a:lvl3pPr>
            <a:lvl4pPr marL="1366241" indent="0">
              <a:buNone/>
              <a:defRPr sz="1393"/>
            </a:lvl4pPr>
            <a:lvl5pPr marL="1821195" indent="0">
              <a:buNone/>
              <a:defRPr sz="1393"/>
            </a:lvl5pPr>
            <a:lvl6pPr marL="2276608" indent="0">
              <a:buNone/>
              <a:defRPr sz="1393"/>
            </a:lvl6pPr>
            <a:lvl7pPr marL="2732022" indent="0">
              <a:buNone/>
              <a:defRPr sz="1393"/>
            </a:lvl7pPr>
            <a:lvl8pPr marL="3187435" indent="0">
              <a:buNone/>
              <a:defRPr sz="1393"/>
            </a:lvl8pPr>
            <a:lvl9pPr marL="3642849" indent="0">
              <a:buNone/>
              <a:defRPr sz="139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12894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48714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065" y="365138"/>
            <a:ext cx="2628950" cy="5812032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16" y="365138"/>
            <a:ext cx="7734446" cy="581203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43751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7" y="1825686"/>
            <a:ext cx="5181698" cy="20987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7" y="4076837"/>
            <a:ext cx="5181698" cy="21003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92034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9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5136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5" name="Google Shape;985;p14"/>
          <p:cNvSpPr/>
          <p:nvPr/>
        </p:nvSpPr>
        <p:spPr>
          <a:xfrm>
            <a:off x="586919" y="6035236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5136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6" name="Google Shape;986;p14"/>
          <p:cNvSpPr/>
          <p:nvPr/>
        </p:nvSpPr>
        <p:spPr>
          <a:xfrm>
            <a:off x="719202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5136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7" name="Google Shape;987;p14"/>
          <p:cNvSpPr/>
          <p:nvPr/>
        </p:nvSpPr>
        <p:spPr>
          <a:xfrm>
            <a:off x="11432703" y="6035236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5136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236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C0A97201-B517-45C7-8644-92E08D677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93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66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639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436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246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15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106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BE49DFE6-7DE3-4F3F-84FC-881D4DFD9B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="" xmlns:a16="http://schemas.microsoft.com/office/drawing/2014/main" id="{106DBA83-D0B8-4FA8-84CB-7AF02E44DD40}"/>
              </a:ext>
            </a:extLst>
          </p:cNvPr>
          <p:cNvSpPr/>
          <p:nvPr userDrawn="1"/>
        </p:nvSpPr>
        <p:spPr>
          <a:xfrm>
            <a:off x="495300" y="495300"/>
            <a:ext cx="11201400" cy="5867400"/>
          </a:xfrm>
          <a:prstGeom prst="roundRect">
            <a:avLst>
              <a:gd name="adj" fmla="val 27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0853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9Slide.vn - 2019">
            <a:extLst>
              <a:ext uri="{FF2B5EF4-FFF2-40B4-BE49-F238E27FC236}">
                <a16:creationId xmlns="" xmlns:a16="http://schemas.microsoft.com/office/drawing/2014/main" id="{EF34DF9F-AAFA-48A7-9467-882A7A6DE47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54" y="1150"/>
            <a:ext cx="12189692" cy="685570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224344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hf sldNum="0" hdr="0"/>
  <p:txStyles>
    <p:titleStyle>
      <a:lvl1pPr marL="0" lvl="0" indent="0" algn="ctr" defTabSz="108591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5211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06701" lvl="0" indent="-406701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76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82335" lvl="1" indent="-340067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2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357050" lvl="2" indent="-271134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22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900237" lvl="3" indent="-272053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442506" lvl="4" indent="-271134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19816" lvl="5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50692" lvl="6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81567" lvl="7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12443" lvl="8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0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30876" lvl="1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61751" lvl="2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92627" lvl="3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23503" lvl="4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654378" lvl="5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85254" lvl="6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16129" lvl="7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47005" lvl="8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microsoft.com/office/2007/relationships/hdphoto" Target="../media/hdphoto3.wdp"/><Relationship Id="rId3" Type="http://schemas.openxmlformats.org/officeDocument/2006/relationships/image" Target="../media/image18.png"/><Relationship Id="rId7" Type="http://schemas.openxmlformats.org/officeDocument/2006/relationships/image" Target="../media/image26.svg"/><Relationship Id="rId12" Type="http://schemas.openxmlformats.org/officeDocument/2006/relationships/image" Target="../media/image23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0.png"/><Relationship Id="rId11" Type="http://schemas.openxmlformats.org/officeDocument/2006/relationships/image" Target="../media/image30.svg"/><Relationship Id="rId5" Type="http://schemas.openxmlformats.org/officeDocument/2006/relationships/image" Target="../media/image24.svg"/><Relationship Id="rId10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openxmlformats.org/officeDocument/2006/relationships/image" Target="../media/image28.svg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12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=""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129"/>
            <a:ext cx="12176094" cy="68577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4276"/>
            <a:ext cx="8194420" cy="456620"/>
          </a:xfrm>
          <a:prstGeom prst="rect">
            <a:avLst/>
          </a:prstGeom>
          <a:noFill/>
          <a:ln>
            <a:noFill/>
          </a:ln>
          <a:effectLst/>
        </p:spPr>
        <p:txBody>
          <a:bodyPr lIns="68516" tIns="34258" rIns="68516" bIns="3425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3" y="3937003"/>
            <a:ext cx="8550262" cy="2826356"/>
          </a:xfrm>
          <a:prstGeom prst="rect">
            <a:avLst/>
          </a:prstGeom>
          <a:noFill/>
        </p:spPr>
        <p:txBody>
          <a:bodyPr spcFirstLastPara="1" wrap="none" lIns="68516" tIns="34258" rIns="68516" bIns="34258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400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=""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2" y="816750"/>
            <a:ext cx="1306897" cy="134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="" xmlns:a16="http://schemas.microsoft.com/office/drawing/2014/main" id="{75425A85-DCC2-654C-8930-D162C4059446}"/>
              </a:ext>
            </a:extLst>
          </p:cNvPr>
          <p:cNvSpPr/>
          <p:nvPr/>
        </p:nvSpPr>
        <p:spPr>
          <a:xfrm>
            <a:off x="4022559" y="4769047"/>
            <a:ext cx="4146884" cy="923128"/>
          </a:xfrm>
          <a:prstGeom prst="rect">
            <a:avLst/>
          </a:prstGeom>
          <a:noFill/>
        </p:spPr>
        <p:txBody>
          <a:bodyPr wrap="none" lIns="91239" tIns="45620" rIns="91239" bIns="45620">
            <a:spAutoFit/>
          </a:bodyPr>
          <a:lstStyle/>
          <a:p>
            <a:pPr algn="ctr">
              <a:defRPr/>
            </a:pPr>
            <a:r>
              <a:rPr lang="en-US" sz="54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5400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5400" b="1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HĐTN</a:t>
            </a:r>
            <a:endParaRPr lang="vi-VN" sz="5400" b="1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885032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9EECC2F-2DF1-4E5B-96F9-B9A4A6CEECBD}"/>
              </a:ext>
            </a:extLst>
          </p:cNvPr>
          <p:cNvSpPr txBox="1"/>
          <p:nvPr/>
        </p:nvSpPr>
        <p:spPr>
          <a:xfrm>
            <a:off x="961439" y="926186"/>
            <a:ext cx="10896732" cy="5005626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30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VN-Poky's" panose="020B0606040200020203" pitchFamily="34" charset="0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30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VN-Poky's" panose="020B0606040200020203" pitchFamily="34" charset="0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30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VN-Poky's" panose="020B0606040200020203" pitchFamily="34" charset="0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30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VN-Poky's" panose="020B0606040200020203" pitchFamily="34" charset="0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30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VN-Poky's" panose="020B0606040200020203" pitchFamily="34" charset="0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B3BB337F-20ED-48C5-8CBE-EEDEF8D5046C}"/>
              </a:ext>
            </a:extLst>
          </p:cNvPr>
          <p:cNvSpPr/>
          <p:nvPr/>
        </p:nvSpPr>
        <p:spPr>
          <a:xfrm>
            <a:off x="3575957" y="2558142"/>
            <a:ext cx="2645230" cy="2471057"/>
          </a:xfrm>
          <a:prstGeom prst="roundRect">
            <a:avLst/>
          </a:prstGeom>
          <a:solidFill>
            <a:schemeClr val="lt1">
              <a:alpha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E10EDE97-DE9D-4213-A153-6D6BB2E8F4D9}"/>
              </a:ext>
            </a:extLst>
          </p:cNvPr>
          <p:cNvSpPr/>
          <p:nvPr/>
        </p:nvSpPr>
        <p:spPr>
          <a:xfrm>
            <a:off x="6460672" y="2558141"/>
            <a:ext cx="2473777" cy="2471057"/>
          </a:xfrm>
          <a:prstGeom prst="roundRect">
            <a:avLst/>
          </a:prstGeom>
          <a:solidFill>
            <a:schemeClr val="lt1">
              <a:alpha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F91E26F-4FEC-45BA-AA80-260E70E5D274}"/>
              </a:ext>
            </a:extLst>
          </p:cNvPr>
          <p:cNvSpPr txBox="1"/>
          <p:nvPr/>
        </p:nvSpPr>
        <p:spPr>
          <a:xfrm>
            <a:off x="2272393" y="1295400"/>
            <a:ext cx="8066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Chúc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mừng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sinh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nhật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389156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64E9C8C-E9B1-4B3C-A6FA-6FC37697C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730" y="1604663"/>
            <a:ext cx="8096190" cy="2505673"/>
          </a:xfrm>
          <a:prstGeom prst="rect">
            <a:avLst/>
          </a:prstGeom>
        </p:spPr>
      </p:pic>
      <p:grpSp>
        <p:nvGrpSpPr>
          <p:cNvPr id="6" name="组合 69">
            <a:extLst>
              <a:ext uri="{FF2B5EF4-FFF2-40B4-BE49-F238E27FC236}">
                <a16:creationId xmlns="" xmlns:a16="http://schemas.microsoft.com/office/drawing/2014/main" id="{E21E0103-3732-4AC6-B585-BFE96DEC77C6}"/>
              </a:ext>
            </a:extLst>
          </p:cNvPr>
          <p:cNvGrpSpPr/>
          <p:nvPr/>
        </p:nvGrpSpPr>
        <p:grpSpPr>
          <a:xfrm>
            <a:off x="4116799" y="3451579"/>
            <a:ext cx="4086960" cy="2608564"/>
            <a:chOff x="5736735" y="2728183"/>
            <a:chExt cx="5516445" cy="3428646"/>
          </a:xfrm>
        </p:grpSpPr>
        <p:pic>
          <p:nvPicPr>
            <p:cNvPr id="9" name="图片 68">
              <a:extLst>
                <a:ext uri="{FF2B5EF4-FFF2-40B4-BE49-F238E27FC236}">
                  <a16:creationId xmlns="" xmlns:a16="http://schemas.microsoft.com/office/drawing/2014/main" id="{344E128C-A2B5-4F6D-8ABE-89A78A065A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11154" r="55753"/>
            <a:stretch>
              <a:fillRect/>
            </a:stretch>
          </p:blipFill>
          <p:spPr>
            <a:xfrm rot="1517539">
              <a:off x="5736735" y="2728183"/>
              <a:ext cx="3487868" cy="3428646"/>
            </a:xfrm>
            <a:custGeom>
              <a:avLst/>
              <a:gdLst>
                <a:gd name="connsiteX0" fmla="*/ 0 w 3487868"/>
                <a:gd name="connsiteY0" fmla="*/ 0 h 3428646"/>
                <a:gd name="connsiteX1" fmla="*/ 3487868 w 3487868"/>
                <a:gd name="connsiteY1" fmla="*/ 0 h 3428646"/>
                <a:gd name="connsiteX2" fmla="*/ 3487868 w 3487868"/>
                <a:gd name="connsiteY2" fmla="*/ 3428646 h 3428646"/>
                <a:gd name="connsiteX3" fmla="*/ 0 w 3487868"/>
                <a:gd name="connsiteY3" fmla="*/ 3428646 h 3428646"/>
                <a:gd name="connsiteX4" fmla="*/ 0 w 3487868"/>
                <a:gd name="connsiteY4" fmla="*/ 0 h 3428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7868" h="3428646">
                  <a:moveTo>
                    <a:pt x="0" y="0"/>
                  </a:moveTo>
                  <a:lnTo>
                    <a:pt x="3487868" y="0"/>
                  </a:lnTo>
                  <a:lnTo>
                    <a:pt x="3487868" y="3428646"/>
                  </a:lnTo>
                  <a:lnTo>
                    <a:pt x="0" y="3428646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0" name="图片 67">
              <a:extLst>
                <a:ext uri="{FF2B5EF4-FFF2-40B4-BE49-F238E27FC236}">
                  <a16:creationId xmlns="" xmlns:a16="http://schemas.microsoft.com/office/drawing/2014/main" id="{AA862DA3-D673-4654-860C-A7EDBB8C6A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52736" t="11154"/>
            <a:stretch>
              <a:fillRect/>
            </a:stretch>
          </p:blipFill>
          <p:spPr>
            <a:xfrm rot="20391307">
              <a:off x="8148797" y="3287526"/>
              <a:ext cx="3104383" cy="2856840"/>
            </a:xfrm>
            <a:custGeom>
              <a:avLst/>
              <a:gdLst>
                <a:gd name="connsiteX0" fmla="*/ 0 w 3725735"/>
                <a:gd name="connsiteY0" fmla="*/ 0 h 3428646"/>
                <a:gd name="connsiteX1" fmla="*/ 3725735 w 3725735"/>
                <a:gd name="connsiteY1" fmla="*/ 0 h 3428646"/>
                <a:gd name="connsiteX2" fmla="*/ 3725735 w 3725735"/>
                <a:gd name="connsiteY2" fmla="*/ 3428646 h 3428646"/>
                <a:gd name="connsiteX3" fmla="*/ 0 w 3725735"/>
                <a:gd name="connsiteY3" fmla="*/ 3428646 h 3428646"/>
                <a:gd name="connsiteX4" fmla="*/ 0 w 3725735"/>
                <a:gd name="connsiteY4" fmla="*/ 0 h 3428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5735" h="3428646">
                  <a:moveTo>
                    <a:pt x="0" y="0"/>
                  </a:moveTo>
                  <a:lnTo>
                    <a:pt x="3725735" y="0"/>
                  </a:lnTo>
                  <a:lnTo>
                    <a:pt x="3725735" y="3428646"/>
                  </a:lnTo>
                  <a:lnTo>
                    <a:pt x="0" y="3428646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pic>
        <p:nvPicPr>
          <p:cNvPr id="11" name="图片 43">
            <a:extLst>
              <a:ext uri="{FF2B5EF4-FFF2-40B4-BE49-F238E27FC236}">
                <a16:creationId xmlns="" xmlns:a16="http://schemas.microsoft.com/office/drawing/2014/main" id="{A4D1DF24-C2D8-47CB-B27E-53C73E9506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55" y="509509"/>
            <a:ext cx="4910533" cy="6858000"/>
          </a:xfrm>
          <a:prstGeom prst="rect">
            <a:avLst/>
          </a:prstGeom>
        </p:spPr>
      </p:pic>
      <p:pic>
        <p:nvPicPr>
          <p:cNvPr id="12" name="Picture 11" descr="A cartoon of a child using a computer&#10;&#10;Description automatically generated with low confidence">
            <a:extLst>
              <a:ext uri="{FF2B5EF4-FFF2-40B4-BE49-F238E27FC236}">
                <a16:creationId xmlns="" xmlns:a16="http://schemas.microsoft.com/office/drawing/2014/main" id="{AAE33B01-ECD5-400D-8563-FE002360CF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577" y="2790753"/>
            <a:ext cx="2389088" cy="3252982"/>
          </a:xfrm>
          <a:prstGeom prst="rect">
            <a:avLst/>
          </a:prstGeom>
        </p:spPr>
      </p:pic>
      <p:pic>
        <p:nvPicPr>
          <p:cNvPr id="13" name="Picture 12" descr="A picture containing toy, doll&#10;&#10;Description automatically generated">
            <a:extLst>
              <a:ext uri="{FF2B5EF4-FFF2-40B4-BE49-F238E27FC236}">
                <a16:creationId xmlns="" xmlns:a16="http://schemas.microsoft.com/office/drawing/2014/main" id="{4A758FF5-4535-4D4B-92A4-7E65BF1C5F2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5032" y="2762178"/>
            <a:ext cx="2357254" cy="314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97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FF26939-D86B-410E-8276-A93266AD3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239" y="642257"/>
            <a:ext cx="7922621" cy="120667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42FC3D0B-CB39-4B4D-BFA9-C4BADA3E14A5}"/>
              </a:ext>
            </a:extLst>
          </p:cNvPr>
          <p:cNvGrpSpPr/>
          <p:nvPr/>
        </p:nvGrpSpPr>
        <p:grpSpPr>
          <a:xfrm>
            <a:off x="1058348" y="2213373"/>
            <a:ext cx="10733084" cy="1168695"/>
            <a:chOff x="2557575" y="1916764"/>
            <a:chExt cx="9987911" cy="1169118"/>
          </a:xfrm>
          <a:solidFill>
            <a:srgbClr val="FFFF00"/>
          </a:solidFill>
        </p:grpSpPr>
        <p:sp>
          <p:nvSpPr>
            <p:cNvPr id="6" name="Rounded Rectangle 29">
              <a:extLst>
                <a:ext uri="{FF2B5EF4-FFF2-40B4-BE49-F238E27FC236}">
                  <a16:creationId xmlns="" xmlns:a16="http://schemas.microsoft.com/office/drawing/2014/main" id="{4E32449E-61D6-4D2A-B7E1-3EBC0B2E23D6}"/>
                </a:ext>
              </a:extLst>
            </p:cNvPr>
            <p:cNvSpPr/>
            <p:nvPr/>
          </p:nvSpPr>
          <p:spPr>
            <a:xfrm>
              <a:off x="2557575" y="1918675"/>
              <a:ext cx="9970341" cy="1167207"/>
            </a:xfrm>
            <a:prstGeom prst="roundRect">
              <a:avLst/>
            </a:prstGeom>
            <a:grp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VN-Amperzand" panose="02040603050506020204" pitchFamily="18" charset="0"/>
                <a:ea typeface="字魂105号-简雅黑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FB79D685-BD12-4C12-84C1-82519023E389}"/>
                </a:ext>
              </a:extLst>
            </p:cNvPr>
            <p:cNvSpPr txBox="1"/>
            <p:nvPr/>
          </p:nvSpPr>
          <p:spPr>
            <a:xfrm>
              <a:off x="2808998" y="1916764"/>
              <a:ext cx="9736488" cy="107760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Chia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sẻ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với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bạn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kinh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nghiệm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phát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hiện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thực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phẩm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không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an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toàn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và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lựa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chọn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thực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phẩm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sạch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51173EF-6186-4D07-8961-376F534F83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805" y="3287303"/>
            <a:ext cx="6056222" cy="346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41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table, indoor, toy&#10;&#10;Description automatically generated">
            <a:extLst>
              <a:ext uri="{FF2B5EF4-FFF2-40B4-BE49-F238E27FC236}">
                <a16:creationId xmlns="" xmlns:a16="http://schemas.microsoft.com/office/drawing/2014/main" id="{B5EE72E8-F8D6-4442-8444-452FFEFD28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255" y="2318491"/>
            <a:ext cx="4898845" cy="3007245"/>
          </a:xfrm>
          <a:prstGeom prst="rect">
            <a:avLst/>
          </a:prstGeom>
        </p:spPr>
      </p:pic>
      <p:grpSp>
        <p:nvGrpSpPr>
          <p:cNvPr id="3" name="组合 14">
            <a:extLst>
              <a:ext uri="{FF2B5EF4-FFF2-40B4-BE49-F238E27FC236}">
                <a16:creationId xmlns="" xmlns:a16="http://schemas.microsoft.com/office/drawing/2014/main" id="{A2350CAB-3BE1-45B7-A639-B559D8470587}"/>
              </a:ext>
            </a:extLst>
          </p:cNvPr>
          <p:cNvGrpSpPr/>
          <p:nvPr/>
        </p:nvGrpSpPr>
        <p:grpSpPr>
          <a:xfrm>
            <a:off x="312326" y="229966"/>
            <a:ext cx="5190758" cy="2107129"/>
            <a:chOff x="1451314" y="2141289"/>
            <a:chExt cx="5190758" cy="2107129"/>
          </a:xfrm>
        </p:grpSpPr>
        <p:pic>
          <p:nvPicPr>
            <p:cNvPr id="4" name="图片 15">
              <a:extLst>
                <a:ext uri="{FF2B5EF4-FFF2-40B4-BE49-F238E27FC236}">
                  <a16:creationId xmlns="" xmlns:a16="http://schemas.microsoft.com/office/drawing/2014/main" id="{6E2ADA83-0395-4168-9BC6-8749FDE577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51314" y="2141289"/>
              <a:ext cx="5190758" cy="2107129"/>
            </a:xfrm>
            <a:prstGeom prst="rect">
              <a:avLst/>
            </a:prstGeom>
          </p:spPr>
        </p:pic>
        <p:grpSp>
          <p:nvGrpSpPr>
            <p:cNvPr id="5" name="组合 16">
              <a:extLst>
                <a:ext uri="{FF2B5EF4-FFF2-40B4-BE49-F238E27FC236}">
                  <a16:creationId xmlns="" xmlns:a16="http://schemas.microsoft.com/office/drawing/2014/main" id="{DE535FC9-0B6D-4C66-8AFB-B6BCFDA2F2EC}"/>
                </a:ext>
              </a:extLst>
            </p:cNvPr>
            <p:cNvGrpSpPr/>
            <p:nvPr/>
          </p:nvGrpSpPr>
          <p:grpSpPr>
            <a:xfrm>
              <a:off x="1892492" y="2285106"/>
              <a:ext cx="4456671" cy="1653815"/>
              <a:chOff x="1149985" y="3194006"/>
              <a:chExt cx="4456671" cy="1653815"/>
            </a:xfrm>
          </p:grpSpPr>
          <p:sp>
            <p:nvSpPr>
              <p:cNvPr id="6" name="文本框 25">
                <a:extLst>
                  <a:ext uri="{FF2B5EF4-FFF2-40B4-BE49-F238E27FC236}">
                    <a16:creationId xmlns="" xmlns:a16="http://schemas.microsoft.com/office/drawing/2014/main" id="{497391C2-B70B-4657-AD67-375673C3FD23}"/>
                  </a:ext>
                </a:extLst>
              </p:cNvPr>
              <p:cNvSpPr txBox="1"/>
              <p:nvPr/>
            </p:nvSpPr>
            <p:spPr>
              <a:xfrm>
                <a:off x="1633975" y="3455452"/>
                <a:ext cx="3972681" cy="1392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lnSpc>
                    <a:spcPct val="120000"/>
                  </a:lnSpc>
                </a:pPr>
                <a:r>
                  <a:rPr lang="nl-NL" sz="2400" b="1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Nêu những giác quan cần sử dụng để đánh giá thực phẩm an toàn hay không an toàn? </a:t>
                </a:r>
                <a:endParaRPr lang="en-US" sz="2400" b="1" dirty="0"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endParaRPr>
              </a:p>
            </p:txBody>
          </p:sp>
          <p:grpSp>
            <p:nvGrpSpPr>
              <p:cNvPr id="7" name="组合 18">
                <a:extLst>
                  <a:ext uri="{FF2B5EF4-FFF2-40B4-BE49-F238E27FC236}">
                    <a16:creationId xmlns="" xmlns:a16="http://schemas.microsoft.com/office/drawing/2014/main" id="{B0C7E683-C626-4E1D-B9A1-857D4FEF2F71}"/>
                  </a:ext>
                </a:extLst>
              </p:cNvPr>
              <p:cNvGrpSpPr/>
              <p:nvPr/>
            </p:nvGrpSpPr>
            <p:grpSpPr>
              <a:xfrm rot="19663740">
                <a:off x="1149985" y="3194006"/>
                <a:ext cx="654793" cy="845387"/>
                <a:chOff x="10766631" y="3941730"/>
                <a:chExt cx="1047927" cy="1352954"/>
              </a:xfrm>
            </p:grpSpPr>
            <p:sp>
              <p:nvSpPr>
                <p:cNvPr id="8" name="Freeform 108">
                  <a:extLst>
                    <a:ext uri="{FF2B5EF4-FFF2-40B4-BE49-F238E27FC236}">
                      <a16:creationId xmlns="" xmlns:a16="http://schemas.microsoft.com/office/drawing/2014/main" id="{7CCA5296-D411-434A-8662-A0A073B2E7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766631" y="4209862"/>
                  <a:ext cx="664176" cy="1084822"/>
                </a:xfrm>
                <a:custGeom>
                  <a:avLst/>
                  <a:gdLst>
                    <a:gd name="T0" fmla="*/ 96 w 114"/>
                    <a:gd name="T1" fmla="*/ 11 h 186"/>
                    <a:gd name="T2" fmla="*/ 91 w 114"/>
                    <a:gd name="T3" fmla="*/ 11 h 186"/>
                    <a:gd name="T4" fmla="*/ 79 w 114"/>
                    <a:gd name="T5" fmla="*/ 8 h 186"/>
                    <a:gd name="T6" fmla="*/ 78 w 114"/>
                    <a:gd name="T7" fmla="*/ 8 h 186"/>
                    <a:gd name="T8" fmla="*/ 2 w 114"/>
                    <a:gd name="T9" fmla="*/ 87 h 186"/>
                    <a:gd name="T10" fmla="*/ 12 w 114"/>
                    <a:gd name="T11" fmla="*/ 98 h 186"/>
                    <a:gd name="T12" fmla="*/ 48 w 114"/>
                    <a:gd name="T13" fmla="*/ 83 h 186"/>
                    <a:gd name="T14" fmla="*/ 11 w 114"/>
                    <a:gd name="T15" fmla="*/ 170 h 186"/>
                    <a:gd name="T16" fmla="*/ 27 w 114"/>
                    <a:gd name="T17" fmla="*/ 177 h 186"/>
                    <a:gd name="T18" fmla="*/ 28 w 114"/>
                    <a:gd name="T19" fmla="*/ 175 h 186"/>
                    <a:gd name="T20" fmla="*/ 32 w 114"/>
                    <a:gd name="T21" fmla="*/ 172 h 186"/>
                    <a:gd name="T22" fmla="*/ 105 w 114"/>
                    <a:gd name="T23" fmla="*/ 71 h 186"/>
                    <a:gd name="T24" fmla="*/ 96 w 114"/>
                    <a:gd name="T25" fmla="*/ 58 h 186"/>
                    <a:gd name="T26" fmla="*/ 89 w 114"/>
                    <a:gd name="T27" fmla="*/ 60 h 186"/>
                    <a:gd name="T28" fmla="*/ 88 w 114"/>
                    <a:gd name="T29" fmla="*/ 62 h 186"/>
                    <a:gd name="T30" fmla="*/ 86 w 114"/>
                    <a:gd name="T31" fmla="*/ 64 h 186"/>
                    <a:gd name="T32" fmla="*/ 85 w 114"/>
                    <a:gd name="T33" fmla="*/ 65 h 186"/>
                    <a:gd name="T34" fmla="*/ 85 w 114"/>
                    <a:gd name="T35" fmla="*/ 65 h 186"/>
                    <a:gd name="T36" fmla="*/ 84 w 114"/>
                    <a:gd name="T37" fmla="*/ 66 h 186"/>
                    <a:gd name="T38" fmla="*/ 84 w 114"/>
                    <a:gd name="T39" fmla="*/ 66 h 186"/>
                    <a:gd name="T40" fmla="*/ 84 w 114"/>
                    <a:gd name="T41" fmla="*/ 66 h 186"/>
                    <a:gd name="T42" fmla="*/ 82 w 114"/>
                    <a:gd name="T43" fmla="*/ 67 h 186"/>
                    <a:gd name="T44" fmla="*/ 80 w 114"/>
                    <a:gd name="T45" fmla="*/ 71 h 186"/>
                    <a:gd name="T46" fmla="*/ 74 w 114"/>
                    <a:gd name="T47" fmla="*/ 79 h 186"/>
                    <a:gd name="T48" fmla="*/ 84 w 114"/>
                    <a:gd name="T49" fmla="*/ 64 h 186"/>
                    <a:gd name="T50" fmla="*/ 85 w 114"/>
                    <a:gd name="T51" fmla="*/ 55 h 186"/>
                    <a:gd name="T52" fmla="*/ 109 w 114"/>
                    <a:gd name="T53" fmla="*/ 20 h 186"/>
                    <a:gd name="T54" fmla="*/ 96 w 114"/>
                    <a:gd name="T55" fmla="*/ 11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14" h="186">
                      <a:moveTo>
                        <a:pt x="96" y="11"/>
                      </a:moveTo>
                      <a:cubicBezTo>
                        <a:pt x="94" y="10"/>
                        <a:pt x="93" y="10"/>
                        <a:pt x="91" y="11"/>
                      </a:cubicBezTo>
                      <a:cubicBezTo>
                        <a:pt x="89" y="7"/>
                        <a:pt x="82" y="4"/>
                        <a:pt x="79" y="8"/>
                      </a:cubicBezTo>
                      <a:cubicBezTo>
                        <a:pt x="78" y="8"/>
                        <a:pt x="78" y="8"/>
                        <a:pt x="78" y="8"/>
                      </a:cubicBezTo>
                      <a:cubicBezTo>
                        <a:pt x="34" y="0"/>
                        <a:pt x="14" y="52"/>
                        <a:pt x="2" y="87"/>
                      </a:cubicBezTo>
                      <a:cubicBezTo>
                        <a:pt x="0" y="94"/>
                        <a:pt x="6" y="99"/>
                        <a:pt x="12" y="98"/>
                      </a:cubicBezTo>
                      <a:cubicBezTo>
                        <a:pt x="25" y="95"/>
                        <a:pt x="37" y="89"/>
                        <a:pt x="48" y="83"/>
                      </a:cubicBezTo>
                      <a:cubicBezTo>
                        <a:pt x="33" y="111"/>
                        <a:pt x="18" y="139"/>
                        <a:pt x="11" y="170"/>
                      </a:cubicBezTo>
                      <a:cubicBezTo>
                        <a:pt x="9" y="180"/>
                        <a:pt x="22" y="186"/>
                        <a:pt x="27" y="177"/>
                      </a:cubicBezTo>
                      <a:cubicBezTo>
                        <a:pt x="27" y="176"/>
                        <a:pt x="27" y="175"/>
                        <a:pt x="28" y="175"/>
                      </a:cubicBezTo>
                      <a:cubicBezTo>
                        <a:pt x="29" y="174"/>
                        <a:pt x="31" y="174"/>
                        <a:pt x="32" y="172"/>
                      </a:cubicBezTo>
                      <a:cubicBezTo>
                        <a:pt x="59" y="141"/>
                        <a:pt x="89" y="109"/>
                        <a:pt x="105" y="71"/>
                      </a:cubicBezTo>
                      <a:cubicBezTo>
                        <a:pt x="108" y="64"/>
                        <a:pt x="103" y="57"/>
                        <a:pt x="96" y="58"/>
                      </a:cubicBezTo>
                      <a:cubicBezTo>
                        <a:pt x="94" y="58"/>
                        <a:pt x="91" y="58"/>
                        <a:pt x="89" y="60"/>
                      </a:cubicBezTo>
                      <a:cubicBezTo>
                        <a:pt x="89" y="61"/>
                        <a:pt x="88" y="62"/>
                        <a:pt x="88" y="62"/>
                      </a:cubicBezTo>
                      <a:cubicBezTo>
                        <a:pt x="87" y="63"/>
                        <a:pt x="86" y="64"/>
                        <a:pt x="86" y="64"/>
                      </a:cubicBezTo>
                      <a:cubicBezTo>
                        <a:pt x="85" y="65"/>
                        <a:pt x="85" y="65"/>
                        <a:pt x="85" y="65"/>
                      </a:cubicBezTo>
                      <a:cubicBezTo>
                        <a:pt x="85" y="65"/>
                        <a:pt x="85" y="65"/>
                        <a:pt x="85" y="65"/>
                      </a:cubicBezTo>
                      <a:cubicBezTo>
                        <a:pt x="84" y="66"/>
                        <a:pt x="84" y="66"/>
                        <a:pt x="84" y="66"/>
                      </a:cubicBezTo>
                      <a:cubicBezTo>
                        <a:pt x="84" y="66"/>
                        <a:pt x="84" y="66"/>
                        <a:pt x="84" y="66"/>
                      </a:cubicBezTo>
                      <a:cubicBezTo>
                        <a:pt x="84" y="66"/>
                        <a:pt x="84" y="66"/>
                        <a:pt x="84" y="66"/>
                      </a:cubicBezTo>
                      <a:cubicBezTo>
                        <a:pt x="84" y="66"/>
                        <a:pt x="83" y="67"/>
                        <a:pt x="82" y="67"/>
                      </a:cubicBezTo>
                      <a:cubicBezTo>
                        <a:pt x="81" y="68"/>
                        <a:pt x="80" y="70"/>
                        <a:pt x="80" y="71"/>
                      </a:cubicBezTo>
                      <a:cubicBezTo>
                        <a:pt x="78" y="74"/>
                        <a:pt x="76" y="76"/>
                        <a:pt x="74" y="79"/>
                      </a:cubicBezTo>
                      <a:cubicBezTo>
                        <a:pt x="77" y="74"/>
                        <a:pt x="81" y="69"/>
                        <a:pt x="84" y="64"/>
                      </a:cubicBezTo>
                      <a:cubicBezTo>
                        <a:pt x="87" y="61"/>
                        <a:pt x="86" y="58"/>
                        <a:pt x="85" y="55"/>
                      </a:cubicBezTo>
                      <a:cubicBezTo>
                        <a:pt x="94" y="44"/>
                        <a:pt x="102" y="32"/>
                        <a:pt x="109" y="20"/>
                      </a:cubicBezTo>
                      <a:cubicBezTo>
                        <a:pt x="114" y="11"/>
                        <a:pt x="102" y="4"/>
                        <a:pt x="96" y="11"/>
                      </a:cubicBezTo>
                      <a:close/>
                    </a:path>
                  </a:pathLst>
                </a:custGeom>
                <a:solidFill>
                  <a:srgbClr val="F8E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" name="Freeform 109">
                  <a:extLst>
                    <a:ext uri="{FF2B5EF4-FFF2-40B4-BE49-F238E27FC236}">
                      <a16:creationId xmlns="" xmlns:a16="http://schemas.microsoft.com/office/drawing/2014/main" id="{14263F42-E243-48E4-8FA5-2DACCB46500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0783856" y="4209862"/>
                  <a:ext cx="693695" cy="1067602"/>
                </a:xfrm>
                <a:custGeom>
                  <a:avLst/>
                  <a:gdLst>
                    <a:gd name="T0" fmla="*/ 112 w 119"/>
                    <a:gd name="T1" fmla="*/ 52 h 183"/>
                    <a:gd name="T2" fmla="*/ 91 w 119"/>
                    <a:gd name="T3" fmla="*/ 53 h 183"/>
                    <a:gd name="T4" fmla="*/ 115 w 119"/>
                    <a:gd name="T5" fmla="*/ 9 h 183"/>
                    <a:gd name="T6" fmla="*/ 110 w 119"/>
                    <a:gd name="T7" fmla="*/ 2 h 183"/>
                    <a:gd name="T8" fmla="*/ 49 w 119"/>
                    <a:gd name="T9" fmla="*/ 15 h 183"/>
                    <a:gd name="T10" fmla="*/ 24 w 119"/>
                    <a:gd name="T11" fmla="*/ 55 h 183"/>
                    <a:gd name="T12" fmla="*/ 2 w 119"/>
                    <a:gd name="T13" fmla="*/ 88 h 183"/>
                    <a:gd name="T14" fmla="*/ 8 w 119"/>
                    <a:gd name="T15" fmla="*/ 94 h 183"/>
                    <a:gd name="T16" fmla="*/ 43 w 119"/>
                    <a:gd name="T17" fmla="*/ 87 h 183"/>
                    <a:gd name="T18" fmla="*/ 5 w 119"/>
                    <a:gd name="T19" fmla="*/ 176 h 183"/>
                    <a:gd name="T20" fmla="*/ 12 w 119"/>
                    <a:gd name="T21" fmla="*/ 181 h 183"/>
                    <a:gd name="T22" fmla="*/ 70 w 119"/>
                    <a:gd name="T23" fmla="*/ 126 h 183"/>
                    <a:gd name="T24" fmla="*/ 117 w 119"/>
                    <a:gd name="T25" fmla="*/ 58 h 183"/>
                    <a:gd name="T26" fmla="*/ 112 w 119"/>
                    <a:gd name="T27" fmla="*/ 52 h 183"/>
                    <a:gd name="T28" fmla="*/ 66 w 119"/>
                    <a:gd name="T29" fmla="*/ 116 h 183"/>
                    <a:gd name="T30" fmla="*/ 19 w 119"/>
                    <a:gd name="T31" fmla="*/ 165 h 183"/>
                    <a:gd name="T32" fmla="*/ 56 w 119"/>
                    <a:gd name="T33" fmla="*/ 81 h 183"/>
                    <a:gd name="T34" fmla="*/ 50 w 119"/>
                    <a:gd name="T35" fmla="*/ 75 h 183"/>
                    <a:gd name="T36" fmla="*/ 16 w 119"/>
                    <a:gd name="T37" fmla="*/ 82 h 183"/>
                    <a:gd name="T38" fmla="*/ 18 w 119"/>
                    <a:gd name="T39" fmla="*/ 79 h 183"/>
                    <a:gd name="T40" fmla="*/ 23 w 119"/>
                    <a:gd name="T41" fmla="*/ 78 h 183"/>
                    <a:gd name="T42" fmla="*/ 53 w 119"/>
                    <a:gd name="T43" fmla="*/ 25 h 183"/>
                    <a:gd name="T44" fmla="*/ 103 w 119"/>
                    <a:gd name="T45" fmla="*/ 12 h 183"/>
                    <a:gd name="T46" fmla="*/ 75 w 119"/>
                    <a:gd name="T47" fmla="*/ 56 h 183"/>
                    <a:gd name="T48" fmla="*/ 80 w 119"/>
                    <a:gd name="T49" fmla="*/ 64 h 183"/>
                    <a:gd name="T50" fmla="*/ 106 w 119"/>
                    <a:gd name="T51" fmla="*/ 61 h 183"/>
                    <a:gd name="T52" fmla="*/ 66 w 119"/>
                    <a:gd name="T53" fmla="*/ 116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19" h="183">
                      <a:moveTo>
                        <a:pt x="112" y="52"/>
                      </a:moveTo>
                      <a:cubicBezTo>
                        <a:pt x="105" y="53"/>
                        <a:pt x="98" y="53"/>
                        <a:pt x="91" y="53"/>
                      </a:cubicBezTo>
                      <a:cubicBezTo>
                        <a:pt x="101" y="40"/>
                        <a:pt x="109" y="25"/>
                        <a:pt x="115" y="9"/>
                      </a:cubicBezTo>
                      <a:cubicBezTo>
                        <a:pt x="116" y="5"/>
                        <a:pt x="113" y="2"/>
                        <a:pt x="110" y="2"/>
                      </a:cubicBezTo>
                      <a:cubicBezTo>
                        <a:pt x="89" y="1"/>
                        <a:pt x="66" y="0"/>
                        <a:pt x="49" y="15"/>
                      </a:cubicBezTo>
                      <a:cubicBezTo>
                        <a:pt x="38" y="24"/>
                        <a:pt x="30" y="39"/>
                        <a:pt x="24" y="55"/>
                      </a:cubicBezTo>
                      <a:cubicBezTo>
                        <a:pt x="16" y="65"/>
                        <a:pt x="9" y="76"/>
                        <a:pt x="2" y="88"/>
                      </a:cubicBezTo>
                      <a:cubicBezTo>
                        <a:pt x="0" y="92"/>
                        <a:pt x="4" y="96"/>
                        <a:pt x="8" y="94"/>
                      </a:cubicBezTo>
                      <a:cubicBezTo>
                        <a:pt x="19" y="89"/>
                        <a:pt x="31" y="90"/>
                        <a:pt x="43" y="87"/>
                      </a:cubicBezTo>
                      <a:cubicBezTo>
                        <a:pt x="31" y="117"/>
                        <a:pt x="15" y="145"/>
                        <a:pt x="5" y="176"/>
                      </a:cubicBezTo>
                      <a:cubicBezTo>
                        <a:pt x="4" y="180"/>
                        <a:pt x="8" y="183"/>
                        <a:pt x="12" y="181"/>
                      </a:cubicBezTo>
                      <a:cubicBezTo>
                        <a:pt x="35" y="168"/>
                        <a:pt x="53" y="146"/>
                        <a:pt x="70" y="126"/>
                      </a:cubicBezTo>
                      <a:cubicBezTo>
                        <a:pt x="87" y="105"/>
                        <a:pt x="105" y="83"/>
                        <a:pt x="117" y="58"/>
                      </a:cubicBezTo>
                      <a:cubicBezTo>
                        <a:pt x="119" y="54"/>
                        <a:pt x="116" y="51"/>
                        <a:pt x="112" y="52"/>
                      </a:cubicBezTo>
                      <a:close/>
                      <a:moveTo>
                        <a:pt x="66" y="116"/>
                      </a:moveTo>
                      <a:cubicBezTo>
                        <a:pt x="52" y="133"/>
                        <a:pt x="37" y="151"/>
                        <a:pt x="19" y="165"/>
                      </a:cubicBezTo>
                      <a:cubicBezTo>
                        <a:pt x="30" y="136"/>
                        <a:pt x="46" y="110"/>
                        <a:pt x="56" y="81"/>
                      </a:cubicBezTo>
                      <a:cubicBezTo>
                        <a:pt x="57" y="78"/>
                        <a:pt x="53" y="74"/>
                        <a:pt x="50" y="75"/>
                      </a:cubicBezTo>
                      <a:cubicBezTo>
                        <a:pt x="39" y="79"/>
                        <a:pt x="27" y="79"/>
                        <a:pt x="16" y="82"/>
                      </a:cubicBezTo>
                      <a:cubicBezTo>
                        <a:pt x="17" y="81"/>
                        <a:pt x="17" y="80"/>
                        <a:pt x="18" y="79"/>
                      </a:cubicBezTo>
                      <a:cubicBezTo>
                        <a:pt x="19" y="80"/>
                        <a:pt x="22" y="80"/>
                        <a:pt x="23" y="78"/>
                      </a:cubicBezTo>
                      <a:cubicBezTo>
                        <a:pt x="35" y="62"/>
                        <a:pt x="39" y="41"/>
                        <a:pt x="53" y="25"/>
                      </a:cubicBezTo>
                      <a:cubicBezTo>
                        <a:pt x="64" y="11"/>
                        <a:pt x="85" y="11"/>
                        <a:pt x="103" y="12"/>
                      </a:cubicBezTo>
                      <a:cubicBezTo>
                        <a:pt x="96" y="28"/>
                        <a:pt x="88" y="43"/>
                        <a:pt x="75" y="56"/>
                      </a:cubicBezTo>
                      <a:cubicBezTo>
                        <a:pt x="72" y="59"/>
                        <a:pt x="75" y="65"/>
                        <a:pt x="80" y="64"/>
                      </a:cubicBezTo>
                      <a:cubicBezTo>
                        <a:pt x="89" y="62"/>
                        <a:pt x="97" y="62"/>
                        <a:pt x="106" y="61"/>
                      </a:cubicBezTo>
                      <a:cubicBezTo>
                        <a:pt x="96" y="81"/>
                        <a:pt x="81" y="100"/>
                        <a:pt x="66" y="116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" name="Freeform 110">
                  <a:extLst>
                    <a:ext uri="{FF2B5EF4-FFF2-40B4-BE49-F238E27FC236}">
                      <a16:creationId xmlns="" xmlns:a16="http://schemas.microsoft.com/office/drawing/2014/main" id="{76F6A6F4-91D6-4650-BC2B-DC7131A232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766636" y="4089326"/>
                  <a:ext cx="169734" cy="179575"/>
                </a:xfrm>
                <a:custGeom>
                  <a:avLst/>
                  <a:gdLst>
                    <a:gd name="T0" fmla="*/ 28 w 29"/>
                    <a:gd name="T1" fmla="*/ 26 h 31"/>
                    <a:gd name="T2" fmla="*/ 12 w 29"/>
                    <a:gd name="T3" fmla="*/ 4 h 31"/>
                    <a:gd name="T4" fmla="*/ 6 w 29"/>
                    <a:gd name="T5" fmla="*/ 0 h 31"/>
                    <a:gd name="T6" fmla="*/ 2 w 29"/>
                    <a:gd name="T7" fmla="*/ 1 h 31"/>
                    <a:gd name="T8" fmla="*/ 1 w 29"/>
                    <a:gd name="T9" fmla="*/ 7 h 31"/>
                    <a:gd name="T10" fmla="*/ 10 w 29"/>
                    <a:gd name="T11" fmla="*/ 23 h 31"/>
                    <a:gd name="T12" fmla="*/ 26 w 29"/>
                    <a:gd name="T13" fmla="*/ 30 h 31"/>
                    <a:gd name="T14" fmla="*/ 28 w 29"/>
                    <a:gd name="T15" fmla="*/ 2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9" h="31">
                      <a:moveTo>
                        <a:pt x="28" y="26"/>
                      </a:moveTo>
                      <a:cubicBezTo>
                        <a:pt x="20" y="21"/>
                        <a:pt x="15" y="12"/>
                        <a:pt x="12" y="4"/>
                      </a:cubicBezTo>
                      <a:cubicBezTo>
                        <a:pt x="11" y="1"/>
                        <a:pt x="9" y="0"/>
                        <a:pt x="6" y="0"/>
                      </a:cubicBezTo>
                      <a:cubicBezTo>
                        <a:pt x="4" y="0"/>
                        <a:pt x="3" y="0"/>
                        <a:pt x="2" y="1"/>
                      </a:cubicBezTo>
                      <a:cubicBezTo>
                        <a:pt x="1" y="3"/>
                        <a:pt x="0" y="5"/>
                        <a:pt x="1" y="7"/>
                      </a:cubicBezTo>
                      <a:cubicBezTo>
                        <a:pt x="3" y="13"/>
                        <a:pt x="6" y="18"/>
                        <a:pt x="10" y="23"/>
                      </a:cubicBezTo>
                      <a:cubicBezTo>
                        <a:pt x="15" y="28"/>
                        <a:pt x="20" y="30"/>
                        <a:pt x="26" y="30"/>
                      </a:cubicBezTo>
                      <a:cubicBezTo>
                        <a:pt x="29" y="31"/>
                        <a:pt x="29" y="27"/>
                        <a:pt x="28" y="26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" name="Freeform 111">
                  <a:extLst>
                    <a:ext uri="{FF2B5EF4-FFF2-40B4-BE49-F238E27FC236}">
                      <a16:creationId xmlns="" xmlns:a16="http://schemas.microsoft.com/office/drawing/2014/main" id="{5066FF1F-3FB9-4E19-85DE-CB67132912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941291" y="3941730"/>
                  <a:ext cx="76258" cy="233693"/>
                </a:xfrm>
                <a:custGeom>
                  <a:avLst/>
                  <a:gdLst>
                    <a:gd name="T0" fmla="*/ 11 w 13"/>
                    <a:gd name="T1" fmla="*/ 18 h 40"/>
                    <a:gd name="T2" fmla="*/ 11 w 13"/>
                    <a:gd name="T3" fmla="*/ 4 h 40"/>
                    <a:gd name="T4" fmla="*/ 3 w 13"/>
                    <a:gd name="T5" fmla="*/ 4 h 40"/>
                    <a:gd name="T6" fmla="*/ 8 w 13"/>
                    <a:gd name="T7" fmla="*/ 37 h 40"/>
                    <a:gd name="T8" fmla="*/ 13 w 13"/>
                    <a:gd name="T9" fmla="*/ 35 h 40"/>
                    <a:gd name="T10" fmla="*/ 11 w 13"/>
                    <a:gd name="T11" fmla="*/ 1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40">
                      <a:moveTo>
                        <a:pt x="11" y="18"/>
                      </a:moveTo>
                      <a:cubicBezTo>
                        <a:pt x="11" y="13"/>
                        <a:pt x="12" y="8"/>
                        <a:pt x="11" y="4"/>
                      </a:cubicBezTo>
                      <a:cubicBezTo>
                        <a:pt x="10" y="0"/>
                        <a:pt x="4" y="0"/>
                        <a:pt x="3" y="4"/>
                      </a:cubicBezTo>
                      <a:cubicBezTo>
                        <a:pt x="0" y="14"/>
                        <a:pt x="3" y="28"/>
                        <a:pt x="8" y="37"/>
                      </a:cubicBezTo>
                      <a:cubicBezTo>
                        <a:pt x="9" y="40"/>
                        <a:pt x="13" y="38"/>
                        <a:pt x="13" y="35"/>
                      </a:cubicBezTo>
                      <a:cubicBezTo>
                        <a:pt x="12" y="30"/>
                        <a:pt x="12" y="24"/>
                        <a:pt x="11" y="18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" name="Freeform 112">
                  <a:extLst>
                    <a:ext uri="{FF2B5EF4-FFF2-40B4-BE49-F238E27FC236}">
                      <a16:creationId xmlns="" xmlns:a16="http://schemas.microsoft.com/office/drawing/2014/main" id="{299135B3-6AD8-4A7F-93C1-346809939B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115943" y="3941730"/>
                  <a:ext cx="76258" cy="216472"/>
                </a:xfrm>
                <a:custGeom>
                  <a:avLst/>
                  <a:gdLst>
                    <a:gd name="T0" fmla="*/ 11 w 13"/>
                    <a:gd name="T1" fmla="*/ 4 h 37"/>
                    <a:gd name="T2" fmla="*/ 4 w 13"/>
                    <a:gd name="T3" fmla="*/ 4 h 37"/>
                    <a:gd name="T4" fmla="*/ 2 w 13"/>
                    <a:gd name="T5" fmla="*/ 32 h 37"/>
                    <a:gd name="T6" fmla="*/ 7 w 13"/>
                    <a:gd name="T7" fmla="*/ 34 h 37"/>
                    <a:gd name="T8" fmla="*/ 11 w 13"/>
                    <a:gd name="T9" fmla="*/ 4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37">
                      <a:moveTo>
                        <a:pt x="11" y="4"/>
                      </a:moveTo>
                      <a:cubicBezTo>
                        <a:pt x="11" y="0"/>
                        <a:pt x="5" y="0"/>
                        <a:pt x="4" y="4"/>
                      </a:cubicBezTo>
                      <a:cubicBezTo>
                        <a:pt x="3" y="13"/>
                        <a:pt x="5" y="23"/>
                        <a:pt x="2" y="32"/>
                      </a:cubicBezTo>
                      <a:cubicBezTo>
                        <a:pt x="0" y="35"/>
                        <a:pt x="6" y="37"/>
                        <a:pt x="7" y="34"/>
                      </a:cubicBezTo>
                      <a:cubicBezTo>
                        <a:pt x="12" y="25"/>
                        <a:pt x="13" y="13"/>
                        <a:pt x="11" y="4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" name="Freeform 113">
                  <a:extLst>
                    <a:ext uri="{FF2B5EF4-FFF2-40B4-BE49-F238E27FC236}">
                      <a16:creationId xmlns="" xmlns:a16="http://schemas.microsoft.com/office/drawing/2014/main" id="{614CCC09-C7BA-425D-BA50-2A9F09D0DA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98086" y="4682166"/>
                  <a:ext cx="216472" cy="199254"/>
                </a:xfrm>
                <a:custGeom>
                  <a:avLst/>
                  <a:gdLst>
                    <a:gd name="T0" fmla="*/ 28 w 37"/>
                    <a:gd name="T1" fmla="*/ 7 h 34"/>
                    <a:gd name="T2" fmla="*/ 21 w 37"/>
                    <a:gd name="T3" fmla="*/ 8 h 34"/>
                    <a:gd name="T4" fmla="*/ 19 w 37"/>
                    <a:gd name="T5" fmla="*/ 4 h 34"/>
                    <a:gd name="T6" fmla="*/ 13 w 37"/>
                    <a:gd name="T7" fmla="*/ 5 h 34"/>
                    <a:gd name="T8" fmla="*/ 13 w 37"/>
                    <a:gd name="T9" fmla="*/ 10 h 34"/>
                    <a:gd name="T10" fmla="*/ 2 w 37"/>
                    <a:gd name="T11" fmla="*/ 14 h 34"/>
                    <a:gd name="T12" fmla="*/ 4 w 37"/>
                    <a:gd name="T13" fmla="*/ 19 h 34"/>
                    <a:gd name="T14" fmla="*/ 15 w 37"/>
                    <a:gd name="T15" fmla="*/ 19 h 34"/>
                    <a:gd name="T16" fmla="*/ 17 w 37"/>
                    <a:gd name="T17" fmla="*/ 28 h 34"/>
                    <a:gd name="T18" fmla="*/ 25 w 37"/>
                    <a:gd name="T19" fmla="*/ 26 h 34"/>
                    <a:gd name="T20" fmla="*/ 23 w 37"/>
                    <a:gd name="T21" fmla="*/ 18 h 34"/>
                    <a:gd name="T22" fmla="*/ 31 w 37"/>
                    <a:gd name="T23" fmla="*/ 16 h 34"/>
                    <a:gd name="T24" fmla="*/ 28 w 37"/>
                    <a:gd name="T25" fmla="*/ 7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7" h="34">
                      <a:moveTo>
                        <a:pt x="28" y="7"/>
                      </a:moveTo>
                      <a:cubicBezTo>
                        <a:pt x="26" y="7"/>
                        <a:pt x="23" y="8"/>
                        <a:pt x="21" y="8"/>
                      </a:cubicBezTo>
                      <a:cubicBezTo>
                        <a:pt x="20" y="7"/>
                        <a:pt x="19" y="5"/>
                        <a:pt x="19" y="4"/>
                      </a:cubicBezTo>
                      <a:cubicBezTo>
                        <a:pt x="18" y="0"/>
                        <a:pt x="12" y="1"/>
                        <a:pt x="13" y="5"/>
                      </a:cubicBezTo>
                      <a:cubicBezTo>
                        <a:pt x="13" y="7"/>
                        <a:pt x="13" y="9"/>
                        <a:pt x="13" y="10"/>
                      </a:cubicBezTo>
                      <a:cubicBezTo>
                        <a:pt x="10" y="11"/>
                        <a:pt x="6" y="13"/>
                        <a:pt x="2" y="14"/>
                      </a:cubicBezTo>
                      <a:cubicBezTo>
                        <a:pt x="0" y="15"/>
                        <a:pt x="1" y="19"/>
                        <a:pt x="4" y="19"/>
                      </a:cubicBezTo>
                      <a:cubicBezTo>
                        <a:pt x="7" y="20"/>
                        <a:pt x="11" y="19"/>
                        <a:pt x="15" y="19"/>
                      </a:cubicBezTo>
                      <a:cubicBezTo>
                        <a:pt x="15" y="22"/>
                        <a:pt x="16" y="25"/>
                        <a:pt x="17" y="28"/>
                      </a:cubicBezTo>
                      <a:cubicBezTo>
                        <a:pt x="18" y="34"/>
                        <a:pt x="27" y="31"/>
                        <a:pt x="25" y="26"/>
                      </a:cubicBezTo>
                      <a:cubicBezTo>
                        <a:pt x="25" y="23"/>
                        <a:pt x="24" y="21"/>
                        <a:pt x="23" y="18"/>
                      </a:cubicBezTo>
                      <a:cubicBezTo>
                        <a:pt x="26" y="17"/>
                        <a:pt x="28" y="17"/>
                        <a:pt x="31" y="16"/>
                      </a:cubicBezTo>
                      <a:cubicBezTo>
                        <a:pt x="37" y="14"/>
                        <a:pt x="34" y="6"/>
                        <a:pt x="28" y="7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2CE29648-AD2C-4780-B5C1-1569DEC7EA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7562" y="742950"/>
            <a:ext cx="3438525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FCCD96EC-F354-496D-9514-21903B4D001C}"/>
              </a:ext>
            </a:extLst>
          </p:cNvPr>
          <p:cNvGrpSpPr/>
          <p:nvPr/>
        </p:nvGrpSpPr>
        <p:grpSpPr>
          <a:xfrm>
            <a:off x="6238875" y="3655146"/>
            <a:ext cx="5581943" cy="2136055"/>
            <a:chOff x="2557575" y="1918675"/>
            <a:chExt cx="9970341" cy="1167207"/>
          </a:xfrm>
          <a:solidFill>
            <a:srgbClr val="FFFF00"/>
          </a:solidFill>
        </p:grpSpPr>
        <p:sp>
          <p:nvSpPr>
            <p:cNvPr id="28" name="Rounded Rectangle 29">
              <a:extLst>
                <a:ext uri="{FF2B5EF4-FFF2-40B4-BE49-F238E27FC236}">
                  <a16:creationId xmlns="" xmlns:a16="http://schemas.microsoft.com/office/drawing/2014/main" id="{6EB50180-73C6-4377-BA43-D4418A813017}"/>
                </a:ext>
              </a:extLst>
            </p:cNvPr>
            <p:cNvSpPr/>
            <p:nvPr/>
          </p:nvSpPr>
          <p:spPr>
            <a:xfrm>
              <a:off x="2557575" y="1918675"/>
              <a:ext cx="9970341" cy="1167207"/>
            </a:xfrm>
            <a:prstGeom prst="roundRect">
              <a:avLst/>
            </a:prstGeom>
            <a:grp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VN-Amperzand" panose="02040603050506020204" pitchFamily="18" charset="0"/>
                <a:ea typeface="字魂105号-简雅黑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6623FFE1-CD81-46B4-9E24-69A361E2CEBF}"/>
                </a:ext>
              </a:extLst>
            </p:cNvPr>
            <p:cNvSpPr txBox="1"/>
            <p:nvPr/>
          </p:nvSpPr>
          <p:spPr>
            <a:xfrm>
              <a:off x="2795762" y="1946039"/>
              <a:ext cx="9519642" cy="11267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Những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giác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quan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cần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sử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dụng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để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đánh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giá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thực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phẩm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an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toàn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hay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không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an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toàn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: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thị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giác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,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thính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giác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378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table, indoor, toy&#10;&#10;Description automatically generated">
            <a:extLst>
              <a:ext uri="{FF2B5EF4-FFF2-40B4-BE49-F238E27FC236}">
                <a16:creationId xmlns="" xmlns:a16="http://schemas.microsoft.com/office/drawing/2014/main" id="{B5EE72E8-F8D6-4442-8444-452FFEFD28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730" y="2832841"/>
            <a:ext cx="4898845" cy="3007245"/>
          </a:xfrm>
          <a:prstGeom prst="rect">
            <a:avLst/>
          </a:prstGeom>
        </p:spPr>
      </p:pic>
      <p:grpSp>
        <p:nvGrpSpPr>
          <p:cNvPr id="3" name="组合 14">
            <a:extLst>
              <a:ext uri="{FF2B5EF4-FFF2-40B4-BE49-F238E27FC236}">
                <a16:creationId xmlns="" xmlns:a16="http://schemas.microsoft.com/office/drawing/2014/main" id="{A2350CAB-3BE1-45B7-A639-B559D8470587}"/>
              </a:ext>
            </a:extLst>
          </p:cNvPr>
          <p:cNvGrpSpPr/>
          <p:nvPr/>
        </p:nvGrpSpPr>
        <p:grpSpPr>
          <a:xfrm>
            <a:off x="312326" y="229966"/>
            <a:ext cx="5190758" cy="2107129"/>
            <a:chOff x="1451314" y="2141289"/>
            <a:chExt cx="5190758" cy="2107129"/>
          </a:xfrm>
        </p:grpSpPr>
        <p:pic>
          <p:nvPicPr>
            <p:cNvPr id="4" name="图片 15">
              <a:extLst>
                <a:ext uri="{FF2B5EF4-FFF2-40B4-BE49-F238E27FC236}">
                  <a16:creationId xmlns="" xmlns:a16="http://schemas.microsoft.com/office/drawing/2014/main" id="{6E2ADA83-0395-4168-9BC6-8749FDE577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51314" y="2141289"/>
              <a:ext cx="5190758" cy="2107129"/>
            </a:xfrm>
            <a:prstGeom prst="rect">
              <a:avLst/>
            </a:prstGeom>
          </p:spPr>
        </p:pic>
        <p:grpSp>
          <p:nvGrpSpPr>
            <p:cNvPr id="5" name="组合 16">
              <a:extLst>
                <a:ext uri="{FF2B5EF4-FFF2-40B4-BE49-F238E27FC236}">
                  <a16:creationId xmlns="" xmlns:a16="http://schemas.microsoft.com/office/drawing/2014/main" id="{DE535FC9-0B6D-4C66-8AFB-B6BCFDA2F2EC}"/>
                </a:ext>
              </a:extLst>
            </p:cNvPr>
            <p:cNvGrpSpPr/>
            <p:nvPr/>
          </p:nvGrpSpPr>
          <p:grpSpPr>
            <a:xfrm>
              <a:off x="1892492" y="2285106"/>
              <a:ext cx="4456671" cy="1653815"/>
              <a:chOff x="1149985" y="3194006"/>
              <a:chExt cx="4456671" cy="1653815"/>
            </a:xfrm>
          </p:grpSpPr>
          <p:sp>
            <p:nvSpPr>
              <p:cNvPr id="6" name="文本框 25">
                <a:extLst>
                  <a:ext uri="{FF2B5EF4-FFF2-40B4-BE49-F238E27FC236}">
                    <a16:creationId xmlns="" xmlns:a16="http://schemas.microsoft.com/office/drawing/2014/main" id="{497391C2-B70B-4657-AD67-375673C3FD23}"/>
                  </a:ext>
                </a:extLst>
              </p:cNvPr>
              <p:cNvSpPr txBox="1"/>
              <p:nvPr/>
            </p:nvSpPr>
            <p:spPr>
              <a:xfrm>
                <a:off x="1633975" y="3455452"/>
                <a:ext cx="3972681" cy="1392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Nêu những kiến thức em mới biết thêm về cách lựa chọn thực phẩm sạch.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endParaRPr>
              </a:p>
            </p:txBody>
          </p:sp>
          <p:grpSp>
            <p:nvGrpSpPr>
              <p:cNvPr id="7" name="组合 18">
                <a:extLst>
                  <a:ext uri="{FF2B5EF4-FFF2-40B4-BE49-F238E27FC236}">
                    <a16:creationId xmlns="" xmlns:a16="http://schemas.microsoft.com/office/drawing/2014/main" id="{B0C7E683-C626-4E1D-B9A1-857D4FEF2F71}"/>
                  </a:ext>
                </a:extLst>
              </p:cNvPr>
              <p:cNvGrpSpPr/>
              <p:nvPr/>
            </p:nvGrpSpPr>
            <p:grpSpPr>
              <a:xfrm rot="19663740">
                <a:off x="1149985" y="3194006"/>
                <a:ext cx="654793" cy="845387"/>
                <a:chOff x="10766631" y="3941730"/>
                <a:chExt cx="1047927" cy="1352954"/>
              </a:xfrm>
            </p:grpSpPr>
            <p:sp>
              <p:nvSpPr>
                <p:cNvPr id="8" name="Freeform 108">
                  <a:extLst>
                    <a:ext uri="{FF2B5EF4-FFF2-40B4-BE49-F238E27FC236}">
                      <a16:creationId xmlns="" xmlns:a16="http://schemas.microsoft.com/office/drawing/2014/main" id="{7CCA5296-D411-434A-8662-A0A073B2E7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766631" y="4209862"/>
                  <a:ext cx="664176" cy="1084822"/>
                </a:xfrm>
                <a:custGeom>
                  <a:avLst/>
                  <a:gdLst>
                    <a:gd name="T0" fmla="*/ 96 w 114"/>
                    <a:gd name="T1" fmla="*/ 11 h 186"/>
                    <a:gd name="T2" fmla="*/ 91 w 114"/>
                    <a:gd name="T3" fmla="*/ 11 h 186"/>
                    <a:gd name="T4" fmla="*/ 79 w 114"/>
                    <a:gd name="T5" fmla="*/ 8 h 186"/>
                    <a:gd name="T6" fmla="*/ 78 w 114"/>
                    <a:gd name="T7" fmla="*/ 8 h 186"/>
                    <a:gd name="T8" fmla="*/ 2 w 114"/>
                    <a:gd name="T9" fmla="*/ 87 h 186"/>
                    <a:gd name="T10" fmla="*/ 12 w 114"/>
                    <a:gd name="T11" fmla="*/ 98 h 186"/>
                    <a:gd name="T12" fmla="*/ 48 w 114"/>
                    <a:gd name="T13" fmla="*/ 83 h 186"/>
                    <a:gd name="T14" fmla="*/ 11 w 114"/>
                    <a:gd name="T15" fmla="*/ 170 h 186"/>
                    <a:gd name="T16" fmla="*/ 27 w 114"/>
                    <a:gd name="T17" fmla="*/ 177 h 186"/>
                    <a:gd name="T18" fmla="*/ 28 w 114"/>
                    <a:gd name="T19" fmla="*/ 175 h 186"/>
                    <a:gd name="T20" fmla="*/ 32 w 114"/>
                    <a:gd name="T21" fmla="*/ 172 h 186"/>
                    <a:gd name="T22" fmla="*/ 105 w 114"/>
                    <a:gd name="T23" fmla="*/ 71 h 186"/>
                    <a:gd name="T24" fmla="*/ 96 w 114"/>
                    <a:gd name="T25" fmla="*/ 58 h 186"/>
                    <a:gd name="T26" fmla="*/ 89 w 114"/>
                    <a:gd name="T27" fmla="*/ 60 h 186"/>
                    <a:gd name="T28" fmla="*/ 88 w 114"/>
                    <a:gd name="T29" fmla="*/ 62 h 186"/>
                    <a:gd name="T30" fmla="*/ 86 w 114"/>
                    <a:gd name="T31" fmla="*/ 64 h 186"/>
                    <a:gd name="T32" fmla="*/ 85 w 114"/>
                    <a:gd name="T33" fmla="*/ 65 h 186"/>
                    <a:gd name="T34" fmla="*/ 85 w 114"/>
                    <a:gd name="T35" fmla="*/ 65 h 186"/>
                    <a:gd name="T36" fmla="*/ 84 w 114"/>
                    <a:gd name="T37" fmla="*/ 66 h 186"/>
                    <a:gd name="T38" fmla="*/ 84 w 114"/>
                    <a:gd name="T39" fmla="*/ 66 h 186"/>
                    <a:gd name="T40" fmla="*/ 84 w 114"/>
                    <a:gd name="T41" fmla="*/ 66 h 186"/>
                    <a:gd name="T42" fmla="*/ 82 w 114"/>
                    <a:gd name="T43" fmla="*/ 67 h 186"/>
                    <a:gd name="T44" fmla="*/ 80 w 114"/>
                    <a:gd name="T45" fmla="*/ 71 h 186"/>
                    <a:gd name="T46" fmla="*/ 74 w 114"/>
                    <a:gd name="T47" fmla="*/ 79 h 186"/>
                    <a:gd name="T48" fmla="*/ 84 w 114"/>
                    <a:gd name="T49" fmla="*/ 64 h 186"/>
                    <a:gd name="T50" fmla="*/ 85 w 114"/>
                    <a:gd name="T51" fmla="*/ 55 h 186"/>
                    <a:gd name="T52" fmla="*/ 109 w 114"/>
                    <a:gd name="T53" fmla="*/ 20 h 186"/>
                    <a:gd name="T54" fmla="*/ 96 w 114"/>
                    <a:gd name="T55" fmla="*/ 11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14" h="186">
                      <a:moveTo>
                        <a:pt x="96" y="11"/>
                      </a:moveTo>
                      <a:cubicBezTo>
                        <a:pt x="94" y="10"/>
                        <a:pt x="93" y="10"/>
                        <a:pt x="91" y="11"/>
                      </a:cubicBezTo>
                      <a:cubicBezTo>
                        <a:pt x="89" y="7"/>
                        <a:pt x="82" y="4"/>
                        <a:pt x="79" y="8"/>
                      </a:cubicBezTo>
                      <a:cubicBezTo>
                        <a:pt x="78" y="8"/>
                        <a:pt x="78" y="8"/>
                        <a:pt x="78" y="8"/>
                      </a:cubicBezTo>
                      <a:cubicBezTo>
                        <a:pt x="34" y="0"/>
                        <a:pt x="14" y="52"/>
                        <a:pt x="2" y="87"/>
                      </a:cubicBezTo>
                      <a:cubicBezTo>
                        <a:pt x="0" y="94"/>
                        <a:pt x="6" y="99"/>
                        <a:pt x="12" y="98"/>
                      </a:cubicBezTo>
                      <a:cubicBezTo>
                        <a:pt x="25" y="95"/>
                        <a:pt x="37" y="89"/>
                        <a:pt x="48" y="83"/>
                      </a:cubicBezTo>
                      <a:cubicBezTo>
                        <a:pt x="33" y="111"/>
                        <a:pt x="18" y="139"/>
                        <a:pt x="11" y="170"/>
                      </a:cubicBezTo>
                      <a:cubicBezTo>
                        <a:pt x="9" y="180"/>
                        <a:pt x="22" y="186"/>
                        <a:pt x="27" y="177"/>
                      </a:cubicBezTo>
                      <a:cubicBezTo>
                        <a:pt x="27" y="176"/>
                        <a:pt x="27" y="175"/>
                        <a:pt x="28" y="175"/>
                      </a:cubicBezTo>
                      <a:cubicBezTo>
                        <a:pt x="29" y="174"/>
                        <a:pt x="31" y="174"/>
                        <a:pt x="32" y="172"/>
                      </a:cubicBezTo>
                      <a:cubicBezTo>
                        <a:pt x="59" y="141"/>
                        <a:pt x="89" y="109"/>
                        <a:pt x="105" y="71"/>
                      </a:cubicBezTo>
                      <a:cubicBezTo>
                        <a:pt x="108" y="64"/>
                        <a:pt x="103" y="57"/>
                        <a:pt x="96" y="58"/>
                      </a:cubicBezTo>
                      <a:cubicBezTo>
                        <a:pt x="94" y="58"/>
                        <a:pt x="91" y="58"/>
                        <a:pt x="89" y="60"/>
                      </a:cubicBezTo>
                      <a:cubicBezTo>
                        <a:pt x="89" y="61"/>
                        <a:pt x="88" y="62"/>
                        <a:pt x="88" y="62"/>
                      </a:cubicBezTo>
                      <a:cubicBezTo>
                        <a:pt x="87" y="63"/>
                        <a:pt x="86" y="64"/>
                        <a:pt x="86" y="64"/>
                      </a:cubicBezTo>
                      <a:cubicBezTo>
                        <a:pt x="85" y="65"/>
                        <a:pt x="85" y="65"/>
                        <a:pt x="85" y="65"/>
                      </a:cubicBezTo>
                      <a:cubicBezTo>
                        <a:pt x="85" y="65"/>
                        <a:pt x="85" y="65"/>
                        <a:pt x="85" y="65"/>
                      </a:cubicBezTo>
                      <a:cubicBezTo>
                        <a:pt x="84" y="66"/>
                        <a:pt x="84" y="66"/>
                        <a:pt x="84" y="66"/>
                      </a:cubicBezTo>
                      <a:cubicBezTo>
                        <a:pt x="84" y="66"/>
                        <a:pt x="84" y="66"/>
                        <a:pt x="84" y="66"/>
                      </a:cubicBezTo>
                      <a:cubicBezTo>
                        <a:pt x="84" y="66"/>
                        <a:pt x="84" y="66"/>
                        <a:pt x="84" y="66"/>
                      </a:cubicBezTo>
                      <a:cubicBezTo>
                        <a:pt x="84" y="66"/>
                        <a:pt x="83" y="67"/>
                        <a:pt x="82" y="67"/>
                      </a:cubicBezTo>
                      <a:cubicBezTo>
                        <a:pt x="81" y="68"/>
                        <a:pt x="80" y="70"/>
                        <a:pt x="80" y="71"/>
                      </a:cubicBezTo>
                      <a:cubicBezTo>
                        <a:pt x="78" y="74"/>
                        <a:pt x="76" y="76"/>
                        <a:pt x="74" y="79"/>
                      </a:cubicBezTo>
                      <a:cubicBezTo>
                        <a:pt x="77" y="74"/>
                        <a:pt x="81" y="69"/>
                        <a:pt x="84" y="64"/>
                      </a:cubicBezTo>
                      <a:cubicBezTo>
                        <a:pt x="87" y="61"/>
                        <a:pt x="86" y="58"/>
                        <a:pt x="85" y="55"/>
                      </a:cubicBezTo>
                      <a:cubicBezTo>
                        <a:pt x="94" y="44"/>
                        <a:pt x="102" y="32"/>
                        <a:pt x="109" y="20"/>
                      </a:cubicBezTo>
                      <a:cubicBezTo>
                        <a:pt x="114" y="11"/>
                        <a:pt x="102" y="4"/>
                        <a:pt x="96" y="11"/>
                      </a:cubicBezTo>
                      <a:close/>
                    </a:path>
                  </a:pathLst>
                </a:custGeom>
                <a:solidFill>
                  <a:srgbClr val="F8E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" name="Freeform 109">
                  <a:extLst>
                    <a:ext uri="{FF2B5EF4-FFF2-40B4-BE49-F238E27FC236}">
                      <a16:creationId xmlns="" xmlns:a16="http://schemas.microsoft.com/office/drawing/2014/main" id="{14263F42-E243-48E4-8FA5-2DACCB46500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0783856" y="4209862"/>
                  <a:ext cx="693695" cy="1067602"/>
                </a:xfrm>
                <a:custGeom>
                  <a:avLst/>
                  <a:gdLst>
                    <a:gd name="T0" fmla="*/ 112 w 119"/>
                    <a:gd name="T1" fmla="*/ 52 h 183"/>
                    <a:gd name="T2" fmla="*/ 91 w 119"/>
                    <a:gd name="T3" fmla="*/ 53 h 183"/>
                    <a:gd name="T4" fmla="*/ 115 w 119"/>
                    <a:gd name="T5" fmla="*/ 9 h 183"/>
                    <a:gd name="T6" fmla="*/ 110 w 119"/>
                    <a:gd name="T7" fmla="*/ 2 h 183"/>
                    <a:gd name="T8" fmla="*/ 49 w 119"/>
                    <a:gd name="T9" fmla="*/ 15 h 183"/>
                    <a:gd name="T10" fmla="*/ 24 w 119"/>
                    <a:gd name="T11" fmla="*/ 55 h 183"/>
                    <a:gd name="T12" fmla="*/ 2 w 119"/>
                    <a:gd name="T13" fmla="*/ 88 h 183"/>
                    <a:gd name="T14" fmla="*/ 8 w 119"/>
                    <a:gd name="T15" fmla="*/ 94 h 183"/>
                    <a:gd name="T16" fmla="*/ 43 w 119"/>
                    <a:gd name="T17" fmla="*/ 87 h 183"/>
                    <a:gd name="T18" fmla="*/ 5 w 119"/>
                    <a:gd name="T19" fmla="*/ 176 h 183"/>
                    <a:gd name="T20" fmla="*/ 12 w 119"/>
                    <a:gd name="T21" fmla="*/ 181 h 183"/>
                    <a:gd name="T22" fmla="*/ 70 w 119"/>
                    <a:gd name="T23" fmla="*/ 126 h 183"/>
                    <a:gd name="T24" fmla="*/ 117 w 119"/>
                    <a:gd name="T25" fmla="*/ 58 h 183"/>
                    <a:gd name="T26" fmla="*/ 112 w 119"/>
                    <a:gd name="T27" fmla="*/ 52 h 183"/>
                    <a:gd name="T28" fmla="*/ 66 w 119"/>
                    <a:gd name="T29" fmla="*/ 116 h 183"/>
                    <a:gd name="T30" fmla="*/ 19 w 119"/>
                    <a:gd name="T31" fmla="*/ 165 h 183"/>
                    <a:gd name="T32" fmla="*/ 56 w 119"/>
                    <a:gd name="T33" fmla="*/ 81 h 183"/>
                    <a:gd name="T34" fmla="*/ 50 w 119"/>
                    <a:gd name="T35" fmla="*/ 75 h 183"/>
                    <a:gd name="T36" fmla="*/ 16 w 119"/>
                    <a:gd name="T37" fmla="*/ 82 h 183"/>
                    <a:gd name="T38" fmla="*/ 18 w 119"/>
                    <a:gd name="T39" fmla="*/ 79 h 183"/>
                    <a:gd name="T40" fmla="*/ 23 w 119"/>
                    <a:gd name="T41" fmla="*/ 78 h 183"/>
                    <a:gd name="T42" fmla="*/ 53 w 119"/>
                    <a:gd name="T43" fmla="*/ 25 h 183"/>
                    <a:gd name="T44" fmla="*/ 103 w 119"/>
                    <a:gd name="T45" fmla="*/ 12 h 183"/>
                    <a:gd name="T46" fmla="*/ 75 w 119"/>
                    <a:gd name="T47" fmla="*/ 56 h 183"/>
                    <a:gd name="T48" fmla="*/ 80 w 119"/>
                    <a:gd name="T49" fmla="*/ 64 h 183"/>
                    <a:gd name="T50" fmla="*/ 106 w 119"/>
                    <a:gd name="T51" fmla="*/ 61 h 183"/>
                    <a:gd name="T52" fmla="*/ 66 w 119"/>
                    <a:gd name="T53" fmla="*/ 116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19" h="183">
                      <a:moveTo>
                        <a:pt x="112" y="52"/>
                      </a:moveTo>
                      <a:cubicBezTo>
                        <a:pt x="105" y="53"/>
                        <a:pt x="98" y="53"/>
                        <a:pt x="91" y="53"/>
                      </a:cubicBezTo>
                      <a:cubicBezTo>
                        <a:pt x="101" y="40"/>
                        <a:pt x="109" y="25"/>
                        <a:pt x="115" y="9"/>
                      </a:cubicBezTo>
                      <a:cubicBezTo>
                        <a:pt x="116" y="5"/>
                        <a:pt x="113" y="2"/>
                        <a:pt x="110" y="2"/>
                      </a:cubicBezTo>
                      <a:cubicBezTo>
                        <a:pt x="89" y="1"/>
                        <a:pt x="66" y="0"/>
                        <a:pt x="49" y="15"/>
                      </a:cubicBezTo>
                      <a:cubicBezTo>
                        <a:pt x="38" y="24"/>
                        <a:pt x="30" y="39"/>
                        <a:pt x="24" y="55"/>
                      </a:cubicBezTo>
                      <a:cubicBezTo>
                        <a:pt x="16" y="65"/>
                        <a:pt x="9" y="76"/>
                        <a:pt x="2" y="88"/>
                      </a:cubicBezTo>
                      <a:cubicBezTo>
                        <a:pt x="0" y="92"/>
                        <a:pt x="4" y="96"/>
                        <a:pt x="8" y="94"/>
                      </a:cubicBezTo>
                      <a:cubicBezTo>
                        <a:pt x="19" y="89"/>
                        <a:pt x="31" y="90"/>
                        <a:pt x="43" y="87"/>
                      </a:cubicBezTo>
                      <a:cubicBezTo>
                        <a:pt x="31" y="117"/>
                        <a:pt x="15" y="145"/>
                        <a:pt x="5" y="176"/>
                      </a:cubicBezTo>
                      <a:cubicBezTo>
                        <a:pt x="4" y="180"/>
                        <a:pt x="8" y="183"/>
                        <a:pt x="12" y="181"/>
                      </a:cubicBezTo>
                      <a:cubicBezTo>
                        <a:pt x="35" y="168"/>
                        <a:pt x="53" y="146"/>
                        <a:pt x="70" y="126"/>
                      </a:cubicBezTo>
                      <a:cubicBezTo>
                        <a:pt x="87" y="105"/>
                        <a:pt x="105" y="83"/>
                        <a:pt x="117" y="58"/>
                      </a:cubicBezTo>
                      <a:cubicBezTo>
                        <a:pt x="119" y="54"/>
                        <a:pt x="116" y="51"/>
                        <a:pt x="112" y="52"/>
                      </a:cubicBezTo>
                      <a:close/>
                      <a:moveTo>
                        <a:pt x="66" y="116"/>
                      </a:moveTo>
                      <a:cubicBezTo>
                        <a:pt x="52" y="133"/>
                        <a:pt x="37" y="151"/>
                        <a:pt x="19" y="165"/>
                      </a:cubicBezTo>
                      <a:cubicBezTo>
                        <a:pt x="30" y="136"/>
                        <a:pt x="46" y="110"/>
                        <a:pt x="56" y="81"/>
                      </a:cubicBezTo>
                      <a:cubicBezTo>
                        <a:pt x="57" y="78"/>
                        <a:pt x="53" y="74"/>
                        <a:pt x="50" y="75"/>
                      </a:cubicBezTo>
                      <a:cubicBezTo>
                        <a:pt x="39" y="79"/>
                        <a:pt x="27" y="79"/>
                        <a:pt x="16" y="82"/>
                      </a:cubicBezTo>
                      <a:cubicBezTo>
                        <a:pt x="17" y="81"/>
                        <a:pt x="17" y="80"/>
                        <a:pt x="18" y="79"/>
                      </a:cubicBezTo>
                      <a:cubicBezTo>
                        <a:pt x="19" y="80"/>
                        <a:pt x="22" y="80"/>
                        <a:pt x="23" y="78"/>
                      </a:cubicBezTo>
                      <a:cubicBezTo>
                        <a:pt x="35" y="62"/>
                        <a:pt x="39" y="41"/>
                        <a:pt x="53" y="25"/>
                      </a:cubicBezTo>
                      <a:cubicBezTo>
                        <a:pt x="64" y="11"/>
                        <a:pt x="85" y="11"/>
                        <a:pt x="103" y="12"/>
                      </a:cubicBezTo>
                      <a:cubicBezTo>
                        <a:pt x="96" y="28"/>
                        <a:pt x="88" y="43"/>
                        <a:pt x="75" y="56"/>
                      </a:cubicBezTo>
                      <a:cubicBezTo>
                        <a:pt x="72" y="59"/>
                        <a:pt x="75" y="65"/>
                        <a:pt x="80" y="64"/>
                      </a:cubicBezTo>
                      <a:cubicBezTo>
                        <a:pt x="89" y="62"/>
                        <a:pt x="97" y="62"/>
                        <a:pt x="106" y="61"/>
                      </a:cubicBezTo>
                      <a:cubicBezTo>
                        <a:pt x="96" y="81"/>
                        <a:pt x="81" y="100"/>
                        <a:pt x="66" y="116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" name="Freeform 110">
                  <a:extLst>
                    <a:ext uri="{FF2B5EF4-FFF2-40B4-BE49-F238E27FC236}">
                      <a16:creationId xmlns="" xmlns:a16="http://schemas.microsoft.com/office/drawing/2014/main" id="{76F6A6F4-91D6-4650-BC2B-DC7131A232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766636" y="4089326"/>
                  <a:ext cx="169734" cy="179575"/>
                </a:xfrm>
                <a:custGeom>
                  <a:avLst/>
                  <a:gdLst>
                    <a:gd name="T0" fmla="*/ 28 w 29"/>
                    <a:gd name="T1" fmla="*/ 26 h 31"/>
                    <a:gd name="T2" fmla="*/ 12 w 29"/>
                    <a:gd name="T3" fmla="*/ 4 h 31"/>
                    <a:gd name="T4" fmla="*/ 6 w 29"/>
                    <a:gd name="T5" fmla="*/ 0 h 31"/>
                    <a:gd name="T6" fmla="*/ 2 w 29"/>
                    <a:gd name="T7" fmla="*/ 1 h 31"/>
                    <a:gd name="T8" fmla="*/ 1 w 29"/>
                    <a:gd name="T9" fmla="*/ 7 h 31"/>
                    <a:gd name="T10" fmla="*/ 10 w 29"/>
                    <a:gd name="T11" fmla="*/ 23 h 31"/>
                    <a:gd name="T12" fmla="*/ 26 w 29"/>
                    <a:gd name="T13" fmla="*/ 30 h 31"/>
                    <a:gd name="T14" fmla="*/ 28 w 29"/>
                    <a:gd name="T15" fmla="*/ 2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9" h="31">
                      <a:moveTo>
                        <a:pt x="28" y="26"/>
                      </a:moveTo>
                      <a:cubicBezTo>
                        <a:pt x="20" y="21"/>
                        <a:pt x="15" y="12"/>
                        <a:pt x="12" y="4"/>
                      </a:cubicBezTo>
                      <a:cubicBezTo>
                        <a:pt x="11" y="1"/>
                        <a:pt x="9" y="0"/>
                        <a:pt x="6" y="0"/>
                      </a:cubicBezTo>
                      <a:cubicBezTo>
                        <a:pt x="4" y="0"/>
                        <a:pt x="3" y="0"/>
                        <a:pt x="2" y="1"/>
                      </a:cubicBezTo>
                      <a:cubicBezTo>
                        <a:pt x="1" y="3"/>
                        <a:pt x="0" y="5"/>
                        <a:pt x="1" y="7"/>
                      </a:cubicBezTo>
                      <a:cubicBezTo>
                        <a:pt x="3" y="13"/>
                        <a:pt x="6" y="18"/>
                        <a:pt x="10" y="23"/>
                      </a:cubicBezTo>
                      <a:cubicBezTo>
                        <a:pt x="15" y="28"/>
                        <a:pt x="20" y="30"/>
                        <a:pt x="26" y="30"/>
                      </a:cubicBezTo>
                      <a:cubicBezTo>
                        <a:pt x="29" y="31"/>
                        <a:pt x="29" y="27"/>
                        <a:pt x="28" y="26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" name="Freeform 111">
                  <a:extLst>
                    <a:ext uri="{FF2B5EF4-FFF2-40B4-BE49-F238E27FC236}">
                      <a16:creationId xmlns="" xmlns:a16="http://schemas.microsoft.com/office/drawing/2014/main" id="{5066FF1F-3FB9-4E19-85DE-CB67132912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941291" y="3941730"/>
                  <a:ext cx="76258" cy="233693"/>
                </a:xfrm>
                <a:custGeom>
                  <a:avLst/>
                  <a:gdLst>
                    <a:gd name="T0" fmla="*/ 11 w 13"/>
                    <a:gd name="T1" fmla="*/ 18 h 40"/>
                    <a:gd name="T2" fmla="*/ 11 w 13"/>
                    <a:gd name="T3" fmla="*/ 4 h 40"/>
                    <a:gd name="T4" fmla="*/ 3 w 13"/>
                    <a:gd name="T5" fmla="*/ 4 h 40"/>
                    <a:gd name="T6" fmla="*/ 8 w 13"/>
                    <a:gd name="T7" fmla="*/ 37 h 40"/>
                    <a:gd name="T8" fmla="*/ 13 w 13"/>
                    <a:gd name="T9" fmla="*/ 35 h 40"/>
                    <a:gd name="T10" fmla="*/ 11 w 13"/>
                    <a:gd name="T11" fmla="*/ 1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40">
                      <a:moveTo>
                        <a:pt x="11" y="18"/>
                      </a:moveTo>
                      <a:cubicBezTo>
                        <a:pt x="11" y="13"/>
                        <a:pt x="12" y="8"/>
                        <a:pt x="11" y="4"/>
                      </a:cubicBezTo>
                      <a:cubicBezTo>
                        <a:pt x="10" y="0"/>
                        <a:pt x="4" y="0"/>
                        <a:pt x="3" y="4"/>
                      </a:cubicBezTo>
                      <a:cubicBezTo>
                        <a:pt x="0" y="14"/>
                        <a:pt x="3" y="28"/>
                        <a:pt x="8" y="37"/>
                      </a:cubicBezTo>
                      <a:cubicBezTo>
                        <a:pt x="9" y="40"/>
                        <a:pt x="13" y="38"/>
                        <a:pt x="13" y="35"/>
                      </a:cubicBezTo>
                      <a:cubicBezTo>
                        <a:pt x="12" y="30"/>
                        <a:pt x="12" y="24"/>
                        <a:pt x="11" y="18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" name="Freeform 112">
                  <a:extLst>
                    <a:ext uri="{FF2B5EF4-FFF2-40B4-BE49-F238E27FC236}">
                      <a16:creationId xmlns="" xmlns:a16="http://schemas.microsoft.com/office/drawing/2014/main" id="{299135B3-6AD8-4A7F-93C1-346809939B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115943" y="3941730"/>
                  <a:ext cx="76258" cy="216472"/>
                </a:xfrm>
                <a:custGeom>
                  <a:avLst/>
                  <a:gdLst>
                    <a:gd name="T0" fmla="*/ 11 w 13"/>
                    <a:gd name="T1" fmla="*/ 4 h 37"/>
                    <a:gd name="T2" fmla="*/ 4 w 13"/>
                    <a:gd name="T3" fmla="*/ 4 h 37"/>
                    <a:gd name="T4" fmla="*/ 2 w 13"/>
                    <a:gd name="T5" fmla="*/ 32 h 37"/>
                    <a:gd name="T6" fmla="*/ 7 w 13"/>
                    <a:gd name="T7" fmla="*/ 34 h 37"/>
                    <a:gd name="T8" fmla="*/ 11 w 13"/>
                    <a:gd name="T9" fmla="*/ 4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37">
                      <a:moveTo>
                        <a:pt x="11" y="4"/>
                      </a:moveTo>
                      <a:cubicBezTo>
                        <a:pt x="11" y="0"/>
                        <a:pt x="5" y="0"/>
                        <a:pt x="4" y="4"/>
                      </a:cubicBezTo>
                      <a:cubicBezTo>
                        <a:pt x="3" y="13"/>
                        <a:pt x="5" y="23"/>
                        <a:pt x="2" y="32"/>
                      </a:cubicBezTo>
                      <a:cubicBezTo>
                        <a:pt x="0" y="35"/>
                        <a:pt x="6" y="37"/>
                        <a:pt x="7" y="34"/>
                      </a:cubicBezTo>
                      <a:cubicBezTo>
                        <a:pt x="12" y="25"/>
                        <a:pt x="13" y="13"/>
                        <a:pt x="11" y="4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" name="Freeform 113">
                  <a:extLst>
                    <a:ext uri="{FF2B5EF4-FFF2-40B4-BE49-F238E27FC236}">
                      <a16:creationId xmlns="" xmlns:a16="http://schemas.microsoft.com/office/drawing/2014/main" id="{614CCC09-C7BA-425D-BA50-2A9F09D0DA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98086" y="4682166"/>
                  <a:ext cx="216472" cy="199254"/>
                </a:xfrm>
                <a:custGeom>
                  <a:avLst/>
                  <a:gdLst>
                    <a:gd name="T0" fmla="*/ 28 w 37"/>
                    <a:gd name="T1" fmla="*/ 7 h 34"/>
                    <a:gd name="T2" fmla="*/ 21 w 37"/>
                    <a:gd name="T3" fmla="*/ 8 h 34"/>
                    <a:gd name="T4" fmla="*/ 19 w 37"/>
                    <a:gd name="T5" fmla="*/ 4 h 34"/>
                    <a:gd name="T6" fmla="*/ 13 w 37"/>
                    <a:gd name="T7" fmla="*/ 5 h 34"/>
                    <a:gd name="T8" fmla="*/ 13 w 37"/>
                    <a:gd name="T9" fmla="*/ 10 h 34"/>
                    <a:gd name="T10" fmla="*/ 2 w 37"/>
                    <a:gd name="T11" fmla="*/ 14 h 34"/>
                    <a:gd name="T12" fmla="*/ 4 w 37"/>
                    <a:gd name="T13" fmla="*/ 19 h 34"/>
                    <a:gd name="T14" fmla="*/ 15 w 37"/>
                    <a:gd name="T15" fmla="*/ 19 h 34"/>
                    <a:gd name="T16" fmla="*/ 17 w 37"/>
                    <a:gd name="T17" fmla="*/ 28 h 34"/>
                    <a:gd name="T18" fmla="*/ 25 w 37"/>
                    <a:gd name="T19" fmla="*/ 26 h 34"/>
                    <a:gd name="T20" fmla="*/ 23 w 37"/>
                    <a:gd name="T21" fmla="*/ 18 h 34"/>
                    <a:gd name="T22" fmla="*/ 31 w 37"/>
                    <a:gd name="T23" fmla="*/ 16 h 34"/>
                    <a:gd name="T24" fmla="*/ 28 w 37"/>
                    <a:gd name="T25" fmla="*/ 7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7" h="34">
                      <a:moveTo>
                        <a:pt x="28" y="7"/>
                      </a:moveTo>
                      <a:cubicBezTo>
                        <a:pt x="26" y="7"/>
                        <a:pt x="23" y="8"/>
                        <a:pt x="21" y="8"/>
                      </a:cubicBezTo>
                      <a:cubicBezTo>
                        <a:pt x="20" y="7"/>
                        <a:pt x="19" y="5"/>
                        <a:pt x="19" y="4"/>
                      </a:cubicBezTo>
                      <a:cubicBezTo>
                        <a:pt x="18" y="0"/>
                        <a:pt x="12" y="1"/>
                        <a:pt x="13" y="5"/>
                      </a:cubicBezTo>
                      <a:cubicBezTo>
                        <a:pt x="13" y="7"/>
                        <a:pt x="13" y="9"/>
                        <a:pt x="13" y="10"/>
                      </a:cubicBezTo>
                      <a:cubicBezTo>
                        <a:pt x="10" y="11"/>
                        <a:pt x="6" y="13"/>
                        <a:pt x="2" y="14"/>
                      </a:cubicBezTo>
                      <a:cubicBezTo>
                        <a:pt x="0" y="15"/>
                        <a:pt x="1" y="19"/>
                        <a:pt x="4" y="19"/>
                      </a:cubicBezTo>
                      <a:cubicBezTo>
                        <a:pt x="7" y="20"/>
                        <a:pt x="11" y="19"/>
                        <a:pt x="15" y="19"/>
                      </a:cubicBezTo>
                      <a:cubicBezTo>
                        <a:pt x="15" y="22"/>
                        <a:pt x="16" y="25"/>
                        <a:pt x="17" y="28"/>
                      </a:cubicBezTo>
                      <a:cubicBezTo>
                        <a:pt x="18" y="34"/>
                        <a:pt x="27" y="31"/>
                        <a:pt x="25" y="26"/>
                      </a:cubicBezTo>
                      <a:cubicBezTo>
                        <a:pt x="25" y="23"/>
                        <a:pt x="24" y="21"/>
                        <a:pt x="23" y="18"/>
                      </a:cubicBezTo>
                      <a:cubicBezTo>
                        <a:pt x="26" y="17"/>
                        <a:pt x="28" y="17"/>
                        <a:pt x="31" y="16"/>
                      </a:cubicBezTo>
                      <a:cubicBezTo>
                        <a:pt x="37" y="14"/>
                        <a:pt x="34" y="6"/>
                        <a:pt x="28" y="7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endParaRPr>
                </a:p>
              </p:txBody>
            </p:sp>
          </p:grpSp>
        </p:grpSp>
      </p:grp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63FDF116-0E5F-4285-A2CF-F42E4C3D26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8325" y="733425"/>
            <a:ext cx="647700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40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2A76225C-24D7-45B7-9A94-99D645E6CD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1378264"/>
              </p:ext>
            </p:extLst>
          </p:nvPr>
        </p:nvGraphicFramePr>
        <p:xfrm>
          <a:off x="971550" y="691743"/>
          <a:ext cx="10325100" cy="5931304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5650884">
                  <a:extLst>
                    <a:ext uri="{9D8B030D-6E8A-4147-A177-3AD203B41FA5}">
                      <a16:colId xmlns="" xmlns:a16="http://schemas.microsoft.com/office/drawing/2014/main" val="1143225724"/>
                    </a:ext>
                  </a:extLst>
                </a:gridCol>
                <a:gridCol w="4674216">
                  <a:extLst>
                    <a:ext uri="{9D8B030D-6E8A-4147-A177-3AD203B41FA5}">
                      <a16:colId xmlns="" xmlns:a16="http://schemas.microsoft.com/office/drawing/2014/main" val="3142602827"/>
                    </a:ext>
                  </a:extLst>
                </a:gridCol>
              </a:tblGrid>
              <a:tr h="3157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Đồ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ăn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29860" marR="29860" marT="29860" marB="29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</a:pPr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Đồ uống</a:t>
                      </a:r>
                    </a:p>
                  </a:txBody>
                  <a:tcPr marL="29860" marR="29860" marT="29860" marB="29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87652711"/>
                  </a:ext>
                </a:extLst>
              </a:tr>
              <a:tr h="68785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Chọn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hoa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quả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: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tươi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không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bị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héo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dập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nát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 marL="29860" marR="29860" marT="29860" marB="29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</a:pPr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 Các đồ uống có lợi cho sức khoẻ: nước khoáng, sữa, sữa chua uống men sống,…</a:t>
                      </a:r>
                    </a:p>
                  </a:txBody>
                  <a:tcPr marL="29860" marR="29860" marT="29860" marB="29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86998291"/>
                  </a:ext>
                </a:extLst>
              </a:tr>
              <a:tr h="132995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Chọn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thịt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: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màu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tươi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đàn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hồi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tốt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săn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chắc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không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mùi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và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không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bị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nhão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chảy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nước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 marL="29860" marR="29860" marT="29860" marB="29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50508575"/>
                  </a:ext>
                </a:extLst>
              </a:tr>
              <a:tr h="84837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Chọn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rau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: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tươi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không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bị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héo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dập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nát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hay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lá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vàng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 marL="29860" marR="29860" marT="29860" marB="29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Các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đồ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uống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nên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hạn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chế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: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nước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ngọt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nước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ga,…</a:t>
                      </a:r>
                    </a:p>
                  </a:txBody>
                  <a:tcPr marL="29860" marR="29860" marT="29860" marB="29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10294054"/>
                  </a:ext>
                </a:extLst>
              </a:tr>
              <a:tr h="116943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Chọn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đồ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đóng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sẵn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: bao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bì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còn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nguyên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vẹn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ngày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sản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xuất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mới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và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hạn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sử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dụng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xa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 marL="29860" marR="29860" marT="29860" marB="29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935560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838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42FC3D0B-CB39-4B4D-BFA9-C4BADA3E14A5}"/>
              </a:ext>
            </a:extLst>
          </p:cNvPr>
          <p:cNvGrpSpPr/>
          <p:nvPr/>
        </p:nvGrpSpPr>
        <p:grpSpPr>
          <a:xfrm>
            <a:off x="696398" y="1013223"/>
            <a:ext cx="10733084" cy="1168695"/>
            <a:chOff x="2557575" y="1916764"/>
            <a:chExt cx="9987911" cy="1169118"/>
          </a:xfrm>
          <a:solidFill>
            <a:srgbClr val="FFFF00"/>
          </a:solidFill>
        </p:grpSpPr>
        <p:sp>
          <p:nvSpPr>
            <p:cNvPr id="6" name="Rounded Rectangle 29">
              <a:extLst>
                <a:ext uri="{FF2B5EF4-FFF2-40B4-BE49-F238E27FC236}">
                  <a16:creationId xmlns="" xmlns:a16="http://schemas.microsoft.com/office/drawing/2014/main" id="{4E32449E-61D6-4D2A-B7E1-3EBC0B2E23D6}"/>
                </a:ext>
              </a:extLst>
            </p:cNvPr>
            <p:cNvSpPr/>
            <p:nvPr/>
          </p:nvSpPr>
          <p:spPr>
            <a:xfrm>
              <a:off x="2557575" y="1918675"/>
              <a:ext cx="9970341" cy="1167207"/>
            </a:xfrm>
            <a:prstGeom prst="roundRect">
              <a:avLst/>
            </a:prstGeom>
            <a:grp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VN-Amperzand" panose="02040603050506020204" pitchFamily="18" charset="0"/>
                <a:ea typeface="字魂105号-简雅黑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FB79D685-BD12-4C12-84C1-82519023E389}"/>
                </a:ext>
              </a:extLst>
            </p:cNvPr>
            <p:cNvSpPr txBox="1"/>
            <p:nvPr/>
          </p:nvSpPr>
          <p:spPr>
            <a:xfrm>
              <a:off x="2808998" y="1916764"/>
              <a:ext cx="9736488" cy="107760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Chia sẻ cách bảo quản thực phẩm sao cho tươi ngon và an toàn.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51173EF-6186-4D07-8961-376F534F83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545" y="4352925"/>
            <a:ext cx="4193038" cy="23981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4B25C8A-ACEE-494D-8C07-C613A1AF72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5612" y="2690812"/>
            <a:ext cx="7967663" cy="178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55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42FC3D0B-CB39-4B4D-BFA9-C4BADA3E14A5}"/>
              </a:ext>
            </a:extLst>
          </p:cNvPr>
          <p:cNvGrpSpPr/>
          <p:nvPr/>
        </p:nvGrpSpPr>
        <p:grpSpPr>
          <a:xfrm>
            <a:off x="1380218" y="148360"/>
            <a:ext cx="9563658" cy="794618"/>
            <a:chOff x="3336582" y="1918675"/>
            <a:chExt cx="9191334" cy="794905"/>
          </a:xfrm>
          <a:solidFill>
            <a:srgbClr val="FFFF00"/>
          </a:solidFill>
        </p:grpSpPr>
        <p:sp>
          <p:nvSpPr>
            <p:cNvPr id="6" name="Rounded Rectangle 29">
              <a:extLst>
                <a:ext uri="{FF2B5EF4-FFF2-40B4-BE49-F238E27FC236}">
                  <a16:creationId xmlns="" xmlns:a16="http://schemas.microsoft.com/office/drawing/2014/main" id="{4E32449E-61D6-4D2A-B7E1-3EBC0B2E23D6}"/>
                </a:ext>
              </a:extLst>
            </p:cNvPr>
            <p:cNvSpPr/>
            <p:nvPr/>
          </p:nvSpPr>
          <p:spPr>
            <a:xfrm>
              <a:off x="3336582" y="1918675"/>
              <a:ext cx="9191334" cy="794905"/>
            </a:xfrm>
            <a:prstGeom prst="roundRect">
              <a:avLst/>
            </a:prstGeom>
            <a:grp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VN-Amperzand" panose="02040603050506020204" pitchFamily="18" charset="0"/>
                <a:ea typeface="字魂105号-简雅黑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FB79D685-BD12-4C12-84C1-82519023E389}"/>
                </a:ext>
              </a:extLst>
            </p:cNvPr>
            <p:cNvSpPr txBox="1"/>
            <p:nvPr/>
          </p:nvSpPr>
          <p:spPr>
            <a:xfrm>
              <a:off x="3538845" y="2050162"/>
              <a:ext cx="8705275" cy="58498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Cách bảo quản thực phẩm tươi ngon và an toàn: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2383D04-B9FD-45D1-A28D-20BA34167E76}"/>
              </a:ext>
            </a:extLst>
          </p:cNvPr>
          <p:cNvSpPr txBox="1"/>
          <p:nvPr/>
        </p:nvSpPr>
        <p:spPr>
          <a:xfrm>
            <a:off x="1419225" y="1390650"/>
            <a:ext cx="9925050" cy="4549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Để khoai tây không mọc mầm ta cần bỏ khoai tây vào túi bóng đen, thùng gỗ, hộp các tông,.. và để ở nơi thoáng mát, tránh ánh sáng trực tiếp.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Để quả chanh tươi lâu, ta cần rửa sạch, để ráo, cho và túi zip kín và bảo quản trong ngăn mát tủ lạnh.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Sữa đã mở nắp, phải bảo quản ở ngăn mát tủ lạnh và trong khoảng thời gian 1-2 ngày kể từ khi mở nắp.</a:t>
            </a:r>
          </a:p>
        </p:txBody>
      </p:sp>
    </p:spTree>
    <p:extLst>
      <p:ext uri="{BB962C8B-B14F-4D97-AF65-F5344CB8AC3E}">
        <p14:creationId xmlns:p14="http://schemas.microsoft.com/office/powerpoint/2010/main" val="95788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94E912BE-5A64-4165-BF16-0C7F5DA2A5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1517"/>
            <a:ext cx="12192000" cy="3611880"/>
          </a:xfrm>
          <a:prstGeom prst="rect">
            <a:avLst/>
          </a:prstGeom>
        </p:spPr>
      </p:pic>
      <p:pic>
        <p:nvPicPr>
          <p:cNvPr id="5" name="Picture 4" descr="A blue and orange text&#10;&#10;AI-generated content may be incorrect.">
            <a:extLst>
              <a:ext uri="{FF2B5EF4-FFF2-40B4-BE49-F238E27FC236}">
                <a16:creationId xmlns="" xmlns:a16="http://schemas.microsoft.com/office/drawing/2014/main" id="{195B8D56-3861-1629-F6B7-E7801A9AFF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953" y="747770"/>
            <a:ext cx="8254699" cy="28531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094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OP-PPT-4-1">
            <a:extLst>
              <a:ext uri="{FF2B5EF4-FFF2-40B4-BE49-F238E27FC236}">
                <a16:creationId xmlns="" xmlns:a16="http://schemas.microsoft.com/office/drawing/2014/main" id="{CA4E5FF0-015A-4589-A5F5-DEFF652AA02A}"/>
              </a:ext>
            </a:extLst>
          </p:cNvPr>
          <p:cNvSpPr/>
          <p:nvPr/>
        </p:nvSpPr>
        <p:spPr>
          <a:xfrm>
            <a:off x="745344" y="720877"/>
            <a:ext cx="5431928" cy="5431928"/>
          </a:xfrm>
          <a:custGeom>
            <a:avLst/>
            <a:gdLst>
              <a:gd name="connsiteX0" fmla="*/ 4800600 w 4800600"/>
              <a:gd name="connsiteY0" fmla="*/ 2400300 h 4800600"/>
              <a:gd name="connsiteX1" fmla="*/ 2400300 w 4800600"/>
              <a:gd name="connsiteY1" fmla="*/ 4800600 h 4800600"/>
              <a:gd name="connsiteX2" fmla="*/ 0 w 4800600"/>
              <a:gd name="connsiteY2" fmla="*/ 2400300 h 4800600"/>
              <a:gd name="connsiteX3" fmla="*/ 2400300 w 4800600"/>
              <a:gd name="connsiteY3" fmla="*/ 0 h 4800600"/>
              <a:gd name="connsiteX4" fmla="*/ 4800600 w 4800600"/>
              <a:gd name="connsiteY4" fmla="*/ 2400300 h 48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0600" h="4800600">
                <a:moveTo>
                  <a:pt x="4800600" y="2400300"/>
                </a:moveTo>
                <a:cubicBezTo>
                  <a:pt x="4800600" y="3725949"/>
                  <a:pt x="3725949" y="4800600"/>
                  <a:pt x="2400300" y="4800600"/>
                </a:cubicBezTo>
                <a:cubicBezTo>
                  <a:pt x="1074651" y="4800600"/>
                  <a:pt x="0" y="3725949"/>
                  <a:pt x="0" y="2400300"/>
                </a:cubicBezTo>
                <a:cubicBezTo>
                  <a:pt x="0" y="1074651"/>
                  <a:pt x="1074651" y="0"/>
                  <a:pt x="2400300" y="0"/>
                </a:cubicBezTo>
                <a:cubicBezTo>
                  <a:pt x="3725949" y="0"/>
                  <a:pt x="4800600" y="1074651"/>
                  <a:pt x="4800600" y="2400300"/>
                </a:cubicBezTo>
                <a:close/>
              </a:path>
            </a:pathLst>
          </a:custGeom>
          <a:solidFill>
            <a:schemeClr val="bg1"/>
          </a:solidFill>
          <a:ln w="274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038D73DB-B72A-4F46-9C0D-F6AB402005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05" y="761988"/>
            <a:ext cx="6096012" cy="6096012"/>
          </a:xfrm>
          <a:prstGeom prst="rect">
            <a:avLst/>
          </a:prstGeom>
        </p:spPr>
      </p:pic>
      <p:sp>
        <p:nvSpPr>
          <p:cNvPr id="4" name="TOP-PPT-1" hidden="1">
            <a:extLst>
              <a:ext uri="{FF2B5EF4-FFF2-40B4-BE49-F238E27FC236}">
                <a16:creationId xmlns="" xmlns:a16="http://schemas.microsoft.com/office/drawing/2014/main" id="{61634176-6E28-4B3C-984F-E4F8C373ADED}"/>
              </a:ext>
            </a:extLst>
          </p:cNvPr>
          <p:cNvSpPr txBox="1"/>
          <p:nvPr/>
        </p:nvSpPr>
        <p:spPr>
          <a:xfrm>
            <a:off x="10522857" y="-841829"/>
            <a:ext cx="166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rPr>
              <a:t>BY YUSHEN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81011B5-333A-4DFB-A978-D005B7904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3163" y="1705616"/>
            <a:ext cx="5840474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58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ute woman teacher in thailand uniform character education back to school logo cartoon art illustration Free Vector">
            <a:extLst>
              <a:ext uri="{FF2B5EF4-FFF2-40B4-BE49-F238E27FC236}">
                <a16:creationId xmlns="" xmlns:a16="http://schemas.microsoft.com/office/drawing/2014/main" id="{AF02737A-A0D3-4AE6-8321-1515AE97E7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86" b="90619" l="9744" r="89776">
                        <a14:foregroundMark x1="51757" y1="90020" x2="51757" y2="90818"/>
                        <a14:foregroundMark x1="55911" y1="89820" x2="55911" y2="87026"/>
                        <a14:foregroundMark x1="46006" y1="8383" x2="46006" y2="69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0" t="-537" r="22888" b="8718"/>
          <a:stretch/>
        </p:blipFill>
        <p:spPr bwMode="auto">
          <a:xfrm>
            <a:off x="-1646333" y="1095667"/>
            <a:ext cx="5727350" cy="558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lip Art: Vận chuyển đồ họa Vector Minh họa Cây hoa chậu - hoa png tải về -  Miễn phí trong suốt Hoa png Tải về.">
            <a:extLst>
              <a:ext uri="{FF2B5EF4-FFF2-40B4-BE49-F238E27FC236}">
                <a16:creationId xmlns="" xmlns:a16="http://schemas.microsoft.com/office/drawing/2014/main" id="{67321C85-204A-4509-A502-48B01967E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17" b="97470" l="6000" r="94556">
                        <a14:foregroundMark x1="45000" y1="8554" x2="51778" y2="17651"/>
                        <a14:foregroundMark x1="51778" y1="17651" x2="51778" y2="17771"/>
                        <a14:foregroundMark x1="64333" y1="33675" x2="64333" y2="33675"/>
                        <a14:foregroundMark x1="92778" y1="46807" x2="92778" y2="46807"/>
                        <a14:foregroundMark x1="78111" y1="39699" x2="78111" y2="39699"/>
                        <a14:foregroundMark x1="25111" y1="31446" x2="25111" y2="31446"/>
                        <a14:foregroundMark x1="6111" y1="45843" x2="6111" y2="45422"/>
                        <a14:foregroundMark x1="56444" y1="93795" x2="56444" y2="93795"/>
                        <a14:foregroundMark x1="50000" y1="97590" x2="50000" y2="97590"/>
                        <a14:foregroundMark x1="45889" y1="4578" x2="45889" y2="4578"/>
                        <a14:foregroundMark x1="61667" y1="4277" x2="61667" y2="4277"/>
                        <a14:foregroundMark x1="91333" y1="41928" x2="91333" y2="41928"/>
                        <a14:foregroundMark x1="94556" y1="65060" x2="94556" y2="65060"/>
                        <a14:backgroundMark x1="31000" y1="49036" x2="31000" y2="49036"/>
                        <a14:backgroundMark x1="53556" y1="42831" x2="53556" y2="42831"/>
                        <a14:backgroundMark x1="67222" y1="60181" x2="67222" y2="60181"/>
                        <a14:backgroundMark x1="69000" y1="50783" x2="69000" y2="50783"/>
                        <a14:backgroundMark x1="74000" y1="13012" x2="74000" y2="130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415" y="3570514"/>
            <a:ext cx="1782243" cy="328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929B7A8-EEC0-4CC1-87DF-C4605F8355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7533" y="2278510"/>
            <a:ext cx="6316003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88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ute woman teacher in thailand uniform character education back to school logo cartoon art illustration Free Vector">
            <a:extLst>
              <a:ext uri="{FF2B5EF4-FFF2-40B4-BE49-F238E27FC236}">
                <a16:creationId xmlns="" xmlns:a16="http://schemas.microsoft.com/office/drawing/2014/main" id="{CFC87605-0DB2-4959-8FCE-462F75442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86" b="90619" l="9744" r="89776">
                        <a14:foregroundMark x1="51757" y1="90020" x2="51757" y2="90818"/>
                        <a14:foregroundMark x1="55911" y1="89820" x2="55911" y2="87026"/>
                        <a14:foregroundMark x1="46006" y1="8383" x2="46006" y2="69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4950" y="905416"/>
            <a:ext cx="7596755" cy="607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lip Art: Vận chuyển đồ họa Vector Minh họa Cây hoa chậu - hoa png tải về -  Miễn phí trong suốt Hoa png Tải về.">
            <a:extLst>
              <a:ext uri="{FF2B5EF4-FFF2-40B4-BE49-F238E27FC236}">
                <a16:creationId xmlns="" xmlns:a16="http://schemas.microsoft.com/office/drawing/2014/main" id="{62AC3A37-B9A2-41E5-B55F-F3BE4C469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17" b="97470" l="6000" r="94556">
                        <a14:foregroundMark x1="45000" y1="8554" x2="51778" y2="17651"/>
                        <a14:foregroundMark x1="51778" y1="17651" x2="51778" y2="17771"/>
                        <a14:foregroundMark x1="64333" y1="33675" x2="64333" y2="33675"/>
                        <a14:foregroundMark x1="92778" y1="46807" x2="92778" y2="46807"/>
                        <a14:foregroundMark x1="78111" y1="39699" x2="78111" y2="39699"/>
                        <a14:foregroundMark x1="25111" y1="31446" x2="25111" y2="31446"/>
                        <a14:foregroundMark x1="6111" y1="45843" x2="6111" y2="45422"/>
                        <a14:foregroundMark x1="56444" y1="93795" x2="56444" y2="93795"/>
                        <a14:foregroundMark x1="50000" y1="97590" x2="50000" y2="97590"/>
                        <a14:foregroundMark x1="45889" y1="4578" x2="45889" y2="4578"/>
                        <a14:foregroundMark x1="61667" y1="4277" x2="61667" y2="4277"/>
                        <a14:foregroundMark x1="91333" y1="41928" x2="91333" y2="41928"/>
                        <a14:foregroundMark x1="94556" y1="65060" x2="94556" y2="65060"/>
                        <a14:backgroundMark x1="31000" y1="49036" x2="31000" y2="49036"/>
                        <a14:backgroundMark x1="53556" y1="42831" x2="53556" y2="42831"/>
                        <a14:backgroundMark x1="67222" y1="60181" x2="67222" y2="60181"/>
                        <a14:backgroundMark x1="69000" y1="50783" x2="69000" y2="50783"/>
                        <a14:backgroundMark x1="74000" y1="13012" x2="74000" y2="130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415" y="3570514"/>
            <a:ext cx="1782243" cy="328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B736DFD-5C8B-4031-822A-3FACD7AD71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0953" y="2278510"/>
            <a:ext cx="6352583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8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0A09DF61-D725-A404-6171-71F2DB10C64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4057" y="4736035"/>
            <a:ext cx="12196057" cy="231725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59FA7049-6044-0C19-4850-BCD0241BF4FA}"/>
              </a:ext>
            </a:extLst>
          </p:cNvPr>
          <p:cNvGrpSpPr/>
          <p:nvPr/>
        </p:nvGrpSpPr>
        <p:grpSpPr>
          <a:xfrm>
            <a:off x="0" y="4392607"/>
            <a:ext cx="12192000" cy="365587"/>
            <a:chOff x="0" y="0"/>
            <a:chExt cx="6186311" cy="185501"/>
          </a:xfrm>
        </p:grpSpPr>
        <p:sp>
          <p:nvSpPr>
            <p:cNvPr id="6" name="Freeform 5">
              <a:extLst>
                <a:ext uri="{FF2B5EF4-FFF2-40B4-BE49-F238E27FC236}">
                  <a16:creationId xmlns="" xmlns:a16="http://schemas.microsoft.com/office/drawing/2014/main" id="{D31CC071-F873-ED06-F1DF-EEE338CEADA0}"/>
                </a:ext>
              </a:extLst>
            </p:cNvPr>
            <p:cNvSpPr/>
            <p:nvPr/>
          </p:nvSpPr>
          <p:spPr>
            <a:xfrm>
              <a:off x="0" y="0"/>
              <a:ext cx="6186311" cy="185501"/>
            </a:xfrm>
            <a:custGeom>
              <a:avLst/>
              <a:gdLst/>
              <a:ahLst/>
              <a:cxnLst/>
              <a:rect l="l" t="t" r="r" b="b"/>
              <a:pathLst>
                <a:path w="6186311" h="185501">
                  <a:moveTo>
                    <a:pt x="0" y="0"/>
                  </a:moveTo>
                  <a:lnTo>
                    <a:pt x="6186311" y="0"/>
                  </a:lnTo>
                  <a:lnTo>
                    <a:pt x="6186311" y="185501"/>
                  </a:lnTo>
                  <a:lnTo>
                    <a:pt x="0" y="185501"/>
                  </a:lnTo>
                  <a:close/>
                </a:path>
              </a:pathLst>
            </a:custGeom>
            <a:solidFill>
              <a:srgbClr val="C69F65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8">
            <a:extLst>
              <a:ext uri="{FF2B5EF4-FFF2-40B4-BE49-F238E27FC236}">
                <a16:creationId xmlns="" xmlns:a16="http://schemas.microsoft.com/office/drawing/2014/main" id="{E53BC6F0-2CBD-332C-FE05-E0315086C1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3570296" y="888292"/>
            <a:ext cx="5110222" cy="3214491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="" xmlns:a16="http://schemas.microsoft.com/office/drawing/2014/main" id="{3BBB08A6-5A80-EAFA-6AD2-C9CED1EA95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214617" y="392955"/>
            <a:ext cx="2677032" cy="4534847"/>
          </a:xfrm>
          <a:prstGeom prst="rect">
            <a:avLst/>
          </a:prstGeom>
        </p:spPr>
      </p:pic>
      <p:pic>
        <p:nvPicPr>
          <p:cNvPr id="9" name="Picture 11">
            <a:extLst>
              <a:ext uri="{FF2B5EF4-FFF2-40B4-BE49-F238E27FC236}">
                <a16:creationId xmlns="" xmlns:a16="http://schemas.microsoft.com/office/drawing/2014/main" id="{7A3E10B3-2109-CEA0-1BCB-8089CBF04C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98055" y="642243"/>
            <a:ext cx="2152772" cy="2152772"/>
          </a:xfrm>
          <a:prstGeom prst="rect">
            <a:avLst/>
          </a:prstGeom>
        </p:spPr>
      </p:pic>
      <p:pic>
        <p:nvPicPr>
          <p:cNvPr id="16" name="Picture 18">
            <a:extLst>
              <a:ext uri="{FF2B5EF4-FFF2-40B4-BE49-F238E27FC236}">
                <a16:creationId xmlns="" xmlns:a16="http://schemas.microsoft.com/office/drawing/2014/main" id="{CF5BCBC5-2EBA-5FB0-89B0-8F097B89685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291342" y="3883866"/>
            <a:ext cx="1608931" cy="310155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08A3BFC0-D746-CE9E-D830-CDD80B2D1AEC}"/>
              </a:ext>
            </a:extLst>
          </p:cNvPr>
          <p:cNvSpPr txBox="1"/>
          <p:nvPr/>
        </p:nvSpPr>
        <p:spPr>
          <a:xfrm>
            <a:off x="3848531" y="1117298"/>
            <a:ext cx="461178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Phần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làm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việc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của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 ban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cán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sự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lớp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宋体"/>
              <a:cs typeface="Calibri" panose="020F0502020204030204" pitchFamily="34" charset="0"/>
            </a:endParaRPr>
          </a:p>
        </p:txBody>
      </p:sp>
      <p:sp>
        <p:nvSpPr>
          <p:cNvPr id="18" name="Speech Bubble: Oval 17">
            <a:extLst>
              <a:ext uri="{FF2B5EF4-FFF2-40B4-BE49-F238E27FC236}">
                <a16:creationId xmlns="" xmlns:a16="http://schemas.microsoft.com/office/drawing/2014/main" id="{D5DBACB2-6AE3-FED3-C1A8-77C7839A7908}"/>
              </a:ext>
            </a:extLst>
          </p:cNvPr>
          <p:cNvSpPr/>
          <p:nvPr/>
        </p:nvSpPr>
        <p:spPr>
          <a:xfrm>
            <a:off x="110252" y="158414"/>
            <a:ext cx="3949653" cy="2037645"/>
          </a:xfrm>
          <a:prstGeom prst="wedgeEllipseCallout">
            <a:avLst>
              <a:gd name="adj1" fmla="val 25608"/>
              <a:gd name="adj2" fmla="val 58889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7E47CA3-78B4-EBC8-AB14-5E8B203D3D8B}"/>
              </a:ext>
            </a:extLst>
          </p:cNvPr>
          <p:cNvSpPr txBox="1"/>
          <p:nvPr/>
        </p:nvSpPr>
        <p:spPr>
          <a:xfrm>
            <a:off x="207170" y="517232"/>
            <a:ext cx="36431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tổ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trưởng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báo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cáo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kết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quả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hoạt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động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tuần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tổ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/>
              <a:cs typeface="Calibri" panose="020F0502020204030204" pitchFamily="34" charset="0"/>
            </a:endParaRPr>
          </a:p>
        </p:txBody>
      </p:sp>
      <p:sp>
        <p:nvSpPr>
          <p:cNvPr id="20" name="Speech Bubble: Oval 19">
            <a:extLst>
              <a:ext uri="{FF2B5EF4-FFF2-40B4-BE49-F238E27FC236}">
                <a16:creationId xmlns="" xmlns:a16="http://schemas.microsoft.com/office/drawing/2014/main" id="{D6A75112-AAC3-5BCB-EE29-8E727A3AA63D}"/>
              </a:ext>
            </a:extLst>
          </p:cNvPr>
          <p:cNvSpPr/>
          <p:nvPr/>
        </p:nvSpPr>
        <p:spPr>
          <a:xfrm>
            <a:off x="8460312" y="505032"/>
            <a:ext cx="3717851" cy="2037645"/>
          </a:xfrm>
          <a:prstGeom prst="wedgeEllipseCallout">
            <a:avLst>
              <a:gd name="adj1" fmla="val -15107"/>
              <a:gd name="adj2" fmla="val 58889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Lớp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trưởng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báo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cáo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kết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quả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học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tập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của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lớp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 trong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/>
                <a:cs typeface="Calibri" panose="020F0502020204030204" pitchFamily="34" charset="0"/>
              </a:rPr>
              <a:t>tuần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/>
              <a:cs typeface="Calibri" panose="020F050202020403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3A502B59-B729-2E35-DA56-1B31164F89F1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434" b="95126" l="3302" r="30566">
                        <a14:foregroundMark x1="16132" y1="92453" x2="16132" y2="92453"/>
                        <a14:foregroundMark x1="17075" y1="95283" x2="17075" y2="95283"/>
                        <a14:foregroundMark x1="30566" y1="40094" x2="30566" y2="40094"/>
                        <a14:backgroundMark x1="23396" y1="77987" x2="23396" y2="779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680" b="1155"/>
          <a:stretch/>
        </p:blipFill>
        <p:spPr>
          <a:xfrm>
            <a:off x="1120022" y="1258298"/>
            <a:ext cx="3003871" cy="534665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6BFBCDCC-8B68-7989-06CE-53E3EB530E44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6" b="94182" l="69906" r="96604">
                        <a14:foregroundMark x1="69906" y1="42138" x2="69906" y2="42138"/>
                        <a14:foregroundMark x1="82264" y1="94182" x2="82264" y2="94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732" t="-1" b="-5412"/>
          <a:stretch/>
        </p:blipFill>
        <p:spPr>
          <a:xfrm>
            <a:off x="7883447" y="1508169"/>
            <a:ext cx="2794404" cy="547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0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7A5A564-4E95-4369-BBFE-119FCF5F32C2}"/>
              </a:ext>
            </a:extLst>
          </p:cNvPr>
          <p:cNvSpPr txBox="1"/>
          <p:nvPr/>
        </p:nvSpPr>
        <p:spPr>
          <a:xfrm>
            <a:off x="961439" y="926186"/>
            <a:ext cx="10896732" cy="5005626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30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VN-Poky's" panose="020B0606040200020203" pitchFamily="34" charset="0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30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VN-Poky's" panose="020B0606040200020203" pitchFamily="34" charset="0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30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VN-Poky's" panose="020B0606040200020203" pitchFamily="34" charset="0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30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VN-Poky's" panose="020B0606040200020203" pitchFamily="34" charset="0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30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VN-Poky's" panose="020B0606040200020203" pitchFamily="34" charset="0"/>
              <a:ea typeface="+mn-ea"/>
              <a:cs typeface="+mn-cs"/>
            </a:endParaRPr>
          </a:p>
        </p:txBody>
      </p:sp>
      <p:pic>
        <p:nvPicPr>
          <p:cNvPr id="3" name="Picture 2" descr="Cute woman teacher in thailand uniform character education back to school logo cartoon art illustration Free Vector">
            <a:extLst>
              <a:ext uri="{FF2B5EF4-FFF2-40B4-BE49-F238E27FC236}">
                <a16:creationId xmlns="" xmlns:a16="http://schemas.microsoft.com/office/drawing/2014/main" id="{8C9034D8-FD36-48C7-9467-2021A7FC4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86" b="90619" l="9744" r="89776">
                        <a14:foregroundMark x1="51757" y1="90020" x2="51757" y2="90818"/>
                        <a14:foregroundMark x1="55911" y1="89820" x2="55911" y2="87026"/>
                        <a14:foregroundMark x1="46006" y1="8383" x2="46006" y2="69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6071" y="1417041"/>
            <a:ext cx="7066293" cy="565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3EF7F3E-63CA-4A23-ABEE-DDE475014CB5}"/>
              </a:ext>
            </a:extLst>
          </p:cNvPr>
          <p:cNvSpPr txBox="1"/>
          <p:nvPr/>
        </p:nvSpPr>
        <p:spPr>
          <a:xfrm>
            <a:off x="3402399" y="2490678"/>
            <a:ext cx="56088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Ưu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điểm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điền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ở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đây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điền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ở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đây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6" name="Picture 2" descr="Clip Art: Vận chuyển đồ họa Vector Minh họa Cây hoa chậu - hoa png tải về -  Miễn phí trong suốt Hoa png Tải về.">
            <a:extLst>
              <a:ext uri="{FF2B5EF4-FFF2-40B4-BE49-F238E27FC236}">
                <a16:creationId xmlns="" xmlns:a16="http://schemas.microsoft.com/office/drawing/2014/main" id="{5F22D2A6-47F1-4757-A5BF-BF86D6E38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17" b="97470" l="6000" r="94556">
                        <a14:foregroundMark x1="45000" y1="8554" x2="51778" y2="17651"/>
                        <a14:foregroundMark x1="51778" y1="17651" x2="51778" y2="17771"/>
                        <a14:foregroundMark x1="64333" y1="33675" x2="64333" y2="33675"/>
                        <a14:foregroundMark x1="92778" y1="46807" x2="92778" y2="46807"/>
                        <a14:foregroundMark x1="78111" y1="39699" x2="78111" y2="39699"/>
                        <a14:foregroundMark x1="25111" y1="31446" x2="25111" y2="31446"/>
                        <a14:foregroundMark x1="6111" y1="45843" x2="6111" y2="45422"/>
                        <a14:foregroundMark x1="56444" y1="93795" x2="56444" y2="93795"/>
                        <a14:foregroundMark x1="50000" y1="97590" x2="50000" y2="97590"/>
                        <a14:foregroundMark x1="45889" y1="4578" x2="45889" y2="4578"/>
                        <a14:foregroundMark x1="61667" y1="4277" x2="61667" y2="4277"/>
                        <a14:foregroundMark x1="91333" y1="41928" x2="91333" y2="41928"/>
                        <a14:foregroundMark x1="94556" y1="65060" x2="94556" y2="65060"/>
                        <a14:backgroundMark x1="31000" y1="49036" x2="31000" y2="49036"/>
                        <a14:backgroundMark x1="53556" y1="42831" x2="53556" y2="42831"/>
                        <a14:backgroundMark x1="67222" y1="60181" x2="67222" y2="60181"/>
                        <a14:backgroundMark x1="69000" y1="50783" x2="69000" y2="50783"/>
                        <a14:backgroundMark x1="74000" y1="13012" x2="74000" y2="130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415" y="3570514"/>
            <a:ext cx="1782243" cy="328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7125D32-BD2A-46EC-9A63-53A781F2B6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4146" y="1379944"/>
            <a:ext cx="639525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10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72E9212-6226-4A0B-A326-263A93E87D57}"/>
              </a:ext>
            </a:extLst>
          </p:cNvPr>
          <p:cNvSpPr txBox="1"/>
          <p:nvPr/>
        </p:nvSpPr>
        <p:spPr>
          <a:xfrm>
            <a:off x="961439" y="926186"/>
            <a:ext cx="10896732" cy="5005626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30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VN-Poky's" panose="020B0606040200020203" pitchFamily="34" charset="0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30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VN-Poky's" panose="020B0606040200020203" pitchFamily="34" charset="0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30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VN-Poky's" panose="020B0606040200020203" pitchFamily="34" charset="0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30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VN-Poky's" panose="020B0606040200020203" pitchFamily="34" charset="0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30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VN-Poky's" panose="020B0606040200020203" pitchFamily="34" charset="0"/>
              <a:ea typeface="+mn-ea"/>
              <a:cs typeface="+mn-cs"/>
            </a:endParaRPr>
          </a:p>
        </p:txBody>
      </p:sp>
      <p:pic>
        <p:nvPicPr>
          <p:cNvPr id="3" name="Picture 2" descr="Cute woman teacher in thailand uniform character education back to school logo cartoon art illustration Free Vector">
            <a:extLst>
              <a:ext uri="{FF2B5EF4-FFF2-40B4-BE49-F238E27FC236}">
                <a16:creationId xmlns="" xmlns:a16="http://schemas.microsoft.com/office/drawing/2014/main" id="{2FF67691-15C2-4090-B753-2CA30CA20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86" b="90619" l="9744" r="89776">
                        <a14:foregroundMark x1="51757" y1="90020" x2="51757" y2="90818"/>
                        <a14:foregroundMark x1="55911" y1="89820" x2="55911" y2="87026"/>
                        <a14:foregroundMark x1="46006" y1="8383" x2="46006" y2="69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6071" y="1417041"/>
            <a:ext cx="7066293" cy="565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FF0313A-7962-4368-A6A8-49B8DFAA0C43}"/>
              </a:ext>
            </a:extLst>
          </p:cNvPr>
          <p:cNvSpPr txBox="1"/>
          <p:nvPr/>
        </p:nvSpPr>
        <p:spPr>
          <a:xfrm>
            <a:off x="3402399" y="2490678"/>
            <a:ext cx="56088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chế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điền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ở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đây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điền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ở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đây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6" name="Picture 2" descr="Clip Art: Vận chuyển đồ họa Vector Minh họa Cây hoa chậu - hoa png tải về -  Miễn phí trong suốt Hoa png Tải về.">
            <a:extLst>
              <a:ext uri="{FF2B5EF4-FFF2-40B4-BE49-F238E27FC236}">
                <a16:creationId xmlns="" xmlns:a16="http://schemas.microsoft.com/office/drawing/2014/main" id="{61AAF4CA-EE18-474D-93F5-4A6762028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17" b="97470" l="6000" r="94556">
                        <a14:foregroundMark x1="45000" y1="8554" x2="51778" y2="17651"/>
                        <a14:foregroundMark x1="51778" y1="17651" x2="51778" y2="17771"/>
                        <a14:foregroundMark x1="64333" y1="33675" x2="64333" y2="33675"/>
                        <a14:foregroundMark x1="92778" y1="46807" x2="92778" y2="46807"/>
                        <a14:foregroundMark x1="78111" y1="39699" x2="78111" y2="39699"/>
                        <a14:foregroundMark x1="25111" y1="31446" x2="25111" y2="31446"/>
                        <a14:foregroundMark x1="6111" y1="45843" x2="6111" y2="45422"/>
                        <a14:foregroundMark x1="56444" y1="93795" x2="56444" y2="93795"/>
                        <a14:foregroundMark x1="50000" y1="97590" x2="50000" y2="97590"/>
                        <a14:foregroundMark x1="45889" y1="4578" x2="45889" y2="4578"/>
                        <a14:foregroundMark x1="61667" y1="4277" x2="61667" y2="4277"/>
                        <a14:foregroundMark x1="91333" y1="41928" x2="91333" y2="41928"/>
                        <a14:foregroundMark x1="94556" y1="65060" x2="94556" y2="65060"/>
                        <a14:backgroundMark x1="31000" y1="49036" x2="31000" y2="49036"/>
                        <a14:backgroundMark x1="53556" y1="42831" x2="53556" y2="42831"/>
                        <a14:backgroundMark x1="67222" y1="60181" x2="67222" y2="60181"/>
                        <a14:backgroundMark x1="69000" y1="50783" x2="69000" y2="50783"/>
                        <a14:backgroundMark x1="74000" y1="13012" x2="74000" y2="130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415" y="3570514"/>
            <a:ext cx="1782243" cy="328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B67F774-26A0-4050-9641-A6AC8D469C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4646" y="1113244"/>
            <a:ext cx="639525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78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="" xmlns:a16="http://schemas.microsoft.com/office/drawing/2014/main" id="{F196652D-885C-4C78-A861-8D64E14F248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4057" y="4736035"/>
            <a:ext cx="12196057" cy="231725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FA31777F-E072-4EEF-B3C9-7D0F473BFA21}"/>
              </a:ext>
            </a:extLst>
          </p:cNvPr>
          <p:cNvGrpSpPr/>
          <p:nvPr/>
        </p:nvGrpSpPr>
        <p:grpSpPr>
          <a:xfrm>
            <a:off x="0" y="4392607"/>
            <a:ext cx="12192000" cy="365587"/>
            <a:chOff x="0" y="0"/>
            <a:chExt cx="6186311" cy="185501"/>
          </a:xfrm>
        </p:grpSpPr>
        <p:sp>
          <p:nvSpPr>
            <p:cNvPr id="4" name="Freeform 5">
              <a:extLst>
                <a:ext uri="{FF2B5EF4-FFF2-40B4-BE49-F238E27FC236}">
                  <a16:creationId xmlns="" xmlns:a16="http://schemas.microsoft.com/office/drawing/2014/main" id="{5F4A9F77-9193-461A-A47A-2166372DD5BD}"/>
                </a:ext>
              </a:extLst>
            </p:cNvPr>
            <p:cNvSpPr/>
            <p:nvPr/>
          </p:nvSpPr>
          <p:spPr>
            <a:xfrm>
              <a:off x="0" y="0"/>
              <a:ext cx="6186311" cy="185501"/>
            </a:xfrm>
            <a:custGeom>
              <a:avLst/>
              <a:gdLst/>
              <a:ahLst/>
              <a:cxnLst/>
              <a:rect l="l" t="t" r="r" b="b"/>
              <a:pathLst>
                <a:path w="6186311" h="185501">
                  <a:moveTo>
                    <a:pt x="0" y="0"/>
                  </a:moveTo>
                  <a:lnTo>
                    <a:pt x="6186311" y="0"/>
                  </a:lnTo>
                  <a:lnTo>
                    <a:pt x="6186311" y="185501"/>
                  </a:lnTo>
                  <a:lnTo>
                    <a:pt x="0" y="185501"/>
                  </a:lnTo>
                  <a:close/>
                </a:path>
              </a:pathLst>
            </a:custGeom>
            <a:solidFill>
              <a:srgbClr val="C69F65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" name="Picture 8">
            <a:extLst>
              <a:ext uri="{FF2B5EF4-FFF2-40B4-BE49-F238E27FC236}">
                <a16:creationId xmlns="" xmlns:a16="http://schemas.microsoft.com/office/drawing/2014/main" id="{191638DA-6195-4DAD-A378-F7CA7DC930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3570296" y="888292"/>
            <a:ext cx="5110222" cy="3214491"/>
          </a:xfrm>
          <a:prstGeom prst="rect">
            <a:avLst/>
          </a:prstGeom>
        </p:spPr>
      </p:pic>
      <p:pic>
        <p:nvPicPr>
          <p:cNvPr id="6" name="Picture 10">
            <a:extLst>
              <a:ext uri="{FF2B5EF4-FFF2-40B4-BE49-F238E27FC236}">
                <a16:creationId xmlns="" xmlns:a16="http://schemas.microsoft.com/office/drawing/2014/main" id="{4D3BA08A-B1E2-414F-95BC-F0B8A531B7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214617" y="392955"/>
            <a:ext cx="2677032" cy="4534847"/>
          </a:xfrm>
          <a:prstGeom prst="rect">
            <a:avLst/>
          </a:prstGeom>
        </p:spPr>
      </p:pic>
      <p:pic>
        <p:nvPicPr>
          <p:cNvPr id="7" name="Picture 11">
            <a:extLst>
              <a:ext uri="{FF2B5EF4-FFF2-40B4-BE49-F238E27FC236}">
                <a16:creationId xmlns="" xmlns:a16="http://schemas.microsoft.com/office/drawing/2014/main" id="{CC5674A5-DB1F-40C7-925E-0643CB7479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98055" y="642243"/>
            <a:ext cx="2152772" cy="2152772"/>
          </a:xfrm>
          <a:prstGeom prst="rect">
            <a:avLst/>
          </a:prstGeom>
        </p:spPr>
      </p:pic>
      <p:grpSp>
        <p:nvGrpSpPr>
          <p:cNvPr id="8" name="Group 12">
            <a:extLst>
              <a:ext uri="{FF2B5EF4-FFF2-40B4-BE49-F238E27FC236}">
                <a16:creationId xmlns="" xmlns:a16="http://schemas.microsoft.com/office/drawing/2014/main" id="{04BA04E8-CB60-4106-A2DF-A8ED649FD46B}"/>
              </a:ext>
            </a:extLst>
          </p:cNvPr>
          <p:cNvGrpSpPr/>
          <p:nvPr/>
        </p:nvGrpSpPr>
        <p:grpSpPr>
          <a:xfrm>
            <a:off x="0" y="1"/>
            <a:ext cx="12192000" cy="300351"/>
            <a:chOff x="0" y="0"/>
            <a:chExt cx="6186311" cy="152400"/>
          </a:xfrm>
          <a:solidFill>
            <a:schemeClr val="bg1"/>
          </a:solidFill>
        </p:grpSpPr>
        <p:sp>
          <p:nvSpPr>
            <p:cNvPr id="9" name="Freeform 13">
              <a:extLst>
                <a:ext uri="{FF2B5EF4-FFF2-40B4-BE49-F238E27FC236}">
                  <a16:creationId xmlns="" xmlns:a16="http://schemas.microsoft.com/office/drawing/2014/main" id="{77526AF0-8423-4F3C-9BC0-62DAA776985E}"/>
                </a:ext>
              </a:extLst>
            </p:cNvPr>
            <p:cNvSpPr/>
            <p:nvPr/>
          </p:nvSpPr>
          <p:spPr>
            <a:xfrm>
              <a:off x="0" y="0"/>
              <a:ext cx="6186311" cy="152400"/>
            </a:xfrm>
            <a:custGeom>
              <a:avLst/>
              <a:gdLst/>
              <a:ahLst/>
              <a:cxnLst/>
              <a:rect l="l" t="t" r="r" b="b"/>
              <a:pathLst>
                <a:path w="6186311" h="152400">
                  <a:moveTo>
                    <a:pt x="0" y="0"/>
                  </a:moveTo>
                  <a:lnTo>
                    <a:pt x="6186311" y="0"/>
                  </a:lnTo>
                  <a:lnTo>
                    <a:pt x="6186311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4">
            <a:extLst>
              <a:ext uri="{FF2B5EF4-FFF2-40B4-BE49-F238E27FC236}">
                <a16:creationId xmlns="" xmlns:a16="http://schemas.microsoft.com/office/drawing/2014/main" id="{CD6F29D8-B5EC-4543-B913-DB9229387C39}"/>
              </a:ext>
            </a:extLst>
          </p:cNvPr>
          <p:cNvGrpSpPr/>
          <p:nvPr/>
        </p:nvGrpSpPr>
        <p:grpSpPr>
          <a:xfrm rot="-5400000">
            <a:off x="-2038357" y="2053899"/>
            <a:ext cx="4377064" cy="300351"/>
            <a:chOff x="0" y="0"/>
            <a:chExt cx="2220955" cy="152400"/>
          </a:xfrm>
          <a:solidFill>
            <a:schemeClr val="bg1"/>
          </a:solidFill>
        </p:grpSpPr>
        <p:sp>
          <p:nvSpPr>
            <p:cNvPr id="11" name="Freeform 15">
              <a:extLst>
                <a:ext uri="{FF2B5EF4-FFF2-40B4-BE49-F238E27FC236}">
                  <a16:creationId xmlns="" xmlns:a16="http://schemas.microsoft.com/office/drawing/2014/main" id="{1F33DADA-725F-4509-9067-ED716B412989}"/>
                </a:ext>
              </a:extLst>
            </p:cNvPr>
            <p:cNvSpPr/>
            <p:nvPr/>
          </p:nvSpPr>
          <p:spPr>
            <a:xfrm>
              <a:off x="0" y="0"/>
              <a:ext cx="2220955" cy="152400"/>
            </a:xfrm>
            <a:custGeom>
              <a:avLst/>
              <a:gdLst/>
              <a:ahLst/>
              <a:cxnLst/>
              <a:rect l="l" t="t" r="r" b="b"/>
              <a:pathLst>
                <a:path w="2220955" h="152400">
                  <a:moveTo>
                    <a:pt x="0" y="0"/>
                  </a:moveTo>
                  <a:lnTo>
                    <a:pt x="2220955" y="0"/>
                  </a:lnTo>
                  <a:lnTo>
                    <a:pt x="2220955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6">
            <a:extLst>
              <a:ext uri="{FF2B5EF4-FFF2-40B4-BE49-F238E27FC236}">
                <a16:creationId xmlns="" xmlns:a16="http://schemas.microsoft.com/office/drawing/2014/main" id="{24FAF6D8-40EA-4B5F-860E-C5692B9F08E9}"/>
              </a:ext>
            </a:extLst>
          </p:cNvPr>
          <p:cNvGrpSpPr/>
          <p:nvPr/>
        </p:nvGrpSpPr>
        <p:grpSpPr>
          <a:xfrm rot="-5400000">
            <a:off x="9853293" y="2046129"/>
            <a:ext cx="4377064" cy="300351"/>
            <a:chOff x="0" y="0"/>
            <a:chExt cx="2220955" cy="152400"/>
          </a:xfrm>
          <a:solidFill>
            <a:schemeClr val="bg1"/>
          </a:solidFill>
        </p:grpSpPr>
        <p:sp>
          <p:nvSpPr>
            <p:cNvPr id="13" name="Freeform 17">
              <a:extLst>
                <a:ext uri="{FF2B5EF4-FFF2-40B4-BE49-F238E27FC236}">
                  <a16:creationId xmlns="" xmlns:a16="http://schemas.microsoft.com/office/drawing/2014/main" id="{69E258FD-55BA-4F54-882C-F3C985BC770E}"/>
                </a:ext>
              </a:extLst>
            </p:cNvPr>
            <p:cNvSpPr/>
            <p:nvPr/>
          </p:nvSpPr>
          <p:spPr>
            <a:xfrm>
              <a:off x="0" y="0"/>
              <a:ext cx="2220955" cy="152400"/>
            </a:xfrm>
            <a:custGeom>
              <a:avLst/>
              <a:gdLst/>
              <a:ahLst/>
              <a:cxnLst/>
              <a:rect l="l" t="t" r="r" b="b"/>
              <a:pathLst>
                <a:path w="2220955" h="152400">
                  <a:moveTo>
                    <a:pt x="0" y="0"/>
                  </a:moveTo>
                  <a:lnTo>
                    <a:pt x="2220955" y="0"/>
                  </a:lnTo>
                  <a:lnTo>
                    <a:pt x="2220955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4" name="Picture 18">
            <a:extLst>
              <a:ext uri="{FF2B5EF4-FFF2-40B4-BE49-F238E27FC236}">
                <a16:creationId xmlns="" xmlns:a16="http://schemas.microsoft.com/office/drawing/2014/main" id="{A5773EC3-CFB6-42B0-8621-3E12F780B0A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96718" y="1866965"/>
            <a:ext cx="1608931" cy="310155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AA3014E-DE09-414E-BAB0-D267D0C6FF6E}"/>
              </a:ext>
            </a:extLst>
          </p:cNvPr>
          <p:cNvSpPr txBox="1"/>
          <p:nvPr/>
        </p:nvSpPr>
        <p:spPr>
          <a:xfrm>
            <a:off x="3869116" y="1338910"/>
            <a:ext cx="461178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Góc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tuyên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dương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A042ED8F-AD89-4B0A-A903-4CDCFA2191A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434" b="95126" l="3302" r="30566">
                        <a14:foregroundMark x1="16132" y1="92453" x2="16132" y2="92453"/>
                        <a14:foregroundMark x1="17075" y1="95283" x2="17075" y2="95283"/>
                        <a14:foregroundMark x1="30566" y1="40094" x2="30566" y2="40094"/>
                        <a14:backgroundMark x1="23396" y1="77987" x2="23396" y2="779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680" b="1155"/>
          <a:stretch/>
        </p:blipFill>
        <p:spPr>
          <a:xfrm>
            <a:off x="14257" y="1182098"/>
            <a:ext cx="3003871" cy="53466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108F1FDE-F12C-46B0-9A6D-94306B438DDA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6" b="94182" l="69906" r="96604">
                        <a14:foregroundMark x1="69906" y1="42138" x2="69906" y2="42138"/>
                        <a14:foregroundMark x1="82264" y1="94182" x2="82264" y2="94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732" t="-1" b="-5412"/>
          <a:stretch/>
        </p:blipFill>
        <p:spPr>
          <a:xfrm>
            <a:off x="8979338" y="1608163"/>
            <a:ext cx="2794404" cy="547725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AC6E3FD-5FAE-4121-9AE5-DEE1D051ABD2}"/>
              </a:ext>
            </a:extLst>
          </p:cNvPr>
          <p:cNvSpPr txBox="1"/>
          <p:nvPr/>
        </p:nvSpPr>
        <p:spPr>
          <a:xfrm>
            <a:off x="2425919" y="4898313"/>
            <a:ext cx="2886394" cy="155517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Ngôi</a:t>
            </a: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267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sao</a:t>
            </a: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267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267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tốt</a:t>
            </a:r>
            <a:endParaRPr kumimoji="0" lang="en-US" sz="4267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D1C1967-2843-443D-A4AC-E6D329EAEFEF}"/>
              </a:ext>
            </a:extLst>
          </p:cNvPr>
          <p:cNvSpPr txBox="1"/>
          <p:nvPr/>
        </p:nvSpPr>
        <p:spPr>
          <a:xfrm>
            <a:off x="6061174" y="4927802"/>
            <a:ext cx="2886394" cy="155517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Ngôi</a:t>
            </a: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267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sao</a:t>
            </a: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267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267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tốt</a:t>
            </a:r>
            <a:endParaRPr kumimoji="0" lang="en-US" sz="4267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27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 animBg="1"/>
      <p:bldP spid="18" grpId="1" animBg="1"/>
      <p:bldP spid="19" grpId="0" animBg="1"/>
      <p:bldP spid="1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EA1FDFA-882A-472F-B23A-FE6C8787F23F}"/>
              </a:ext>
            </a:extLst>
          </p:cNvPr>
          <p:cNvSpPr txBox="1"/>
          <p:nvPr/>
        </p:nvSpPr>
        <p:spPr>
          <a:xfrm>
            <a:off x="961439" y="926186"/>
            <a:ext cx="10896732" cy="5005626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30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VN-Poky's" panose="020B0606040200020203" pitchFamily="34" charset="0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30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VN-Poky's" panose="020B0606040200020203" pitchFamily="34" charset="0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30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VN-Poky's" panose="020B0606040200020203" pitchFamily="34" charset="0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30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VN-Poky's" panose="020B0606040200020203" pitchFamily="34" charset="0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30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VN-Poky's" panose="020B0606040200020203" pitchFamily="34" charset="0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="" xmlns:a16="http://schemas.microsoft.com/office/drawing/2014/main" id="{20B1D6FE-2B58-4B5D-A088-8046C8433B14}"/>
              </a:ext>
            </a:extLst>
          </p:cNvPr>
          <p:cNvSpPr txBox="1">
            <a:spLocks/>
          </p:cNvSpPr>
          <p:nvPr/>
        </p:nvSpPr>
        <p:spPr>
          <a:xfrm>
            <a:off x="1123950" y="1309639"/>
            <a:ext cx="10734221" cy="132715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Phobia" panose="02000506000000020003" pitchFamily="2" charset="0"/>
                <a:ea typeface="+mj-ea"/>
                <a:cs typeface="+mj-cs"/>
              </a:rPr>
              <a:t>Phương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Phobia" panose="02000506000000020003" pitchFamily="2" charset="0"/>
                <a:ea typeface="+mj-ea"/>
                <a:cs typeface="+mj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Phobia" panose="02000506000000020003" pitchFamily="2" charset="0"/>
                <a:ea typeface="+mj-ea"/>
                <a:cs typeface="+mj-cs"/>
              </a:rPr>
              <a:t>hướng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Phobia" panose="02000506000000020003" pitchFamily="2" charset="0"/>
                <a:ea typeface="+mj-ea"/>
                <a:cs typeface="+mj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Phobia" panose="02000506000000020003" pitchFamily="2" charset="0"/>
                <a:ea typeface="+mj-ea"/>
                <a:cs typeface="+mj-cs"/>
              </a:rPr>
              <a:t>hoạt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Phobia" panose="02000506000000020003" pitchFamily="2" charset="0"/>
                <a:ea typeface="+mj-ea"/>
                <a:cs typeface="+mj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Phobia" panose="02000506000000020003" pitchFamily="2" charset="0"/>
                <a:ea typeface="+mj-ea"/>
                <a:cs typeface="+mj-cs"/>
              </a:rPr>
              <a:t>động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Phobia" panose="02000506000000020003" pitchFamily="2" charset="0"/>
                <a:ea typeface="+mj-ea"/>
                <a:cs typeface="+mj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Phobia" panose="02000506000000020003" pitchFamily="2" charset="0"/>
                <a:ea typeface="+mj-ea"/>
                <a:cs typeface="+mj-cs"/>
              </a:rPr>
              <a:t>tuần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Phobia" panose="02000506000000020003" pitchFamily="2" charset="0"/>
                <a:ea typeface="+mj-ea"/>
                <a:cs typeface="+mj-cs"/>
              </a:rPr>
              <a:t> 23 …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284F7C87-F153-4AD4-A034-9EC72FD8F0AE}"/>
              </a:ext>
            </a:extLst>
          </p:cNvPr>
          <p:cNvSpPr txBox="1">
            <a:spLocks/>
          </p:cNvSpPr>
          <p:nvPr/>
        </p:nvSpPr>
        <p:spPr>
          <a:xfrm>
            <a:off x="0" y="2357438"/>
            <a:ext cx="7391400" cy="21415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….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707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384</Words>
  <Application>Microsoft Office PowerPoint</Application>
  <PresentationFormat>Custom</PresentationFormat>
  <Paragraphs>57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主题​​</vt:lpstr>
      <vt:lpstr>1_默认设计模板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14</cp:revision>
  <dcterms:created xsi:type="dcterms:W3CDTF">2022-11-27T00:29:00Z</dcterms:created>
  <dcterms:modified xsi:type="dcterms:W3CDTF">2019-03-19T08:22:45Z</dcterms:modified>
</cp:coreProperties>
</file>