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43" r:id="rId2"/>
    <p:sldId id="266" r:id="rId3"/>
    <p:sldId id="272" r:id="rId4"/>
    <p:sldId id="283" r:id="rId5"/>
    <p:sldId id="2633" r:id="rId6"/>
    <p:sldId id="281" r:id="rId7"/>
    <p:sldId id="285" r:id="rId8"/>
    <p:sldId id="2634" r:id="rId9"/>
    <p:sldId id="286" r:id="rId10"/>
    <p:sldId id="275" r:id="rId11"/>
    <p:sldId id="277" r:id="rId12"/>
    <p:sldId id="31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E00F9-3487-412C-B76D-FD524E47CF3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8A2B7-DCE5-44F8-848C-2800B464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19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707AB4-0181-49D1-8640-76002C8D4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D3283B4-4983-4E41-A07F-0826617C1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10AD2E-BD51-499B-93CF-98242989EF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3F4F29-E7DE-46CC-AF42-B95DBBCC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E9272B-39E5-468D-8D69-8F1F8E47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0E98B6-F1A5-4171-AEB1-0A85AC26D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CB6087-ADB6-49BD-84D4-E751F0E78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2B025B-25F8-43C8-9861-80B53955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8135AD-FE7C-4255-95AE-C2A899DA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985ED0-BE0B-4B14-9264-520ACBAB4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7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B6AD5B0-E4F6-4E5B-971E-C81C08029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6477325-365A-42D9-94E6-8E801676B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9DE17A-3B2E-426F-AE71-D2F97C7B05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2163F4-A290-4962-B10E-80AB6B561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6D574A-4DA9-4342-AF71-5B0F9388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2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A0FDD4-F11B-4983-A01E-EF4D29F81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633927-1125-42AC-919F-FCFC40F89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CEE7B2-A80A-4D2D-98BE-CF4E0C8A5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01E583-B546-4879-9516-59C0C85F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47B0A4-0A1B-4674-8CD8-45ACA4FC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9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339A7F-A567-41B4-97BB-0D54AB0E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9BF6D7-7877-468A-871E-594DC23E0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CB5DA6-D972-457E-BC46-A3261E569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724AEE-6AB1-4A13-BC00-CA7A9EDD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A77F08-04C4-4B6D-ABA0-78E68214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7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7CEF26-29A8-4E85-8A1C-891A6D355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1EDE96-21D8-4E6E-A3B6-50AADA9517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6C1F587-907B-4DF5-AD06-BC82A60ED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8A5E01-8F95-40C6-9DE2-C8F386AF0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2B7D30-9CC8-4A83-806A-9C15EDAEB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07A5CA-F678-4DF8-9369-F60F11FB4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3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F83C31-FBA0-432B-ACF6-C0FDE9EF1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14C1C2-A88C-4E5B-B0DE-1A595E4B3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07831F-10AF-4ED4-9720-76ACC371C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4FD48F9-7291-47B9-B3C3-49E925AE7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93FC070-F901-4017-951D-0DC1D3A4F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DBCDB46-FC15-421E-95CE-8069C4DFB5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32DC83A-A791-4E8E-A315-891132B9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632D520-EF4C-4AD3-AEBA-AF815A268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B92223-C3F2-4395-B58F-1E3F2BA9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8BE0597-CFDB-4419-8541-E52AFA8CE7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9F90907-7B04-4C50-9AF0-B1705E9F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714CEB-189D-48AD-B3B0-9CD624426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2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1D958B-82F2-4FFF-8E91-639F9A71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8DD22CD-8021-41A9-968B-22D5DE4D0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F6BA9DC-08EE-48F6-AD54-69A634F15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82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552C6-3C87-4BC4-B06A-FE18BC0E4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91456B-4EDD-46C3-AA7B-0118F3F1F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6854F2-EB93-4D51-A739-623C21AD2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8EFFD4-4416-49BC-A077-455D3BE6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4FFB38-6F88-4840-A9E2-9CAB920F0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E7B6FB-8ADC-49AC-9ECA-6C547FD6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1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9B25F3-B303-4F6C-9E3F-037D6E099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1A6C985-02CF-4DEC-8D75-A42CB6968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32B836-B2A5-458F-8E3C-0179F2DFB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9FCDE9-D5C1-40C2-B652-857C3E095F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D0F157F-C157-4302-A1AA-2F4F5F19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DB8835-99D7-4A90-8733-57ED0FD1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6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edclothes&#10;&#10;Description automatically generated">
            <a:extLst>
              <a:ext uri="{FF2B5EF4-FFF2-40B4-BE49-F238E27FC236}">
                <a16:creationId xmlns:a16="http://schemas.microsoft.com/office/drawing/2014/main" xmlns="" id="{4E2660E5-161C-40F2-A867-8A7EE00AC2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 r="99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5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=""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129"/>
            <a:ext cx="12176094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4276"/>
            <a:ext cx="8194420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lIns="68516" tIns="34258" rIns="68516" bIns="3425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7003"/>
            <a:ext cx="8550262" cy="2826356"/>
          </a:xfrm>
          <a:prstGeom prst="rect">
            <a:avLst/>
          </a:prstGeom>
          <a:noFill/>
        </p:spPr>
        <p:txBody>
          <a:bodyPr spcFirstLastPara="1" wrap="none" lIns="68516" tIns="34258" rIns="68516" bIns="34258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=""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2" y="816750"/>
            <a:ext cx="1306897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=""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902177" y="4796864"/>
            <a:ext cx="6070488" cy="923130"/>
          </a:xfrm>
          <a:prstGeom prst="rect">
            <a:avLst/>
          </a:prstGeom>
          <a:noFill/>
        </p:spPr>
        <p:txBody>
          <a:bodyPr wrap="none" lIns="91239" tIns="45621" rIns="91239" bIns="45621">
            <a:spAutoFit/>
          </a:bodyPr>
          <a:lstStyle/>
          <a:p>
            <a:pPr algn="ctr">
              <a:defRPr/>
            </a:pPr>
            <a:r>
              <a:rPr lang="en-US" sz="5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5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</a:t>
            </a:r>
            <a:endParaRPr lang="vi-VN" sz="54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0850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BF8A5213-2BF0-3153-412E-B1DD02EFD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811" y="209550"/>
            <a:ext cx="5940000" cy="594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CAF9E64-0B42-40B3-A472-0E9041B47ED3}"/>
              </a:ext>
            </a:extLst>
          </p:cNvPr>
          <p:cNvSpPr txBox="1"/>
          <p:nvPr/>
        </p:nvSpPr>
        <p:spPr>
          <a:xfrm>
            <a:off x="3147237" y="1358638"/>
            <a:ext cx="5146430" cy="20186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5252"/>
                </a:solidFill>
                <a:effectLst>
                  <a:glow>
                    <a:srgbClr val="4472C4">
                      <a:alpha val="40000"/>
                    </a:srgbClr>
                  </a:glow>
                </a:effectLst>
                <a:uLnTx/>
                <a:uFillTx/>
                <a:ea typeface="LNTH-LuoLuoNotangYuanTi 1" pitchFamily="2" charset="-128"/>
                <a:cs typeface="Arial" panose="020B0604020202020204" pitchFamily="34" charset="0"/>
                <a:sym typeface="Arial"/>
              </a:rPr>
              <a:t>LUYỆN VIẾT TỪ ỨNG DỤNG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5252"/>
              </a:solidFill>
              <a:effectLst>
                <a:glow>
                  <a:srgbClr val="4472C4">
                    <a:alpha val="40000"/>
                  </a:srgbClr>
                </a:glow>
              </a:effectLst>
              <a:uLnTx/>
              <a:uFillTx/>
              <a:ea typeface="LNTH-LuoLuoNotangYuanTi 1" pitchFamily="2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5A479A0-BFB8-88FC-67CF-F23E1CDE03D5}"/>
              </a:ext>
            </a:extLst>
          </p:cNvPr>
          <p:cNvSpPr txBox="1"/>
          <p:nvPr/>
        </p:nvSpPr>
        <p:spPr>
          <a:xfrm>
            <a:off x="3161088" y="1368759"/>
            <a:ext cx="5146430" cy="20186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ea typeface="LNTH-LuoLuoNotangYuanTi 1" pitchFamily="2" charset="-128"/>
                <a:cs typeface="Arial" panose="020B0604020202020204" pitchFamily="34" charset="0"/>
                <a:sym typeface="Arial"/>
              </a:rPr>
              <a:t>LUYỆN VIẾT TỪ ỨNG DỤNG</a:t>
            </a:r>
            <a:endParaRPr kumimoji="0" lang="en-US" sz="4800" b="1" i="0" u="none" strike="noStrike" kern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ea typeface="LNTH-LuoLuoNotangYuanTi 1" pitchFamily="2" charset="-128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197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050597A0-FF02-BCED-05F6-2707DB48A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238" y="459000"/>
            <a:ext cx="5940000" cy="594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2463850-8AD0-F7CC-F421-684868B4A530}"/>
              </a:ext>
            </a:extLst>
          </p:cNvPr>
          <p:cNvSpPr txBox="1"/>
          <p:nvPr/>
        </p:nvSpPr>
        <p:spPr>
          <a:xfrm>
            <a:off x="2915399" y="1826214"/>
            <a:ext cx="5146430" cy="21714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srgbClr val="FF5252"/>
                </a:solidFill>
                <a:effectLst>
                  <a:glow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Arial" panose="020B0604020202020204" pitchFamily="34" charset="0"/>
                <a:sym typeface="Arial"/>
              </a:rPr>
              <a:t>LUYỆN VIẾT CÂU ỨNG DỤNG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5252"/>
              </a:solidFill>
              <a:effectLst>
                <a:glow>
                  <a:srgbClr val="4472C4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LNTH-LuoLuoNotangYuanTi 1" pitchFamily="2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47473E8-FDB7-AC7C-6623-BFCCE150DB51}"/>
              </a:ext>
            </a:extLst>
          </p:cNvPr>
          <p:cNvSpPr txBox="1"/>
          <p:nvPr/>
        </p:nvSpPr>
        <p:spPr>
          <a:xfrm>
            <a:off x="2918944" y="1826214"/>
            <a:ext cx="5142885" cy="21714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solidFill>
                    <a:prstClr val="white"/>
                  </a:solidFill>
                </a:ln>
                <a:noFill/>
                <a:effectLst>
                  <a:glow>
                    <a:srgbClr val="4472C4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Arial" panose="020B0604020202020204" pitchFamily="34" charset="0"/>
                <a:sym typeface="Arial"/>
              </a:rPr>
              <a:t>LUYỆN VIẾT CÂU ỨNG DỤNG</a:t>
            </a:r>
            <a:endParaRPr kumimoji="0" lang="en-US" sz="5400" b="1" i="0" u="none" strike="noStrike" kern="0" cap="none" spc="0" normalizeH="0" baseline="0" noProof="0" dirty="0">
              <a:ln>
                <a:solidFill>
                  <a:prstClr val="white"/>
                </a:solidFill>
              </a:ln>
              <a:noFill/>
              <a:effectLst>
                <a:glow>
                  <a:srgbClr val="4472C4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LNTH-LuoLuoNotangYuanTi 1" pitchFamily="2" charset="-128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44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1CA14B3C-87C3-2122-95F1-9B89E7B57F4B}"/>
              </a:ext>
            </a:extLst>
          </p:cNvPr>
          <p:cNvGrpSpPr/>
          <p:nvPr/>
        </p:nvGrpSpPr>
        <p:grpSpPr>
          <a:xfrm>
            <a:off x="2630616" y="495000"/>
            <a:ext cx="8235858" cy="5868000"/>
            <a:chOff x="4227089" y="495000"/>
            <a:chExt cx="6930768" cy="5868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584775D6-7834-05FD-48EF-4856B0B07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254" t="15789" r="5161" b="9210"/>
            <a:stretch/>
          </p:blipFill>
          <p:spPr>
            <a:xfrm>
              <a:off x="4227089" y="495000"/>
              <a:ext cx="6930768" cy="58680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97568BE0-D9F0-DB91-B015-21D685AE745B}"/>
                </a:ext>
              </a:extLst>
            </p:cNvPr>
            <p:cNvSpPr txBox="1"/>
            <p:nvPr/>
          </p:nvSpPr>
          <p:spPr>
            <a:xfrm>
              <a:off x="8579379" y="4967866"/>
              <a:ext cx="1651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25400" h="254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 w="3175">
                    <a:noFill/>
                    <a:prstDash val="solid"/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152400">
                      <a:prstClr val="white"/>
                    </a:glow>
                    <a:innerShdw>
                      <a:prstClr val="black"/>
                    </a:innerShdw>
                  </a:effectLst>
                  <a:uLnTx/>
                  <a:uFillTx/>
                  <a:latin typeface="LNTH-Dinomiko" panose="02000500000000000000" pitchFamily="2" charset="0"/>
                  <a:ea typeface="+mn-ea"/>
                  <a:cs typeface="+mn-cs"/>
                </a:rPr>
                <a:t>TẬP VIẾT</a:t>
              </a:r>
            </a:p>
          </p:txBody>
        </p:sp>
      </p:grpSp>
      <p:pic>
        <p:nvPicPr>
          <p:cNvPr id="3" name="Picture 2" descr="A group of blue and pink letters&#10;&#10;AI-generated content may be incorrect.">
            <a:extLst>
              <a:ext uri="{FF2B5EF4-FFF2-40B4-BE49-F238E27FC236}">
                <a16:creationId xmlns:a16="http://schemas.microsoft.com/office/drawing/2014/main" xmlns="" id="{C5034897-B6FF-5819-E1CB-5C99BF0502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114" y="2126510"/>
            <a:ext cx="7502261" cy="227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5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1CA14B3C-87C3-2122-95F1-9B89E7B57F4B}"/>
              </a:ext>
            </a:extLst>
          </p:cNvPr>
          <p:cNvGrpSpPr/>
          <p:nvPr/>
        </p:nvGrpSpPr>
        <p:grpSpPr>
          <a:xfrm>
            <a:off x="1306141" y="514050"/>
            <a:ext cx="9638084" cy="5868000"/>
            <a:chOff x="4227089" y="495000"/>
            <a:chExt cx="6930768" cy="5868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584775D6-7834-05FD-48EF-4856B0B07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54" t="15789" r="5161" b="9210"/>
            <a:stretch/>
          </p:blipFill>
          <p:spPr>
            <a:xfrm>
              <a:off x="4227089" y="495000"/>
              <a:ext cx="6930768" cy="58680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97568BE0-D9F0-DB91-B015-21D685AE745B}"/>
                </a:ext>
              </a:extLst>
            </p:cNvPr>
            <p:cNvSpPr txBox="1"/>
            <p:nvPr/>
          </p:nvSpPr>
          <p:spPr>
            <a:xfrm>
              <a:off x="8579379" y="4967866"/>
              <a:ext cx="1651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25400" h="254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 w="3175">
                  <a:noFill/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52400">
                    <a:prstClr val="white"/>
                  </a:glow>
                  <a:innerShdw>
                    <a:prstClr val="black"/>
                  </a:innerShdw>
                </a:effectLst>
                <a:uLnTx/>
                <a:uFillTx/>
                <a:latin typeface="LNTH-Dinomiko" panose="020005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18EB350-4AE7-8B30-1E4C-B8594D72EE01}"/>
              </a:ext>
            </a:extLst>
          </p:cNvPr>
          <p:cNvSpPr txBox="1"/>
          <p:nvPr/>
        </p:nvSpPr>
        <p:spPr>
          <a:xfrm>
            <a:off x="4164821" y="1035533"/>
            <a:ext cx="6398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ea typeface="+mn-ea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ea typeface="+mn-ea"/>
                <a:cs typeface="+mn-cs"/>
              </a:rPr>
              <a:t>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ea typeface="+mn-ea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ea typeface="+mn-ea"/>
                <a:cs typeface="+mn-cs"/>
              </a:rPr>
              <a:t>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ea typeface="+mn-ea"/>
                <a:cs typeface="+mn-c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ea typeface="+mn-ea"/>
                <a:cs typeface="+mn-cs"/>
              </a:rPr>
              <a:t>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ea typeface="+mn-ea"/>
                <a:cs typeface="+mn-cs"/>
              </a:rPr>
              <a:t>…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CD2D8E3-61E8-9A42-8FC5-0F053D3A3F10}"/>
              </a:ext>
            </a:extLst>
          </p:cNvPr>
          <p:cNvSpPr txBox="1"/>
          <p:nvPr/>
        </p:nvSpPr>
        <p:spPr>
          <a:xfrm>
            <a:off x="2065190" y="2951141"/>
            <a:ext cx="8088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cs typeface="Arial"/>
                <a:sym typeface="Arial"/>
              </a:rPr>
              <a:t>Ôn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cs typeface="Arial"/>
                <a:sym typeface="Arial"/>
              </a:rPr>
              <a:t>chữ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cs typeface="Arial"/>
                <a:sym typeface="Arial"/>
              </a:rPr>
              <a:t>viết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cs typeface="Arial"/>
                <a:sym typeface="Arial"/>
              </a:rPr>
              <a:t>hoa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latin typeface="HP001 5 hàng" panose="020B0603050302020204" pitchFamily="34" charset="0"/>
                <a:cs typeface="Arial"/>
                <a:sym typeface="Arial"/>
              </a:rPr>
              <a:t>P, Q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6830524-6DB1-4FDF-33FC-A6B511F8ECF5}"/>
              </a:ext>
            </a:extLst>
          </p:cNvPr>
          <p:cNvGrpSpPr/>
          <p:nvPr/>
        </p:nvGrpSpPr>
        <p:grpSpPr>
          <a:xfrm>
            <a:off x="2782871" y="1624872"/>
            <a:ext cx="6389704" cy="809568"/>
            <a:chOff x="2963151" y="1796738"/>
            <a:chExt cx="4282100" cy="809568"/>
          </a:xfrm>
        </p:grpSpPr>
        <p:pic>
          <p:nvPicPr>
            <p:cNvPr id="42" name="Picture 41" descr="A picture containing text, electronics&#10;&#10;Description automatically generated">
              <a:extLst>
                <a:ext uri="{FF2B5EF4-FFF2-40B4-BE49-F238E27FC236}">
                  <a16:creationId xmlns:a16="http://schemas.microsoft.com/office/drawing/2014/main" xmlns="" id="{FF7E51D7-76C9-753B-EA81-F58CE3AED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3151" y="1796738"/>
              <a:ext cx="4282100" cy="809568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61B32471-8766-5EDA-16E3-1AA8B53F39C9}"/>
                </a:ext>
              </a:extLst>
            </p:cNvPr>
            <p:cNvSpPr txBox="1"/>
            <p:nvPr/>
          </p:nvSpPr>
          <p:spPr>
            <a:xfrm>
              <a:off x="4509456" y="1996350"/>
              <a:ext cx="2004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25400" h="254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 w="3175">
                    <a:noFill/>
                    <a:prstDash val="solid"/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152400">
                      <a:prstClr val="white"/>
                    </a:glow>
                    <a:innerShdw>
                      <a:prstClr val="black"/>
                    </a:innerShdw>
                  </a:effectLst>
                  <a:uLnTx/>
                  <a:uFillTx/>
                  <a:ea typeface="+mn-ea"/>
                  <a:cs typeface="+mn-cs"/>
                </a:rPr>
                <a:t>TIẾNG VIỆT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438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ai-điệu-thần-tiê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5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80E4C05-6D5E-2761-542F-E6BA24A9533D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:ask="http://schemas.microsoft.com/office/drawing/2018/sketchyshapes" xmlns="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C119320-D2A0-92C4-81CC-A0D97C9E617E}"/>
              </a:ext>
            </a:extLst>
          </p:cNvPr>
          <p:cNvGrpSpPr/>
          <p:nvPr/>
        </p:nvGrpSpPr>
        <p:grpSpPr>
          <a:xfrm>
            <a:off x="515999" y="0"/>
            <a:ext cx="3952587" cy="1044000"/>
            <a:chOff x="515999" y="0"/>
            <a:chExt cx="3952587" cy="10440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CBBE2349-EC40-C228-40A2-3AF88EBD5A74}"/>
                </a:ext>
              </a:extLst>
            </p:cNvPr>
            <p:cNvSpPr/>
            <p:nvPr/>
          </p:nvSpPr>
          <p:spPr>
            <a:xfrm>
              <a:off x="652586" y="458999"/>
              <a:ext cx="3816000" cy="574473"/>
            </a:xfrm>
            <a:custGeom>
              <a:avLst/>
              <a:gdLst>
                <a:gd name="connsiteX0" fmla="*/ 0 w 3816000"/>
                <a:gd name="connsiteY0" fmla="*/ 82942 h 574473"/>
                <a:gd name="connsiteX1" fmla="*/ 82942 w 3816000"/>
                <a:gd name="connsiteY1" fmla="*/ 0 h 574473"/>
                <a:gd name="connsiteX2" fmla="*/ 3733058 w 3816000"/>
                <a:gd name="connsiteY2" fmla="*/ 0 h 574473"/>
                <a:gd name="connsiteX3" fmla="*/ 3816000 w 3816000"/>
                <a:gd name="connsiteY3" fmla="*/ 82942 h 574473"/>
                <a:gd name="connsiteX4" fmla="*/ 3816000 w 3816000"/>
                <a:gd name="connsiteY4" fmla="*/ 491531 h 574473"/>
                <a:gd name="connsiteX5" fmla="*/ 3733058 w 3816000"/>
                <a:gd name="connsiteY5" fmla="*/ 574473 h 574473"/>
                <a:gd name="connsiteX6" fmla="*/ 82942 w 3816000"/>
                <a:gd name="connsiteY6" fmla="*/ 574473 h 574473"/>
                <a:gd name="connsiteX7" fmla="*/ 0 w 3816000"/>
                <a:gd name="connsiteY7" fmla="*/ 491531 h 574473"/>
                <a:gd name="connsiteX8" fmla="*/ 0 w 3816000"/>
                <a:gd name="connsiteY8" fmla="*/ 82942 h 5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6000" h="574473" fill="none" extrusionOk="0">
                  <a:moveTo>
                    <a:pt x="0" y="82942"/>
                  </a:moveTo>
                  <a:cubicBezTo>
                    <a:pt x="-4220" y="31159"/>
                    <a:pt x="29000" y="2771"/>
                    <a:pt x="82942" y="0"/>
                  </a:cubicBezTo>
                  <a:cubicBezTo>
                    <a:pt x="1090189" y="-92351"/>
                    <a:pt x="3196886" y="104030"/>
                    <a:pt x="3733058" y="0"/>
                  </a:cubicBezTo>
                  <a:cubicBezTo>
                    <a:pt x="3777008" y="2172"/>
                    <a:pt x="3819811" y="29465"/>
                    <a:pt x="3816000" y="82942"/>
                  </a:cubicBezTo>
                  <a:cubicBezTo>
                    <a:pt x="3807915" y="244919"/>
                    <a:pt x="3802797" y="382450"/>
                    <a:pt x="3816000" y="491531"/>
                  </a:cubicBezTo>
                  <a:cubicBezTo>
                    <a:pt x="3815626" y="542904"/>
                    <a:pt x="3773905" y="567011"/>
                    <a:pt x="3733058" y="574473"/>
                  </a:cubicBezTo>
                  <a:cubicBezTo>
                    <a:pt x="3044412" y="437847"/>
                    <a:pt x="486423" y="565650"/>
                    <a:pt x="82942" y="574473"/>
                  </a:cubicBezTo>
                  <a:cubicBezTo>
                    <a:pt x="37508" y="567174"/>
                    <a:pt x="2781" y="542620"/>
                    <a:pt x="0" y="491531"/>
                  </a:cubicBezTo>
                  <a:cubicBezTo>
                    <a:pt x="24640" y="405180"/>
                    <a:pt x="-27775" y="183803"/>
                    <a:pt x="0" y="82942"/>
                  </a:cubicBezTo>
                  <a:close/>
                </a:path>
                <a:path w="3816000" h="574473" stroke="0" extrusionOk="0">
                  <a:moveTo>
                    <a:pt x="0" y="82942"/>
                  </a:moveTo>
                  <a:cubicBezTo>
                    <a:pt x="148" y="37911"/>
                    <a:pt x="32618" y="-6924"/>
                    <a:pt x="82942" y="0"/>
                  </a:cubicBezTo>
                  <a:cubicBezTo>
                    <a:pt x="1635438" y="-168373"/>
                    <a:pt x="2702039" y="-141978"/>
                    <a:pt x="3733058" y="0"/>
                  </a:cubicBezTo>
                  <a:cubicBezTo>
                    <a:pt x="3777402" y="1693"/>
                    <a:pt x="3818644" y="35760"/>
                    <a:pt x="3816000" y="82942"/>
                  </a:cubicBezTo>
                  <a:cubicBezTo>
                    <a:pt x="3802215" y="283589"/>
                    <a:pt x="3779465" y="429706"/>
                    <a:pt x="3816000" y="491531"/>
                  </a:cubicBezTo>
                  <a:cubicBezTo>
                    <a:pt x="3812089" y="543285"/>
                    <a:pt x="3783490" y="577198"/>
                    <a:pt x="3733058" y="574473"/>
                  </a:cubicBezTo>
                  <a:cubicBezTo>
                    <a:pt x="2154016" y="662374"/>
                    <a:pt x="1270334" y="678193"/>
                    <a:pt x="82942" y="574473"/>
                  </a:cubicBezTo>
                  <a:cubicBezTo>
                    <a:pt x="32558" y="580744"/>
                    <a:pt x="840" y="538531"/>
                    <a:pt x="0" y="491531"/>
                  </a:cubicBezTo>
                  <a:cubicBezTo>
                    <a:pt x="-15292" y="368118"/>
                    <a:pt x="-13927" y="252659"/>
                    <a:pt x="0" y="82942"/>
                  </a:cubicBezTo>
                  <a:close/>
                </a:path>
              </a:pathLst>
            </a:custGeom>
            <a:solidFill>
              <a:srgbClr val="F3E985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1226581119">
                    <a:prstGeom prst="roundRect">
                      <a:avLst>
                        <a:gd name="adj" fmla="val 1443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9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B1EF6AC-2D05-A0D1-15EA-F715632B85BE}"/>
                </a:ext>
              </a:extLst>
            </p:cNvPr>
            <p:cNvSpPr txBox="1"/>
            <p:nvPr/>
          </p:nvSpPr>
          <p:spPr>
            <a:xfrm>
              <a:off x="1918549" y="397669"/>
              <a:ext cx="24248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Cùng ôn tập</a:t>
              </a:r>
              <a:endParaRPr kumimoji="0" lang="en-US" sz="3200" b="0" i="0" u="none" strike="noStrike" kern="1200" cap="none" spc="0" normalizeH="0" baseline="0" noProof="0" dirty="0">
                <a:ln w="0"/>
                <a:solidFill>
                  <a:srgbClr val="4C7716"/>
                </a:solidFill>
                <a:effectLst/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A snail on a leaf&#10;&#10;Description automatically generated with low confidence">
              <a:extLst>
                <a:ext uri="{FF2B5EF4-FFF2-40B4-BE49-F238E27FC236}">
                  <a16:creationId xmlns:a16="http://schemas.microsoft.com/office/drawing/2014/main" xmlns="" id="{BBE27DFE-774E-2B03-493D-641B45141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" t="27737" r="-1"/>
            <a:stretch/>
          </p:blipFill>
          <p:spPr>
            <a:xfrm flipH="1">
              <a:off x="515999" y="0"/>
              <a:ext cx="1402550" cy="10440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838C62E-C30E-D7A0-BCC5-16A23771FCDC}"/>
              </a:ext>
            </a:extLst>
          </p:cNvPr>
          <p:cNvGrpSpPr/>
          <p:nvPr/>
        </p:nvGrpSpPr>
        <p:grpSpPr>
          <a:xfrm rot="20810244">
            <a:off x="5533227" y="106810"/>
            <a:ext cx="3044096" cy="3312000"/>
            <a:chOff x="6135169" y="458999"/>
            <a:chExt cx="3044096" cy="33120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64E3BD0E-9201-1ACB-CCBA-35F6EBF72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35169" y="458999"/>
              <a:ext cx="3044096" cy="33120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0193A50C-9959-88F3-D879-7BEFF423EBFC}"/>
                </a:ext>
              </a:extLst>
            </p:cNvPr>
            <p:cNvSpPr txBox="1"/>
            <p:nvPr/>
          </p:nvSpPr>
          <p:spPr>
            <a:xfrm rot="789756">
              <a:off x="6281765" y="1082915"/>
              <a:ext cx="275090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Nhắc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lại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chiều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cao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độ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rộng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cấu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tạo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nét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 P. 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F240775-87A1-05D8-0AFF-6E0C7B5967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0024" y="1791000"/>
            <a:ext cx="2215936" cy="460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76CDD8-6254-47D6-B7BA-3F2B86D632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0651" y="1998293"/>
            <a:ext cx="3944997" cy="39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7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80E4C05-6D5E-2761-542F-E6BA24A9533D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:ask="http://schemas.microsoft.com/office/drawing/2018/sketchyshapes" xmlns="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C119320-D2A0-92C4-81CC-A0D97C9E617E}"/>
              </a:ext>
            </a:extLst>
          </p:cNvPr>
          <p:cNvGrpSpPr/>
          <p:nvPr/>
        </p:nvGrpSpPr>
        <p:grpSpPr>
          <a:xfrm>
            <a:off x="515999" y="0"/>
            <a:ext cx="4312587" cy="1044000"/>
            <a:chOff x="515999" y="0"/>
            <a:chExt cx="4312587" cy="10440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CBBE2349-EC40-C228-40A2-3AF88EBD5A74}"/>
                </a:ext>
              </a:extLst>
            </p:cNvPr>
            <p:cNvSpPr/>
            <p:nvPr/>
          </p:nvSpPr>
          <p:spPr>
            <a:xfrm>
              <a:off x="652586" y="458999"/>
              <a:ext cx="4176000" cy="574473"/>
            </a:xfrm>
            <a:custGeom>
              <a:avLst/>
              <a:gdLst>
                <a:gd name="connsiteX0" fmla="*/ 0 w 4176000"/>
                <a:gd name="connsiteY0" fmla="*/ 82942 h 574473"/>
                <a:gd name="connsiteX1" fmla="*/ 82942 w 4176000"/>
                <a:gd name="connsiteY1" fmla="*/ 0 h 574473"/>
                <a:gd name="connsiteX2" fmla="*/ 4093058 w 4176000"/>
                <a:gd name="connsiteY2" fmla="*/ 0 h 574473"/>
                <a:gd name="connsiteX3" fmla="*/ 4176000 w 4176000"/>
                <a:gd name="connsiteY3" fmla="*/ 82942 h 574473"/>
                <a:gd name="connsiteX4" fmla="*/ 4176000 w 4176000"/>
                <a:gd name="connsiteY4" fmla="*/ 491531 h 574473"/>
                <a:gd name="connsiteX5" fmla="*/ 4093058 w 4176000"/>
                <a:gd name="connsiteY5" fmla="*/ 574473 h 574473"/>
                <a:gd name="connsiteX6" fmla="*/ 82942 w 4176000"/>
                <a:gd name="connsiteY6" fmla="*/ 574473 h 574473"/>
                <a:gd name="connsiteX7" fmla="*/ 0 w 4176000"/>
                <a:gd name="connsiteY7" fmla="*/ 491531 h 574473"/>
                <a:gd name="connsiteX8" fmla="*/ 0 w 4176000"/>
                <a:gd name="connsiteY8" fmla="*/ 82942 h 5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6000" h="574473" fill="none" extrusionOk="0">
                  <a:moveTo>
                    <a:pt x="0" y="82942"/>
                  </a:moveTo>
                  <a:cubicBezTo>
                    <a:pt x="-4220" y="31159"/>
                    <a:pt x="29000" y="2771"/>
                    <a:pt x="82942" y="0"/>
                  </a:cubicBezTo>
                  <a:cubicBezTo>
                    <a:pt x="2077204" y="-92351"/>
                    <a:pt x="3624535" y="104030"/>
                    <a:pt x="4093058" y="0"/>
                  </a:cubicBezTo>
                  <a:cubicBezTo>
                    <a:pt x="4137008" y="2172"/>
                    <a:pt x="4179811" y="29465"/>
                    <a:pt x="4176000" y="82942"/>
                  </a:cubicBezTo>
                  <a:cubicBezTo>
                    <a:pt x="4167915" y="244919"/>
                    <a:pt x="4162797" y="382450"/>
                    <a:pt x="4176000" y="491531"/>
                  </a:cubicBezTo>
                  <a:cubicBezTo>
                    <a:pt x="4175626" y="542904"/>
                    <a:pt x="4133905" y="567011"/>
                    <a:pt x="4093058" y="574473"/>
                  </a:cubicBezTo>
                  <a:cubicBezTo>
                    <a:pt x="2298819" y="437847"/>
                    <a:pt x="1172043" y="565650"/>
                    <a:pt x="82942" y="574473"/>
                  </a:cubicBezTo>
                  <a:cubicBezTo>
                    <a:pt x="37508" y="567174"/>
                    <a:pt x="2781" y="542620"/>
                    <a:pt x="0" y="491531"/>
                  </a:cubicBezTo>
                  <a:cubicBezTo>
                    <a:pt x="24640" y="405180"/>
                    <a:pt x="-27775" y="183803"/>
                    <a:pt x="0" y="82942"/>
                  </a:cubicBezTo>
                  <a:close/>
                </a:path>
                <a:path w="4176000" h="574473" stroke="0" extrusionOk="0">
                  <a:moveTo>
                    <a:pt x="0" y="82942"/>
                  </a:moveTo>
                  <a:cubicBezTo>
                    <a:pt x="148" y="37911"/>
                    <a:pt x="32618" y="-6924"/>
                    <a:pt x="82942" y="0"/>
                  </a:cubicBezTo>
                  <a:cubicBezTo>
                    <a:pt x="1074880" y="-168373"/>
                    <a:pt x="2418476" y="-141978"/>
                    <a:pt x="4093058" y="0"/>
                  </a:cubicBezTo>
                  <a:cubicBezTo>
                    <a:pt x="4137402" y="1693"/>
                    <a:pt x="4178644" y="35760"/>
                    <a:pt x="4176000" y="82942"/>
                  </a:cubicBezTo>
                  <a:cubicBezTo>
                    <a:pt x="4162215" y="283589"/>
                    <a:pt x="4139465" y="429706"/>
                    <a:pt x="4176000" y="491531"/>
                  </a:cubicBezTo>
                  <a:cubicBezTo>
                    <a:pt x="4172089" y="543285"/>
                    <a:pt x="4143490" y="577198"/>
                    <a:pt x="4093058" y="574473"/>
                  </a:cubicBezTo>
                  <a:cubicBezTo>
                    <a:pt x="2176109" y="662374"/>
                    <a:pt x="1352314" y="678193"/>
                    <a:pt x="82942" y="574473"/>
                  </a:cubicBezTo>
                  <a:cubicBezTo>
                    <a:pt x="32558" y="580744"/>
                    <a:pt x="840" y="538531"/>
                    <a:pt x="0" y="491531"/>
                  </a:cubicBezTo>
                  <a:cubicBezTo>
                    <a:pt x="-15292" y="368118"/>
                    <a:pt x="-13927" y="252659"/>
                    <a:pt x="0" y="82942"/>
                  </a:cubicBezTo>
                  <a:close/>
                </a:path>
              </a:pathLst>
            </a:custGeom>
            <a:solidFill>
              <a:srgbClr val="F3E985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1226581119">
                    <a:prstGeom prst="roundRect">
                      <a:avLst>
                        <a:gd name="adj" fmla="val 1443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9A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B1EF6AC-2D05-A0D1-15EA-F715632B85BE}"/>
                </a:ext>
              </a:extLst>
            </p:cNvPr>
            <p:cNvSpPr txBox="1"/>
            <p:nvPr/>
          </p:nvSpPr>
          <p:spPr>
            <a:xfrm>
              <a:off x="1918549" y="397669"/>
              <a:ext cx="27201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 pitchFamily="2" charset="-128"/>
                  <a:cs typeface="Arial" panose="020B0604020202020204" pitchFamily="34" charset="0"/>
                </a:rPr>
                <a:t>Cùng quan sát</a:t>
              </a:r>
              <a:endParaRPr kumimoji="0" lang="en-US" sz="2800" b="0" i="0" u="none" strike="noStrike" kern="1200" cap="none" spc="0" normalizeH="0" baseline="0" noProof="0" dirty="0">
                <a:ln w="0"/>
                <a:solidFill>
                  <a:srgbClr val="4C7716"/>
                </a:solidFill>
                <a:effectLst/>
                <a:uLnTx/>
                <a:uFillTx/>
                <a:ea typeface="LNTH-LuoLuoNotangYuanTi 1" pitchFamily="2" charset="-128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A snail on a leaf&#10;&#10;Description automatically generated with low confidence">
              <a:extLst>
                <a:ext uri="{FF2B5EF4-FFF2-40B4-BE49-F238E27FC236}">
                  <a16:creationId xmlns:a16="http://schemas.microsoft.com/office/drawing/2014/main" xmlns="" id="{BBE27DFE-774E-2B03-493D-641B45141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" t="27737" r="-1"/>
            <a:stretch/>
          </p:blipFill>
          <p:spPr>
            <a:xfrm flipH="1">
              <a:off x="515999" y="0"/>
              <a:ext cx="1402550" cy="104400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C27EAA6-DE7B-4D51-AA6B-2F8E468B6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9728" y="1455050"/>
            <a:ext cx="4153285" cy="41456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A2058889-4DD3-43F7-BAAD-DEF38E3BD4CF}"/>
              </a:ext>
            </a:extLst>
          </p:cNvPr>
          <p:cNvCxnSpPr>
            <a:cxnSpLocks/>
          </p:cNvCxnSpPr>
          <p:nvPr/>
        </p:nvCxnSpPr>
        <p:spPr>
          <a:xfrm>
            <a:off x="8346511" y="2199822"/>
            <a:ext cx="0" cy="3286578"/>
          </a:xfrm>
          <a:prstGeom prst="straightConnector1">
            <a:avLst/>
          </a:prstGeom>
          <a:noFill/>
          <a:ln w="19050" cap="flat" cmpd="sng" algn="ctr">
            <a:solidFill>
              <a:srgbClr val="434343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77EA30-D8EF-4BDD-ACC4-5FDBA92B5D1C}"/>
              </a:ext>
            </a:extLst>
          </p:cNvPr>
          <p:cNvSpPr/>
          <p:nvPr/>
        </p:nvSpPr>
        <p:spPr>
          <a:xfrm>
            <a:off x="5779444" y="5710308"/>
            <a:ext cx="1207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5858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  <a:sym typeface="Arial"/>
              </a:rPr>
              <a:t>2 ô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95858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  <a:sym typeface="Arial"/>
              </a:rPr>
              <a:t>ly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95858">
                  <a:lumMod val="75000"/>
                </a:srgbClr>
              </a:solidFill>
              <a:effectLst/>
              <a:uLnTx/>
              <a:uFillTx/>
              <a:ea typeface="+mn-ea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7900EDAF-31B9-4341-B9DA-E5F2C8D6B649}"/>
              </a:ext>
            </a:extLst>
          </p:cNvPr>
          <p:cNvCxnSpPr>
            <a:cxnSpLocks/>
          </p:cNvCxnSpPr>
          <p:nvPr/>
        </p:nvCxnSpPr>
        <p:spPr>
          <a:xfrm flipH="1">
            <a:off x="4311654" y="5657747"/>
            <a:ext cx="2622546" cy="0"/>
          </a:xfrm>
          <a:prstGeom prst="straightConnector1">
            <a:avLst/>
          </a:prstGeom>
          <a:noFill/>
          <a:ln w="19050" cap="flat" cmpd="sng" algn="ctr">
            <a:solidFill>
              <a:srgbClr val="434343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58FD508-5C67-4678-9533-D23CF02EF578}"/>
              </a:ext>
            </a:extLst>
          </p:cNvPr>
          <p:cNvSpPr/>
          <p:nvPr/>
        </p:nvSpPr>
        <p:spPr>
          <a:xfrm>
            <a:off x="8418040" y="2966456"/>
            <a:ext cx="13115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5858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  <a:sym typeface="Arial"/>
              </a:rPr>
              <a:t>2 ô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95858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  <a:sym typeface="Arial"/>
              </a:rPr>
              <a:t>ly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5858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95858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  <a:sym typeface="Arial"/>
              </a:rPr>
              <a:t>rưỡi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95858">
                  <a:lumMod val="75000"/>
                </a:srgbClr>
              </a:solidFill>
              <a:effectLst/>
              <a:uLnTx/>
              <a:uFillTx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37E3299-6E67-4CD4-9E9D-AC3655FADF69}"/>
              </a:ext>
            </a:extLst>
          </p:cNvPr>
          <p:cNvGrpSpPr/>
          <p:nvPr/>
        </p:nvGrpSpPr>
        <p:grpSpPr>
          <a:xfrm>
            <a:off x="585650" y="1451907"/>
            <a:ext cx="5272225" cy="1329393"/>
            <a:chOff x="62971" y="2197159"/>
            <a:chExt cx="5272225" cy="13293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6A71F89-EE13-419E-B780-36BBDE23886A}"/>
                </a:ext>
              </a:extLst>
            </p:cNvPr>
            <p:cNvSpPr/>
            <p:nvPr/>
          </p:nvSpPr>
          <p:spPr>
            <a:xfrm>
              <a:off x="62971" y="2197159"/>
              <a:ext cx="2868094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Nét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móc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dưới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trái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A3C37F0A-A8E2-4150-B102-B2576067A361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2931065" y="2458769"/>
              <a:ext cx="2404131" cy="1067783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lgDash"/>
              <a:tailEnd type="triangle"/>
            </a:ln>
            <a:effectLst/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FDB936A7-0AE4-4867-A09B-1660992899A8}"/>
              </a:ext>
            </a:extLst>
          </p:cNvPr>
          <p:cNvGrpSpPr/>
          <p:nvPr/>
        </p:nvGrpSpPr>
        <p:grpSpPr>
          <a:xfrm>
            <a:off x="5553075" y="1698171"/>
            <a:ext cx="5524501" cy="1797504"/>
            <a:chOff x="2268146" y="2624398"/>
            <a:chExt cx="5524501" cy="179750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CE070222-A265-449D-8C1C-08F3CB248260}"/>
                </a:ext>
              </a:extLst>
            </p:cNvPr>
            <p:cNvSpPr/>
            <p:nvPr/>
          </p:nvSpPr>
          <p:spPr>
            <a:xfrm>
              <a:off x="5223231" y="2624398"/>
              <a:ext cx="25694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nét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cong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trên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54628D3A-5F70-4088-9A18-37154FCC1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8146" y="2966361"/>
              <a:ext cx="3625291" cy="1455541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lgDash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965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P HOA CỠ NHỎ">
            <a:hlinkClick r:id="" action="ppaction://media"/>
            <a:extLst>
              <a:ext uri="{FF2B5EF4-FFF2-40B4-BE49-F238E27FC236}">
                <a16:creationId xmlns:a16="http://schemas.microsoft.com/office/drawing/2014/main" xmlns="" id="{045DBF6E-97AA-42BC-B02D-78B3E72D9AE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213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80E4C05-6D5E-2761-542F-E6BA24A9533D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:ask="http://schemas.microsoft.com/office/drawing/2018/sketchyshapes" xmlns="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C119320-D2A0-92C4-81CC-A0D97C9E617E}"/>
              </a:ext>
            </a:extLst>
          </p:cNvPr>
          <p:cNvGrpSpPr/>
          <p:nvPr/>
        </p:nvGrpSpPr>
        <p:grpSpPr>
          <a:xfrm>
            <a:off x="516000" y="22901"/>
            <a:ext cx="3952586" cy="1044000"/>
            <a:chOff x="516000" y="22901"/>
            <a:chExt cx="3952586" cy="10440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CBBE2349-EC40-C228-40A2-3AF88EBD5A74}"/>
                </a:ext>
              </a:extLst>
            </p:cNvPr>
            <p:cNvSpPr/>
            <p:nvPr/>
          </p:nvSpPr>
          <p:spPr>
            <a:xfrm>
              <a:off x="652586" y="458999"/>
              <a:ext cx="3816000" cy="574473"/>
            </a:xfrm>
            <a:custGeom>
              <a:avLst/>
              <a:gdLst>
                <a:gd name="connsiteX0" fmla="*/ 0 w 3816000"/>
                <a:gd name="connsiteY0" fmla="*/ 82942 h 574473"/>
                <a:gd name="connsiteX1" fmla="*/ 82942 w 3816000"/>
                <a:gd name="connsiteY1" fmla="*/ 0 h 574473"/>
                <a:gd name="connsiteX2" fmla="*/ 3733058 w 3816000"/>
                <a:gd name="connsiteY2" fmla="*/ 0 h 574473"/>
                <a:gd name="connsiteX3" fmla="*/ 3816000 w 3816000"/>
                <a:gd name="connsiteY3" fmla="*/ 82942 h 574473"/>
                <a:gd name="connsiteX4" fmla="*/ 3816000 w 3816000"/>
                <a:gd name="connsiteY4" fmla="*/ 491531 h 574473"/>
                <a:gd name="connsiteX5" fmla="*/ 3733058 w 3816000"/>
                <a:gd name="connsiteY5" fmla="*/ 574473 h 574473"/>
                <a:gd name="connsiteX6" fmla="*/ 82942 w 3816000"/>
                <a:gd name="connsiteY6" fmla="*/ 574473 h 574473"/>
                <a:gd name="connsiteX7" fmla="*/ 0 w 3816000"/>
                <a:gd name="connsiteY7" fmla="*/ 491531 h 574473"/>
                <a:gd name="connsiteX8" fmla="*/ 0 w 3816000"/>
                <a:gd name="connsiteY8" fmla="*/ 82942 h 5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6000" h="574473" fill="none" extrusionOk="0">
                  <a:moveTo>
                    <a:pt x="0" y="82942"/>
                  </a:moveTo>
                  <a:cubicBezTo>
                    <a:pt x="-4220" y="31159"/>
                    <a:pt x="29000" y="2771"/>
                    <a:pt x="82942" y="0"/>
                  </a:cubicBezTo>
                  <a:cubicBezTo>
                    <a:pt x="1090189" y="-92351"/>
                    <a:pt x="3196886" y="104030"/>
                    <a:pt x="3733058" y="0"/>
                  </a:cubicBezTo>
                  <a:cubicBezTo>
                    <a:pt x="3777008" y="2172"/>
                    <a:pt x="3819811" y="29465"/>
                    <a:pt x="3816000" y="82942"/>
                  </a:cubicBezTo>
                  <a:cubicBezTo>
                    <a:pt x="3807915" y="244919"/>
                    <a:pt x="3802797" y="382450"/>
                    <a:pt x="3816000" y="491531"/>
                  </a:cubicBezTo>
                  <a:cubicBezTo>
                    <a:pt x="3815626" y="542904"/>
                    <a:pt x="3773905" y="567011"/>
                    <a:pt x="3733058" y="574473"/>
                  </a:cubicBezTo>
                  <a:cubicBezTo>
                    <a:pt x="3044412" y="437847"/>
                    <a:pt x="486423" y="565650"/>
                    <a:pt x="82942" y="574473"/>
                  </a:cubicBezTo>
                  <a:cubicBezTo>
                    <a:pt x="37508" y="567174"/>
                    <a:pt x="2781" y="542620"/>
                    <a:pt x="0" y="491531"/>
                  </a:cubicBezTo>
                  <a:cubicBezTo>
                    <a:pt x="24640" y="405180"/>
                    <a:pt x="-27775" y="183803"/>
                    <a:pt x="0" y="82942"/>
                  </a:cubicBezTo>
                  <a:close/>
                </a:path>
                <a:path w="3816000" h="574473" stroke="0" extrusionOk="0">
                  <a:moveTo>
                    <a:pt x="0" y="82942"/>
                  </a:moveTo>
                  <a:cubicBezTo>
                    <a:pt x="148" y="37911"/>
                    <a:pt x="32618" y="-6924"/>
                    <a:pt x="82942" y="0"/>
                  </a:cubicBezTo>
                  <a:cubicBezTo>
                    <a:pt x="1635438" y="-168373"/>
                    <a:pt x="2702039" y="-141978"/>
                    <a:pt x="3733058" y="0"/>
                  </a:cubicBezTo>
                  <a:cubicBezTo>
                    <a:pt x="3777402" y="1693"/>
                    <a:pt x="3818644" y="35760"/>
                    <a:pt x="3816000" y="82942"/>
                  </a:cubicBezTo>
                  <a:cubicBezTo>
                    <a:pt x="3802215" y="283589"/>
                    <a:pt x="3779465" y="429706"/>
                    <a:pt x="3816000" y="491531"/>
                  </a:cubicBezTo>
                  <a:cubicBezTo>
                    <a:pt x="3812089" y="543285"/>
                    <a:pt x="3783490" y="577198"/>
                    <a:pt x="3733058" y="574473"/>
                  </a:cubicBezTo>
                  <a:cubicBezTo>
                    <a:pt x="2154016" y="662374"/>
                    <a:pt x="1270334" y="678193"/>
                    <a:pt x="82942" y="574473"/>
                  </a:cubicBezTo>
                  <a:cubicBezTo>
                    <a:pt x="32558" y="580744"/>
                    <a:pt x="840" y="538531"/>
                    <a:pt x="0" y="491531"/>
                  </a:cubicBezTo>
                  <a:cubicBezTo>
                    <a:pt x="-15292" y="368118"/>
                    <a:pt x="-13927" y="252659"/>
                    <a:pt x="0" y="82942"/>
                  </a:cubicBezTo>
                  <a:close/>
                </a:path>
              </a:pathLst>
            </a:custGeom>
            <a:solidFill>
              <a:srgbClr val="F3E985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1226581119">
                    <a:prstGeom prst="roundRect">
                      <a:avLst>
                        <a:gd name="adj" fmla="val 1443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9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B1EF6AC-2D05-A0D1-15EA-F715632B85BE}"/>
                </a:ext>
              </a:extLst>
            </p:cNvPr>
            <p:cNvSpPr txBox="1"/>
            <p:nvPr/>
          </p:nvSpPr>
          <p:spPr>
            <a:xfrm>
              <a:off x="1918549" y="397669"/>
              <a:ext cx="2424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Cùng ôn tập</a:t>
              </a:r>
              <a:endParaRPr kumimoji="0" lang="en-US" sz="2800" b="0" i="0" u="none" strike="noStrike" kern="1200" cap="none" spc="0" normalizeH="0" baseline="0" noProof="0" dirty="0">
                <a:ln w="0"/>
                <a:solidFill>
                  <a:srgbClr val="4C7716"/>
                </a:solidFill>
                <a:effectLst/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A snail on a leaf&#10;&#10;Description automatically generated with low confidence">
              <a:extLst>
                <a:ext uri="{FF2B5EF4-FFF2-40B4-BE49-F238E27FC236}">
                  <a16:creationId xmlns:a16="http://schemas.microsoft.com/office/drawing/2014/main" xmlns="" id="{BBE27DFE-774E-2B03-493D-641B45141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" t="27737" r="-1"/>
            <a:stretch/>
          </p:blipFill>
          <p:spPr>
            <a:xfrm flipH="1">
              <a:off x="516000" y="22901"/>
              <a:ext cx="1402550" cy="10440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838C62E-C30E-D7A0-BCC5-16A23771FCDC}"/>
              </a:ext>
            </a:extLst>
          </p:cNvPr>
          <p:cNvGrpSpPr/>
          <p:nvPr/>
        </p:nvGrpSpPr>
        <p:grpSpPr>
          <a:xfrm rot="20810244">
            <a:off x="5561788" y="105804"/>
            <a:ext cx="3044096" cy="3312000"/>
            <a:chOff x="6163209" y="464523"/>
            <a:chExt cx="3044096" cy="33120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64E3BD0E-9201-1ACB-CCBA-35F6EBF72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63209" y="464523"/>
              <a:ext cx="3044096" cy="33120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0193A50C-9959-88F3-D879-7BEFF423EBFC}"/>
                </a:ext>
              </a:extLst>
            </p:cNvPr>
            <p:cNvSpPr txBox="1"/>
            <p:nvPr/>
          </p:nvSpPr>
          <p:spPr>
            <a:xfrm rot="789756">
              <a:off x="6281765" y="1082915"/>
              <a:ext cx="275090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Nhắc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lại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chiều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cao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độ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rộng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cấu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tạo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nét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 </a:t>
              </a:r>
              <a:r>
                <a:rPr 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5 hàng" panose="020B0603050302020204" pitchFamily="34" charset="0"/>
                </a:rPr>
                <a:t>Q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. 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F240775-87A1-05D8-0AFF-6E0C7B5967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0024" y="1791000"/>
            <a:ext cx="2215936" cy="460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BB89B5F-9A01-44EE-AB4C-158FB6860A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643" y="2175558"/>
            <a:ext cx="3154989" cy="31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8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80E4C05-6D5E-2761-542F-E6BA24A9533D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:ask="http://schemas.microsoft.com/office/drawing/2018/sketchyshapes" xmlns="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E5418FE-2D04-4BEA-80CC-B6B78E842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86" y="1246422"/>
            <a:ext cx="3154989" cy="468562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C119320-D2A0-92C4-81CC-A0D97C9E617E}"/>
              </a:ext>
            </a:extLst>
          </p:cNvPr>
          <p:cNvGrpSpPr/>
          <p:nvPr/>
        </p:nvGrpSpPr>
        <p:grpSpPr>
          <a:xfrm>
            <a:off x="515999" y="0"/>
            <a:ext cx="4312587" cy="1044000"/>
            <a:chOff x="515999" y="0"/>
            <a:chExt cx="4312587" cy="10440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CBBE2349-EC40-C228-40A2-3AF88EBD5A74}"/>
                </a:ext>
              </a:extLst>
            </p:cNvPr>
            <p:cNvSpPr/>
            <p:nvPr/>
          </p:nvSpPr>
          <p:spPr>
            <a:xfrm>
              <a:off x="652586" y="458999"/>
              <a:ext cx="4176000" cy="574473"/>
            </a:xfrm>
            <a:custGeom>
              <a:avLst/>
              <a:gdLst>
                <a:gd name="connsiteX0" fmla="*/ 0 w 4176000"/>
                <a:gd name="connsiteY0" fmla="*/ 82942 h 574473"/>
                <a:gd name="connsiteX1" fmla="*/ 82942 w 4176000"/>
                <a:gd name="connsiteY1" fmla="*/ 0 h 574473"/>
                <a:gd name="connsiteX2" fmla="*/ 4093058 w 4176000"/>
                <a:gd name="connsiteY2" fmla="*/ 0 h 574473"/>
                <a:gd name="connsiteX3" fmla="*/ 4176000 w 4176000"/>
                <a:gd name="connsiteY3" fmla="*/ 82942 h 574473"/>
                <a:gd name="connsiteX4" fmla="*/ 4176000 w 4176000"/>
                <a:gd name="connsiteY4" fmla="*/ 491531 h 574473"/>
                <a:gd name="connsiteX5" fmla="*/ 4093058 w 4176000"/>
                <a:gd name="connsiteY5" fmla="*/ 574473 h 574473"/>
                <a:gd name="connsiteX6" fmla="*/ 82942 w 4176000"/>
                <a:gd name="connsiteY6" fmla="*/ 574473 h 574473"/>
                <a:gd name="connsiteX7" fmla="*/ 0 w 4176000"/>
                <a:gd name="connsiteY7" fmla="*/ 491531 h 574473"/>
                <a:gd name="connsiteX8" fmla="*/ 0 w 4176000"/>
                <a:gd name="connsiteY8" fmla="*/ 82942 h 5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6000" h="574473" fill="none" extrusionOk="0">
                  <a:moveTo>
                    <a:pt x="0" y="82942"/>
                  </a:moveTo>
                  <a:cubicBezTo>
                    <a:pt x="-4220" y="31159"/>
                    <a:pt x="29000" y="2771"/>
                    <a:pt x="82942" y="0"/>
                  </a:cubicBezTo>
                  <a:cubicBezTo>
                    <a:pt x="2077204" y="-92351"/>
                    <a:pt x="3624535" y="104030"/>
                    <a:pt x="4093058" y="0"/>
                  </a:cubicBezTo>
                  <a:cubicBezTo>
                    <a:pt x="4137008" y="2172"/>
                    <a:pt x="4179811" y="29465"/>
                    <a:pt x="4176000" y="82942"/>
                  </a:cubicBezTo>
                  <a:cubicBezTo>
                    <a:pt x="4167915" y="244919"/>
                    <a:pt x="4162797" y="382450"/>
                    <a:pt x="4176000" y="491531"/>
                  </a:cubicBezTo>
                  <a:cubicBezTo>
                    <a:pt x="4175626" y="542904"/>
                    <a:pt x="4133905" y="567011"/>
                    <a:pt x="4093058" y="574473"/>
                  </a:cubicBezTo>
                  <a:cubicBezTo>
                    <a:pt x="2298819" y="437847"/>
                    <a:pt x="1172043" y="565650"/>
                    <a:pt x="82942" y="574473"/>
                  </a:cubicBezTo>
                  <a:cubicBezTo>
                    <a:pt x="37508" y="567174"/>
                    <a:pt x="2781" y="542620"/>
                    <a:pt x="0" y="491531"/>
                  </a:cubicBezTo>
                  <a:cubicBezTo>
                    <a:pt x="24640" y="405180"/>
                    <a:pt x="-27775" y="183803"/>
                    <a:pt x="0" y="82942"/>
                  </a:cubicBezTo>
                  <a:close/>
                </a:path>
                <a:path w="4176000" h="574473" stroke="0" extrusionOk="0">
                  <a:moveTo>
                    <a:pt x="0" y="82942"/>
                  </a:moveTo>
                  <a:cubicBezTo>
                    <a:pt x="148" y="37911"/>
                    <a:pt x="32618" y="-6924"/>
                    <a:pt x="82942" y="0"/>
                  </a:cubicBezTo>
                  <a:cubicBezTo>
                    <a:pt x="1074880" y="-168373"/>
                    <a:pt x="2418476" y="-141978"/>
                    <a:pt x="4093058" y="0"/>
                  </a:cubicBezTo>
                  <a:cubicBezTo>
                    <a:pt x="4137402" y="1693"/>
                    <a:pt x="4178644" y="35760"/>
                    <a:pt x="4176000" y="82942"/>
                  </a:cubicBezTo>
                  <a:cubicBezTo>
                    <a:pt x="4162215" y="283589"/>
                    <a:pt x="4139465" y="429706"/>
                    <a:pt x="4176000" y="491531"/>
                  </a:cubicBezTo>
                  <a:cubicBezTo>
                    <a:pt x="4172089" y="543285"/>
                    <a:pt x="4143490" y="577198"/>
                    <a:pt x="4093058" y="574473"/>
                  </a:cubicBezTo>
                  <a:cubicBezTo>
                    <a:pt x="2176109" y="662374"/>
                    <a:pt x="1352314" y="678193"/>
                    <a:pt x="82942" y="574473"/>
                  </a:cubicBezTo>
                  <a:cubicBezTo>
                    <a:pt x="32558" y="580744"/>
                    <a:pt x="840" y="538531"/>
                    <a:pt x="0" y="491531"/>
                  </a:cubicBezTo>
                  <a:cubicBezTo>
                    <a:pt x="-15292" y="368118"/>
                    <a:pt x="-13927" y="252659"/>
                    <a:pt x="0" y="82942"/>
                  </a:cubicBezTo>
                  <a:close/>
                </a:path>
              </a:pathLst>
            </a:custGeom>
            <a:solidFill>
              <a:srgbClr val="F3E985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1226581119">
                    <a:prstGeom prst="roundRect">
                      <a:avLst>
                        <a:gd name="adj" fmla="val 1443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9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B1EF6AC-2D05-A0D1-15EA-F715632B85BE}"/>
                </a:ext>
              </a:extLst>
            </p:cNvPr>
            <p:cNvSpPr txBox="1"/>
            <p:nvPr/>
          </p:nvSpPr>
          <p:spPr>
            <a:xfrm>
              <a:off x="1918549" y="397669"/>
              <a:ext cx="27201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Cùng quan sát</a:t>
              </a:r>
              <a:endParaRPr kumimoji="0" lang="en-US" sz="2800" b="0" i="0" u="none" strike="noStrike" kern="1200" cap="none" spc="0" normalizeH="0" baseline="0" noProof="0" dirty="0">
                <a:ln w="0"/>
                <a:solidFill>
                  <a:srgbClr val="4C7716"/>
                </a:solidFill>
                <a:effectLst/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A snail on a leaf&#10;&#10;Description automatically generated with low confidence">
              <a:extLst>
                <a:ext uri="{FF2B5EF4-FFF2-40B4-BE49-F238E27FC236}">
                  <a16:creationId xmlns:a16="http://schemas.microsoft.com/office/drawing/2014/main" xmlns="" id="{BBE27DFE-774E-2B03-493D-641B45141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" t="27737" r="-1"/>
            <a:stretch/>
          </p:blipFill>
          <p:spPr>
            <a:xfrm flipH="1">
              <a:off x="515999" y="0"/>
              <a:ext cx="1402550" cy="1044000"/>
            </a:xfrm>
            <a:prstGeom prst="rect">
              <a:avLst/>
            </a:prstGeom>
          </p:spPr>
        </p:pic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FFD183D7-73D4-49FA-AEBA-43188FA5D917}"/>
              </a:ext>
            </a:extLst>
          </p:cNvPr>
          <p:cNvCxnSpPr>
            <a:cxnSpLocks/>
          </p:cNvCxnSpPr>
          <p:nvPr/>
        </p:nvCxnSpPr>
        <p:spPr>
          <a:xfrm>
            <a:off x="6884270" y="2581079"/>
            <a:ext cx="0" cy="2934898"/>
          </a:xfrm>
          <a:prstGeom prst="straightConnector1">
            <a:avLst/>
          </a:prstGeom>
          <a:ln w="28575">
            <a:solidFill>
              <a:schemeClr val="tx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1DC53A1-B632-4F74-8107-D47F8C8D9113}"/>
              </a:ext>
            </a:extLst>
          </p:cNvPr>
          <p:cNvSpPr/>
          <p:nvPr/>
        </p:nvSpPr>
        <p:spPr>
          <a:xfrm>
            <a:off x="6610232" y="3817695"/>
            <a:ext cx="1153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ô ly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2F93382-D5BB-42C9-AEEA-E48136F4035F}"/>
              </a:ext>
            </a:extLst>
          </p:cNvPr>
          <p:cNvSpPr/>
          <p:nvPr/>
        </p:nvSpPr>
        <p:spPr>
          <a:xfrm>
            <a:off x="4933352" y="5718399"/>
            <a:ext cx="1511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ô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rưỡi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49E46163-54C8-41D8-80AD-DF3EB1A4DB86}"/>
              </a:ext>
            </a:extLst>
          </p:cNvPr>
          <p:cNvCxnSpPr>
            <a:cxnSpLocks/>
          </p:cNvCxnSpPr>
          <p:nvPr/>
        </p:nvCxnSpPr>
        <p:spPr>
          <a:xfrm flipH="1" flipV="1">
            <a:off x="4494386" y="5515977"/>
            <a:ext cx="1950918" cy="21595"/>
          </a:xfrm>
          <a:prstGeom prst="straightConnector1">
            <a:avLst/>
          </a:prstGeom>
          <a:ln w="28575">
            <a:solidFill>
              <a:schemeClr val="tx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26FC2D8-EA46-46A0-A0BB-3CAE7D8AA8FA}"/>
              </a:ext>
            </a:extLst>
          </p:cNvPr>
          <p:cNvSpPr/>
          <p:nvPr/>
        </p:nvSpPr>
        <p:spPr>
          <a:xfrm>
            <a:off x="2081781" y="2040178"/>
            <a:ext cx="16657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0A413D3B-4D28-40A4-A8FB-5E7855C9F99A}"/>
              </a:ext>
            </a:extLst>
          </p:cNvPr>
          <p:cNvCxnSpPr>
            <a:cxnSpLocks/>
          </p:cNvCxnSpPr>
          <p:nvPr/>
        </p:nvCxnSpPr>
        <p:spPr>
          <a:xfrm>
            <a:off x="3868374" y="2581079"/>
            <a:ext cx="770301" cy="0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1BEE8B96-85C5-420F-AA70-D5E096BF719C}"/>
              </a:ext>
            </a:extLst>
          </p:cNvPr>
          <p:cNvCxnSpPr/>
          <p:nvPr/>
        </p:nvCxnSpPr>
        <p:spPr>
          <a:xfrm>
            <a:off x="3887424" y="2581079"/>
            <a:ext cx="1268115" cy="700386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B4E436C9-225C-4A73-8930-460F5FCEABE8}"/>
              </a:ext>
            </a:extLst>
          </p:cNvPr>
          <p:cNvCxnSpPr>
            <a:cxnSpLocks/>
          </p:cNvCxnSpPr>
          <p:nvPr/>
        </p:nvCxnSpPr>
        <p:spPr>
          <a:xfrm>
            <a:off x="3709561" y="4795370"/>
            <a:ext cx="1820318" cy="480015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F566A78-0CD3-45C2-96C2-932DA66A5181}"/>
              </a:ext>
            </a:extLst>
          </p:cNvPr>
          <p:cNvSpPr/>
          <p:nvPr/>
        </p:nvSpPr>
        <p:spPr>
          <a:xfrm>
            <a:off x="2081781" y="3968959"/>
            <a:ext cx="20184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khuyết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dưới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3983A6C-448A-422C-8823-5D0595B85269}"/>
              </a:ext>
            </a:extLst>
          </p:cNvPr>
          <p:cNvGrpSpPr/>
          <p:nvPr/>
        </p:nvGrpSpPr>
        <p:grpSpPr>
          <a:xfrm>
            <a:off x="4938545" y="2048571"/>
            <a:ext cx="750783" cy="473589"/>
            <a:chOff x="4737120" y="1831461"/>
            <a:chExt cx="750783" cy="47358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E0A7B94A-6DE2-4D57-9D48-86660C6638FE}"/>
                </a:ext>
              </a:extLst>
            </p:cNvPr>
            <p:cNvSpPr/>
            <p:nvPr/>
          </p:nvSpPr>
          <p:spPr>
            <a:xfrm>
              <a:off x="4737120" y="1831461"/>
              <a:ext cx="750783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Nét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1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20BD53BB-3F03-403C-BE53-CD0D7D0CF521}"/>
                </a:ext>
              </a:extLst>
            </p:cNvPr>
            <p:cNvSpPr/>
            <p:nvPr/>
          </p:nvSpPr>
          <p:spPr>
            <a:xfrm>
              <a:off x="4976252" y="2231571"/>
              <a:ext cx="80963" cy="7347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3A09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462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Q HOA CỠ NHỎ">
            <a:hlinkClick r:id="" action="ppaction://media"/>
            <a:extLst>
              <a:ext uri="{FF2B5EF4-FFF2-40B4-BE49-F238E27FC236}">
                <a16:creationId xmlns:a16="http://schemas.microsoft.com/office/drawing/2014/main" xmlns="" id="{F59242D8-0C77-4C7F-972C-FF8A4CAAB81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237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80E4C05-6D5E-2761-542F-E6BA24A9533D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:ask="http://schemas.microsoft.com/office/drawing/2018/sketchyshapes" xmlns="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C119320-D2A0-92C4-81CC-A0D97C9E617E}"/>
              </a:ext>
            </a:extLst>
          </p:cNvPr>
          <p:cNvGrpSpPr/>
          <p:nvPr/>
        </p:nvGrpSpPr>
        <p:grpSpPr>
          <a:xfrm>
            <a:off x="515999" y="0"/>
            <a:ext cx="4672587" cy="1044000"/>
            <a:chOff x="515999" y="0"/>
            <a:chExt cx="4672587" cy="10440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CBBE2349-EC40-C228-40A2-3AF88EBD5A74}"/>
                </a:ext>
              </a:extLst>
            </p:cNvPr>
            <p:cNvSpPr/>
            <p:nvPr/>
          </p:nvSpPr>
          <p:spPr>
            <a:xfrm>
              <a:off x="652586" y="458999"/>
              <a:ext cx="4536000" cy="574473"/>
            </a:xfrm>
            <a:custGeom>
              <a:avLst/>
              <a:gdLst>
                <a:gd name="connsiteX0" fmla="*/ 0 w 4536000"/>
                <a:gd name="connsiteY0" fmla="*/ 82942 h 574473"/>
                <a:gd name="connsiteX1" fmla="*/ 82942 w 4536000"/>
                <a:gd name="connsiteY1" fmla="*/ 0 h 574473"/>
                <a:gd name="connsiteX2" fmla="*/ 4453058 w 4536000"/>
                <a:gd name="connsiteY2" fmla="*/ 0 h 574473"/>
                <a:gd name="connsiteX3" fmla="*/ 4536000 w 4536000"/>
                <a:gd name="connsiteY3" fmla="*/ 82942 h 574473"/>
                <a:gd name="connsiteX4" fmla="*/ 4536000 w 4536000"/>
                <a:gd name="connsiteY4" fmla="*/ 491531 h 574473"/>
                <a:gd name="connsiteX5" fmla="*/ 4453058 w 4536000"/>
                <a:gd name="connsiteY5" fmla="*/ 574473 h 574473"/>
                <a:gd name="connsiteX6" fmla="*/ 82942 w 4536000"/>
                <a:gd name="connsiteY6" fmla="*/ 574473 h 574473"/>
                <a:gd name="connsiteX7" fmla="*/ 0 w 4536000"/>
                <a:gd name="connsiteY7" fmla="*/ 491531 h 574473"/>
                <a:gd name="connsiteX8" fmla="*/ 0 w 4536000"/>
                <a:gd name="connsiteY8" fmla="*/ 82942 h 5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36000" h="574473" fill="none" extrusionOk="0">
                  <a:moveTo>
                    <a:pt x="0" y="82942"/>
                  </a:moveTo>
                  <a:cubicBezTo>
                    <a:pt x="-4220" y="31159"/>
                    <a:pt x="29000" y="2771"/>
                    <a:pt x="82942" y="0"/>
                  </a:cubicBezTo>
                  <a:cubicBezTo>
                    <a:pt x="1987034" y="-92351"/>
                    <a:pt x="3503569" y="104030"/>
                    <a:pt x="4453058" y="0"/>
                  </a:cubicBezTo>
                  <a:cubicBezTo>
                    <a:pt x="4497008" y="2172"/>
                    <a:pt x="4539811" y="29465"/>
                    <a:pt x="4536000" y="82942"/>
                  </a:cubicBezTo>
                  <a:cubicBezTo>
                    <a:pt x="4527915" y="244919"/>
                    <a:pt x="4522797" y="382450"/>
                    <a:pt x="4536000" y="491531"/>
                  </a:cubicBezTo>
                  <a:cubicBezTo>
                    <a:pt x="4535626" y="542904"/>
                    <a:pt x="4493905" y="567011"/>
                    <a:pt x="4453058" y="574473"/>
                  </a:cubicBezTo>
                  <a:cubicBezTo>
                    <a:pt x="2530174" y="437847"/>
                    <a:pt x="1715368" y="565650"/>
                    <a:pt x="82942" y="574473"/>
                  </a:cubicBezTo>
                  <a:cubicBezTo>
                    <a:pt x="37508" y="567174"/>
                    <a:pt x="2781" y="542620"/>
                    <a:pt x="0" y="491531"/>
                  </a:cubicBezTo>
                  <a:cubicBezTo>
                    <a:pt x="24640" y="405180"/>
                    <a:pt x="-27775" y="183803"/>
                    <a:pt x="0" y="82942"/>
                  </a:cubicBezTo>
                  <a:close/>
                </a:path>
                <a:path w="4536000" h="574473" stroke="0" extrusionOk="0">
                  <a:moveTo>
                    <a:pt x="0" y="82942"/>
                  </a:moveTo>
                  <a:cubicBezTo>
                    <a:pt x="148" y="37911"/>
                    <a:pt x="32618" y="-6924"/>
                    <a:pt x="82942" y="0"/>
                  </a:cubicBezTo>
                  <a:cubicBezTo>
                    <a:pt x="2029137" y="-168373"/>
                    <a:pt x="2705538" y="-141978"/>
                    <a:pt x="4453058" y="0"/>
                  </a:cubicBezTo>
                  <a:cubicBezTo>
                    <a:pt x="4497402" y="1693"/>
                    <a:pt x="4538644" y="35760"/>
                    <a:pt x="4536000" y="82942"/>
                  </a:cubicBezTo>
                  <a:cubicBezTo>
                    <a:pt x="4522215" y="283589"/>
                    <a:pt x="4499465" y="429706"/>
                    <a:pt x="4536000" y="491531"/>
                  </a:cubicBezTo>
                  <a:cubicBezTo>
                    <a:pt x="4532089" y="543285"/>
                    <a:pt x="4503490" y="577198"/>
                    <a:pt x="4453058" y="574473"/>
                  </a:cubicBezTo>
                  <a:cubicBezTo>
                    <a:pt x="3187862" y="662374"/>
                    <a:pt x="1567289" y="678193"/>
                    <a:pt x="82942" y="574473"/>
                  </a:cubicBezTo>
                  <a:cubicBezTo>
                    <a:pt x="32558" y="580744"/>
                    <a:pt x="840" y="538531"/>
                    <a:pt x="0" y="491531"/>
                  </a:cubicBezTo>
                  <a:cubicBezTo>
                    <a:pt x="-15292" y="368118"/>
                    <a:pt x="-13927" y="252659"/>
                    <a:pt x="0" y="82942"/>
                  </a:cubicBezTo>
                  <a:close/>
                </a:path>
              </a:pathLst>
            </a:custGeom>
            <a:solidFill>
              <a:srgbClr val="F3E985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1226581119">
                    <a:prstGeom prst="roundRect">
                      <a:avLst>
                        <a:gd name="adj" fmla="val 1443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9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B1EF6AC-2D05-A0D1-15EA-F715632B85BE}"/>
                </a:ext>
              </a:extLst>
            </p:cNvPr>
            <p:cNvSpPr txBox="1"/>
            <p:nvPr/>
          </p:nvSpPr>
          <p:spPr>
            <a:xfrm>
              <a:off x="1918549" y="397669"/>
              <a:ext cx="2863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Cùng</a:t>
              </a:r>
              <a:r>
                <a:rPr kumimoji="0" lang="en-US" sz="2800" b="1" i="0" u="none" strike="noStrike" kern="1200" cap="none" spc="0" normalizeH="0" baseline="0" noProof="0" dirty="0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luyện</a:t>
              </a:r>
              <a:r>
                <a:rPr kumimoji="0" lang="en-US" sz="2800" b="1" i="0" u="none" strike="noStrike" kern="1200" cap="none" spc="0" normalizeH="0" baseline="0" noProof="0" dirty="0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viết</a:t>
              </a:r>
              <a:endParaRPr kumimoji="0" lang="en-US" sz="2800" b="1" i="0" u="none" strike="noStrike" kern="1200" cap="none" spc="0" normalizeH="0" baseline="0" noProof="0" dirty="0">
                <a:ln w="0"/>
                <a:solidFill>
                  <a:srgbClr val="4C7716"/>
                </a:solidFill>
                <a:effectLst/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A snail on a leaf&#10;&#10;Description automatically generated with low confidence">
              <a:extLst>
                <a:ext uri="{FF2B5EF4-FFF2-40B4-BE49-F238E27FC236}">
                  <a16:creationId xmlns:a16="http://schemas.microsoft.com/office/drawing/2014/main" xmlns="" id="{BBE27DFE-774E-2B03-493D-641B45141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" t="27737" r="-1"/>
            <a:stretch/>
          </p:blipFill>
          <p:spPr>
            <a:xfrm flipH="1">
              <a:off x="515999" y="0"/>
              <a:ext cx="1402550" cy="10440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18B83E9-5F98-F08C-E2A5-29806D6C4CA8}"/>
              </a:ext>
            </a:extLst>
          </p:cNvPr>
          <p:cNvGrpSpPr/>
          <p:nvPr/>
        </p:nvGrpSpPr>
        <p:grpSpPr>
          <a:xfrm>
            <a:off x="8075431" y="-91458"/>
            <a:ext cx="3420000" cy="3420000"/>
            <a:chOff x="7809698" y="585143"/>
            <a:chExt cx="3420000" cy="34200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3E1C2CE1-F1FB-D973-9F65-754130091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09698" y="585143"/>
              <a:ext cx="3420000" cy="34200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29E11A5-8087-4480-90BB-40113912995E}"/>
                </a:ext>
              </a:extLst>
            </p:cNvPr>
            <p:cNvSpPr txBox="1"/>
            <p:nvPr/>
          </p:nvSpPr>
          <p:spPr>
            <a:xfrm>
              <a:off x="8488944" y="1806624"/>
              <a:ext cx="20615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 vào vở tập viết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E6D1423-965A-49E9-AC1A-6D4BBF3AF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279" y="1544267"/>
            <a:ext cx="3444555" cy="34382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06BDE88-580F-47D0-B624-7AF0F7871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988" y="1591865"/>
            <a:ext cx="3401562" cy="33829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61333D-B4D6-4586-B454-BE185112C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2168" y="2606241"/>
            <a:ext cx="2706859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8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143</Words>
  <Application>Microsoft Office PowerPoint</Application>
  <PresentationFormat>Custom</PresentationFormat>
  <Paragraphs>33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39</cp:revision>
  <dcterms:created xsi:type="dcterms:W3CDTF">2022-11-01T08:58:50Z</dcterms:created>
  <dcterms:modified xsi:type="dcterms:W3CDTF">2019-03-19T09:29:53Z</dcterms:modified>
</cp:coreProperties>
</file>