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73" r:id="rId2"/>
    <p:sldId id="257" r:id="rId3"/>
    <p:sldId id="273" r:id="rId4"/>
    <p:sldId id="471" r:id="rId5"/>
    <p:sldId id="280" r:id="rId6"/>
    <p:sldId id="28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4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4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8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5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5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4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3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22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1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69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FA368-07C6-42CA-86B7-702472C65BE2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4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0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0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129"/>
            <a:ext cx="12176094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4276"/>
            <a:ext cx="8194420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lIns="68516" tIns="34258" rIns="68516" bIns="3425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20873" y="3937003"/>
            <a:ext cx="8550262" cy="2826356"/>
          </a:xfrm>
          <a:prstGeom prst="rect">
            <a:avLst/>
          </a:prstGeom>
          <a:noFill/>
        </p:spPr>
        <p:txBody>
          <a:bodyPr spcFirstLastPara="1" wrap="none" lIns="68516" tIns="34258" rIns="68516" bIns="34258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2" y="816750"/>
            <a:ext cx="1306897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5425A85-DCC2-654C-8930-D162C4059446}"/>
              </a:ext>
            </a:extLst>
          </p:cNvPr>
          <p:cNvSpPr/>
          <p:nvPr/>
        </p:nvSpPr>
        <p:spPr>
          <a:xfrm>
            <a:off x="3060757" y="4769047"/>
            <a:ext cx="6070488" cy="923128"/>
          </a:xfrm>
          <a:prstGeom prst="rect">
            <a:avLst/>
          </a:prstGeom>
          <a:noFill/>
        </p:spPr>
        <p:txBody>
          <a:bodyPr wrap="none" lIns="91239" tIns="45620" rIns="91239" bIns="45620">
            <a:spAutoFit/>
          </a:bodyPr>
          <a:lstStyle/>
          <a:p>
            <a:pPr algn="ctr">
              <a:defRPr/>
            </a:pPr>
            <a:r>
              <a:rPr lang="en-US" sz="54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54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54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0302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9518873" y="3286569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olorful text with blue and red letters&#10;&#10;AI-generated content may be incorrect.">
            <a:extLst>
              <a:ext uri="{FF2B5EF4-FFF2-40B4-BE49-F238E27FC236}">
                <a16:creationId xmlns:a16="http://schemas.microsoft.com/office/drawing/2014/main" xmlns="" id="{9D687791-819A-42E9-85A2-E878DAE50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035" y="2704286"/>
            <a:ext cx="8730229" cy="11827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A9A6D2-22BB-CB29-3D22-487D96803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366" y="1692805"/>
            <a:ext cx="8803387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xmlns="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869768" y="5600440"/>
            <a:ext cx="1322231" cy="1441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-1" y="5511540"/>
            <a:ext cx="1403797" cy="1530044"/>
          </a:xfrm>
          <a:prstGeom prst="rect">
            <a:avLst/>
          </a:prstGeom>
        </p:spPr>
      </p:pic>
      <p:sp>
        <p:nvSpPr>
          <p:cNvPr id="5" name="Wave 4"/>
          <p:cNvSpPr/>
          <p:nvPr/>
        </p:nvSpPr>
        <p:spPr>
          <a:xfrm>
            <a:off x="649282" y="389716"/>
            <a:ext cx="11054506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5711" y="513087"/>
            <a:ext cx="1252734" cy="1252736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708"/>
            <a:ext cx="1298566" cy="1298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641D65-7518-4FDA-BC93-8E95518CB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575" y="1900237"/>
            <a:ext cx="68961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838325" y="1190625"/>
            <a:ext cx="8991600" cy="4676775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845" y="2854325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31" y="3048000"/>
            <a:ext cx="4762728" cy="381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ACFBE6-5D0C-4EC6-960B-71C6178E3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987" y="2302643"/>
            <a:ext cx="566367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40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xmlns="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0DFD610-B83D-4EC1-B82D-7220E90CB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262" y="1924050"/>
            <a:ext cx="6155678" cy="40385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A707968-02AC-4DA7-BDB8-3F241AE063F4}"/>
              </a:ext>
            </a:extLst>
          </p:cNvPr>
          <p:cNvSpPr txBox="1"/>
          <p:nvPr/>
        </p:nvSpPr>
        <p:spPr>
          <a:xfrm>
            <a:off x="3809624" y="721688"/>
            <a:ext cx="4317346" cy="646331"/>
          </a:xfrm>
          <a:custGeom>
            <a:avLst/>
            <a:gdLst>
              <a:gd name="connsiteX0" fmla="*/ 0 w 4317346"/>
              <a:gd name="connsiteY0" fmla="*/ 0 h 646331"/>
              <a:gd name="connsiteX1" fmla="*/ 539668 w 4317346"/>
              <a:gd name="connsiteY1" fmla="*/ 0 h 646331"/>
              <a:gd name="connsiteX2" fmla="*/ 992990 w 4317346"/>
              <a:gd name="connsiteY2" fmla="*/ 0 h 646331"/>
              <a:gd name="connsiteX3" fmla="*/ 1446311 w 4317346"/>
              <a:gd name="connsiteY3" fmla="*/ 0 h 646331"/>
              <a:gd name="connsiteX4" fmla="*/ 1856459 w 4317346"/>
              <a:gd name="connsiteY4" fmla="*/ 0 h 646331"/>
              <a:gd name="connsiteX5" fmla="*/ 2482474 w 4317346"/>
              <a:gd name="connsiteY5" fmla="*/ 0 h 646331"/>
              <a:gd name="connsiteX6" fmla="*/ 2978969 w 4317346"/>
              <a:gd name="connsiteY6" fmla="*/ 0 h 646331"/>
              <a:gd name="connsiteX7" fmla="*/ 3604984 w 4317346"/>
              <a:gd name="connsiteY7" fmla="*/ 0 h 646331"/>
              <a:gd name="connsiteX8" fmla="*/ 4317346 w 4317346"/>
              <a:gd name="connsiteY8" fmla="*/ 0 h 646331"/>
              <a:gd name="connsiteX9" fmla="*/ 4317346 w 4317346"/>
              <a:gd name="connsiteY9" fmla="*/ 316702 h 646331"/>
              <a:gd name="connsiteX10" fmla="*/ 4317346 w 4317346"/>
              <a:gd name="connsiteY10" fmla="*/ 646331 h 646331"/>
              <a:gd name="connsiteX11" fmla="*/ 3864025 w 4317346"/>
              <a:gd name="connsiteY11" fmla="*/ 646331 h 646331"/>
              <a:gd name="connsiteX12" fmla="*/ 3453877 w 4317346"/>
              <a:gd name="connsiteY12" fmla="*/ 646331 h 646331"/>
              <a:gd name="connsiteX13" fmla="*/ 2957382 w 4317346"/>
              <a:gd name="connsiteY13" fmla="*/ 646331 h 646331"/>
              <a:gd name="connsiteX14" fmla="*/ 2374540 w 4317346"/>
              <a:gd name="connsiteY14" fmla="*/ 646331 h 646331"/>
              <a:gd name="connsiteX15" fmla="*/ 1748525 w 4317346"/>
              <a:gd name="connsiteY15" fmla="*/ 646331 h 646331"/>
              <a:gd name="connsiteX16" fmla="*/ 1295204 w 4317346"/>
              <a:gd name="connsiteY16" fmla="*/ 646331 h 646331"/>
              <a:gd name="connsiteX17" fmla="*/ 798709 w 4317346"/>
              <a:gd name="connsiteY17" fmla="*/ 646331 h 646331"/>
              <a:gd name="connsiteX18" fmla="*/ 0 w 4317346"/>
              <a:gd name="connsiteY18" fmla="*/ 646331 h 646331"/>
              <a:gd name="connsiteX19" fmla="*/ 0 w 4317346"/>
              <a:gd name="connsiteY19" fmla="*/ 329629 h 646331"/>
              <a:gd name="connsiteX20" fmla="*/ 0 w 4317346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7346" h="646331" fill="none" extrusionOk="0">
                <a:moveTo>
                  <a:pt x="0" y="0"/>
                </a:moveTo>
                <a:cubicBezTo>
                  <a:pt x="187299" y="-23247"/>
                  <a:pt x="298956" y="40463"/>
                  <a:pt x="539668" y="0"/>
                </a:cubicBezTo>
                <a:cubicBezTo>
                  <a:pt x="780380" y="-40463"/>
                  <a:pt x="768393" y="50924"/>
                  <a:pt x="992990" y="0"/>
                </a:cubicBezTo>
                <a:cubicBezTo>
                  <a:pt x="1217587" y="-50924"/>
                  <a:pt x="1307654" y="17716"/>
                  <a:pt x="1446311" y="0"/>
                </a:cubicBezTo>
                <a:cubicBezTo>
                  <a:pt x="1584968" y="-17716"/>
                  <a:pt x="1716214" y="13608"/>
                  <a:pt x="1856459" y="0"/>
                </a:cubicBezTo>
                <a:cubicBezTo>
                  <a:pt x="1996704" y="-13608"/>
                  <a:pt x="2294056" y="56179"/>
                  <a:pt x="2482474" y="0"/>
                </a:cubicBezTo>
                <a:cubicBezTo>
                  <a:pt x="2670893" y="-56179"/>
                  <a:pt x="2803736" y="5368"/>
                  <a:pt x="2978969" y="0"/>
                </a:cubicBezTo>
                <a:cubicBezTo>
                  <a:pt x="3154203" y="-5368"/>
                  <a:pt x="3424005" y="57460"/>
                  <a:pt x="3604984" y="0"/>
                </a:cubicBezTo>
                <a:cubicBezTo>
                  <a:pt x="3785963" y="-57460"/>
                  <a:pt x="4165723" y="81165"/>
                  <a:pt x="4317346" y="0"/>
                </a:cubicBezTo>
                <a:cubicBezTo>
                  <a:pt x="4341316" y="139530"/>
                  <a:pt x="4302784" y="164954"/>
                  <a:pt x="4317346" y="316702"/>
                </a:cubicBezTo>
                <a:cubicBezTo>
                  <a:pt x="4331908" y="468450"/>
                  <a:pt x="4313153" y="569259"/>
                  <a:pt x="4317346" y="646331"/>
                </a:cubicBezTo>
                <a:cubicBezTo>
                  <a:pt x="4220631" y="684881"/>
                  <a:pt x="4035846" y="605773"/>
                  <a:pt x="3864025" y="646331"/>
                </a:cubicBezTo>
                <a:cubicBezTo>
                  <a:pt x="3692204" y="686889"/>
                  <a:pt x="3580413" y="609378"/>
                  <a:pt x="3453877" y="646331"/>
                </a:cubicBezTo>
                <a:cubicBezTo>
                  <a:pt x="3327341" y="683284"/>
                  <a:pt x="3084280" y="592558"/>
                  <a:pt x="2957382" y="646331"/>
                </a:cubicBezTo>
                <a:cubicBezTo>
                  <a:pt x="2830484" y="700104"/>
                  <a:pt x="2560622" y="580586"/>
                  <a:pt x="2374540" y="646331"/>
                </a:cubicBezTo>
                <a:cubicBezTo>
                  <a:pt x="2188458" y="712076"/>
                  <a:pt x="2042684" y="636587"/>
                  <a:pt x="1748525" y="646331"/>
                </a:cubicBezTo>
                <a:cubicBezTo>
                  <a:pt x="1454367" y="656075"/>
                  <a:pt x="1420051" y="642353"/>
                  <a:pt x="1295204" y="646331"/>
                </a:cubicBezTo>
                <a:cubicBezTo>
                  <a:pt x="1170357" y="650309"/>
                  <a:pt x="932595" y="588615"/>
                  <a:pt x="798709" y="646331"/>
                </a:cubicBezTo>
                <a:cubicBezTo>
                  <a:pt x="664824" y="704047"/>
                  <a:pt x="214525" y="578463"/>
                  <a:pt x="0" y="646331"/>
                </a:cubicBezTo>
                <a:cubicBezTo>
                  <a:pt x="-11980" y="542201"/>
                  <a:pt x="5057" y="417579"/>
                  <a:pt x="0" y="329629"/>
                </a:cubicBezTo>
                <a:cubicBezTo>
                  <a:pt x="-5057" y="241679"/>
                  <a:pt x="14419" y="86195"/>
                  <a:pt x="0" y="0"/>
                </a:cubicBezTo>
                <a:close/>
              </a:path>
              <a:path w="4317346" h="646331" stroke="0" extrusionOk="0">
                <a:moveTo>
                  <a:pt x="0" y="0"/>
                </a:moveTo>
                <a:cubicBezTo>
                  <a:pt x="181818" y="-18011"/>
                  <a:pt x="310103" y="36214"/>
                  <a:pt x="453321" y="0"/>
                </a:cubicBezTo>
                <a:cubicBezTo>
                  <a:pt x="596539" y="-36214"/>
                  <a:pt x="764644" y="4069"/>
                  <a:pt x="863469" y="0"/>
                </a:cubicBezTo>
                <a:cubicBezTo>
                  <a:pt x="962294" y="-4069"/>
                  <a:pt x="1352209" y="41033"/>
                  <a:pt x="1489484" y="0"/>
                </a:cubicBezTo>
                <a:cubicBezTo>
                  <a:pt x="1626760" y="-41033"/>
                  <a:pt x="1872865" y="18825"/>
                  <a:pt x="2029153" y="0"/>
                </a:cubicBezTo>
                <a:cubicBezTo>
                  <a:pt x="2185441" y="-18825"/>
                  <a:pt x="2383989" y="14751"/>
                  <a:pt x="2482474" y="0"/>
                </a:cubicBezTo>
                <a:cubicBezTo>
                  <a:pt x="2580959" y="-14751"/>
                  <a:pt x="2722830" y="31120"/>
                  <a:pt x="2935795" y="0"/>
                </a:cubicBezTo>
                <a:cubicBezTo>
                  <a:pt x="3148760" y="-31120"/>
                  <a:pt x="3199739" y="5083"/>
                  <a:pt x="3345943" y="0"/>
                </a:cubicBezTo>
                <a:cubicBezTo>
                  <a:pt x="3492147" y="-5083"/>
                  <a:pt x="3620937" y="45358"/>
                  <a:pt x="3799264" y="0"/>
                </a:cubicBezTo>
                <a:cubicBezTo>
                  <a:pt x="3977591" y="-45358"/>
                  <a:pt x="4090474" y="61126"/>
                  <a:pt x="4317346" y="0"/>
                </a:cubicBezTo>
                <a:cubicBezTo>
                  <a:pt x="4343336" y="90740"/>
                  <a:pt x="4283520" y="179350"/>
                  <a:pt x="4317346" y="336092"/>
                </a:cubicBezTo>
                <a:cubicBezTo>
                  <a:pt x="4351172" y="492834"/>
                  <a:pt x="4293518" y="574574"/>
                  <a:pt x="4317346" y="646331"/>
                </a:cubicBezTo>
                <a:cubicBezTo>
                  <a:pt x="4112435" y="682309"/>
                  <a:pt x="4008816" y="616239"/>
                  <a:pt x="3907198" y="646331"/>
                </a:cubicBezTo>
                <a:cubicBezTo>
                  <a:pt x="3805580" y="676423"/>
                  <a:pt x="3512627" y="589444"/>
                  <a:pt x="3324356" y="646331"/>
                </a:cubicBezTo>
                <a:cubicBezTo>
                  <a:pt x="3136085" y="703218"/>
                  <a:pt x="2983409" y="626977"/>
                  <a:pt x="2871035" y="646331"/>
                </a:cubicBezTo>
                <a:cubicBezTo>
                  <a:pt x="2758661" y="665685"/>
                  <a:pt x="2571517" y="628190"/>
                  <a:pt x="2460887" y="646331"/>
                </a:cubicBezTo>
                <a:cubicBezTo>
                  <a:pt x="2350257" y="664472"/>
                  <a:pt x="2114965" y="632785"/>
                  <a:pt x="2007566" y="646331"/>
                </a:cubicBezTo>
                <a:cubicBezTo>
                  <a:pt x="1900167" y="659877"/>
                  <a:pt x="1636085" y="625941"/>
                  <a:pt x="1511071" y="646331"/>
                </a:cubicBezTo>
                <a:cubicBezTo>
                  <a:pt x="1386057" y="666721"/>
                  <a:pt x="1113097" y="610600"/>
                  <a:pt x="971403" y="646331"/>
                </a:cubicBezTo>
                <a:cubicBezTo>
                  <a:pt x="829709" y="682062"/>
                  <a:pt x="731365" y="639042"/>
                  <a:pt x="518082" y="646331"/>
                </a:cubicBezTo>
                <a:cubicBezTo>
                  <a:pt x="304799" y="653620"/>
                  <a:pt x="137178" y="628841"/>
                  <a:pt x="0" y="646331"/>
                </a:cubicBezTo>
                <a:cubicBezTo>
                  <a:pt x="-17491" y="499994"/>
                  <a:pt x="25690" y="471144"/>
                  <a:pt x="0" y="336092"/>
                </a:cubicBezTo>
                <a:cubicBezTo>
                  <a:pt x="-25690" y="201040"/>
                  <a:pt x="2446" y="6956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51B00987-3CE6-421B-BFF8-DD9E3E7EDB75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8591550" y="1812058"/>
            <a:ext cx="2726360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xmlns="" id="{E2641D66-FA49-4606-BE5A-6F3F4C326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550" y="3764259"/>
            <a:ext cx="3219450" cy="27336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3A225CB-8736-40CA-9D27-6410A5E7B06E}"/>
              </a:ext>
            </a:extLst>
          </p:cNvPr>
          <p:cNvSpPr txBox="1"/>
          <p:nvPr/>
        </p:nvSpPr>
        <p:spPr>
          <a:xfrm>
            <a:off x="8591550" y="2363327"/>
            <a:ext cx="2629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椭圆 31">
            <a:extLst>
              <a:ext uri="{FF2B5EF4-FFF2-40B4-BE49-F238E27FC236}">
                <a16:creationId xmlns:a16="http://schemas.microsoft.com/office/drawing/2014/main" xmlns="" id="{1A30B9ED-3483-4C95-9234-E6895EAF0351}"/>
              </a:ext>
            </a:extLst>
          </p:cNvPr>
          <p:cNvSpPr/>
          <p:nvPr/>
        </p:nvSpPr>
        <p:spPr>
          <a:xfrm rot="16200000">
            <a:off x="2320100" y="796464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E5089B3-0BB5-43B1-89C0-97AA2332E7D7}"/>
              </a:ext>
            </a:extLst>
          </p:cNvPr>
          <p:cNvSpPr txBox="1"/>
          <p:nvPr/>
        </p:nvSpPr>
        <p:spPr>
          <a:xfrm>
            <a:off x="1257299" y="1757259"/>
            <a:ext cx="2986341" cy="9909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椭圆 31">
            <a:extLst>
              <a:ext uri="{FF2B5EF4-FFF2-40B4-BE49-F238E27FC236}">
                <a16:creationId xmlns:a16="http://schemas.microsoft.com/office/drawing/2014/main" xmlns="" id="{E8E7D4C0-AD6E-417B-B4DB-BAFDD36C8BF9}"/>
              </a:ext>
            </a:extLst>
          </p:cNvPr>
          <p:cNvSpPr/>
          <p:nvPr/>
        </p:nvSpPr>
        <p:spPr>
          <a:xfrm rot="16200000">
            <a:off x="1380067" y="241539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1C9BD5F-6A33-4F5A-8273-4FE512D8A334}"/>
              </a:ext>
            </a:extLst>
          </p:cNvPr>
          <p:cNvSpPr txBox="1"/>
          <p:nvPr/>
        </p:nvSpPr>
        <p:spPr>
          <a:xfrm>
            <a:off x="388365" y="3404454"/>
            <a:ext cx="2780578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7">
            <a:extLst>
              <a:ext uri="{FF2B5EF4-FFF2-40B4-BE49-F238E27FC236}">
                <a16:creationId xmlns:a16="http://schemas.microsoft.com/office/drawing/2014/main" xmlns="" id="{E145FD98-A855-4ADE-9D12-92C522A28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5343" y="152445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xmlns="" id="{AF4B4842-324A-4DBE-80AA-1F656F61F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4928" y="3045218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5568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xmlns="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B90361F-215B-41FD-922C-5E33BA03A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8828" y="2505075"/>
            <a:ext cx="5922372" cy="3885533"/>
          </a:xfrm>
          <a:prstGeom prst="rect">
            <a:avLst/>
          </a:prstGeom>
        </p:spPr>
      </p:pic>
      <p:sp>
        <p:nvSpPr>
          <p:cNvPr id="27" name="Freeform 7">
            <a:extLst>
              <a:ext uri="{FF2B5EF4-FFF2-40B4-BE49-F238E27FC236}">
                <a16:creationId xmlns:a16="http://schemas.microsoft.com/office/drawing/2014/main" xmlns="" id="{53FC2E6C-3119-493A-B7B2-032E32BDC56D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961335" y="1573810"/>
            <a:ext cx="2801040" cy="206507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xmlns="" id="{C6AEFB46-2391-4FD7-B545-AE1D20D77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916" y="3130994"/>
            <a:ext cx="2737376" cy="23243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28521A3-C71E-4577-82E8-61A1F5B512ED}"/>
              </a:ext>
            </a:extLst>
          </p:cNvPr>
          <p:cNvSpPr txBox="1"/>
          <p:nvPr/>
        </p:nvSpPr>
        <p:spPr>
          <a:xfrm>
            <a:off x="1069467" y="1648370"/>
            <a:ext cx="2969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4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椭圆 31">
            <a:extLst>
              <a:ext uri="{FF2B5EF4-FFF2-40B4-BE49-F238E27FC236}">
                <a16:creationId xmlns:a16="http://schemas.microsoft.com/office/drawing/2014/main" xmlns="" id="{FAC581CA-4AA0-4709-AAD0-DB7981EAF173}"/>
              </a:ext>
            </a:extLst>
          </p:cNvPr>
          <p:cNvSpPr/>
          <p:nvPr/>
        </p:nvSpPr>
        <p:spPr>
          <a:xfrm rot="16200000">
            <a:off x="7308095" y="254799"/>
            <a:ext cx="841939" cy="357084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79A0625-8174-46C2-A2D9-D2EEBC706AD5}"/>
              </a:ext>
            </a:extLst>
          </p:cNvPr>
          <p:cNvSpPr txBox="1"/>
          <p:nvPr/>
        </p:nvSpPr>
        <p:spPr>
          <a:xfrm>
            <a:off x="6172854" y="1586772"/>
            <a:ext cx="3231421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xmlns="" id="{4D2BF9A3-E9B8-4357-AD2C-A93CE7DC7D05}"/>
              </a:ext>
            </a:extLst>
          </p:cNvPr>
          <p:cNvSpPr/>
          <p:nvPr/>
        </p:nvSpPr>
        <p:spPr>
          <a:xfrm rot="16200000">
            <a:off x="10116009" y="225221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547EE3D-AD6F-42EC-B689-C0E2850A4159}"/>
              </a:ext>
            </a:extLst>
          </p:cNvPr>
          <p:cNvSpPr txBox="1"/>
          <p:nvPr/>
        </p:nvSpPr>
        <p:spPr>
          <a:xfrm>
            <a:off x="9331695" y="3263347"/>
            <a:ext cx="2780578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xmlns="" id="{BDBA2086-C442-4279-810E-264C387DF5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641298" y="137789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xmlns="" id="{71C57FE0-DD2A-4697-BF4C-0C8A5E6F9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09797" y="3063677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4E4FF44-2B93-467F-AE1A-C719413D6B74}"/>
              </a:ext>
            </a:extLst>
          </p:cNvPr>
          <p:cNvSpPr txBox="1"/>
          <p:nvPr/>
        </p:nvSpPr>
        <p:spPr>
          <a:xfrm>
            <a:off x="3809240" y="371969"/>
            <a:ext cx="4718232" cy="707886"/>
          </a:xfrm>
          <a:custGeom>
            <a:avLst/>
            <a:gdLst>
              <a:gd name="connsiteX0" fmla="*/ 0 w 4718232"/>
              <a:gd name="connsiteY0" fmla="*/ 0 h 707886"/>
              <a:gd name="connsiteX1" fmla="*/ 589779 w 4718232"/>
              <a:gd name="connsiteY1" fmla="*/ 0 h 707886"/>
              <a:gd name="connsiteX2" fmla="*/ 1085193 w 4718232"/>
              <a:gd name="connsiteY2" fmla="*/ 0 h 707886"/>
              <a:gd name="connsiteX3" fmla="*/ 1580608 w 4718232"/>
              <a:gd name="connsiteY3" fmla="*/ 0 h 707886"/>
              <a:gd name="connsiteX4" fmla="*/ 2028840 w 4718232"/>
              <a:gd name="connsiteY4" fmla="*/ 0 h 707886"/>
              <a:gd name="connsiteX5" fmla="*/ 2712983 w 4718232"/>
              <a:gd name="connsiteY5" fmla="*/ 0 h 707886"/>
              <a:gd name="connsiteX6" fmla="*/ 3255580 w 4718232"/>
              <a:gd name="connsiteY6" fmla="*/ 0 h 707886"/>
              <a:gd name="connsiteX7" fmla="*/ 3939724 w 4718232"/>
              <a:gd name="connsiteY7" fmla="*/ 0 h 707886"/>
              <a:gd name="connsiteX8" fmla="*/ 4718232 w 4718232"/>
              <a:gd name="connsiteY8" fmla="*/ 0 h 707886"/>
              <a:gd name="connsiteX9" fmla="*/ 4718232 w 4718232"/>
              <a:gd name="connsiteY9" fmla="*/ 346864 h 707886"/>
              <a:gd name="connsiteX10" fmla="*/ 4718232 w 4718232"/>
              <a:gd name="connsiteY10" fmla="*/ 707886 h 707886"/>
              <a:gd name="connsiteX11" fmla="*/ 4222818 w 4718232"/>
              <a:gd name="connsiteY11" fmla="*/ 707886 h 707886"/>
              <a:gd name="connsiteX12" fmla="*/ 3774586 w 4718232"/>
              <a:gd name="connsiteY12" fmla="*/ 707886 h 707886"/>
              <a:gd name="connsiteX13" fmla="*/ 3231989 w 4718232"/>
              <a:gd name="connsiteY13" fmla="*/ 707886 h 707886"/>
              <a:gd name="connsiteX14" fmla="*/ 2595028 w 4718232"/>
              <a:gd name="connsiteY14" fmla="*/ 707886 h 707886"/>
              <a:gd name="connsiteX15" fmla="*/ 1910884 w 4718232"/>
              <a:gd name="connsiteY15" fmla="*/ 707886 h 707886"/>
              <a:gd name="connsiteX16" fmla="*/ 1415470 w 4718232"/>
              <a:gd name="connsiteY16" fmla="*/ 707886 h 707886"/>
              <a:gd name="connsiteX17" fmla="*/ 872873 w 4718232"/>
              <a:gd name="connsiteY17" fmla="*/ 707886 h 707886"/>
              <a:gd name="connsiteX18" fmla="*/ 0 w 4718232"/>
              <a:gd name="connsiteY18" fmla="*/ 707886 h 707886"/>
              <a:gd name="connsiteX19" fmla="*/ 0 w 4718232"/>
              <a:gd name="connsiteY19" fmla="*/ 361022 h 707886"/>
              <a:gd name="connsiteX20" fmla="*/ 0 w 4718232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8232" h="707886" fill="none" extrusionOk="0">
                <a:moveTo>
                  <a:pt x="0" y="0"/>
                </a:moveTo>
                <a:cubicBezTo>
                  <a:pt x="188844" y="-25893"/>
                  <a:pt x="307936" y="18814"/>
                  <a:pt x="589779" y="0"/>
                </a:cubicBezTo>
                <a:cubicBezTo>
                  <a:pt x="871622" y="-18814"/>
                  <a:pt x="968414" y="56277"/>
                  <a:pt x="1085193" y="0"/>
                </a:cubicBezTo>
                <a:cubicBezTo>
                  <a:pt x="1201972" y="-56277"/>
                  <a:pt x="1374048" y="48146"/>
                  <a:pt x="1580608" y="0"/>
                </a:cubicBezTo>
                <a:cubicBezTo>
                  <a:pt x="1787168" y="-48146"/>
                  <a:pt x="1834850" y="19371"/>
                  <a:pt x="2028840" y="0"/>
                </a:cubicBezTo>
                <a:cubicBezTo>
                  <a:pt x="2222830" y="-19371"/>
                  <a:pt x="2543686" y="8734"/>
                  <a:pt x="2712983" y="0"/>
                </a:cubicBezTo>
                <a:cubicBezTo>
                  <a:pt x="2882280" y="-8734"/>
                  <a:pt x="3068478" y="55530"/>
                  <a:pt x="3255580" y="0"/>
                </a:cubicBezTo>
                <a:cubicBezTo>
                  <a:pt x="3442682" y="-55530"/>
                  <a:pt x="3731145" y="37260"/>
                  <a:pt x="3939724" y="0"/>
                </a:cubicBezTo>
                <a:cubicBezTo>
                  <a:pt x="4148303" y="-37260"/>
                  <a:pt x="4460564" y="59938"/>
                  <a:pt x="4718232" y="0"/>
                </a:cubicBezTo>
                <a:cubicBezTo>
                  <a:pt x="4759445" y="130377"/>
                  <a:pt x="4715482" y="190672"/>
                  <a:pt x="4718232" y="346864"/>
                </a:cubicBezTo>
                <a:cubicBezTo>
                  <a:pt x="4720982" y="503056"/>
                  <a:pt x="4705620" y="618995"/>
                  <a:pt x="4718232" y="707886"/>
                </a:cubicBezTo>
                <a:cubicBezTo>
                  <a:pt x="4616102" y="708558"/>
                  <a:pt x="4331107" y="701400"/>
                  <a:pt x="4222818" y="707886"/>
                </a:cubicBezTo>
                <a:cubicBezTo>
                  <a:pt x="4114529" y="714372"/>
                  <a:pt x="3919969" y="686509"/>
                  <a:pt x="3774586" y="707886"/>
                </a:cubicBezTo>
                <a:cubicBezTo>
                  <a:pt x="3629203" y="729263"/>
                  <a:pt x="3350406" y="659939"/>
                  <a:pt x="3231989" y="707886"/>
                </a:cubicBezTo>
                <a:cubicBezTo>
                  <a:pt x="3113572" y="755833"/>
                  <a:pt x="2755017" y="647226"/>
                  <a:pt x="2595028" y="707886"/>
                </a:cubicBezTo>
                <a:cubicBezTo>
                  <a:pt x="2435039" y="768546"/>
                  <a:pt x="2069574" y="666468"/>
                  <a:pt x="1910884" y="707886"/>
                </a:cubicBezTo>
                <a:cubicBezTo>
                  <a:pt x="1752194" y="749304"/>
                  <a:pt x="1588975" y="661866"/>
                  <a:pt x="1415470" y="707886"/>
                </a:cubicBezTo>
                <a:cubicBezTo>
                  <a:pt x="1241965" y="753906"/>
                  <a:pt x="985499" y="688557"/>
                  <a:pt x="872873" y="707886"/>
                </a:cubicBezTo>
                <a:cubicBezTo>
                  <a:pt x="760247" y="727215"/>
                  <a:pt x="216572" y="680491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718232" h="707886" stroke="0" extrusionOk="0">
                <a:moveTo>
                  <a:pt x="0" y="0"/>
                </a:moveTo>
                <a:cubicBezTo>
                  <a:pt x="191592" y="-12827"/>
                  <a:pt x="364156" y="29901"/>
                  <a:pt x="495414" y="0"/>
                </a:cubicBezTo>
                <a:cubicBezTo>
                  <a:pt x="626672" y="-29901"/>
                  <a:pt x="740959" y="18635"/>
                  <a:pt x="943646" y="0"/>
                </a:cubicBezTo>
                <a:cubicBezTo>
                  <a:pt x="1146333" y="-18635"/>
                  <a:pt x="1296622" y="6197"/>
                  <a:pt x="1627790" y="0"/>
                </a:cubicBezTo>
                <a:cubicBezTo>
                  <a:pt x="1958958" y="-6197"/>
                  <a:pt x="2058824" y="38870"/>
                  <a:pt x="2217569" y="0"/>
                </a:cubicBezTo>
                <a:cubicBezTo>
                  <a:pt x="2376314" y="-38870"/>
                  <a:pt x="2486704" y="21997"/>
                  <a:pt x="2712983" y="0"/>
                </a:cubicBezTo>
                <a:cubicBezTo>
                  <a:pt x="2939262" y="-21997"/>
                  <a:pt x="3069715" y="9538"/>
                  <a:pt x="3208398" y="0"/>
                </a:cubicBezTo>
                <a:cubicBezTo>
                  <a:pt x="3347081" y="-9538"/>
                  <a:pt x="3561762" y="47204"/>
                  <a:pt x="3656630" y="0"/>
                </a:cubicBezTo>
                <a:cubicBezTo>
                  <a:pt x="3751498" y="-47204"/>
                  <a:pt x="4014844" y="53182"/>
                  <a:pt x="4152044" y="0"/>
                </a:cubicBezTo>
                <a:cubicBezTo>
                  <a:pt x="4289244" y="-53182"/>
                  <a:pt x="4600152" y="64735"/>
                  <a:pt x="4718232" y="0"/>
                </a:cubicBezTo>
                <a:cubicBezTo>
                  <a:pt x="4743552" y="112018"/>
                  <a:pt x="4694014" y="281834"/>
                  <a:pt x="4718232" y="368101"/>
                </a:cubicBezTo>
                <a:cubicBezTo>
                  <a:pt x="4742450" y="454368"/>
                  <a:pt x="4711439" y="590695"/>
                  <a:pt x="4718232" y="707886"/>
                </a:cubicBezTo>
                <a:cubicBezTo>
                  <a:pt x="4515788" y="733367"/>
                  <a:pt x="4492550" y="688379"/>
                  <a:pt x="4270000" y="707886"/>
                </a:cubicBezTo>
                <a:cubicBezTo>
                  <a:pt x="4047450" y="727393"/>
                  <a:pt x="3861418" y="689661"/>
                  <a:pt x="3633039" y="707886"/>
                </a:cubicBezTo>
                <a:cubicBezTo>
                  <a:pt x="3404660" y="726111"/>
                  <a:pt x="3375251" y="686078"/>
                  <a:pt x="3137624" y="707886"/>
                </a:cubicBezTo>
                <a:cubicBezTo>
                  <a:pt x="2899998" y="729694"/>
                  <a:pt x="2859151" y="677931"/>
                  <a:pt x="2689392" y="707886"/>
                </a:cubicBezTo>
                <a:cubicBezTo>
                  <a:pt x="2519633" y="737841"/>
                  <a:pt x="2369130" y="658106"/>
                  <a:pt x="2193978" y="707886"/>
                </a:cubicBezTo>
                <a:cubicBezTo>
                  <a:pt x="2018826" y="757666"/>
                  <a:pt x="1781402" y="662243"/>
                  <a:pt x="1651381" y="707886"/>
                </a:cubicBezTo>
                <a:cubicBezTo>
                  <a:pt x="1521360" y="753529"/>
                  <a:pt x="1218849" y="680832"/>
                  <a:pt x="1061602" y="707886"/>
                </a:cubicBezTo>
                <a:cubicBezTo>
                  <a:pt x="904355" y="734940"/>
                  <a:pt x="747426" y="695141"/>
                  <a:pt x="566188" y="707886"/>
                </a:cubicBezTo>
                <a:cubicBezTo>
                  <a:pt x="384950" y="720631"/>
                  <a:pt x="277831" y="70657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10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80</Words>
  <Application>Microsoft Office PowerPoint</Application>
  <PresentationFormat>Custom</PresentationFormat>
  <Paragraphs>14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37</cp:revision>
  <dcterms:created xsi:type="dcterms:W3CDTF">2022-11-06T08:30:56Z</dcterms:created>
  <dcterms:modified xsi:type="dcterms:W3CDTF">2019-03-19T08:26:26Z</dcterms:modified>
</cp:coreProperties>
</file>