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8" r:id="rId3"/>
  </p:sldMasterIdLst>
  <p:notesMasterIdLst>
    <p:notesMasterId r:id="rId8"/>
  </p:notesMasterIdLst>
  <p:sldIdLst>
    <p:sldId id="477" r:id="rId4"/>
    <p:sldId id="257" r:id="rId5"/>
    <p:sldId id="298" r:id="rId6"/>
    <p:sldId id="45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A42A5-2E4C-45DA-B59D-108B310C8C6D}"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2A3C3-9A09-422B-956E-3873718C2B67}" type="slidenum">
              <a:rPr lang="en-US" smtClean="0"/>
              <a:t>‹#›</a:t>
            </a:fld>
            <a:endParaRPr lang="en-US"/>
          </a:p>
        </p:txBody>
      </p:sp>
    </p:spTree>
    <p:extLst>
      <p:ext uri="{BB962C8B-B14F-4D97-AF65-F5344CB8AC3E}">
        <p14:creationId xmlns:p14="http://schemas.microsoft.com/office/powerpoint/2010/main" val="1010298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89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87195A72-34EA-4EAB-B862-1EBFE0AAB181}"/>
              </a:ext>
            </a:extLst>
          </p:cNvPr>
          <p:cNvGrpSpPr/>
          <p:nvPr userDrawn="1"/>
        </p:nvGrpSpPr>
        <p:grpSpPr>
          <a:xfrm>
            <a:off x="0" y="0"/>
            <a:ext cx="12192000" cy="6858000"/>
            <a:chOff x="0" y="0"/>
            <a:chExt cx="12001500" cy="6858000"/>
          </a:xfrm>
        </p:grpSpPr>
        <p:grpSp>
          <p:nvGrpSpPr>
            <p:cNvPr id="3" name="组合 3">
              <a:extLst>
                <a:ext uri="{FF2B5EF4-FFF2-40B4-BE49-F238E27FC236}">
                  <a16:creationId xmlns:a16="http://schemas.microsoft.com/office/drawing/2014/main" xmlns="" id="{1E765FFC-8DA6-4906-8527-66D2A6604A83}"/>
                </a:ext>
              </a:extLst>
            </p:cNvPr>
            <p:cNvGrpSpPr/>
            <p:nvPr/>
          </p:nvGrpSpPr>
          <p:grpSpPr>
            <a:xfrm>
              <a:off x="0" y="0"/>
              <a:ext cx="6096000" cy="6858000"/>
              <a:chOff x="0" y="0"/>
              <a:chExt cx="12014200" cy="6858000"/>
            </a:xfrm>
            <a:solidFill>
              <a:srgbClr val="E0F2C0">
                <a:alpha val="49000"/>
              </a:srgbClr>
            </a:solidFill>
          </p:grpSpPr>
          <p:sp>
            <p:nvSpPr>
              <p:cNvPr id="20" name="矩形 20">
                <a:extLst>
                  <a:ext uri="{FF2B5EF4-FFF2-40B4-BE49-F238E27FC236}">
                    <a16:creationId xmlns:a16="http://schemas.microsoft.com/office/drawing/2014/main" xmlns="" id="{2794A135-EC2D-4566-A056-D302E1406721}"/>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xmlns="" id="{9754F745-B08A-4C8F-9984-609AE83728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xmlns="" id="{4566D3F9-F602-43AB-AE9C-D96C6C2FCD29}"/>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xmlns="" id="{A60B6A43-559D-43B5-9B2B-642E8C1C09B2}"/>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xmlns="" id="{9274E1AA-1899-4CEC-A19F-2AE29E9E9EBB}"/>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xmlns="" id="{66059F8B-8423-4FDB-9941-35523FF4B8B9}"/>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xmlns="" id="{02EDF55E-36F0-4890-AAEE-FE0874128F90}"/>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xmlns="" id="{4F47304A-EAA7-4C7F-99BC-B4D842E937F8}"/>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xmlns="" id="{7CF8742D-61E3-4EED-846B-9253E4A237B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xmlns="" id="{DCF4318B-E886-407B-8A3E-3CD8B8750A91}"/>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xmlns="" id="{2956D378-8795-4742-BC90-91198DA10E9B}"/>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xmlns="" id="{4FE1C3AC-9240-4DCE-A4BF-2C50D6778C6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xmlns="" id="{0765751D-310F-4A1E-A701-27271B582F5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xmlns="" id="{A7DC680C-176A-4C61-9BA7-7A9DD9E2B1E1}"/>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xmlns="" id="{AAD18662-1644-4C2D-8EE8-7ECF10210C4E}"/>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xmlns="" id="{1D0C62BD-D2CB-41D6-95A8-B509D045C0C5}"/>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4">
              <a:extLst>
                <a:ext uri="{FF2B5EF4-FFF2-40B4-BE49-F238E27FC236}">
                  <a16:creationId xmlns:a16="http://schemas.microsoft.com/office/drawing/2014/main" xmlns="" id="{AF597517-1735-43B0-AC73-A88B3FAB8525}"/>
                </a:ext>
              </a:extLst>
            </p:cNvPr>
            <p:cNvGrpSpPr/>
            <p:nvPr/>
          </p:nvGrpSpPr>
          <p:grpSpPr>
            <a:xfrm>
              <a:off x="6298582" y="0"/>
              <a:ext cx="5702918" cy="6858000"/>
              <a:chOff x="774700" y="0"/>
              <a:chExt cx="11239500" cy="6858000"/>
            </a:xfrm>
            <a:solidFill>
              <a:srgbClr val="E0F2C0">
                <a:alpha val="49000"/>
              </a:srgbClr>
            </a:solidFill>
          </p:grpSpPr>
          <p:sp>
            <p:nvSpPr>
              <p:cNvPr id="5" name="矩形 5">
                <a:extLst>
                  <a:ext uri="{FF2B5EF4-FFF2-40B4-BE49-F238E27FC236}">
                    <a16:creationId xmlns:a16="http://schemas.microsoft.com/office/drawing/2014/main" xmlns="" id="{56472902-3D83-4BFD-A70F-156EEAD3E047}"/>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6">
                <a:extLst>
                  <a:ext uri="{FF2B5EF4-FFF2-40B4-BE49-F238E27FC236}">
                    <a16:creationId xmlns:a16="http://schemas.microsoft.com/office/drawing/2014/main" xmlns="" id="{8163210F-22FF-4418-8653-A080C098F442}"/>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7">
                <a:extLst>
                  <a:ext uri="{FF2B5EF4-FFF2-40B4-BE49-F238E27FC236}">
                    <a16:creationId xmlns:a16="http://schemas.microsoft.com/office/drawing/2014/main" xmlns="" id="{B4FDE8A6-88FC-414B-A597-E9889B827990}"/>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8">
                <a:extLst>
                  <a:ext uri="{FF2B5EF4-FFF2-40B4-BE49-F238E27FC236}">
                    <a16:creationId xmlns:a16="http://schemas.microsoft.com/office/drawing/2014/main" xmlns="" id="{102AF6E6-DB29-4640-98D3-CA7E94E6DCCA}"/>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9">
                <a:extLst>
                  <a:ext uri="{FF2B5EF4-FFF2-40B4-BE49-F238E27FC236}">
                    <a16:creationId xmlns:a16="http://schemas.microsoft.com/office/drawing/2014/main" xmlns="" id="{C4970581-1F6E-48A9-A903-ACC68CF4374F}"/>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0">
                <a:extLst>
                  <a:ext uri="{FF2B5EF4-FFF2-40B4-BE49-F238E27FC236}">
                    <a16:creationId xmlns:a16="http://schemas.microsoft.com/office/drawing/2014/main" xmlns="" id="{EB6F6985-8ACD-4894-89E3-D5A8C1C1EE79}"/>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1">
                <a:extLst>
                  <a:ext uri="{FF2B5EF4-FFF2-40B4-BE49-F238E27FC236}">
                    <a16:creationId xmlns:a16="http://schemas.microsoft.com/office/drawing/2014/main" xmlns="" id="{153DCB89-4482-48EE-B6E3-CB0C6A9F062C}"/>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2">
                <a:extLst>
                  <a:ext uri="{FF2B5EF4-FFF2-40B4-BE49-F238E27FC236}">
                    <a16:creationId xmlns:a16="http://schemas.microsoft.com/office/drawing/2014/main" xmlns="" id="{F0EBEDB7-CB70-4D35-A398-AD3B6599AE72}"/>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3">
                <a:extLst>
                  <a:ext uri="{FF2B5EF4-FFF2-40B4-BE49-F238E27FC236}">
                    <a16:creationId xmlns:a16="http://schemas.microsoft.com/office/drawing/2014/main" xmlns="" id="{BADF9E54-3DC5-479F-850B-DC0D71B115E3}"/>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4">
                <a:extLst>
                  <a:ext uri="{FF2B5EF4-FFF2-40B4-BE49-F238E27FC236}">
                    <a16:creationId xmlns:a16="http://schemas.microsoft.com/office/drawing/2014/main" xmlns="" id="{0D25EE56-78B7-469D-996F-6A66ACD91128}"/>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5">
                <a:extLst>
                  <a:ext uri="{FF2B5EF4-FFF2-40B4-BE49-F238E27FC236}">
                    <a16:creationId xmlns:a16="http://schemas.microsoft.com/office/drawing/2014/main" xmlns="" id="{5BD2649E-CB24-4143-99FE-303141F6D867}"/>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6">
                <a:extLst>
                  <a:ext uri="{FF2B5EF4-FFF2-40B4-BE49-F238E27FC236}">
                    <a16:creationId xmlns:a16="http://schemas.microsoft.com/office/drawing/2014/main" xmlns="" id="{A4439684-6FDA-47AC-8526-736E74B28E5D}"/>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7">
                <a:extLst>
                  <a:ext uri="{FF2B5EF4-FFF2-40B4-BE49-F238E27FC236}">
                    <a16:creationId xmlns:a16="http://schemas.microsoft.com/office/drawing/2014/main" xmlns="" id="{275D8BEF-3B56-40E6-B723-974A37E32C9F}"/>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8">
                <a:extLst>
                  <a:ext uri="{FF2B5EF4-FFF2-40B4-BE49-F238E27FC236}">
                    <a16:creationId xmlns:a16="http://schemas.microsoft.com/office/drawing/2014/main" xmlns="" id="{007CA2C0-2688-49AB-B3AF-C85500E03D61}"/>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9">
                <a:extLst>
                  <a:ext uri="{FF2B5EF4-FFF2-40B4-BE49-F238E27FC236}">
                    <a16:creationId xmlns:a16="http://schemas.microsoft.com/office/drawing/2014/main" xmlns="" id="{C016734A-3171-461C-ACB4-2E00B1C030E1}"/>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25903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3" name="Footer Placeholder 2">
            <a:extLst>
              <a:ext uri="{FF2B5EF4-FFF2-40B4-BE49-F238E27FC236}">
                <a16:creationId xmlns:a16="http://schemas.microsoft.com/office/drawing/2014/main" xmlns=""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25118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6" name="Footer Placeholder 5">
            <a:extLst>
              <a:ext uri="{FF2B5EF4-FFF2-40B4-BE49-F238E27FC236}">
                <a16:creationId xmlns:a16="http://schemas.microsoft.com/office/drawing/2014/main" xmlns=""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3914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6" name="Footer Placeholder 5">
            <a:extLst>
              <a:ext uri="{FF2B5EF4-FFF2-40B4-BE49-F238E27FC236}">
                <a16:creationId xmlns:a16="http://schemas.microsoft.com/office/drawing/2014/main" xmlns=""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84104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5" name="Footer Placeholder 4">
            <a:extLst>
              <a:ext uri="{FF2B5EF4-FFF2-40B4-BE49-F238E27FC236}">
                <a16:creationId xmlns:a16="http://schemas.microsoft.com/office/drawing/2014/main" xmlns=""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799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5" name="Footer Placeholder 4">
            <a:extLst>
              <a:ext uri="{FF2B5EF4-FFF2-40B4-BE49-F238E27FC236}">
                <a16:creationId xmlns:a16="http://schemas.microsoft.com/office/drawing/2014/main" xmlns=""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10515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A63174-E06A-9088-BB69-023305BCD06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91E0AC-9AF9-365B-A443-316EA1B5EE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1BFDCA-A625-4363-109E-97737376BD5E}"/>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5" name="Footer Placeholder 4">
            <a:extLst>
              <a:ext uri="{FF2B5EF4-FFF2-40B4-BE49-F238E27FC236}">
                <a16:creationId xmlns:a16="http://schemas.microsoft.com/office/drawing/2014/main" xmlns="" id="{F95D689C-404A-8CBB-7F36-C4A0C0E31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AA33B98-1EBC-82E0-DED4-6542AF41895B}"/>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pic>
        <p:nvPicPr>
          <p:cNvPr id="9" name="Picture 10">
            <a:extLst>
              <a:ext uri="{FF2B5EF4-FFF2-40B4-BE49-F238E27FC236}">
                <a16:creationId xmlns:a16="http://schemas.microsoft.com/office/drawing/2014/main" xmlns="" id="{1DD80FDD-FCEB-1AE7-4565-33FE6E0F5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extLst>
      <p:ext uri="{BB962C8B-B14F-4D97-AF65-F5344CB8AC3E}">
        <p14:creationId xmlns:p14="http://schemas.microsoft.com/office/powerpoint/2010/main" val="337103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F82DF-48A0-526A-18E8-7EA8C41020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96CF1F-5B7F-62F0-86F3-9F396AC6C9E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AC5F1D-B0AE-EEAE-D520-079CAEF3B2CE}"/>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5" name="Footer Placeholder 4">
            <a:extLst>
              <a:ext uri="{FF2B5EF4-FFF2-40B4-BE49-F238E27FC236}">
                <a16:creationId xmlns:a16="http://schemas.microsoft.com/office/drawing/2014/main" xmlns="" id="{4836E515-F4FF-7B44-1AA5-527CC2AAB9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3E03CA2-9856-404C-DDC2-3F7B285E2579}"/>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423416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8EF93-0D3D-79D8-0D29-594ECBEBC6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2E49F3D-8631-FF00-FDB0-DB6B02E2A19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C7F182-BF08-F0F1-0517-E5E7320E7D2F}"/>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5" name="Footer Placeholder 4">
            <a:extLst>
              <a:ext uri="{FF2B5EF4-FFF2-40B4-BE49-F238E27FC236}">
                <a16:creationId xmlns:a16="http://schemas.microsoft.com/office/drawing/2014/main" xmlns="" id="{9B018EE8-C8B9-0597-E3AB-C491AF75E3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8E96DC3-A6C3-8212-AFB7-361D2D5FDA8C}"/>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a:extLst>
              <a:ext uri="{FF2B5EF4-FFF2-40B4-BE49-F238E27FC236}">
                <a16:creationId xmlns:a16="http://schemas.microsoft.com/office/drawing/2014/main" xmlns="" id="{CCCDDFB5-7A48-B253-5B8B-A45801403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9683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BA05FE-6210-E84D-CBAC-71BF89B11C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93D7BE-93E2-F3A2-7FEF-10450B6665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F0A4715-FB2B-17CF-5D9E-C2C82A8BEA3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03B868-B723-4A5C-F8E5-973929DDD2E2}"/>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6" name="Footer Placeholder 5">
            <a:extLst>
              <a:ext uri="{FF2B5EF4-FFF2-40B4-BE49-F238E27FC236}">
                <a16:creationId xmlns:a16="http://schemas.microsoft.com/office/drawing/2014/main" xmlns="" id="{A79368D2-CBC7-34EB-597C-6B06D7FAB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56607C-EFA6-A206-0445-817488FC17DB}"/>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3862985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779026-0768-D854-D28C-34B891DC758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C3265A4-3A3D-69AA-2E78-39E5E3FCDC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64D8D35-2456-DBA5-C424-B3A23C9EC3F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FDB8662-6DC7-71CA-98E7-C6F81C04A1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4E2E0B-6B37-CED7-CDC2-5C77396E10A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B3D0EFF-98C2-BB70-046A-87B8814599C5}"/>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8" name="Footer Placeholder 7">
            <a:extLst>
              <a:ext uri="{FF2B5EF4-FFF2-40B4-BE49-F238E27FC236}">
                <a16:creationId xmlns:a16="http://schemas.microsoft.com/office/drawing/2014/main" xmlns="" id="{86AB645D-058C-A0B8-DF0E-B1A24D2C4F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1454929-8F94-8619-2762-FACA8D2A819F}"/>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869506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0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57E20-7C0C-FBCE-849B-E3DE7F14FD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0B3391-CD61-E626-2932-014409D30B99}"/>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4" name="Footer Placeholder 3">
            <a:extLst>
              <a:ext uri="{FF2B5EF4-FFF2-40B4-BE49-F238E27FC236}">
                <a16:creationId xmlns:a16="http://schemas.microsoft.com/office/drawing/2014/main" xmlns="" id="{ADB2CBF9-3552-37E9-BE1E-060CBB504F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FE3CEBF-E15B-5582-D89A-AABA8DC0437D}"/>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xmlns="" id="{144A62E3-AAA8-8980-BF00-53C4979759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1556656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D2E003-170E-32F6-1119-878482BFF0E0}"/>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3" name="Footer Placeholder 2">
            <a:extLst>
              <a:ext uri="{FF2B5EF4-FFF2-40B4-BE49-F238E27FC236}">
                <a16:creationId xmlns:a16="http://schemas.microsoft.com/office/drawing/2014/main" xmlns="" id="{A169D70F-F889-B671-7A3C-7D5ECA05F1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C5FFA26-8FCC-DFF5-DAE1-3B9EAE5F5566}"/>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pic>
        <p:nvPicPr>
          <p:cNvPr id="5" name="Picture 30">
            <a:extLst>
              <a:ext uri="{FF2B5EF4-FFF2-40B4-BE49-F238E27FC236}">
                <a16:creationId xmlns:a16="http://schemas.microsoft.com/office/drawing/2014/main" xmlns="" id="{7565CF35-5BAB-3325-8EE8-B191AFAF127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393991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57E20-7C0C-FBCE-849B-E3DE7F14FD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0B3391-CD61-E626-2932-014409D30B99}"/>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4" name="Footer Placeholder 3">
            <a:extLst>
              <a:ext uri="{FF2B5EF4-FFF2-40B4-BE49-F238E27FC236}">
                <a16:creationId xmlns:a16="http://schemas.microsoft.com/office/drawing/2014/main" xmlns="" id="{ADB2CBF9-3552-37E9-BE1E-060CBB504F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FE3CEBF-E15B-5582-D89A-AABA8DC0437D}"/>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xmlns="" id="{144A62E3-AAA8-8980-BF00-53C4979759C0}"/>
              </a:ext>
            </a:extLst>
          </p:cNvPr>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3694570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41AAF-9136-184C-28AE-F3247E7E80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E2936C8-3EE4-E0FB-2918-0CB1BEA7FC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20E37ED-E31C-FCDB-7632-6045D00866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D07B9B-DF0E-A5A1-9B30-813D8B5428F9}"/>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6" name="Footer Placeholder 5">
            <a:extLst>
              <a:ext uri="{FF2B5EF4-FFF2-40B4-BE49-F238E27FC236}">
                <a16:creationId xmlns:a16="http://schemas.microsoft.com/office/drawing/2014/main" xmlns="" id="{B3322F40-E73F-ABD3-24C4-B6397317E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2A6BABE-EE8F-4B6D-97B0-4955518CF5BA}"/>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3159397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34D3D-B0EE-6118-6A29-CE2BE19D1A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E0C55B7-1829-1696-F04B-69AF21BA38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FDCB0D-DCED-44DA-776F-A611BA2F7B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4B9E78-0C61-FF36-9296-16895D605154}"/>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6" name="Footer Placeholder 5">
            <a:extLst>
              <a:ext uri="{FF2B5EF4-FFF2-40B4-BE49-F238E27FC236}">
                <a16:creationId xmlns:a16="http://schemas.microsoft.com/office/drawing/2014/main" xmlns="" id="{5F820CE4-CB6B-26CF-8909-F9B879725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6C490D5-CE0D-D158-C7F4-C2728C3E8F5A}"/>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pic>
        <p:nvPicPr>
          <p:cNvPr id="13" name="Picture 12" descr="Diagram&#10;&#10;Description automatically generated with medium confidence">
            <a:extLst>
              <a:ext uri="{FF2B5EF4-FFF2-40B4-BE49-F238E27FC236}">
                <a16:creationId xmlns:a16="http://schemas.microsoft.com/office/drawing/2014/main" xmlns="" id="{E36D3A7F-9A3D-6AB6-4C8D-2D5EC2AEF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7388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31E57-D22A-7AE2-BC73-BC57EAE79C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BB1746-F0AB-792C-9E38-67271D05B8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9C2F7E-6F0D-242B-9CAC-FE067E46D4EC}"/>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5" name="Footer Placeholder 4">
            <a:extLst>
              <a:ext uri="{FF2B5EF4-FFF2-40B4-BE49-F238E27FC236}">
                <a16:creationId xmlns:a16="http://schemas.microsoft.com/office/drawing/2014/main" xmlns="" id="{3C1EE071-3E82-5E10-FF19-3AF3E19784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475B4CF-AB5D-E96C-9D4C-FEE364803466}"/>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3786403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274EC0D-A7D3-7950-2D15-8307CC85B9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EBE5F9-30BA-7E9B-741E-683625D4A90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3CB535-E13F-5819-B314-3161D81FA54F}"/>
              </a:ext>
            </a:extLst>
          </p:cNvPr>
          <p:cNvSpPr>
            <a:spLocks noGrp="1"/>
          </p:cNvSpPr>
          <p:nvPr>
            <p:ph type="dt" sz="half" idx="10"/>
          </p:nvPr>
        </p:nvSpPr>
        <p:spPr>
          <a:xfrm>
            <a:off x="838200" y="6356350"/>
            <a:ext cx="2743200" cy="365125"/>
          </a:xfrm>
          <a:prstGeom prst="rect">
            <a:avLst/>
          </a:prstGeom>
        </p:spPr>
        <p:txBody>
          <a:bodyPr/>
          <a:lstStyle/>
          <a:p>
            <a:fld id="{3C44E6E6-66EA-4261-BC32-F98BF6CC210C}" type="datetimeFigureOut">
              <a:rPr lang="en-US" smtClean="0"/>
              <a:t>3/19/2019</a:t>
            </a:fld>
            <a:endParaRPr lang="en-US"/>
          </a:p>
        </p:txBody>
      </p:sp>
      <p:sp>
        <p:nvSpPr>
          <p:cNvPr id="5" name="Footer Placeholder 4">
            <a:extLst>
              <a:ext uri="{FF2B5EF4-FFF2-40B4-BE49-F238E27FC236}">
                <a16:creationId xmlns:a16="http://schemas.microsoft.com/office/drawing/2014/main" xmlns="" id="{5A6D8C40-263A-6C30-F94C-FB8973B891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8BAFB37-1407-861C-3824-CA901612D895}"/>
              </a:ext>
            </a:extLst>
          </p:cNvPr>
          <p:cNvSpPr>
            <a:spLocks noGrp="1"/>
          </p:cNvSpPr>
          <p:nvPr>
            <p:ph type="sldNum" sz="quarter" idx="12"/>
          </p:nvPr>
        </p:nvSpPr>
        <p:spPr>
          <a:xfrm>
            <a:off x="8610600" y="6356350"/>
            <a:ext cx="2743200" cy="365125"/>
          </a:xfrm>
          <a:prstGeom prst="rect">
            <a:avLst/>
          </a:prstGeom>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7388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xmlns="" id="{9135692A-5EBD-43D3-AC98-D9E522F481F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6981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5" name="Footer Placeholder 4">
            <a:extLst>
              <a:ext uri="{FF2B5EF4-FFF2-40B4-BE49-F238E27FC236}">
                <a16:creationId xmlns:a16="http://schemas.microsoft.com/office/drawing/2014/main" xmlns=""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799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C6988-C763-8F9C-4E40-8FDD1369B8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941245-50D6-20DE-12DF-64B0AAA4ED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D670F1-526F-9B14-021D-E7F568985BAD}"/>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5" name="Footer Placeholder 4">
            <a:extLst>
              <a:ext uri="{FF2B5EF4-FFF2-40B4-BE49-F238E27FC236}">
                <a16:creationId xmlns:a16="http://schemas.microsoft.com/office/drawing/2014/main" xmlns="" id="{6A7EC299-75CE-D353-8306-207A0E6BF0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6A8CE08-A1D6-E6F1-B032-92E8A58AC87F}"/>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1688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5" name="Footer Placeholder 4">
            <a:extLst>
              <a:ext uri="{FF2B5EF4-FFF2-40B4-BE49-F238E27FC236}">
                <a16:creationId xmlns:a16="http://schemas.microsoft.com/office/drawing/2014/main" xmlns=""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969453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6" name="Footer Placeholder 5">
            <a:extLst>
              <a:ext uri="{FF2B5EF4-FFF2-40B4-BE49-F238E27FC236}">
                <a16:creationId xmlns:a16="http://schemas.microsoft.com/office/drawing/2014/main" xmlns=""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97311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8" name="Footer Placeholder 7">
            <a:extLst>
              <a:ext uri="{FF2B5EF4-FFF2-40B4-BE49-F238E27FC236}">
                <a16:creationId xmlns:a16="http://schemas.microsoft.com/office/drawing/2014/main" xmlns=""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40890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3/19/2019</a:t>
            </a:fld>
            <a:endParaRPr lang="en-US"/>
          </a:p>
        </p:txBody>
      </p:sp>
      <p:sp>
        <p:nvSpPr>
          <p:cNvPr id="4" name="Footer Placeholder 3">
            <a:extLst>
              <a:ext uri="{FF2B5EF4-FFF2-40B4-BE49-F238E27FC236}">
                <a16:creationId xmlns:a16="http://schemas.microsoft.com/office/drawing/2014/main" xmlns=""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927153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xmlns=""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xmlns=""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xmlns=""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xmlns=""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xmlns=""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xmlns=""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xmlns=""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xmlns=""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xmlns=""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xmlns=""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xmlns=""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xmlns=""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xmlns=""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xmlns=""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xmlns=""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xmlns=""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xmlns=""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xmlns=""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xmlns=""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xmlns=""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xmlns=""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 name="Picture 7">
            <a:extLst>
              <a:ext uri="{FF2B5EF4-FFF2-40B4-BE49-F238E27FC236}">
                <a16:creationId xmlns:a16="http://schemas.microsoft.com/office/drawing/2014/main" xmlns="" id="{A61412D1-9E4E-81CB-BAD1-6DD97C6F55E8}"/>
              </a:ext>
            </a:extLst>
          </p:cNvPr>
          <p:cNvPicPr>
            <a:picLocks noChangeAspect="1"/>
          </p:cNvPicPr>
          <p:nvPr userDrawn="1"/>
        </p:nvPicPr>
        <p:blipFill>
          <a:blip r:embed="rId5"/>
          <a:srcRect/>
          <a:stretch>
            <a:fillRect/>
          </a:stretch>
        </p:blipFill>
        <p:spPr>
          <a:xfrm>
            <a:off x="0" y="0"/>
            <a:ext cx="12192000" cy="6858000"/>
          </a:xfrm>
          <a:prstGeom prst="rect">
            <a:avLst/>
          </a:prstGeom>
        </p:spPr>
      </p:pic>
      <p:sp>
        <p:nvSpPr>
          <p:cNvPr id="37" name="Rectangle: Rounded Corners 36">
            <a:extLst>
              <a:ext uri="{FF2B5EF4-FFF2-40B4-BE49-F238E27FC236}">
                <a16:creationId xmlns:a16="http://schemas.microsoft.com/office/drawing/2014/main" xmlns="" id="{28499B5F-26C6-2BDC-466D-88582213484E}"/>
              </a:ext>
            </a:extLst>
          </p:cNvPr>
          <p:cNvSpPr/>
          <p:nvPr userDrawn="1"/>
        </p:nvSpPr>
        <p:spPr>
          <a:xfrm>
            <a:off x="471948" y="325822"/>
            <a:ext cx="11362700" cy="6369268"/>
          </a:xfrm>
          <a:custGeom>
            <a:avLst/>
            <a:gdLst>
              <a:gd name="connsiteX0" fmla="*/ 0 w 11362700"/>
              <a:gd name="connsiteY0" fmla="*/ 270694 h 6369268"/>
              <a:gd name="connsiteX1" fmla="*/ 270694 w 11362700"/>
              <a:gd name="connsiteY1" fmla="*/ 0 h 6369268"/>
              <a:gd name="connsiteX2" fmla="*/ 11092006 w 11362700"/>
              <a:gd name="connsiteY2" fmla="*/ 0 h 6369268"/>
              <a:gd name="connsiteX3" fmla="*/ 11362700 w 11362700"/>
              <a:gd name="connsiteY3" fmla="*/ 270694 h 6369268"/>
              <a:gd name="connsiteX4" fmla="*/ 11362700 w 11362700"/>
              <a:gd name="connsiteY4" fmla="*/ 6098574 h 6369268"/>
              <a:gd name="connsiteX5" fmla="*/ 11092006 w 11362700"/>
              <a:gd name="connsiteY5" fmla="*/ 6369268 h 6369268"/>
              <a:gd name="connsiteX6" fmla="*/ 270694 w 11362700"/>
              <a:gd name="connsiteY6" fmla="*/ 6369268 h 6369268"/>
              <a:gd name="connsiteX7" fmla="*/ 0 w 11362700"/>
              <a:gd name="connsiteY7" fmla="*/ 6098574 h 6369268"/>
              <a:gd name="connsiteX8" fmla="*/ 0 w 11362700"/>
              <a:gd name="connsiteY8" fmla="*/ 270694 h 636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700" h="6369268" fill="none" extrusionOk="0">
                <a:moveTo>
                  <a:pt x="0" y="270694"/>
                </a:moveTo>
                <a:cubicBezTo>
                  <a:pt x="8661" y="110418"/>
                  <a:pt x="98142" y="-1729"/>
                  <a:pt x="270694" y="0"/>
                </a:cubicBezTo>
                <a:cubicBezTo>
                  <a:pt x="3666084" y="145084"/>
                  <a:pt x="5731597" y="-35079"/>
                  <a:pt x="11092006" y="0"/>
                </a:cubicBezTo>
                <a:cubicBezTo>
                  <a:pt x="11231679" y="-5255"/>
                  <a:pt x="11379012" y="112012"/>
                  <a:pt x="11362700" y="270694"/>
                </a:cubicBezTo>
                <a:cubicBezTo>
                  <a:pt x="11207067" y="2563089"/>
                  <a:pt x="11386166" y="4576793"/>
                  <a:pt x="11362700" y="6098574"/>
                </a:cubicBezTo>
                <a:cubicBezTo>
                  <a:pt x="11360103" y="6246965"/>
                  <a:pt x="11249232" y="6364506"/>
                  <a:pt x="11092006" y="6369268"/>
                </a:cubicBezTo>
                <a:cubicBezTo>
                  <a:pt x="6863353" y="6280266"/>
                  <a:pt x="1669976" y="6416178"/>
                  <a:pt x="270694" y="6369268"/>
                </a:cubicBezTo>
                <a:cubicBezTo>
                  <a:pt x="121069" y="6377525"/>
                  <a:pt x="5094" y="6253413"/>
                  <a:pt x="0" y="6098574"/>
                </a:cubicBezTo>
                <a:cubicBezTo>
                  <a:pt x="-134023" y="5067973"/>
                  <a:pt x="-8351" y="2857950"/>
                  <a:pt x="0" y="270694"/>
                </a:cubicBezTo>
                <a:close/>
              </a:path>
              <a:path w="11362700" h="6369268" stroke="0" extrusionOk="0">
                <a:moveTo>
                  <a:pt x="0" y="270694"/>
                </a:moveTo>
                <a:cubicBezTo>
                  <a:pt x="5788" y="121881"/>
                  <a:pt x="118537" y="-3575"/>
                  <a:pt x="270694" y="0"/>
                </a:cubicBezTo>
                <a:cubicBezTo>
                  <a:pt x="3250643" y="-136090"/>
                  <a:pt x="7532669" y="117287"/>
                  <a:pt x="11092006" y="0"/>
                </a:cubicBezTo>
                <a:cubicBezTo>
                  <a:pt x="11236532" y="14418"/>
                  <a:pt x="11364913" y="122697"/>
                  <a:pt x="11362700" y="270694"/>
                </a:cubicBezTo>
                <a:cubicBezTo>
                  <a:pt x="11245205" y="2530936"/>
                  <a:pt x="11444322" y="4661697"/>
                  <a:pt x="11362700" y="6098574"/>
                </a:cubicBezTo>
                <a:cubicBezTo>
                  <a:pt x="11359030" y="6246597"/>
                  <a:pt x="11249706" y="6371142"/>
                  <a:pt x="11092006" y="6369268"/>
                </a:cubicBezTo>
                <a:cubicBezTo>
                  <a:pt x="7336069" y="6327767"/>
                  <a:pt x="4039050" y="6497903"/>
                  <a:pt x="270694" y="6369268"/>
                </a:cubicBezTo>
                <a:cubicBezTo>
                  <a:pt x="124324" y="6372203"/>
                  <a:pt x="-15906" y="6231863"/>
                  <a:pt x="0" y="6098574"/>
                </a:cubicBezTo>
                <a:cubicBezTo>
                  <a:pt x="-154472" y="4700145"/>
                  <a:pt x="-165626" y="1176711"/>
                  <a:pt x="0" y="270694"/>
                </a:cubicBezTo>
                <a:close/>
              </a:path>
            </a:pathLst>
          </a:custGeom>
          <a:solidFill>
            <a:schemeClr val="bg1">
              <a:alpha val="94000"/>
            </a:schemeClr>
          </a:solidFill>
          <a:ln w="57150">
            <a:solidFill>
              <a:srgbClr val="008080"/>
            </a:solidFill>
            <a:prstDash val="sysDash"/>
            <a:extLst>
              <a:ext uri="{C807C97D-BFC1-408E-A445-0C87EB9F89A2}">
                <ask:lineSketchStyleProps xmlns:ask="http://schemas.microsoft.com/office/drawing/2018/sketchyshapes" xmlns="" sd="2214188587">
                  <a:prstGeom prst="roundRect">
                    <a:avLst>
                      <a:gd name="adj" fmla="val 425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166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726056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19399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9"/>
            <a:ext cx="12176094" cy="6857748"/>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4276"/>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3" y="3937003"/>
            <a:ext cx="8550262" cy="2826356"/>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2" y="816750"/>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2902177" y="4796864"/>
            <a:ext cx="6070488" cy="923130"/>
          </a:xfrm>
          <a:prstGeom prst="rect">
            <a:avLst/>
          </a:prstGeom>
          <a:noFill/>
        </p:spPr>
        <p:txBody>
          <a:bodyPr wrap="none" lIns="91239" tIns="45621" rIns="91239" bIns="45621">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80850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xmlns="" id="{31644FDE-50B2-9ABE-F454-9759F1CE9470}"/>
              </a:ext>
            </a:extLst>
          </p:cNvPr>
          <p:cNvSpPr/>
          <p:nvPr/>
        </p:nvSpPr>
        <p:spPr>
          <a:xfrm rot="365892">
            <a:off x="481006" y="165425"/>
            <a:ext cx="11024101" cy="6329107"/>
          </a:xfrm>
          <a:prstGeom prst="cloud">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BCD83778-6E48-321D-BA8D-2EE7452BFFAF}"/>
              </a:ext>
            </a:extLst>
          </p:cNvPr>
          <p:cNvPicPr>
            <a:picLocks noChangeAspect="1"/>
          </p:cNvPicPr>
          <p:nvPr/>
        </p:nvPicPr>
        <p:blipFill>
          <a:blip r:embed="rId2"/>
          <a:stretch>
            <a:fillRect/>
          </a:stretch>
        </p:blipFill>
        <p:spPr>
          <a:xfrm>
            <a:off x="3925926" y="172536"/>
            <a:ext cx="4170025" cy="1926503"/>
          </a:xfrm>
          <a:prstGeom prst="rect">
            <a:avLst/>
          </a:prstGeom>
        </p:spPr>
      </p:pic>
      <p:pic>
        <p:nvPicPr>
          <p:cNvPr id="6" name="Picture 5">
            <a:extLst>
              <a:ext uri="{FF2B5EF4-FFF2-40B4-BE49-F238E27FC236}">
                <a16:creationId xmlns:a16="http://schemas.microsoft.com/office/drawing/2014/main" xmlns="" id="{C77272C8-BA17-032C-6E20-68439128D68C}"/>
              </a:ext>
            </a:extLst>
          </p:cNvPr>
          <p:cNvPicPr>
            <a:picLocks noChangeAspect="1"/>
          </p:cNvPicPr>
          <p:nvPr/>
        </p:nvPicPr>
        <p:blipFill>
          <a:blip r:embed="rId3"/>
          <a:stretch>
            <a:fillRect/>
          </a:stretch>
        </p:blipFill>
        <p:spPr>
          <a:xfrm>
            <a:off x="1226289" y="1370232"/>
            <a:ext cx="9803218" cy="2139881"/>
          </a:xfrm>
          <a:prstGeom prst="rect">
            <a:avLst/>
          </a:prstGeom>
        </p:spPr>
      </p:pic>
      <p:pic>
        <p:nvPicPr>
          <p:cNvPr id="13" name="Picture 12">
            <a:extLst>
              <a:ext uri="{FF2B5EF4-FFF2-40B4-BE49-F238E27FC236}">
                <a16:creationId xmlns:a16="http://schemas.microsoft.com/office/drawing/2014/main" xmlns="" id="{AE60DAB4-EA8F-6AAD-F839-9EF59BD95071}"/>
              </a:ext>
            </a:extLst>
          </p:cNvPr>
          <p:cNvPicPr>
            <a:picLocks noChangeAspect="1"/>
          </p:cNvPicPr>
          <p:nvPr/>
        </p:nvPicPr>
        <p:blipFill>
          <a:blip r:embed="rId4"/>
          <a:stretch>
            <a:fillRect/>
          </a:stretch>
        </p:blipFill>
        <p:spPr>
          <a:xfrm>
            <a:off x="1802775" y="3021941"/>
            <a:ext cx="8437595" cy="2664183"/>
          </a:xfrm>
          <a:prstGeom prst="rect">
            <a:avLst/>
          </a:prstGeom>
        </p:spPr>
      </p:pic>
    </p:spTree>
    <p:extLst>
      <p:ext uri="{BB962C8B-B14F-4D97-AF65-F5344CB8AC3E}">
        <p14:creationId xmlns:p14="http://schemas.microsoft.com/office/powerpoint/2010/main" val="3981625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a:extLst>
              <a:ext uri="{FF2B5EF4-FFF2-40B4-BE49-F238E27FC236}">
                <a16:creationId xmlns:a16="http://schemas.microsoft.com/office/drawing/2014/main" xmlns="" id="{DFA2997F-475B-460E-B188-D2C0EE2E0688}"/>
              </a:ext>
            </a:extLst>
          </p:cNvPr>
          <p:cNvSpPr txBox="1">
            <a:spLocks noChangeArrowheads="1"/>
          </p:cNvSpPr>
          <p:nvPr/>
        </p:nvSpPr>
        <p:spPr bwMode="auto">
          <a:xfrm>
            <a:off x="1240244" y="826477"/>
            <a:ext cx="10299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điều</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biết</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rừng</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(Qua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phim</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ảnh</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sách</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báo</a:t>
            </a:r>
            <a:r>
              <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19" name="图片 39">
            <a:extLst>
              <a:ext uri="{FF2B5EF4-FFF2-40B4-BE49-F238E27FC236}">
                <a16:creationId xmlns:a16="http://schemas.microsoft.com/office/drawing/2014/main" xmlns="" id="{73B08473-AEE1-4D40-A169-B3180EEC11B7}"/>
              </a:ext>
            </a:extLst>
          </p:cNvPr>
          <p:cNvPicPr>
            <a:picLocks noChangeAspect="1"/>
          </p:cNvPicPr>
          <p:nvPr/>
        </p:nvPicPr>
        <p:blipFill rotWithShape="1">
          <a:blip r:embed="rId3">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grpSp>
        <p:nvGrpSpPr>
          <p:cNvPr id="23" name="Group 22">
            <a:extLst>
              <a:ext uri="{FF2B5EF4-FFF2-40B4-BE49-F238E27FC236}">
                <a16:creationId xmlns:a16="http://schemas.microsoft.com/office/drawing/2014/main" xmlns="" id="{248BE892-71D7-4624-B7E7-C7173751FDD1}"/>
              </a:ext>
            </a:extLst>
          </p:cNvPr>
          <p:cNvGrpSpPr/>
          <p:nvPr/>
        </p:nvGrpSpPr>
        <p:grpSpPr>
          <a:xfrm>
            <a:off x="1440953" y="1724642"/>
            <a:ext cx="8700574" cy="3907230"/>
            <a:chOff x="756055" y="1175657"/>
            <a:chExt cx="10960735" cy="885825"/>
          </a:xfrm>
        </p:grpSpPr>
        <p:sp>
          <p:nvSpPr>
            <p:cNvPr id="24" name="Rounded Rectangle 17">
              <a:extLst>
                <a:ext uri="{FF2B5EF4-FFF2-40B4-BE49-F238E27FC236}">
                  <a16:creationId xmlns:a16="http://schemas.microsoft.com/office/drawing/2014/main" xmlns="" id="{AADC9757-B3BE-45B6-BCF8-A58F358FFBD1}"/>
                </a:ext>
              </a:extLst>
            </p:cNvPr>
            <p:cNvSpPr/>
            <p:nvPr/>
          </p:nvSpPr>
          <p:spPr>
            <a:xfrm>
              <a:off x="756055" y="1288052"/>
              <a:ext cx="10960735" cy="773430"/>
            </a:xfrm>
            <a:prstGeom prst="round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a:latin typeface="Cambria" panose="02040503050406030204" pitchFamily="18" charset="0"/>
                <a:ea typeface="Cambria" panose="02040503050406030204" pitchFamily="18" charset="0"/>
              </a:endParaRPr>
            </a:p>
          </p:txBody>
        </p:sp>
        <p:sp>
          <p:nvSpPr>
            <p:cNvPr id="25" name="Rounded Rectangle 1">
              <a:extLst>
                <a:ext uri="{FF2B5EF4-FFF2-40B4-BE49-F238E27FC236}">
                  <a16:creationId xmlns:a16="http://schemas.microsoft.com/office/drawing/2014/main" xmlns="" id="{F9F8BB68-28E2-464E-BE4C-F0377FD3131F}"/>
                </a:ext>
              </a:extLst>
            </p:cNvPr>
            <p:cNvSpPr/>
            <p:nvPr/>
          </p:nvSpPr>
          <p:spPr>
            <a:xfrm>
              <a:off x="824000" y="1175657"/>
              <a:ext cx="10892155" cy="773430"/>
            </a:xfrm>
            <a:prstGeom prst="roundRect">
              <a:avLst/>
            </a:prstGeom>
            <a:solidFill>
              <a:srgbClr val="E8EF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dirty="0">
                <a:latin typeface="Cambria" panose="02040503050406030204" pitchFamily="18" charset="0"/>
                <a:ea typeface="Cambria" panose="02040503050406030204" pitchFamily="18" charset="0"/>
              </a:endParaRPr>
            </a:p>
          </p:txBody>
        </p:sp>
        <p:sp>
          <p:nvSpPr>
            <p:cNvPr id="26" name="文本框 7">
              <a:extLst>
                <a:ext uri="{FF2B5EF4-FFF2-40B4-BE49-F238E27FC236}">
                  <a16:creationId xmlns:a16="http://schemas.microsoft.com/office/drawing/2014/main" xmlns="" id="{04CA1503-F6CB-49F7-A473-F193BFE4798E}"/>
                </a:ext>
              </a:extLst>
            </p:cNvPr>
            <p:cNvSpPr txBox="1"/>
            <p:nvPr/>
          </p:nvSpPr>
          <p:spPr>
            <a:xfrm>
              <a:off x="924330" y="1244237"/>
              <a:ext cx="10669905" cy="710332"/>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Gợi ý:</a:t>
              </a:r>
            </a:p>
            <a:p>
              <a:pPr algn="just"/>
              <a:r>
                <a:rPr lang="vi-VN" sz="2800" b="1" i="0"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Em biết đến khu rừng đó nhờ đâu?</a:t>
              </a:r>
            </a:p>
            <a:p>
              <a:pPr algn="just"/>
              <a:r>
                <a:rPr lang="vi-VN" sz="2800" b="1" i="0"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Cây cối trong khu rừng đó như thế nào?</a:t>
              </a:r>
            </a:p>
            <a:p>
              <a:pPr algn="just"/>
              <a:r>
                <a:rPr lang="vi-VN" sz="2800" b="1" i="0"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Trong rừng có những con vật gì?</a:t>
              </a:r>
            </a:p>
            <a:p>
              <a:pPr algn="just"/>
              <a:r>
                <a:rPr lang="vi-VN" sz="2800" b="1" i="0"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Nêu cảm nghĩ của em về khu rừng đó.</a:t>
              </a:r>
            </a:p>
          </p:txBody>
        </p:sp>
      </p:grpSp>
    </p:spTree>
    <p:extLst>
      <p:ext uri="{BB962C8B-B14F-4D97-AF65-F5344CB8AC3E}">
        <p14:creationId xmlns:p14="http://schemas.microsoft.com/office/powerpoint/2010/main" val="41602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20C44A3-8F9A-4052-966B-CD74584415FC}"/>
              </a:ext>
            </a:extLst>
          </p:cNvPr>
          <p:cNvSpPr/>
          <p:nvPr/>
        </p:nvSpPr>
        <p:spPr>
          <a:xfrm>
            <a:off x="284922" y="819150"/>
            <a:ext cx="11622154" cy="58674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Em biết rừng quốc gia Cúc Phương. Em biết đến khu rừng đó nhờ một lần đi du lịch với gia đình. Cây cối trong rừng rất xanh tốt. Trong rừng có rất nhiều loài vật như các loài chim, khỉ,… Em rất thích khu rừng. Nếu có dịp em nhất định sẽ quay lại lần nữa.</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1FD5A921-7D7E-48F5-9508-2EC8B6CA66B8}"/>
              </a:ext>
            </a:extLst>
          </p:cNvPr>
          <p:cNvPicPr>
            <a:picLocks noChangeAspect="1"/>
          </p:cNvPicPr>
          <p:nvPr/>
        </p:nvPicPr>
        <p:blipFill>
          <a:blip r:embed="rId2"/>
          <a:stretch>
            <a:fillRect/>
          </a:stretch>
        </p:blipFill>
        <p:spPr>
          <a:xfrm>
            <a:off x="4137113" y="136739"/>
            <a:ext cx="3822523" cy="926672"/>
          </a:xfrm>
          <a:prstGeom prst="rect">
            <a:avLst/>
          </a:prstGeom>
        </p:spPr>
      </p:pic>
    </p:spTree>
    <p:extLst>
      <p:ext uri="{BB962C8B-B14F-4D97-AF65-F5344CB8AC3E}">
        <p14:creationId xmlns:p14="http://schemas.microsoft.com/office/powerpoint/2010/main" val="4190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151</Words>
  <Application>Microsoft Office PowerPoint</Application>
  <PresentationFormat>Custom</PresentationFormat>
  <Paragraphs>13</Paragraphs>
  <Slides>4</Slides>
  <Notes>1</Notes>
  <HiddenSlides>0</HiddenSlides>
  <MMClips>0</MMClips>
  <ScaleCrop>false</ScaleCrop>
  <HeadingPairs>
    <vt:vector size="4" baseType="variant">
      <vt:variant>
        <vt:lpstr>Theme</vt:lpstr>
      </vt:variant>
      <vt:variant>
        <vt:i4>3</vt:i4>
      </vt:variant>
      <vt:variant>
        <vt:lpstr>Slide Titles</vt:lpstr>
      </vt:variant>
      <vt:variant>
        <vt:i4>4</vt:i4>
      </vt:variant>
    </vt:vector>
  </HeadingPairs>
  <TitlesOfParts>
    <vt:vector size="7" baseType="lpstr">
      <vt:lpstr>包图主题2</vt:lpstr>
      <vt:lpstr>Office Theme</vt:lpstr>
      <vt:lpstr>2_Office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48</cp:revision>
  <dcterms:created xsi:type="dcterms:W3CDTF">2022-10-31T09:21:31Z</dcterms:created>
  <dcterms:modified xsi:type="dcterms:W3CDTF">2019-03-19T06:53:53Z</dcterms:modified>
</cp:coreProperties>
</file>