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95" r:id="rId3"/>
  </p:sldMasterIdLst>
  <p:notesMasterIdLst>
    <p:notesMasterId r:id="rId20"/>
  </p:notesMasterIdLst>
  <p:sldIdLst>
    <p:sldId id="9517" r:id="rId4"/>
    <p:sldId id="9486" r:id="rId5"/>
    <p:sldId id="277" r:id="rId6"/>
    <p:sldId id="9493" r:id="rId7"/>
    <p:sldId id="9474" r:id="rId8"/>
    <p:sldId id="9499" r:id="rId9"/>
    <p:sldId id="268" r:id="rId10"/>
    <p:sldId id="284" r:id="rId11"/>
    <p:sldId id="283" r:id="rId12"/>
    <p:sldId id="304" r:id="rId13"/>
    <p:sldId id="9511" r:id="rId14"/>
    <p:sldId id="275" r:id="rId15"/>
    <p:sldId id="9512" r:id="rId16"/>
    <p:sldId id="9509" r:id="rId17"/>
    <p:sldId id="951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2019/3/19</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2019/3/19</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xmlns="" id="{BA87585E-0720-44D4-91CC-38F4A41A4A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372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45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9966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1291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0689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100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333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131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2369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5207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737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2019/3/19</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2019/3/19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3/19/2019</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18003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25.png"/><Relationship Id="rId21" Type="http://schemas.microsoft.com/office/2007/relationships/hdphoto" Target="../media/hdphoto8.wdp"/><Relationship Id="rId7" Type="http://schemas.openxmlformats.org/officeDocument/2006/relationships/image" Target="../media/image28.png"/><Relationship Id="rId12" Type="http://schemas.microsoft.com/office/2007/relationships/hdphoto" Target="../media/hdphoto4.wdp"/><Relationship Id="rId17" Type="http://schemas.openxmlformats.org/officeDocument/2006/relationships/image" Target="../media/image34.png"/><Relationship Id="rId25" Type="http://schemas.microsoft.com/office/2007/relationships/hdphoto" Target="../media/hdphoto10.wdp"/><Relationship Id="rId2" Type="http://schemas.openxmlformats.org/officeDocument/2006/relationships/image" Target="../media/image12.jpeg"/><Relationship Id="rId16" Type="http://schemas.microsoft.com/office/2007/relationships/hdphoto" Target="../media/hdphoto6.wdp"/><Relationship Id="rId20" Type="http://schemas.openxmlformats.org/officeDocument/2006/relationships/image" Target="../media/image36.png"/><Relationship Id="rId29" Type="http://schemas.microsoft.com/office/2007/relationships/hdphoto" Target="../media/hdphoto11.wdp"/><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24" Type="http://schemas.openxmlformats.org/officeDocument/2006/relationships/image" Target="../media/image38.png"/><Relationship Id="rId32" Type="http://schemas.openxmlformats.org/officeDocument/2006/relationships/image" Target="../media/image45.png"/><Relationship Id="rId5" Type="http://schemas.microsoft.com/office/2007/relationships/hdphoto" Target="../media/hdphoto2.wdp"/><Relationship Id="rId15" Type="http://schemas.openxmlformats.org/officeDocument/2006/relationships/image" Target="../media/image33.png"/><Relationship Id="rId23" Type="http://schemas.microsoft.com/office/2007/relationships/hdphoto" Target="../media/hdphoto9.wdp"/><Relationship Id="rId28" Type="http://schemas.openxmlformats.org/officeDocument/2006/relationships/image" Target="../media/image42.png"/><Relationship Id="rId10" Type="http://schemas.microsoft.com/office/2007/relationships/hdphoto" Target="../media/hdphoto3.wdp"/><Relationship Id="rId19" Type="http://schemas.microsoft.com/office/2007/relationships/hdphoto" Target="../media/hdphoto7.wdp"/><Relationship Id="rId31" Type="http://schemas.microsoft.com/office/2007/relationships/hdphoto" Target="../media/hdphoto12.wdp"/><Relationship Id="rId4" Type="http://schemas.openxmlformats.org/officeDocument/2006/relationships/image" Target="../media/image26.png"/><Relationship Id="rId9" Type="http://schemas.openxmlformats.org/officeDocument/2006/relationships/image" Target="../media/image30.png"/><Relationship Id="rId14" Type="http://schemas.microsoft.com/office/2007/relationships/hdphoto" Target="../media/hdphoto5.wdp"/><Relationship Id="rId22" Type="http://schemas.openxmlformats.org/officeDocument/2006/relationships/image" Target="../media/image37.png"/><Relationship Id="rId27" Type="http://schemas.openxmlformats.org/officeDocument/2006/relationships/image" Target="../media/image41.png"/><Relationship Id="rId30"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47.png"/><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image" Target="../media/image12.jpeg"/><Relationship Id="rId1" Type="http://schemas.openxmlformats.org/officeDocument/2006/relationships/slideLayout" Target="../slideLayouts/slideLayout12.xml"/><Relationship Id="rId6" Type="http://schemas.microsoft.com/office/2007/relationships/hdphoto" Target="../media/hdphoto14.wdp"/><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25.png"/><Relationship Id="rId21" Type="http://schemas.microsoft.com/office/2007/relationships/hdphoto" Target="../media/hdphoto8.wdp"/><Relationship Id="rId7" Type="http://schemas.openxmlformats.org/officeDocument/2006/relationships/image" Target="../media/image28.png"/><Relationship Id="rId12" Type="http://schemas.microsoft.com/office/2007/relationships/hdphoto" Target="../media/hdphoto4.wdp"/><Relationship Id="rId17" Type="http://schemas.openxmlformats.org/officeDocument/2006/relationships/image" Target="../media/image34.png"/><Relationship Id="rId25" Type="http://schemas.microsoft.com/office/2007/relationships/hdphoto" Target="../media/hdphoto10.wdp"/><Relationship Id="rId2" Type="http://schemas.openxmlformats.org/officeDocument/2006/relationships/image" Target="../media/image12.jpeg"/><Relationship Id="rId16" Type="http://schemas.microsoft.com/office/2007/relationships/hdphoto" Target="../media/hdphoto6.wdp"/><Relationship Id="rId20" Type="http://schemas.openxmlformats.org/officeDocument/2006/relationships/image" Target="../media/image36.png"/><Relationship Id="rId29"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24" Type="http://schemas.openxmlformats.org/officeDocument/2006/relationships/image" Target="../media/image38.png"/><Relationship Id="rId5" Type="http://schemas.microsoft.com/office/2007/relationships/hdphoto" Target="../media/hdphoto2.wdp"/><Relationship Id="rId15" Type="http://schemas.openxmlformats.org/officeDocument/2006/relationships/image" Target="../media/image33.png"/><Relationship Id="rId23" Type="http://schemas.microsoft.com/office/2007/relationships/hdphoto" Target="../media/hdphoto9.wdp"/><Relationship Id="rId28" Type="http://schemas.openxmlformats.org/officeDocument/2006/relationships/image" Target="../media/image41.png"/><Relationship Id="rId10" Type="http://schemas.microsoft.com/office/2007/relationships/hdphoto" Target="../media/hdphoto3.wdp"/><Relationship Id="rId19" Type="http://schemas.microsoft.com/office/2007/relationships/hdphoto" Target="../media/hdphoto7.wdp"/><Relationship Id="rId4" Type="http://schemas.openxmlformats.org/officeDocument/2006/relationships/image" Target="../media/image26.png"/><Relationship Id="rId9" Type="http://schemas.openxmlformats.org/officeDocument/2006/relationships/image" Target="../media/image30.png"/><Relationship Id="rId14" Type="http://schemas.microsoft.com/office/2007/relationships/hdphoto" Target="../media/hdphoto5.wdp"/><Relationship Id="rId22" Type="http://schemas.openxmlformats.org/officeDocument/2006/relationships/image" Target="../media/image37.png"/><Relationship Id="rId27" Type="http://schemas.openxmlformats.org/officeDocument/2006/relationships/image" Target="../media/image40.png"/><Relationship Id="rId30"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129"/>
            <a:ext cx="12176094" cy="6857748"/>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4276"/>
            <a:ext cx="8194420" cy="456620"/>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7003"/>
            <a:ext cx="8550262" cy="2826356"/>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2" y="816750"/>
            <a:ext cx="1306897"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5425A85-DCC2-654C-8930-D162C4059446}"/>
              </a:ext>
            </a:extLst>
          </p:cNvPr>
          <p:cNvSpPr/>
          <p:nvPr/>
        </p:nvSpPr>
        <p:spPr>
          <a:xfrm>
            <a:off x="3060757" y="4769047"/>
            <a:ext cx="6070488" cy="923128"/>
          </a:xfrm>
          <a:prstGeom prst="rect">
            <a:avLst/>
          </a:prstGeom>
          <a:noFill/>
        </p:spPr>
        <p:txBody>
          <a:bodyPr wrap="none" lIns="91239" tIns="45620" rIns="91239" bIns="45620">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4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0302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xmlns=""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xmlns=""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xmlns=""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xmlns=""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xmlns=""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xmlns=""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xmlns=""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xmlns=""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xmlns=""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xmlns=""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xmlns=""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xmlns=""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xmlns=""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xmlns=""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xmlns=""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xmlns=""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xmlns=""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xmlns=""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xmlns=""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xmlns=""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xmlns=""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xmlns=""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xmlns=""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xmlns=""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xmlns=""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xmlns=""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xmlns=""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xmlns=""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xmlns=""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xmlns=""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xmlns=""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xmlns=""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xmlns=""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xmlns=""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xmlns=""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xmlns=""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xmlns=""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xmlns=""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xmlns=""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xmlns=""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xmlns=""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xmlns="" id="{F45CB222-9195-4CE9-8599-7183C42E98FF}"/>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xmlns="" id="{CEB2F0B7-4DAC-40D6-938F-F635A8DA3D71}"/>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xmlns="" id="{EC8049BB-6A12-4780-B4F3-AAAA8CC2EA0E}"/>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xmlns="" id="{5634B7DB-3926-4ABB-9687-4CA9E467AC0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xmlns="" id="{B7B282B3-B779-4DAD-BBED-3AA78DEAF91E}"/>
              </a:ext>
            </a:extLst>
          </p:cNvPr>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xmlns=""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xmlns="" id="{07DC3A54-6348-4075-9F54-5E62032A6017}"/>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275EF478-66A2-458C-B362-4F5C0D6B616A}"/>
              </a:ext>
            </a:extLst>
          </p:cNvPr>
          <p:cNvPicPr>
            <a:picLocks noChangeAspect="1"/>
          </p:cNvPicPr>
          <p:nvPr/>
        </p:nvPicPr>
        <p:blipFill>
          <a:blip r:embed="rId32"/>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xmlns=""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xmlns=""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xmlns=""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xmlns=""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xmlns=""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xmlns=""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xmlns=""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xmlns=""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xmlns=""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xmlns=""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xmlns=""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xmlns=""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xmlns=""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xmlns=""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xmlns=""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xmln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xmlns=""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xmlns=""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mbria" panose="02040503050406030204" pitchFamily="18" charset="0"/>
                  <a:ea typeface="Cambria" panose="02040503050406030204" pitchFamily="18" charset="0"/>
                  <a:cs typeface="Calibri" panose="020F0502020204030204" pitchFamily="34" charset="0"/>
                </a:rPr>
                <a:t>Từ</a:t>
              </a:r>
              <a:r>
                <a:rPr lang="en-US" sz="40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B050"/>
                  </a:solidFill>
                  <a:latin typeface="Cambria" panose="02040503050406030204" pitchFamily="18" charset="0"/>
                  <a:ea typeface="Cambria" panose="02040503050406030204" pitchFamily="18" charset="0"/>
                  <a:cs typeface="Calibri" panose="020F0502020204030204" pitchFamily="34" charset="0"/>
                </a:rPr>
                <a:t>ngữ</a:t>
              </a:r>
              <a:r>
                <a:rPr lang="en-US" sz="40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B050"/>
                  </a:solidFill>
                  <a:latin typeface="Cambria" panose="02040503050406030204" pitchFamily="18" charset="0"/>
                  <a:ea typeface="Cambria" panose="02040503050406030204" pitchFamily="18" charset="0"/>
                  <a:cs typeface="Calibri" panose="020F0502020204030204" pitchFamily="34" charset="0"/>
                </a:rPr>
                <a:t>có</a:t>
              </a:r>
              <a:r>
                <a:rPr lang="en-US" sz="40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B050"/>
                  </a:solidFill>
                  <a:latin typeface="Cambria" panose="02040503050406030204" pitchFamily="18" charset="0"/>
                  <a:ea typeface="Cambria" panose="02040503050406030204" pitchFamily="18" charset="0"/>
                  <a:cs typeface="Calibri" panose="020F0502020204030204" pitchFamily="34" charset="0"/>
                </a:rPr>
                <a:t>tiếng</a:t>
              </a:r>
              <a:r>
                <a:rPr lang="en-US" sz="40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B050"/>
                  </a:solidFill>
                  <a:latin typeface="Cambria" panose="02040503050406030204" pitchFamily="18" charset="0"/>
                  <a:ea typeface="Cambria" panose="02040503050406030204" pitchFamily="18" charset="0"/>
                  <a:cs typeface="Calibri" panose="020F0502020204030204" pitchFamily="34" charset="0"/>
                </a:rPr>
                <a:t>chứa</a:t>
              </a:r>
              <a:r>
                <a:rPr lang="en-US" sz="40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rPr>
                <a:t>in</a:t>
              </a:r>
              <a:r>
                <a:rPr lang="en-US" sz="4000"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xin</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lỗi</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viên</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pin,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trái</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chín</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quả</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mìn</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uy</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tín</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kín</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chemeClr val="tx1"/>
                  </a:solidFill>
                  <a:latin typeface="Cambria" panose="02040503050406030204" pitchFamily="18" charset="0"/>
                  <a:ea typeface="Cambria" panose="02040503050406030204" pitchFamily="18" charset="0"/>
                  <a:cs typeface="Calibri" panose="020F0502020204030204" pitchFamily="34" charset="0"/>
                </a:rPr>
                <a:t>đáo</a:t>
              </a:r>
              <a:r>
                <a:rPr lang="en-US" sz="40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p>
          </p:txBody>
        </p:sp>
        <p:pic>
          <p:nvPicPr>
            <p:cNvPr id="9" name="Picture 8">
              <a:extLst>
                <a:ext uri="{FF2B5EF4-FFF2-40B4-BE49-F238E27FC236}">
                  <a16:creationId xmlns:a16="http://schemas.microsoft.com/office/drawing/2014/main" xmlns=""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xmlns="" id="{C38CB76C-F155-4DA6-B44C-8BDFCDADC38E}"/>
              </a:ext>
            </a:extLst>
          </p:cNvPr>
          <p:cNvGrpSpPr/>
          <p:nvPr/>
        </p:nvGrpSpPr>
        <p:grpSpPr>
          <a:xfrm>
            <a:off x="5904236" y="669436"/>
            <a:ext cx="5951066" cy="4000647"/>
            <a:chOff x="4484155" y="4276321"/>
            <a:chExt cx="5951066" cy="4000647"/>
          </a:xfrm>
        </p:grpSpPr>
        <p:sp>
          <p:nvSpPr>
            <p:cNvPr id="11" name="Rectangle: Rounded Corners 10">
              <a:extLst>
                <a:ext uri="{FF2B5EF4-FFF2-40B4-BE49-F238E27FC236}">
                  <a16:creationId xmlns:a16="http://schemas.microsoft.com/office/drawing/2014/main" xmlns="" id="{674A0B72-64BA-4687-AF8A-9D5B75023DB5}"/>
                </a:ext>
              </a:extLst>
            </p:cNvPr>
            <p:cNvSpPr/>
            <p:nvPr/>
          </p:nvSpPr>
          <p:spPr>
            <a:xfrm>
              <a:off x="5444837" y="4965857"/>
              <a:ext cx="4990384" cy="3311111"/>
            </a:xfrm>
            <a:custGeom>
              <a:avLst/>
              <a:gdLst>
                <a:gd name="connsiteX0" fmla="*/ 0 w 4990384"/>
                <a:gd name="connsiteY0" fmla="*/ 551863 h 3311111"/>
                <a:gd name="connsiteX1" fmla="*/ 551863 w 4990384"/>
                <a:gd name="connsiteY1" fmla="*/ 0 h 3311111"/>
                <a:gd name="connsiteX2" fmla="*/ 4438521 w 4990384"/>
                <a:gd name="connsiteY2" fmla="*/ 0 h 3311111"/>
                <a:gd name="connsiteX3" fmla="*/ 4990384 w 4990384"/>
                <a:gd name="connsiteY3" fmla="*/ 551863 h 3311111"/>
                <a:gd name="connsiteX4" fmla="*/ 4990384 w 4990384"/>
                <a:gd name="connsiteY4" fmla="*/ 2759248 h 3311111"/>
                <a:gd name="connsiteX5" fmla="*/ 4438521 w 4990384"/>
                <a:gd name="connsiteY5" fmla="*/ 3311111 h 3311111"/>
                <a:gd name="connsiteX6" fmla="*/ 551863 w 4990384"/>
                <a:gd name="connsiteY6" fmla="*/ 3311111 h 3311111"/>
                <a:gd name="connsiteX7" fmla="*/ 0 w 4990384"/>
                <a:gd name="connsiteY7" fmla="*/ 2759248 h 3311111"/>
                <a:gd name="connsiteX8" fmla="*/ 0 w 4990384"/>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0384" h="3311111" fill="none" extrusionOk="0">
                  <a:moveTo>
                    <a:pt x="0" y="551863"/>
                  </a:moveTo>
                  <a:cubicBezTo>
                    <a:pt x="-22297" y="237752"/>
                    <a:pt x="275654" y="32530"/>
                    <a:pt x="551863" y="0"/>
                  </a:cubicBezTo>
                  <a:cubicBezTo>
                    <a:pt x="2208226" y="-61902"/>
                    <a:pt x="3791934" y="-101778"/>
                    <a:pt x="4438521" y="0"/>
                  </a:cubicBezTo>
                  <a:cubicBezTo>
                    <a:pt x="4694919" y="-15172"/>
                    <a:pt x="5011696" y="218676"/>
                    <a:pt x="4990384" y="551863"/>
                  </a:cubicBezTo>
                  <a:cubicBezTo>
                    <a:pt x="5048038" y="1298156"/>
                    <a:pt x="5006659" y="1778084"/>
                    <a:pt x="4990384" y="2759248"/>
                  </a:cubicBezTo>
                  <a:cubicBezTo>
                    <a:pt x="4958347" y="3048350"/>
                    <a:pt x="4732877" y="3262902"/>
                    <a:pt x="4438521" y="3311111"/>
                  </a:cubicBezTo>
                  <a:cubicBezTo>
                    <a:pt x="3149560" y="3168719"/>
                    <a:pt x="941661" y="3422212"/>
                    <a:pt x="551863" y="3311111"/>
                  </a:cubicBezTo>
                  <a:cubicBezTo>
                    <a:pt x="219641" y="3324838"/>
                    <a:pt x="-8242" y="3101615"/>
                    <a:pt x="0" y="2759248"/>
                  </a:cubicBezTo>
                  <a:cubicBezTo>
                    <a:pt x="-60195" y="1888187"/>
                    <a:pt x="-117669" y="1262942"/>
                    <a:pt x="0" y="551863"/>
                  </a:cubicBezTo>
                  <a:close/>
                </a:path>
                <a:path w="4990384" h="3311111" stroke="0" extrusionOk="0">
                  <a:moveTo>
                    <a:pt x="0" y="551863"/>
                  </a:moveTo>
                  <a:cubicBezTo>
                    <a:pt x="-21793" y="218275"/>
                    <a:pt x="234380" y="-21237"/>
                    <a:pt x="551863" y="0"/>
                  </a:cubicBezTo>
                  <a:cubicBezTo>
                    <a:pt x="2411741" y="-164947"/>
                    <a:pt x="2659931" y="-52288"/>
                    <a:pt x="4438521" y="0"/>
                  </a:cubicBezTo>
                  <a:cubicBezTo>
                    <a:pt x="4741599" y="-26759"/>
                    <a:pt x="4956650" y="252478"/>
                    <a:pt x="4990384" y="551863"/>
                  </a:cubicBezTo>
                  <a:cubicBezTo>
                    <a:pt x="4847059" y="886908"/>
                    <a:pt x="5083834" y="2093814"/>
                    <a:pt x="4990384" y="2759248"/>
                  </a:cubicBezTo>
                  <a:cubicBezTo>
                    <a:pt x="5002200" y="3079290"/>
                    <a:pt x="4722763" y="3273728"/>
                    <a:pt x="4438521" y="3311111"/>
                  </a:cubicBezTo>
                  <a:cubicBezTo>
                    <a:pt x="3685246" y="3469652"/>
                    <a:pt x="2359638"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mbria" panose="02040503050406030204" pitchFamily="18" charset="0"/>
                  <a:ea typeface="Cambria" panose="02040503050406030204" pitchFamily="18" charset="0"/>
                  <a:cs typeface="Calibri" panose="020F0502020204030204" pitchFamily="34" charset="0"/>
                </a:rPr>
                <a:t>Từ</a:t>
              </a:r>
              <a:r>
                <a:rPr lang="en-US" sz="3600" b="1" i="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B050"/>
                  </a:solidFill>
                  <a:effectLst/>
                  <a:latin typeface="Cambria" panose="02040503050406030204" pitchFamily="18" charset="0"/>
                  <a:ea typeface="Cambria" panose="02040503050406030204" pitchFamily="18" charset="0"/>
                  <a:cs typeface="Calibri" panose="020F0502020204030204" pitchFamily="34" charset="0"/>
                </a:rPr>
                <a:t>ngữ</a:t>
              </a:r>
              <a:r>
                <a:rPr lang="en-US" sz="3600" b="1" i="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B050"/>
                  </a:solidFill>
                  <a:effectLst/>
                  <a:latin typeface="Cambria" panose="02040503050406030204" pitchFamily="18" charset="0"/>
                  <a:ea typeface="Cambria" panose="02040503050406030204" pitchFamily="18" charset="0"/>
                  <a:cs typeface="Calibri" panose="020F0502020204030204" pitchFamily="34" charset="0"/>
                </a:rPr>
                <a:t>có</a:t>
              </a:r>
              <a:r>
                <a:rPr lang="en-US" sz="3600" b="1" i="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B050"/>
                  </a:solidFill>
                  <a:effectLst/>
                  <a:latin typeface="Cambria" panose="02040503050406030204" pitchFamily="18" charset="0"/>
                  <a:ea typeface="Cambria" panose="02040503050406030204" pitchFamily="18" charset="0"/>
                  <a:cs typeface="Calibri" panose="020F0502020204030204" pitchFamily="34" charset="0"/>
                </a:rPr>
                <a:t>tiếng</a:t>
              </a:r>
              <a:r>
                <a:rPr lang="en-US" sz="3600" b="1" i="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B050"/>
                  </a:solidFill>
                  <a:effectLst/>
                  <a:latin typeface="Cambria" panose="02040503050406030204" pitchFamily="18" charset="0"/>
                  <a:ea typeface="Cambria" panose="02040503050406030204" pitchFamily="18" charset="0"/>
                  <a:cs typeface="Calibri" panose="020F0502020204030204" pitchFamily="34" charset="0"/>
                </a:rPr>
                <a:t>chứa</a:t>
              </a:r>
              <a:r>
                <a:rPr lang="en-US" sz="3600" b="1" i="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inh</a:t>
              </a:r>
              <a:r>
                <a:rPr lang="en-US" sz="3600" b="1" i="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xinh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đẹp</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vinh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quang</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rùng</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mình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thỉnh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thoảng</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tỉnh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thành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thính</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giác</a:t>
              </a:r>
              <a:r>
                <a:rPr lang="en-US" sz="36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endPar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xmlns=""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xmlns=""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34" name="Picture 10" descr="34 海鸥 ideas | seagull illustration, seagull tattoo, bird silhouette">
            <a:extLst>
              <a:ext uri="{FF2B5EF4-FFF2-40B4-BE49-F238E27FC236}">
                <a16:creationId xmlns:a16="http://schemas.microsoft.com/office/drawing/2014/main" xmlns=""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xmlns=""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238" y="28483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xmlns=""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285411" y="3712786"/>
            <a:ext cx="5482343" cy="3724171"/>
          </a:xfrm>
          <a:prstGeom prst="rect">
            <a:avLst/>
          </a:prstGeom>
        </p:spPr>
      </p:pic>
      <p:pic>
        <p:nvPicPr>
          <p:cNvPr id="4" name="Picture 3" descr="A blue and orange text&#10;&#10;AI-generated content may be incorrect.">
            <a:extLst>
              <a:ext uri="{FF2B5EF4-FFF2-40B4-BE49-F238E27FC236}">
                <a16:creationId xmlns:a16="http://schemas.microsoft.com/office/drawing/2014/main" xmlns="" id="{482C4E32-B166-392D-D1CF-31F3DEEF39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3789" y="935611"/>
            <a:ext cx="8254699" cy="2853175"/>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xmlns=""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xmlns=""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sp>
        <p:nvSpPr>
          <p:cNvPr id="11" name="Lưu đồ: Điểm Kết Thúc 15">
            <a:extLst>
              <a:ext uri="{FF2B5EF4-FFF2-40B4-BE49-F238E27FC236}">
                <a16:creationId xmlns:a16="http://schemas.microsoft.com/office/drawing/2014/main" xmlns="" id="{68E78090-302E-4207-8BDC-4483A6CFDA3C}"/>
              </a:ext>
            </a:extLst>
          </p:cNvPr>
          <p:cNvSpPr/>
          <p:nvPr/>
        </p:nvSpPr>
        <p:spPr>
          <a:xfrm>
            <a:off x="1892596" y="3106700"/>
            <a:ext cx="9925905" cy="3123978"/>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B02A0161-B4EA-7140-BB90-FDA48CE7BF96}"/>
              </a:ext>
            </a:extLst>
          </p:cNvPr>
          <p:cNvPicPr>
            <a:picLocks noChangeAspect="1"/>
          </p:cNvPicPr>
          <p:nvPr/>
        </p:nvPicPr>
        <p:blipFill>
          <a:blip r:embed="rId3"/>
          <a:stretch>
            <a:fillRect/>
          </a:stretch>
        </p:blipFill>
        <p:spPr>
          <a:xfrm>
            <a:off x="-1101792" y="161744"/>
            <a:ext cx="5974598" cy="3578662"/>
          </a:xfrm>
          <a:prstGeom prst="rect">
            <a:avLst/>
          </a:prstGeom>
        </p:spPr>
      </p:pic>
      <p:pic>
        <p:nvPicPr>
          <p:cNvPr id="5" name="Picture 4">
            <a:extLst>
              <a:ext uri="{FF2B5EF4-FFF2-40B4-BE49-F238E27FC236}">
                <a16:creationId xmlns:a16="http://schemas.microsoft.com/office/drawing/2014/main" xmlns="" id="{BD6B7D75-3FB5-AC97-127F-A8E75E2EFC3A}"/>
              </a:ext>
            </a:extLst>
          </p:cNvPr>
          <p:cNvPicPr>
            <a:picLocks noChangeAspect="1"/>
          </p:cNvPicPr>
          <p:nvPr/>
        </p:nvPicPr>
        <p:blipFill>
          <a:blip r:embed="rId4"/>
          <a:stretch>
            <a:fillRect/>
          </a:stretch>
        </p:blipFill>
        <p:spPr>
          <a:xfrm>
            <a:off x="4774019" y="601455"/>
            <a:ext cx="5195703" cy="2463690"/>
          </a:xfrm>
          <a:prstGeom prst="rect">
            <a:avLst/>
          </a:prstGeom>
        </p:spPr>
      </p:pic>
      <p:pic>
        <p:nvPicPr>
          <p:cNvPr id="8" name="Picture 7">
            <a:extLst>
              <a:ext uri="{FF2B5EF4-FFF2-40B4-BE49-F238E27FC236}">
                <a16:creationId xmlns:a16="http://schemas.microsoft.com/office/drawing/2014/main" xmlns="" id="{0450BA68-BFE3-1F38-B444-04653F131DC3}"/>
              </a:ext>
            </a:extLst>
          </p:cNvPr>
          <p:cNvPicPr>
            <a:picLocks noChangeAspect="1"/>
          </p:cNvPicPr>
          <p:nvPr/>
        </p:nvPicPr>
        <p:blipFill>
          <a:blip r:embed="rId5"/>
          <a:stretch>
            <a:fillRect/>
          </a:stretch>
        </p:blipFill>
        <p:spPr>
          <a:xfrm>
            <a:off x="2530549" y="3862235"/>
            <a:ext cx="8991599" cy="1591696"/>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xmlns="" id="{03F3B375-94B1-4DC9-B021-8A90F7D5F246}"/>
              </a:ext>
            </a:extLst>
          </p:cNvPr>
          <p:cNvSpPr>
            <a:spLocks noGrp="1"/>
          </p:cNvSpPr>
          <p:nvPr>
            <p:ph type="title"/>
          </p:nvPr>
        </p:nvSpPr>
        <p:spPr>
          <a:xfrm>
            <a:off x="3153210" y="128478"/>
            <a:ext cx="5486400" cy="1823630"/>
          </a:xfrm>
        </p:spPr>
        <p:txBody>
          <a:bodyPr>
            <a:normAutofit/>
          </a:bodyPr>
          <a:lstStyle/>
          <a:p>
            <a:pPr algn="ctr"/>
            <a:r>
              <a:rPr lang="en-US" sz="6000" dirty="0">
                <a:latin typeface="Cambria" panose="02040503050406030204" pitchFamily="18" charset="0"/>
                <a:ea typeface="Cambria" panose="02040503050406030204" pitchFamily="18" charset="0"/>
              </a:rPr>
              <a:t/>
            </a:r>
            <a:br>
              <a:rPr lang="en-US" sz="6000" dirty="0">
                <a:latin typeface="Cambria" panose="02040503050406030204" pitchFamily="18" charset="0"/>
                <a:ea typeface="Cambria" panose="02040503050406030204" pitchFamily="18" charset="0"/>
              </a:rPr>
            </a:br>
            <a:endParaRPr lang="en-US" sz="6000" dirty="0">
              <a:solidFill>
                <a:srgbClr val="FF0000"/>
              </a:solidFill>
              <a:effectLst>
                <a:glow rad="584200">
                  <a:schemeClr val="bg1"/>
                </a:glow>
              </a:effectLst>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xmlns=""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Đã có ai lắng nghe</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Tiếng mưa trong rừng cọ</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Như tiếng thác dội về</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xmlns=""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xmlns=""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xmlns=""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xmlns=""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Đã ai lên rừng cọ</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Giữa một buổi trưa hè</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Gối đầu lên thảm cỏ</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xmlns=""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Đã ai biết gió ấm</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Thổi đến tự khi nào</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Từ khi rừng cọ nở</a:t>
            </a:r>
          </a:p>
          <a:p>
            <a:pPr marL="0" lvl="0" indent="0" algn="just">
              <a:buNone/>
            </a:pPr>
            <a:r>
              <a:rPr lang="vi-VN" b="1" dirty="0">
                <a:solidFill>
                  <a:srgbClr val="002060"/>
                </a:solidFill>
                <a:latin typeface="Cambria" panose="02040503050406030204" pitchFamily="18" charset="0"/>
                <a:ea typeface="Cambria" panose="02040503050406030204" pitchFamily="18"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xmlns=""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xmlns=""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xmlns=""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xmlns=""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xmln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xmlns=""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xmlns=""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xmlns=""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xmlns=""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xmlns=""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xmlns=""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xmlns=""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xmlns=""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xmlns=""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xmlns=""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xmlns=""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xmlns=""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xmlns=""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xmlns="" id="{570272CF-48E2-4877-BA9F-83B6947CCE01}"/>
              </a:ext>
            </a:extLst>
          </p:cNvPr>
          <p:cNvSpPr>
            <a:spLocks noGrp="1"/>
          </p:cNvSpPr>
          <p:nvPr>
            <p:ph type="title"/>
          </p:nvPr>
        </p:nvSpPr>
        <p:spPr>
          <a:xfrm>
            <a:off x="2891224" y="-48268"/>
            <a:ext cx="7434717" cy="1325563"/>
          </a:xfrm>
        </p:spPr>
        <p:txBody>
          <a:bodyPr>
            <a:normAutofit fontScale="90000"/>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xmlns=""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xmlns=""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xmlns=""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xmlns=""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xmlns=""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xmlns=""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xmlns=""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xmlns=""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xmlns=""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xmlns=""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xmlns=""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xmlns=""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xmlns=""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xmlns=""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xmlns=""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xmlns=""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xmlns=""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xmlns=""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xmlns=""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xmlns=""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xmlns=""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xmlns=""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xmlns=""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xmlns=""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xmlns=""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xmlns=""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xmlns=""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xmlns=""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xmlns="" id="{6CA3B211-B3D9-4DDA-B935-889E6CEE845A}"/>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xmlns="" id="{F45CB222-9195-4CE9-8599-7183C42E98FF}"/>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xmlns="" id="{EA14C1E0-A5DA-419A-89CB-431CD7044F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xmlns="" id="{CEB2F0B7-4DAC-40D6-938F-F635A8DA3D71}"/>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xmlns="" id="{FD74A18E-404A-47F6-9DF2-FA6082FC0A96}"/>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xmlns="" id="{EC8049BB-6A12-4780-B4F3-AAAA8CC2EA0E}"/>
              </a:ext>
            </a:extLst>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xmlns="" id="{AEACCEBB-AA2F-4A35-81C1-E4B5B15AA220}"/>
              </a:ext>
            </a:extLst>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xmlns="" id="{133A7501-6F6B-45D8-A39F-E8651621037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xmlns="" id="{7D4CC6A2-BE77-49FF-96DB-2ED77AD1061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xmlns="" id="{7C7AC68A-31EF-40C5-9617-1528C723793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xmlns=""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xmlns="" id="{DE0F736F-1DD8-4BD0-96A0-A0605EE8A6F7}"/>
              </a:ext>
            </a:extLst>
          </p:cNvPr>
          <p:cNvPicPr>
            <a:picLocks noChangeAspect="1"/>
          </p:cNvPicPr>
          <p:nvPr/>
        </p:nvPicPr>
        <p:blipFill>
          <a:blip r:embed="rId27"/>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xmlns="" id="{5634B7DB-3926-4ABB-9687-4CA9E467AC0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xmlns="" id="{B7B282B3-B779-4DAD-BBED-3AA78DEAF91E}"/>
              </a:ext>
            </a:extLst>
          </p:cNvPr>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361</Words>
  <Application>Microsoft Office PowerPoint</Application>
  <PresentationFormat>Custom</PresentationFormat>
  <Paragraphs>62</Paragraphs>
  <Slides>16</Slides>
  <Notes>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主题</vt:lpstr>
      <vt:lpstr>1_Office 主题​​</vt:lpstr>
      <vt:lpstr>1_Office Theme</vt:lpstr>
      <vt:lpstr>PowerPoint Presentation</vt:lpstr>
      <vt:lpstr>PowerPoint Presentation</vt:lpstr>
      <vt:lpstr> </vt:lpstr>
      <vt:lpstr>PowerPoint Presentation</vt:lpstr>
      <vt:lpstr>PowerPoint Presentation</vt:lpstr>
      <vt:lpstr>PowerPoint Presentation</vt:lpstr>
      <vt:lpstr>Lưu ý khi trình bày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52</cp:revision>
  <dcterms:created xsi:type="dcterms:W3CDTF">2022-11-08T11:38:51Z</dcterms:created>
  <dcterms:modified xsi:type="dcterms:W3CDTF">2019-03-19T05:16:06Z</dcterms:modified>
</cp:coreProperties>
</file>