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3" r:id="rId2"/>
  </p:sldMasterIdLst>
  <p:notesMasterIdLst>
    <p:notesMasterId r:id="rId24"/>
  </p:notesMasterIdLst>
  <p:sldIdLst>
    <p:sldId id="2007577242" r:id="rId3"/>
    <p:sldId id="280" r:id="rId4"/>
    <p:sldId id="299" r:id="rId5"/>
    <p:sldId id="9474" r:id="rId6"/>
    <p:sldId id="9515" r:id="rId7"/>
    <p:sldId id="9516" r:id="rId8"/>
    <p:sldId id="2007577232" r:id="rId9"/>
    <p:sldId id="9517" r:id="rId10"/>
    <p:sldId id="268" r:id="rId11"/>
    <p:sldId id="284" r:id="rId12"/>
    <p:sldId id="272" r:id="rId13"/>
    <p:sldId id="2007577234" r:id="rId14"/>
    <p:sldId id="9519" r:id="rId15"/>
    <p:sldId id="2007577240" r:id="rId16"/>
    <p:sldId id="9520" r:id="rId17"/>
    <p:sldId id="2007577241" r:id="rId18"/>
    <p:sldId id="9521" r:id="rId19"/>
    <p:sldId id="2007577235" r:id="rId20"/>
    <p:sldId id="9524" r:id="rId21"/>
    <p:sldId id="2007577236" r:id="rId22"/>
    <p:sldId id="28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92" d="100"/>
          <a:sy n="92" d="100"/>
        </p:scale>
        <p:origin x="-498" y="-10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notesMaster" Target="notesMasters/notesMaster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FCB5F0A-17DD-4DF3-B939-0711D3DAF37D}" type="datetimeFigureOut">
              <a:rPr lang="en-US" smtClean="0"/>
              <a:t>3/19/2019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D481181-D7CC-4975-88B4-75F5761D1C0D}" type="slidenum">
              <a:rPr lang="en-US" smtClean="0"/>
              <a:t>‹#›</a:t>
            </a:fld>
            <a:endParaRPr lang="en-US"/>
          </a:p>
        </p:txBody>
      </p:sp>
    </p:spTree>
    <p:extLst>
      <p:ext uri="{BB962C8B-B14F-4D97-AF65-F5344CB8AC3E}">
        <p14:creationId xmlns:p14="http://schemas.microsoft.com/office/powerpoint/2010/main" val="1436454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D6AD9F8-C5F4-44F1-B06C-F2E34AD3C73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553114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36458195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14526590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9609776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84006146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B074652-335E-479C-827D-F30C70914BF0}"/>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7BF404D0-8047-4708-97F1-7055D649BB32}"/>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1EF597F2-5935-4033-8247-66A1C3F0685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5" name="Footer Placeholder 4">
            <a:extLst>
              <a:ext uri="{FF2B5EF4-FFF2-40B4-BE49-F238E27FC236}">
                <a16:creationId xmlns:a16="http://schemas.microsoft.com/office/drawing/2014/main" xmlns="" id="{D84BEBD7-D6D7-49D7-B2F3-4A49A433472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7F9B837-DC7B-445B-A3CB-BEC8790163EF}"/>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6306315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EB0080-3D14-46A9-B593-799C4D00009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E146BDBD-F820-4E2B-B190-7F57C3DF1907}"/>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4FF6411-76AA-4491-A5DC-87319F8CF9C3}"/>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5" name="Footer Placeholder 4">
            <a:extLst>
              <a:ext uri="{FF2B5EF4-FFF2-40B4-BE49-F238E27FC236}">
                <a16:creationId xmlns:a16="http://schemas.microsoft.com/office/drawing/2014/main" xmlns="" id="{B81DC52F-A919-44F3-87BB-123217BB83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95377DB2-6C05-4D68-A4F8-83E1DE496E53}"/>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128174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5647404"/>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772835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15094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370346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3446186020"/>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64009516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2019/3/19</a:t>
            </a:fld>
            <a:endParaRPr lang="zh-CN" altLang="en-US"/>
          </a:p>
        </p:txBody>
      </p:sp>
      <p:sp>
        <p:nvSpPr>
          <p:cNvPr id="3" name="页脚占位符 2"/>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4" name="灯片编号占位符 3"/>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46771117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609602" y="273051"/>
            <a:ext cx="4011084" cy="1162051"/>
          </a:xfrm>
          <a:prstGeom prst="rect">
            <a:avLst/>
          </a:prstGeom>
        </p:spPr>
        <p:txBody>
          <a:bodyPr anchor="b"/>
          <a:lstStyle>
            <a:lvl1pPr algn="l">
              <a:defRPr sz="2666" b="1"/>
            </a:lvl1pPr>
          </a:lstStyle>
          <a:p>
            <a:r>
              <a:rPr lang="zh-CN" altLang="en-US"/>
              <a:t>单击此处编辑母版标题样式</a:t>
            </a:r>
          </a:p>
        </p:txBody>
      </p:sp>
      <p:sp>
        <p:nvSpPr>
          <p:cNvPr id="3" name="内容占位符 2"/>
          <p:cNvSpPr>
            <a:spLocks noGrp="1"/>
          </p:cNvSpPr>
          <p:nvPr>
            <p:ph idx="1"/>
          </p:nvPr>
        </p:nvSpPr>
        <p:spPr>
          <a:xfrm>
            <a:off x="4766733" y="273050"/>
            <a:ext cx="6815667" cy="5853113"/>
          </a:xfrm>
          <a:prstGeom prst="rect">
            <a:avLst/>
          </a:prstGeom>
        </p:spPr>
        <p:txBody>
          <a:bodyPr/>
          <a:lstStyle>
            <a:lvl1pPr>
              <a:defRPr sz="4265"/>
            </a:lvl1pPr>
            <a:lvl2pPr>
              <a:defRPr sz="3732"/>
            </a:lvl2pPr>
            <a:lvl3pPr>
              <a:defRPr sz="3199"/>
            </a:lvl3pPr>
            <a:lvl4pPr>
              <a:defRPr sz="2666"/>
            </a:lvl4pPr>
            <a:lvl5pPr>
              <a:defRPr sz="2666"/>
            </a:lvl5pPr>
            <a:lvl6pPr>
              <a:defRPr sz="2666"/>
            </a:lvl6pPr>
            <a:lvl7pPr>
              <a:defRPr sz="2666"/>
            </a:lvl7pPr>
            <a:lvl8pPr>
              <a:defRPr sz="2666"/>
            </a:lvl8pPr>
            <a:lvl9pPr>
              <a:defRPr sz="2666"/>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609602" y="1435102"/>
            <a:ext cx="4011084" cy="46910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2019/3/19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98077975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2389717" y="4800600"/>
            <a:ext cx="7315200" cy="566738"/>
          </a:xfrm>
          <a:prstGeom prst="rect">
            <a:avLst/>
          </a:prstGeom>
        </p:spPr>
        <p:txBody>
          <a:bodyPr anchor="b"/>
          <a:lstStyle>
            <a:lvl1pPr algn="l">
              <a:defRPr sz="2666" b="1"/>
            </a:lvl1pPr>
          </a:lstStyle>
          <a:p>
            <a:r>
              <a:rPr lang="zh-CN" altLang="en-US"/>
              <a:t>单击此处编辑母版标题样式</a:t>
            </a:r>
          </a:p>
        </p:txBody>
      </p:sp>
      <p:sp>
        <p:nvSpPr>
          <p:cNvPr id="3" name="图片占位符 2"/>
          <p:cNvSpPr>
            <a:spLocks noGrp="1"/>
          </p:cNvSpPr>
          <p:nvPr>
            <p:ph type="pic" idx="1"/>
          </p:nvPr>
        </p:nvSpPr>
        <p:spPr>
          <a:xfrm>
            <a:off x="2389717" y="612776"/>
            <a:ext cx="7315200" cy="4114800"/>
          </a:xfrm>
          <a:prstGeom prst="rect">
            <a:avLst/>
          </a:prstGeom>
        </p:spPr>
        <p:txBody>
          <a:bodyPr/>
          <a:lstStyle>
            <a:lvl1pPr marL="0" indent="0">
              <a:buNone/>
              <a:defRPr sz="4265"/>
            </a:lvl1pPr>
            <a:lvl2pPr marL="609402" indent="0">
              <a:buNone/>
              <a:defRPr sz="3732"/>
            </a:lvl2pPr>
            <a:lvl3pPr marL="1218804" indent="0">
              <a:buNone/>
              <a:defRPr sz="3199"/>
            </a:lvl3pPr>
            <a:lvl4pPr marL="1828206" indent="0">
              <a:buNone/>
              <a:defRPr sz="2666"/>
            </a:lvl4pPr>
            <a:lvl5pPr marL="2437608" indent="0">
              <a:buNone/>
              <a:defRPr sz="2666"/>
            </a:lvl5pPr>
            <a:lvl6pPr marL="3047009" indent="0">
              <a:buNone/>
              <a:defRPr sz="2666"/>
            </a:lvl6pPr>
            <a:lvl7pPr marL="3656411" indent="0">
              <a:buNone/>
              <a:defRPr sz="2666"/>
            </a:lvl7pPr>
            <a:lvl8pPr marL="4265813" indent="0">
              <a:buNone/>
              <a:defRPr sz="2666"/>
            </a:lvl8pPr>
            <a:lvl9pPr marL="4875215" indent="0">
              <a:buNone/>
              <a:defRPr sz="2666"/>
            </a:lvl9pPr>
          </a:lstStyle>
          <a:p>
            <a:endParaRPr lang="zh-CN" altLang="en-US"/>
          </a:p>
        </p:txBody>
      </p:sp>
      <p:sp>
        <p:nvSpPr>
          <p:cNvPr id="4" name="文本占位符 3"/>
          <p:cNvSpPr>
            <a:spLocks noGrp="1"/>
          </p:cNvSpPr>
          <p:nvPr>
            <p:ph type="body" sz="half" idx="2"/>
          </p:nvPr>
        </p:nvSpPr>
        <p:spPr>
          <a:xfrm>
            <a:off x="2389717" y="5367338"/>
            <a:ext cx="7315200" cy="804862"/>
          </a:xfrm>
          <a:prstGeom prst="rect">
            <a:avLst/>
          </a:prstGeom>
        </p:spPr>
        <p:txBody>
          <a:bodyPr/>
          <a:lstStyle>
            <a:lvl1pPr marL="0" indent="0">
              <a:buNone/>
              <a:defRPr sz="1866"/>
            </a:lvl1pPr>
            <a:lvl2pPr marL="609402" indent="0">
              <a:buNone/>
              <a:defRPr sz="1599"/>
            </a:lvl2pPr>
            <a:lvl3pPr marL="1218804" indent="0">
              <a:buNone/>
              <a:defRPr sz="1333"/>
            </a:lvl3pPr>
            <a:lvl4pPr marL="1828206" indent="0">
              <a:buNone/>
              <a:defRPr sz="1200"/>
            </a:lvl4pPr>
            <a:lvl5pPr marL="2437608" indent="0">
              <a:buNone/>
              <a:defRPr sz="1200"/>
            </a:lvl5pPr>
            <a:lvl6pPr marL="3047009" indent="0">
              <a:buNone/>
              <a:defRPr sz="1200"/>
            </a:lvl6pPr>
            <a:lvl7pPr marL="3656411" indent="0">
              <a:buNone/>
              <a:defRPr sz="1200"/>
            </a:lvl7pPr>
            <a:lvl8pPr marL="4265813" indent="0">
              <a:buNone/>
              <a:defRPr sz="1200"/>
            </a:lvl8pPr>
            <a:lvl9pPr marL="4875215" indent="0">
              <a:buNone/>
              <a:defRPr sz="1200"/>
            </a:lvl9pPr>
          </a:lstStyle>
          <a:p>
            <a:pPr lvl="0"/>
            <a:r>
              <a:rPr lang="zh-CN" altLang="en-US"/>
              <a:t>单击此处编辑母版文本样式</a:t>
            </a:r>
          </a:p>
        </p:txBody>
      </p:sp>
      <p:sp>
        <p:nvSpPr>
          <p:cNvPr id="5" name="日期占位符 4"/>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2019/3/19</a:t>
            </a:fld>
            <a:endParaRPr lang="zh-CN" altLang="en-US"/>
          </a:p>
        </p:txBody>
      </p:sp>
      <p:sp>
        <p:nvSpPr>
          <p:cNvPr id="6" name="页脚占位符 5"/>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7" name="灯片编号占位符 6"/>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1284941481"/>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BA81AF6-D32C-4FB6-8536-653067BA662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7B199241-C1A3-4967-956B-24A124B6B70C}"/>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208848E1-0D67-4156-AD39-3D6BA8AFDE8F}"/>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5" name="Footer Placeholder 4">
            <a:extLst>
              <a:ext uri="{FF2B5EF4-FFF2-40B4-BE49-F238E27FC236}">
                <a16:creationId xmlns:a16="http://schemas.microsoft.com/office/drawing/2014/main" xmlns="" id="{1B6DBD2E-322A-4A3A-A44E-BB6B6811D7A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E0227C06-E39C-4320-950A-6A7666CC4C8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75866306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609600" y="274639"/>
            <a:ext cx="10972800" cy="1143000"/>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609600" y="1600200"/>
            <a:ext cx="10972800" cy="4525963"/>
          </a:xfrm>
          <a:prstGeom prst="rect">
            <a:avLst/>
          </a:prstGeo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609600" y="6356351"/>
            <a:ext cx="2844800" cy="365125"/>
          </a:xfrm>
          <a:prstGeom prst="rect">
            <a:avLst/>
          </a:prstGeom>
        </p:spPr>
        <p:txBody>
          <a:bodyPr/>
          <a:lstStyle/>
          <a:p>
            <a:fld id="{530820CF-B880-4189-942D-D702A7CBA730}" type="datetimeFigureOut">
              <a:rPr lang="zh-CN" altLang="en-US" smtClean="0"/>
              <a:t>2019/3/19</a:t>
            </a:fld>
            <a:endParaRPr lang="zh-CN" altLang="en-US"/>
          </a:p>
        </p:txBody>
      </p:sp>
      <p:sp>
        <p:nvSpPr>
          <p:cNvPr id="5" name="页脚占位符 4"/>
          <p:cNvSpPr>
            <a:spLocks noGrp="1"/>
          </p:cNvSpPr>
          <p:nvPr>
            <p:ph type="ftr" sz="quarter" idx="11"/>
          </p:nvPr>
        </p:nvSpPr>
        <p:spPr>
          <a:xfrm>
            <a:off x="4165600" y="6356351"/>
            <a:ext cx="3860800" cy="365125"/>
          </a:xfrm>
          <a:prstGeom prst="rect">
            <a:avLst/>
          </a:prstGeom>
        </p:spPr>
        <p:txBody>
          <a:bodyPr/>
          <a:lstStyle/>
          <a:p>
            <a:endParaRPr lang="zh-CN" altLang="en-US"/>
          </a:p>
        </p:txBody>
      </p:sp>
      <p:sp>
        <p:nvSpPr>
          <p:cNvPr id="6" name="灯片编号占位符 5"/>
          <p:cNvSpPr>
            <a:spLocks noGrp="1"/>
          </p:cNvSpPr>
          <p:nvPr>
            <p:ph type="sldNum" sz="quarter" idx="12"/>
          </p:nvPr>
        </p:nvSpPr>
        <p:spPr>
          <a:xfrm>
            <a:off x="8737600" y="6356351"/>
            <a:ext cx="2844800" cy="365125"/>
          </a:xfrm>
          <a:prstGeom prst="rect">
            <a:avLst/>
          </a:prstGeom>
        </p:spPr>
        <p:txBody>
          <a:bodyPr/>
          <a:lstStyle/>
          <a:p>
            <a:fld id="{0C913308-F349-4B6D-A68A-DD1791B4A57B}" type="slidenum">
              <a:rPr lang="zh-CN" altLang="en-US" smtClean="0"/>
              <a:t>‹#›</a:t>
            </a:fld>
            <a:endParaRPr lang="zh-CN" altLang="en-US"/>
          </a:p>
        </p:txBody>
      </p:sp>
    </p:spTree>
    <p:extLst>
      <p:ext uri="{BB962C8B-B14F-4D97-AF65-F5344CB8AC3E}">
        <p14:creationId xmlns:p14="http://schemas.microsoft.com/office/powerpoint/2010/main" val="3459008808"/>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垂直排列标题与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4213710336"/>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仅标题">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E93F9985-D482-4D1F-8A05-25EF1AFA2FC5}"/>
              </a:ext>
            </a:extLst>
          </p:cNvPr>
          <p:cNvPicPr>
            <a:picLocks noChangeAspect="1" noChangeArrowheads="1"/>
          </p:cNvPicPr>
          <p:nvPr userDrawn="1"/>
        </p:nvPicPr>
        <p:blipFill>
          <a:blip r:embed="rId2" cstate="print">
            <a:extLst>
              <a:ext uri="{28A0092B-C50C-407E-A947-70E740481C1C}">
                <a14:useLocalDpi xmlns:a14="http://schemas.microsoft.com/office/drawing/2010/main" val="0"/>
              </a:ext>
            </a:extLst>
          </a:blip>
          <a:stretch>
            <a:fillRect/>
          </a:stretch>
        </p:blipFill>
        <p:spPr bwMode="auto">
          <a:xfrm>
            <a:off x="0" y="-26316"/>
            <a:ext cx="12192000" cy="6819741"/>
          </a:xfrm>
          <a:prstGeom prst="rect">
            <a:avLst/>
          </a:prstGeom>
          <a:noFill/>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9746822"/>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9562795C-9C2A-4867-9D5E-66579D6C52BA}"/>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04E32E91-2DB4-48AF-A3E5-0F1981EC3B4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CBA23EE7-0B29-498C-B68F-82EAA212A369}"/>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5" name="Footer Placeholder 4">
            <a:extLst>
              <a:ext uri="{FF2B5EF4-FFF2-40B4-BE49-F238E27FC236}">
                <a16:creationId xmlns:a16="http://schemas.microsoft.com/office/drawing/2014/main" xmlns="" id="{5431081A-D6B1-4403-9083-DACA50C91D2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77CB0FEA-ED50-4101-9857-10A4C3A89A0E}"/>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250999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F88F9B1-EB80-4F5F-ABE8-443AE5772D8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38DA4F77-E909-4FF9-B6DF-C05F6FC35057}"/>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CB2E87D7-3621-4C27-A57A-D2A0A1FD433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2823C1DF-6F30-4879-80E7-15BEBD4FF2B1}"/>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6" name="Footer Placeholder 5">
            <a:extLst>
              <a:ext uri="{FF2B5EF4-FFF2-40B4-BE49-F238E27FC236}">
                <a16:creationId xmlns:a16="http://schemas.microsoft.com/office/drawing/2014/main" xmlns="" id="{0C028261-FF27-4609-A078-F00343C455A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03C81E30-E8FD-4449-AC1B-655C4D1FF4B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1280047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5247824-8421-44BE-87E9-EB5AE448D019}"/>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A7DC0A88-9894-4A27-BB3F-9A6B91BEB93C}"/>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4C232F0A-34A9-4896-9607-B95D1D7E7908}"/>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E06BB0D2-C263-40D6-A126-3721B0CEA8C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DC0AEA8E-B010-498E-A355-971EB77C2F74}"/>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606D1BB1-32EF-4599-BB4D-F79EDB389B6C}"/>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8" name="Footer Placeholder 7">
            <a:extLst>
              <a:ext uri="{FF2B5EF4-FFF2-40B4-BE49-F238E27FC236}">
                <a16:creationId xmlns:a16="http://schemas.microsoft.com/office/drawing/2014/main" xmlns="" id="{45B4959C-E1FD-4689-93DF-AFBCF1DB607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F6C5F489-BE8B-4AAF-8277-5E6F4014FBFB}"/>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71355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DD34E5F-9A45-46BB-93AE-CECCADA20BC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18FEB94B-BB27-4998-90F5-D52BA3A2050A}"/>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4" name="Footer Placeholder 3">
            <a:extLst>
              <a:ext uri="{FF2B5EF4-FFF2-40B4-BE49-F238E27FC236}">
                <a16:creationId xmlns:a16="http://schemas.microsoft.com/office/drawing/2014/main" xmlns="" id="{44D3C394-DEA9-4F49-85E2-70EF09BEDB6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9710026C-9279-4895-BCD0-09980CEFB12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40610423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BD3BB83E-EE55-41B8-8D6D-0BFB22357426}"/>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3" name="Footer Placeholder 2">
            <a:extLst>
              <a:ext uri="{FF2B5EF4-FFF2-40B4-BE49-F238E27FC236}">
                <a16:creationId xmlns:a16="http://schemas.microsoft.com/office/drawing/2014/main" xmlns="" id="{03BDF2B3-A15D-4B29-A678-F767F52128B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00781A85-6151-49C9-B2EE-E206D4E77450}"/>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1637471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9AEFBAF-499C-4852-A8D9-436743CF7F52}"/>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AAC7DB60-F3C5-458F-8163-F44FB2374A01}"/>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A33C7690-9131-4292-B543-D62BACB1614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8ECCC2E-0F66-4D21-A042-2C93F6924E34}"/>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6" name="Footer Placeholder 5">
            <a:extLst>
              <a:ext uri="{FF2B5EF4-FFF2-40B4-BE49-F238E27FC236}">
                <a16:creationId xmlns:a16="http://schemas.microsoft.com/office/drawing/2014/main" xmlns="" id="{8475FBD2-9A8F-4E02-9FC4-5819B09DFC4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938A5A06-3387-4011-9024-07EC8AB9A9ED}"/>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9856906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EF55B32-DC11-4ED7-AC00-E1B50F07B6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C809A1BF-9060-4870-BC88-4F8CF9BFFFE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8C84C31E-1A0D-415D-902F-F1D1F6CBAEC1}"/>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319E52E3-7863-4446-893D-43EF6E39099D}"/>
              </a:ext>
            </a:extLst>
          </p:cNvPr>
          <p:cNvSpPr>
            <a:spLocks noGrp="1"/>
          </p:cNvSpPr>
          <p:nvPr>
            <p:ph type="dt" sz="half" idx="10"/>
          </p:nvPr>
        </p:nvSpPr>
        <p:spPr>
          <a:xfrm>
            <a:off x="838200" y="6356350"/>
            <a:ext cx="2743200" cy="365125"/>
          </a:xfrm>
          <a:prstGeom prst="rect">
            <a:avLst/>
          </a:prstGeom>
        </p:spPr>
        <p:txBody>
          <a:bodyPr/>
          <a:lstStyle/>
          <a:p>
            <a:fld id="{A00A9E6E-4E5F-465C-A3CB-FCC0EA580DCC}" type="datetimeFigureOut">
              <a:rPr lang="en-US" smtClean="0"/>
              <a:t>3/19/2019</a:t>
            </a:fld>
            <a:endParaRPr lang="en-US"/>
          </a:p>
        </p:txBody>
      </p:sp>
      <p:sp>
        <p:nvSpPr>
          <p:cNvPr id="6" name="Footer Placeholder 5">
            <a:extLst>
              <a:ext uri="{FF2B5EF4-FFF2-40B4-BE49-F238E27FC236}">
                <a16:creationId xmlns:a16="http://schemas.microsoft.com/office/drawing/2014/main" xmlns="" id="{946F987B-276B-4BAC-88C9-9BCCE03C9E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5320D75C-DBD5-40B5-A174-CE11C6DD1C51}"/>
              </a:ext>
            </a:extLst>
          </p:cNvPr>
          <p:cNvSpPr>
            <a:spLocks noGrp="1"/>
          </p:cNvSpPr>
          <p:nvPr>
            <p:ph type="sldNum" sz="quarter" idx="12"/>
          </p:nvPr>
        </p:nvSpPr>
        <p:spPr>
          <a:xfrm>
            <a:off x="8610600" y="6356350"/>
            <a:ext cx="2743200" cy="365125"/>
          </a:xfrm>
          <a:prstGeom prst="rect">
            <a:avLst/>
          </a:prstGeom>
        </p:spPr>
        <p:txBody>
          <a:bodyPr/>
          <a:lstStyle/>
          <a:p>
            <a:fld id="{B214B544-1151-426E-A6FE-313143BD9C71}" type="slidenum">
              <a:rPr lang="en-US" smtClean="0"/>
              <a:t>‹#›</a:t>
            </a:fld>
            <a:endParaRPr lang="en-US"/>
          </a:p>
        </p:txBody>
      </p:sp>
    </p:spTree>
    <p:extLst>
      <p:ext uri="{BB962C8B-B14F-4D97-AF65-F5344CB8AC3E}">
        <p14:creationId xmlns:p14="http://schemas.microsoft.com/office/powerpoint/2010/main" val="3034536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theme" Target="../theme/theme2.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slideLayout" Target="../slideLayouts/slideLayout2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3429211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Tree>
    <p:extLst>
      <p:ext uri="{BB962C8B-B14F-4D97-AF65-F5344CB8AC3E}">
        <p14:creationId xmlns:p14="http://schemas.microsoft.com/office/powerpoint/2010/main" val="10805189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Lst>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txStyles>
    <p:titleStyle>
      <a:lvl1pPr algn="ctr" defTabSz="1218804" rtl="0" eaLnBrk="1" latinLnBrk="0" hangingPunct="1">
        <a:spcBef>
          <a:spcPct val="0"/>
        </a:spcBef>
        <a:buNone/>
        <a:defRPr sz="5865" kern="1200">
          <a:solidFill>
            <a:schemeClr val="tx1"/>
          </a:solidFill>
          <a:latin typeface="+mj-lt"/>
          <a:ea typeface="+mj-ea"/>
          <a:cs typeface="+mj-cs"/>
        </a:defRPr>
      </a:lvl1pPr>
    </p:titleStyle>
    <p:bodyStyle>
      <a:lvl1pPr marL="457051" indent="-457051" algn="l" defTabSz="1218804" rtl="0" eaLnBrk="1" latinLnBrk="0" hangingPunct="1">
        <a:spcBef>
          <a:spcPct val="20000"/>
        </a:spcBef>
        <a:buFont typeface="Arial" pitchFamily="34" charset="0"/>
        <a:buChar char="•"/>
        <a:defRPr sz="4265" kern="1200">
          <a:solidFill>
            <a:schemeClr val="tx1"/>
          </a:solidFill>
          <a:latin typeface="+mn-lt"/>
          <a:ea typeface="+mn-ea"/>
          <a:cs typeface="+mn-cs"/>
        </a:defRPr>
      </a:lvl1pPr>
      <a:lvl2pPr marL="990278" indent="-380876" algn="l" defTabSz="1218804" rtl="0" eaLnBrk="1" latinLnBrk="0" hangingPunct="1">
        <a:spcBef>
          <a:spcPct val="20000"/>
        </a:spcBef>
        <a:buFont typeface="Arial" pitchFamily="34" charset="0"/>
        <a:buChar char="–"/>
        <a:defRPr sz="3732" kern="1200">
          <a:solidFill>
            <a:schemeClr val="tx1"/>
          </a:solidFill>
          <a:latin typeface="+mn-lt"/>
          <a:ea typeface="+mn-ea"/>
          <a:cs typeface="+mn-cs"/>
        </a:defRPr>
      </a:lvl2pPr>
      <a:lvl3pPr marL="1523505" indent="-304701" algn="l" defTabSz="1218804" rtl="0" eaLnBrk="1" latinLnBrk="0" hangingPunct="1">
        <a:spcBef>
          <a:spcPct val="20000"/>
        </a:spcBef>
        <a:buFont typeface="Arial" pitchFamily="34" charset="0"/>
        <a:buChar char="•"/>
        <a:defRPr sz="3199" kern="1200">
          <a:solidFill>
            <a:schemeClr val="tx1"/>
          </a:solidFill>
          <a:latin typeface="+mn-lt"/>
          <a:ea typeface="+mn-ea"/>
          <a:cs typeface="+mn-cs"/>
        </a:defRPr>
      </a:lvl3pPr>
      <a:lvl4pPr marL="2132907"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4pPr>
      <a:lvl5pPr marL="2742308"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5pPr>
      <a:lvl6pPr marL="3351710"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6pPr>
      <a:lvl7pPr marL="3961112"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7pPr>
      <a:lvl8pPr marL="4570514"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8pPr>
      <a:lvl9pPr marL="5179916" indent="-304701" algn="l" defTabSz="1218804" rtl="0" eaLnBrk="1" latinLnBrk="0" hangingPunct="1">
        <a:spcBef>
          <a:spcPct val="20000"/>
        </a:spcBef>
        <a:buFont typeface="Arial" pitchFamily="34" charset="0"/>
        <a:buChar char="•"/>
        <a:defRPr sz="2666" kern="1200">
          <a:solidFill>
            <a:schemeClr val="tx1"/>
          </a:solidFill>
          <a:latin typeface="+mn-lt"/>
          <a:ea typeface="+mn-ea"/>
          <a:cs typeface="+mn-cs"/>
        </a:defRPr>
      </a:lvl9pPr>
    </p:bodyStyle>
    <p:otherStyle>
      <a:defPPr>
        <a:defRPr lang="zh-CN"/>
      </a:defPPr>
      <a:lvl1pPr marL="0" algn="l" defTabSz="1218804" rtl="0" eaLnBrk="1" latinLnBrk="0" hangingPunct="1">
        <a:defRPr sz="2399" kern="1200">
          <a:solidFill>
            <a:schemeClr val="tx1"/>
          </a:solidFill>
          <a:latin typeface="+mn-lt"/>
          <a:ea typeface="+mn-ea"/>
          <a:cs typeface="+mn-cs"/>
        </a:defRPr>
      </a:lvl1pPr>
      <a:lvl2pPr marL="609402" algn="l" defTabSz="1218804" rtl="0" eaLnBrk="1" latinLnBrk="0" hangingPunct="1">
        <a:defRPr sz="2399" kern="1200">
          <a:solidFill>
            <a:schemeClr val="tx1"/>
          </a:solidFill>
          <a:latin typeface="+mn-lt"/>
          <a:ea typeface="+mn-ea"/>
          <a:cs typeface="+mn-cs"/>
        </a:defRPr>
      </a:lvl2pPr>
      <a:lvl3pPr marL="1218804" algn="l" defTabSz="1218804" rtl="0" eaLnBrk="1" latinLnBrk="0" hangingPunct="1">
        <a:defRPr sz="2399" kern="1200">
          <a:solidFill>
            <a:schemeClr val="tx1"/>
          </a:solidFill>
          <a:latin typeface="+mn-lt"/>
          <a:ea typeface="+mn-ea"/>
          <a:cs typeface="+mn-cs"/>
        </a:defRPr>
      </a:lvl3pPr>
      <a:lvl4pPr marL="1828206" algn="l" defTabSz="1218804" rtl="0" eaLnBrk="1" latinLnBrk="0" hangingPunct="1">
        <a:defRPr sz="2399" kern="1200">
          <a:solidFill>
            <a:schemeClr val="tx1"/>
          </a:solidFill>
          <a:latin typeface="+mn-lt"/>
          <a:ea typeface="+mn-ea"/>
          <a:cs typeface="+mn-cs"/>
        </a:defRPr>
      </a:lvl4pPr>
      <a:lvl5pPr marL="2437608" algn="l" defTabSz="1218804" rtl="0" eaLnBrk="1" latinLnBrk="0" hangingPunct="1">
        <a:defRPr sz="2399" kern="1200">
          <a:solidFill>
            <a:schemeClr val="tx1"/>
          </a:solidFill>
          <a:latin typeface="+mn-lt"/>
          <a:ea typeface="+mn-ea"/>
          <a:cs typeface="+mn-cs"/>
        </a:defRPr>
      </a:lvl5pPr>
      <a:lvl6pPr marL="3047009" algn="l" defTabSz="1218804" rtl="0" eaLnBrk="1" latinLnBrk="0" hangingPunct="1">
        <a:defRPr sz="2399" kern="1200">
          <a:solidFill>
            <a:schemeClr val="tx1"/>
          </a:solidFill>
          <a:latin typeface="+mn-lt"/>
          <a:ea typeface="+mn-ea"/>
          <a:cs typeface="+mn-cs"/>
        </a:defRPr>
      </a:lvl6pPr>
      <a:lvl7pPr marL="3656411" algn="l" defTabSz="1218804" rtl="0" eaLnBrk="1" latinLnBrk="0" hangingPunct="1">
        <a:defRPr sz="2399" kern="1200">
          <a:solidFill>
            <a:schemeClr val="tx1"/>
          </a:solidFill>
          <a:latin typeface="+mn-lt"/>
          <a:ea typeface="+mn-ea"/>
          <a:cs typeface="+mn-cs"/>
        </a:defRPr>
      </a:lvl7pPr>
      <a:lvl8pPr marL="4265813" algn="l" defTabSz="1218804" rtl="0" eaLnBrk="1" latinLnBrk="0" hangingPunct="1">
        <a:defRPr sz="2399" kern="1200">
          <a:solidFill>
            <a:schemeClr val="tx1"/>
          </a:solidFill>
          <a:latin typeface="+mn-lt"/>
          <a:ea typeface="+mn-ea"/>
          <a:cs typeface="+mn-cs"/>
        </a:defRPr>
      </a:lvl8pPr>
      <a:lvl9pPr marL="4875215" algn="l" defTabSz="1218804" rtl="0" eaLnBrk="1" latinLnBrk="0" hangingPunct="1">
        <a:defRPr sz="239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18.jpg"/><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8.jp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g"/></Relationships>
</file>

<file path=ppt/slides/_rels/slide5.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g"/></Relationships>
</file>

<file path=ppt/slides/_rels/slide6.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g"/></Relationships>
</file>

<file path=ppt/slides/_rels/slide7.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19.png"/><Relationship Id="rId4" Type="http://schemas.openxmlformats.org/officeDocument/2006/relationships/image" Target="../media/image18.jp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g"/><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video game&#10;&#10;Description automatically generated with low confidence">
            <a:extLst>
              <a:ext uri="{FF2B5EF4-FFF2-40B4-BE49-F238E27FC236}">
                <a16:creationId xmlns="" xmlns:a16="http://schemas.microsoft.com/office/drawing/2014/main" id="{40E3A9F1-4B85-1518-8581-A479D2F012E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54" y="129"/>
            <a:ext cx="12176094" cy="6857748"/>
          </a:xfrm>
          <a:prstGeom prst="rect">
            <a:avLst/>
          </a:prstGeom>
        </p:spPr>
      </p:pic>
      <p:sp>
        <p:nvSpPr>
          <p:cNvPr id="4" name="Rectangle 3">
            <a:extLst>
              <a:ext uri="{FF2B5EF4-FFF2-40B4-BE49-F238E27FC236}">
                <a16:creationId xmlns="" xmlns:a16="http://schemas.microsoft.com/office/drawing/2014/main" id="{6F87CAA1-2A30-15DE-46EF-BC77529C41F0}"/>
              </a:ext>
            </a:extLst>
          </p:cNvPr>
          <p:cNvSpPr>
            <a:spLocks noChangeArrowheads="1"/>
          </p:cNvSpPr>
          <p:nvPr/>
        </p:nvSpPr>
        <p:spPr bwMode="auto">
          <a:xfrm>
            <a:off x="1998791" y="1274276"/>
            <a:ext cx="8194420" cy="456620"/>
          </a:xfrm>
          <a:prstGeom prst="rect">
            <a:avLst/>
          </a:prstGeom>
          <a:noFill/>
          <a:ln>
            <a:noFill/>
          </a:ln>
          <a:effectLst/>
        </p:spPr>
        <p:txBody>
          <a:bodyPr lIns="68516" tIns="34258" rIns="68516" bIns="34258"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ỦY BAN NHÂN DÂN QUẬN LONG BIÊN</a:t>
            </a:r>
          </a:p>
          <a:p>
            <a:pPr algn="ctr">
              <a:spcBef>
                <a:spcPct val="0"/>
              </a:spcBef>
              <a:buFontTx/>
              <a:buNone/>
              <a:defRPr/>
            </a:pPr>
            <a:r>
              <a:rPr lang="en-US" altLang="en-US" sz="2400" b="1">
                <a:solidFill>
                  <a:srgbClr val="002060"/>
                </a:solidFill>
                <a:latin typeface="Times New Roman" panose="02020603050405020304" pitchFamily="18" charset="0"/>
                <a:cs typeface="Times New Roman" panose="02020603050405020304" pitchFamily="18" charset="0"/>
              </a:rPr>
              <a:t>TRƯỜNG TIỂU HỌC ĐÔ THỊ VIỆT HƯNG</a:t>
            </a:r>
          </a:p>
        </p:txBody>
      </p:sp>
      <p:sp>
        <p:nvSpPr>
          <p:cNvPr id="5" name="Rectangle 4">
            <a:extLst>
              <a:ext uri="{FF2B5EF4-FFF2-40B4-BE49-F238E27FC236}">
                <a16:creationId xmlns="" xmlns:a16="http://schemas.microsoft.com/office/drawing/2014/main" id="{9C042B2C-75C6-02A5-EC11-D148A90624DC}"/>
              </a:ext>
            </a:extLst>
          </p:cNvPr>
          <p:cNvSpPr/>
          <p:nvPr/>
        </p:nvSpPr>
        <p:spPr>
          <a:xfrm>
            <a:off x="1820873" y="3937003"/>
            <a:ext cx="8550262" cy="2826356"/>
          </a:xfrm>
          <a:prstGeom prst="rect">
            <a:avLst/>
          </a:prstGeom>
          <a:noFill/>
        </p:spPr>
        <p:txBody>
          <a:bodyPr spcFirstLastPara="1" wrap="none" lIns="68516" tIns="34258" rIns="68516" bIns="34258">
            <a:prstTxWarp prst="textArchUp">
              <a:avLst>
                <a:gd name="adj" fmla="val 10750156"/>
              </a:avLst>
            </a:prstTxWarp>
            <a:spAutoFit/>
          </a:bodyPr>
          <a:lstStyle/>
          <a:p>
            <a:pPr algn="ctr" eaLnBrk="1" hangingPunct="1">
              <a:spcBef>
                <a:spcPct val="50000"/>
              </a:spcBef>
              <a:defRPr/>
            </a:pP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BÀI GIẢNG ĐIỆN TỬ</a:t>
            </a:r>
          </a:p>
          <a:p>
            <a:pPr algn="ctr" eaLnBrk="1" hangingPunct="1">
              <a:spcBef>
                <a:spcPct val="50000"/>
              </a:spcBef>
              <a:defRPr/>
            </a:pPr>
            <a:r>
              <a:rPr lang="en-US" sz="5400" b="1">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KHỐI </a:t>
            </a:r>
            <a:r>
              <a:rPr lang="en-US" sz="5400" b="1" dirty="0">
                <a:ln w="24500" cmpd="dbl">
                  <a:solidFill>
                    <a:srgbClr val="FF0000"/>
                  </a:solidFill>
                  <a:prstDash val="solid"/>
                  <a:miter lim="800000"/>
                </a:ln>
                <a:solidFill>
                  <a:srgbClr val="FF0000"/>
                </a:solidFill>
                <a:effectLst>
                  <a:outerShdw blurRad="38100" dist="38100" dir="7020000" algn="tl">
                    <a:srgbClr val="000000">
                      <a:alpha val="35000"/>
                    </a:srgbClr>
                  </a:outerShdw>
                </a:effectLst>
                <a:latin typeface="Times New Roman" pitchFamily="18" charset="0"/>
                <a:cs typeface="Times New Roman" pitchFamily="18" charset="0"/>
              </a:rPr>
              <a:t>3</a:t>
            </a:r>
          </a:p>
        </p:txBody>
      </p:sp>
      <p:pic>
        <p:nvPicPr>
          <p:cNvPr id="6" name="Hình ảnh 3">
            <a:extLst>
              <a:ext uri="{FF2B5EF4-FFF2-40B4-BE49-F238E27FC236}">
                <a16:creationId xmlns="" xmlns:a16="http://schemas.microsoft.com/office/drawing/2014/main" id="{1D06DA11-F90D-FF11-5748-7BDE94480BF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31272" y="816750"/>
            <a:ext cx="1306897" cy="1342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Hình chữ nhật 1">
            <a:extLst>
              <a:ext uri="{FF2B5EF4-FFF2-40B4-BE49-F238E27FC236}">
                <a16:creationId xmlns="" xmlns:a16="http://schemas.microsoft.com/office/drawing/2014/main" id="{2ED74E39-3004-EA47-095A-D77D1F42A02C}"/>
              </a:ext>
            </a:extLst>
          </p:cNvPr>
          <p:cNvSpPr/>
          <p:nvPr/>
        </p:nvSpPr>
        <p:spPr>
          <a:xfrm>
            <a:off x="2902177" y="4796864"/>
            <a:ext cx="6070488" cy="923130"/>
          </a:xfrm>
          <a:prstGeom prst="rect">
            <a:avLst/>
          </a:prstGeom>
          <a:noFill/>
        </p:spPr>
        <p:txBody>
          <a:bodyPr wrap="none" lIns="91239" tIns="45621" rIns="91239" bIns="45621">
            <a:spAutoFit/>
          </a:bodyPr>
          <a:lstStyle/>
          <a:p>
            <a:pPr algn="ctr">
              <a:defRPr/>
            </a:pPr>
            <a:r>
              <a:rPr lang="en-US"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MÔN: </a:t>
            </a:r>
            <a:r>
              <a:rPr lang="en-US" sz="5400" b="1" dirty="0" smtClean="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rPr>
              <a:t>TIẾNG VIỆT</a:t>
            </a:r>
            <a:endParaRPr lang="vi-VN" sz="5400" b="1" dirty="0">
              <a:ln w="10160">
                <a:solidFill>
                  <a:schemeClr val="accent6">
                    <a:lumMod val="50000"/>
                  </a:schemeClr>
                </a:solidFill>
                <a:prstDash val="solid"/>
              </a:ln>
              <a:solidFill>
                <a:srgbClr val="FFC000"/>
              </a:solidFill>
              <a:effectLst>
                <a:outerShdw blurRad="38100" dist="22860" dir="5400000" algn="tl" rotWithShape="0">
                  <a:srgbClr val="000000">
                    <a:alpha val="30000"/>
                  </a:srgbClr>
                </a:outerShdw>
              </a:effectLst>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49808500"/>
      </p:ext>
    </p:extLst>
  </p:cSld>
  <p:clrMapOvr>
    <a:masterClrMapping/>
  </p:clrMapOvr>
  <p:transition spd="slow">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xmlns="" id="{D8CE7A36-5DB7-4C66-BE2B-0EE94E352E1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grpSp>
        <p:nvGrpSpPr>
          <p:cNvPr id="35" name="Group 34">
            <a:extLst>
              <a:ext uri="{FF2B5EF4-FFF2-40B4-BE49-F238E27FC236}">
                <a16:creationId xmlns:a16="http://schemas.microsoft.com/office/drawing/2014/main" xmlns="" id="{7D1AE0C7-FABD-44BC-8620-2376A2D3CC7D}"/>
              </a:ext>
            </a:extLst>
          </p:cNvPr>
          <p:cNvGrpSpPr/>
          <p:nvPr/>
        </p:nvGrpSpPr>
        <p:grpSpPr>
          <a:xfrm>
            <a:off x="1576923" y="2093033"/>
            <a:ext cx="7184851" cy="1534601"/>
            <a:chOff x="1576923" y="2093033"/>
            <a:chExt cx="7184851" cy="1534601"/>
          </a:xfrm>
        </p:grpSpPr>
        <p:sp>
          <p:nvSpPr>
            <p:cNvPr id="27" name="Rectangle: Rounded Corners 26">
              <a:extLst>
                <a:ext uri="{FF2B5EF4-FFF2-40B4-BE49-F238E27FC236}">
                  <a16:creationId xmlns:a16="http://schemas.microsoft.com/office/drawing/2014/main" xmlns="" id="{CD9B36FA-DA8B-4C1D-B89B-CACC9FD3F756}"/>
                </a:ext>
              </a:extLst>
            </p:cNvPr>
            <p:cNvSpPr/>
            <p:nvPr/>
          </p:nvSpPr>
          <p:spPr>
            <a:xfrm>
              <a:off x="1576923" y="2093033"/>
              <a:ext cx="5451023" cy="1512711"/>
            </a:xfrm>
            <a:custGeom>
              <a:avLst/>
              <a:gdLst>
                <a:gd name="connsiteX0" fmla="*/ 0 w 5451023"/>
                <a:gd name="connsiteY0" fmla="*/ 252124 h 1512711"/>
                <a:gd name="connsiteX1" fmla="*/ 252124 w 5451023"/>
                <a:gd name="connsiteY1" fmla="*/ 0 h 1512711"/>
                <a:gd name="connsiteX2" fmla="*/ 969406 w 5451023"/>
                <a:gd name="connsiteY2" fmla="*/ 0 h 1512711"/>
                <a:gd name="connsiteX3" fmla="*/ 1587753 w 5451023"/>
                <a:gd name="connsiteY3" fmla="*/ 0 h 1512711"/>
                <a:gd name="connsiteX4" fmla="*/ 2156632 w 5451023"/>
                <a:gd name="connsiteY4" fmla="*/ 0 h 1512711"/>
                <a:gd name="connsiteX5" fmla="*/ 2725512 w 5451023"/>
                <a:gd name="connsiteY5" fmla="*/ 0 h 1512711"/>
                <a:gd name="connsiteX6" fmla="*/ 3393326 w 5451023"/>
                <a:gd name="connsiteY6" fmla="*/ 0 h 1512711"/>
                <a:gd name="connsiteX7" fmla="*/ 4110609 w 5451023"/>
                <a:gd name="connsiteY7" fmla="*/ 0 h 1512711"/>
                <a:gd name="connsiteX8" fmla="*/ 5198899 w 5451023"/>
                <a:gd name="connsiteY8" fmla="*/ 0 h 1512711"/>
                <a:gd name="connsiteX9" fmla="*/ 5451023 w 5451023"/>
                <a:gd name="connsiteY9" fmla="*/ 252124 h 1512711"/>
                <a:gd name="connsiteX10" fmla="*/ 5451023 w 5451023"/>
                <a:gd name="connsiteY10" fmla="*/ 766440 h 1512711"/>
                <a:gd name="connsiteX11" fmla="*/ 5451023 w 5451023"/>
                <a:gd name="connsiteY11" fmla="*/ 1260587 h 1512711"/>
                <a:gd name="connsiteX12" fmla="*/ 5198899 w 5451023"/>
                <a:gd name="connsiteY12" fmla="*/ 1512711 h 1512711"/>
                <a:gd name="connsiteX13" fmla="*/ 4580552 w 5451023"/>
                <a:gd name="connsiteY13" fmla="*/ 1512711 h 1512711"/>
                <a:gd name="connsiteX14" fmla="*/ 3863270 w 5451023"/>
                <a:gd name="connsiteY14" fmla="*/ 1512711 h 1512711"/>
                <a:gd name="connsiteX15" fmla="*/ 3195455 w 5451023"/>
                <a:gd name="connsiteY15" fmla="*/ 1512711 h 1512711"/>
                <a:gd name="connsiteX16" fmla="*/ 2577108 w 5451023"/>
                <a:gd name="connsiteY16" fmla="*/ 1512711 h 1512711"/>
                <a:gd name="connsiteX17" fmla="*/ 1909294 w 5451023"/>
                <a:gd name="connsiteY17" fmla="*/ 1512711 h 1512711"/>
                <a:gd name="connsiteX18" fmla="*/ 1241479 w 5451023"/>
                <a:gd name="connsiteY18" fmla="*/ 1512711 h 1512711"/>
                <a:gd name="connsiteX19" fmla="*/ 252124 w 5451023"/>
                <a:gd name="connsiteY19" fmla="*/ 1512711 h 1512711"/>
                <a:gd name="connsiteX20" fmla="*/ 0 w 5451023"/>
                <a:gd name="connsiteY20" fmla="*/ 1260587 h 1512711"/>
                <a:gd name="connsiteX21" fmla="*/ 0 w 5451023"/>
                <a:gd name="connsiteY21" fmla="*/ 736186 h 1512711"/>
                <a:gd name="connsiteX22" fmla="*/ 0 w 5451023"/>
                <a:gd name="connsiteY22" fmla="*/ 252124 h 15127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12711" fill="none" extrusionOk="0">
                  <a:moveTo>
                    <a:pt x="0" y="252124"/>
                  </a:moveTo>
                  <a:cubicBezTo>
                    <a:pt x="-18797" y="140421"/>
                    <a:pt x="111758" y="-11764"/>
                    <a:pt x="252124" y="0"/>
                  </a:cubicBezTo>
                  <a:cubicBezTo>
                    <a:pt x="594480" y="6634"/>
                    <a:pt x="722834" y="3965"/>
                    <a:pt x="969406" y="0"/>
                  </a:cubicBezTo>
                  <a:cubicBezTo>
                    <a:pt x="1215978" y="-3965"/>
                    <a:pt x="1425229" y="26285"/>
                    <a:pt x="1587753" y="0"/>
                  </a:cubicBezTo>
                  <a:cubicBezTo>
                    <a:pt x="1750277" y="-26285"/>
                    <a:pt x="2025779" y="390"/>
                    <a:pt x="2156632" y="0"/>
                  </a:cubicBezTo>
                  <a:cubicBezTo>
                    <a:pt x="2287485" y="-390"/>
                    <a:pt x="2491594" y="10202"/>
                    <a:pt x="2725512" y="0"/>
                  </a:cubicBezTo>
                  <a:cubicBezTo>
                    <a:pt x="2959430" y="-10202"/>
                    <a:pt x="3169440" y="-5908"/>
                    <a:pt x="3393326" y="0"/>
                  </a:cubicBezTo>
                  <a:cubicBezTo>
                    <a:pt x="3617212" y="5908"/>
                    <a:pt x="3872114" y="22252"/>
                    <a:pt x="4110609" y="0"/>
                  </a:cubicBezTo>
                  <a:cubicBezTo>
                    <a:pt x="4349104" y="-22252"/>
                    <a:pt x="4791904" y="-8267"/>
                    <a:pt x="5198899" y="0"/>
                  </a:cubicBezTo>
                  <a:cubicBezTo>
                    <a:pt x="5338265" y="5209"/>
                    <a:pt x="5465457" y="142424"/>
                    <a:pt x="5451023" y="252124"/>
                  </a:cubicBezTo>
                  <a:cubicBezTo>
                    <a:pt x="5436151" y="402611"/>
                    <a:pt x="5449990" y="585112"/>
                    <a:pt x="5451023" y="766440"/>
                  </a:cubicBezTo>
                  <a:cubicBezTo>
                    <a:pt x="5452056" y="947768"/>
                    <a:pt x="5452138" y="1020542"/>
                    <a:pt x="5451023" y="1260587"/>
                  </a:cubicBezTo>
                  <a:cubicBezTo>
                    <a:pt x="5473259" y="1411426"/>
                    <a:pt x="5317995" y="1495165"/>
                    <a:pt x="5198899" y="1512711"/>
                  </a:cubicBezTo>
                  <a:cubicBezTo>
                    <a:pt x="4973779" y="1493696"/>
                    <a:pt x="4748487" y="1484245"/>
                    <a:pt x="4580552" y="1512711"/>
                  </a:cubicBezTo>
                  <a:cubicBezTo>
                    <a:pt x="4412617" y="1541177"/>
                    <a:pt x="4070615" y="1539471"/>
                    <a:pt x="3863270" y="1512711"/>
                  </a:cubicBezTo>
                  <a:cubicBezTo>
                    <a:pt x="3655925" y="1485951"/>
                    <a:pt x="3385097" y="1543313"/>
                    <a:pt x="3195455" y="1512711"/>
                  </a:cubicBezTo>
                  <a:cubicBezTo>
                    <a:pt x="3005814" y="1482109"/>
                    <a:pt x="2728653" y="1513433"/>
                    <a:pt x="2577108" y="1512711"/>
                  </a:cubicBezTo>
                  <a:cubicBezTo>
                    <a:pt x="2425563" y="1511989"/>
                    <a:pt x="2180420" y="1507517"/>
                    <a:pt x="1909294" y="1512711"/>
                  </a:cubicBezTo>
                  <a:cubicBezTo>
                    <a:pt x="1638168" y="1517905"/>
                    <a:pt x="1427632" y="1502366"/>
                    <a:pt x="1241479" y="1512711"/>
                  </a:cubicBezTo>
                  <a:cubicBezTo>
                    <a:pt x="1055327" y="1523056"/>
                    <a:pt x="706606" y="1545964"/>
                    <a:pt x="252124" y="1512711"/>
                  </a:cubicBezTo>
                  <a:cubicBezTo>
                    <a:pt x="116736" y="1508023"/>
                    <a:pt x="-13615" y="1386989"/>
                    <a:pt x="0" y="1260587"/>
                  </a:cubicBezTo>
                  <a:cubicBezTo>
                    <a:pt x="25464" y="1133226"/>
                    <a:pt x="6669" y="920331"/>
                    <a:pt x="0" y="736186"/>
                  </a:cubicBezTo>
                  <a:cubicBezTo>
                    <a:pt x="-6669" y="552041"/>
                    <a:pt x="17437" y="398591"/>
                    <a:pt x="0" y="252124"/>
                  </a:cubicBezTo>
                  <a:close/>
                </a:path>
                <a:path w="5451023" h="1512711" stroke="0" extrusionOk="0">
                  <a:moveTo>
                    <a:pt x="0" y="252124"/>
                  </a:moveTo>
                  <a:cubicBezTo>
                    <a:pt x="-6425" y="102415"/>
                    <a:pt x="123738" y="-325"/>
                    <a:pt x="252124" y="0"/>
                  </a:cubicBezTo>
                  <a:cubicBezTo>
                    <a:pt x="506579" y="1433"/>
                    <a:pt x="647716" y="-19151"/>
                    <a:pt x="870471" y="0"/>
                  </a:cubicBezTo>
                  <a:cubicBezTo>
                    <a:pt x="1093226" y="19151"/>
                    <a:pt x="1264335" y="-4855"/>
                    <a:pt x="1389882" y="0"/>
                  </a:cubicBezTo>
                  <a:cubicBezTo>
                    <a:pt x="1515429" y="4855"/>
                    <a:pt x="1747577" y="18128"/>
                    <a:pt x="1909294" y="0"/>
                  </a:cubicBezTo>
                  <a:cubicBezTo>
                    <a:pt x="2071011" y="-18128"/>
                    <a:pt x="2204508" y="8344"/>
                    <a:pt x="2379237" y="0"/>
                  </a:cubicBezTo>
                  <a:cubicBezTo>
                    <a:pt x="2553966" y="-8344"/>
                    <a:pt x="2712771" y="-23771"/>
                    <a:pt x="2898649" y="0"/>
                  </a:cubicBezTo>
                  <a:cubicBezTo>
                    <a:pt x="3084527" y="23771"/>
                    <a:pt x="3277764" y="-6641"/>
                    <a:pt x="3516995" y="0"/>
                  </a:cubicBezTo>
                  <a:cubicBezTo>
                    <a:pt x="3756226" y="6641"/>
                    <a:pt x="4016550" y="25489"/>
                    <a:pt x="4184810" y="0"/>
                  </a:cubicBezTo>
                  <a:cubicBezTo>
                    <a:pt x="4353070" y="-25489"/>
                    <a:pt x="4774374" y="37785"/>
                    <a:pt x="5198899" y="0"/>
                  </a:cubicBezTo>
                  <a:cubicBezTo>
                    <a:pt x="5345234" y="2264"/>
                    <a:pt x="5445491" y="117509"/>
                    <a:pt x="5451023" y="252124"/>
                  </a:cubicBezTo>
                  <a:cubicBezTo>
                    <a:pt x="5438634" y="470700"/>
                    <a:pt x="5456611" y="646116"/>
                    <a:pt x="5451023" y="746271"/>
                  </a:cubicBezTo>
                  <a:cubicBezTo>
                    <a:pt x="5445435" y="846426"/>
                    <a:pt x="5429933" y="1154880"/>
                    <a:pt x="5451023" y="1260587"/>
                  </a:cubicBezTo>
                  <a:cubicBezTo>
                    <a:pt x="5441509" y="1410342"/>
                    <a:pt x="5331518" y="1530627"/>
                    <a:pt x="5198899" y="1512711"/>
                  </a:cubicBezTo>
                  <a:cubicBezTo>
                    <a:pt x="4992731" y="1488568"/>
                    <a:pt x="4793983" y="1510030"/>
                    <a:pt x="4481617" y="1512711"/>
                  </a:cubicBezTo>
                  <a:cubicBezTo>
                    <a:pt x="4169251" y="1515392"/>
                    <a:pt x="4102212" y="1503923"/>
                    <a:pt x="3863270" y="1512711"/>
                  </a:cubicBezTo>
                  <a:cubicBezTo>
                    <a:pt x="3624328" y="1521499"/>
                    <a:pt x="3540802" y="1512840"/>
                    <a:pt x="3244923" y="1512711"/>
                  </a:cubicBezTo>
                  <a:cubicBezTo>
                    <a:pt x="2949044" y="1512582"/>
                    <a:pt x="2786451" y="1527990"/>
                    <a:pt x="2626576" y="1512711"/>
                  </a:cubicBezTo>
                  <a:cubicBezTo>
                    <a:pt x="2466701" y="1497432"/>
                    <a:pt x="2332914" y="1517509"/>
                    <a:pt x="2156632" y="1512711"/>
                  </a:cubicBezTo>
                  <a:cubicBezTo>
                    <a:pt x="1980350" y="1507913"/>
                    <a:pt x="1679320" y="1538475"/>
                    <a:pt x="1439350" y="1512711"/>
                  </a:cubicBezTo>
                  <a:cubicBezTo>
                    <a:pt x="1199380" y="1486947"/>
                    <a:pt x="1150645" y="1520785"/>
                    <a:pt x="969406" y="1512711"/>
                  </a:cubicBezTo>
                  <a:cubicBezTo>
                    <a:pt x="788167" y="1504637"/>
                    <a:pt x="428833" y="1477518"/>
                    <a:pt x="252124" y="1512711"/>
                  </a:cubicBezTo>
                  <a:cubicBezTo>
                    <a:pt x="139393" y="1531832"/>
                    <a:pt x="-26248" y="1412828"/>
                    <a:pt x="0" y="1260587"/>
                  </a:cubicBezTo>
                  <a:cubicBezTo>
                    <a:pt x="-11330" y="1042845"/>
                    <a:pt x="-14593" y="962360"/>
                    <a:pt x="0" y="766440"/>
                  </a:cubicBezTo>
                  <a:cubicBezTo>
                    <a:pt x="14593" y="570520"/>
                    <a:pt x="21324" y="381770"/>
                    <a:pt x="0" y="252124"/>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Content Placeholder 2">
              <a:extLst>
                <a:ext uri="{FF2B5EF4-FFF2-40B4-BE49-F238E27FC236}">
                  <a16:creationId xmlns:a16="http://schemas.microsoft.com/office/drawing/2014/main" xmlns="" id="{BF75DB9E-6B44-47A7-A53D-86FD46098BE5}"/>
                </a:ext>
              </a:extLst>
            </p:cNvPr>
            <p:cNvSpPr txBox="1">
              <a:spLocks/>
            </p:cNvSpPr>
            <p:nvPr/>
          </p:nvSpPr>
          <p:spPr>
            <a:xfrm>
              <a:off x="1837582" y="2380080"/>
              <a:ext cx="6924192" cy="124755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a:ln>
                    <a:noFill/>
                  </a:ln>
                  <a:solidFill>
                    <a:srgbClr val="FF0000"/>
                  </a:solidFill>
                  <a:effectLst/>
                  <a:uLnTx/>
                  <a:uFillTx/>
                  <a:latin typeface="Calibri" panose="020F0502020204030204"/>
                  <a:ea typeface="+mn-ea"/>
                  <a:cs typeface="+mn-cs"/>
                </a:rPr>
                <a:t>1. </a:t>
              </a:r>
              <a:r>
                <a:rPr kumimoji="0" lang="en-US" sz="4400" b="1" i="0" u="none" strike="noStrike" kern="1200" cap="none" spc="0" normalizeH="0" baseline="0" noProof="0">
                  <a:ln>
                    <a:noFill/>
                  </a:ln>
                  <a:solidFill>
                    <a:prstClr val="black"/>
                  </a:solidFill>
                  <a:effectLst/>
                  <a:uLnTx/>
                  <a:uFillTx/>
                  <a:latin typeface="Calibri" panose="020F0502020204030204"/>
                  <a:ea typeface="+mn-ea"/>
                  <a:cs typeface="+mn-cs"/>
                </a:rPr>
                <a:t>Sai không quá 5 lỗi</a:t>
              </a:r>
            </a:p>
          </p:txBody>
        </p:sp>
      </p:grpSp>
      <p:grpSp>
        <p:nvGrpSpPr>
          <p:cNvPr id="36" name="Group 35">
            <a:extLst>
              <a:ext uri="{FF2B5EF4-FFF2-40B4-BE49-F238E27FC236}">
                <a16:creationId xmlns:a16="http://schemas.microsoft.com/office/drawing/2014/main" xmlns="" id="{50F3821D-3032-404E-BB3F-12589A977FDB}"/>
              </a:ext>
            </a:extLst>
          </p:cNvPr>
          <p:cNvGrpSpPr/>
          <p:nvPr/>
        </p:nvGrpSpPr>
        <p:grpSpPr>
          <a:xfrm>
            <a:off x="2836389" y="3373605"/>
            <a:ext cx="5451023" cy="1733561"/>
            <a:chOff x="2836389" y="3373605"/>
            <a:chExt cx="5451023" cy="1733561"/>
          </a:xfrm>
        </p:grpSpPr>
        <p:sp>
          <p:nvSpPr>
            <p:cNvPr id="32" name="Rectangle: Rounded Corners 31">
              <a:extLst>
                <a:ext uri="{FF2B5EF4-FFF2-40B4-BE49-F238E27FC236}">
                  <a16:creationId xmlns:a16="http://schemas.microsoft.com/office/drawing/2014/main" xmlns="" id="{14BD5BFF-78F3-48DC-93EA-9D30C578059A}"/>
                </a:ext>
              </a:extLst>
            </p:cNvPr>
            <p:cNvSpPr/>
            <p:nvPr/>
          </p:nvSpPr>
          <p:spPr>
            <a:xfrm>
              <a:off x="2836389" y="3373605"/>
              <a:ext cx="5451023" cy="1733561"/>
            </a:xfrm>
            <a:custGeom>
              <a:avLst/>
              <a:gdLst>
                <a:gd name="connsiteX0" fmla="*/ 0 w 5451023"/>
                <a:gd name="connsiteY0" fmla="*/ 288933 h 1733561"/>
                <a:gd name="connsiteX1" fmla="*/ 288933 w 5451023"/>
                <a:gd name="connsiteY1" fmla="*/ 0 h 1733561"/>
                <a:gd name="connsiteX2" fmla="*/ 985098 w 5451023"/>
                <a:gd name="connsiteY2" fmla="*/ 0 h 1733561"/>
                <a:gd name="connsiteX3" fmla="*/ 1681264 w 5451023"/>
                <a:gd name="connsiteY3" fmla="*/ 0 h 1733561"/>
                <a:gd name="connsiteX4" fmla="*/ 2279966 w 5451023"/>
                <a:gd name="connsiteY4" fmla="*/ 0 h 1733561"/>
                <a:gd name="connsiteX5" fmla="*/ 2976131 w 5451023"/>
                <a:gd name="connsiteY5" fmla="*/ 0 h 1733561"/>
                <a:gd name="connsiteX6" fmla="*/ 3623565 w 5451023"/>
                <a:gd name="connsiteY6" fmla="*/ 0 h 1733561"/>
                <a:gd name="connsiteX7" fmla="*/ 4270998 w 5451023"/>
                <a:gd name="connsiteY7" fmla="*/ 0 h 1733561"/>
                <a:gd name="connsiteX8" fmla="*/ 5162090 w 5451023"/>
                <a:gd name="connsiteY8" fmla="*/ 0 h 1733561"/>
                <a:gd name="connsiteX9" fmla="*/ 5451023 w 5451023"/>
                <a:gd name="connsiteY9" fmla="*/ 288933 h 1733561"/>
                <a:gd name="connsiteX10" fmla="*/ 5451023 w 5451023"/>
                <a:gd name="connsiteY10" fmla="*/ 832110 h 1733561"/>
                <a:gd name="connsiteX11" fmla="*/ 5451023 w 5451023"/>
                <a:gd name="connsiteY11" fmla="*/ 1444628 h 1733561"/>
                <a:gd name="connsiteX12" fmla="*/ 5162090 w 5451023"/>
                <a:gd name="connsiteY12" fmla="*/ 1733561 h 1733561"/>
                <a:gd name="connsiteX13" fmla="*/ 4417193 w 5451023"/>
                <a:gd name="connsiteY13" fmla="*/ 1733561 h 1733561"/>
                <a:gd name="connsiteX14" fmla="*/ 3818491 w 5451023"/>
                <a:gd name="connsiteY14" fmla="*/ 1733561 h 1733561"/>
                <a:gd name="connsiteX15" fmla="*/ 3268520 w 5451023"/>
                <a:gd name="connsiteY15" fmla="*/ 1733561 h 1733561"/>
                <a:gd name="connsiteX16" fmla="*/ 2474892 w 5451023"/>
                <a:gd name="connsiteY16" fmla="*/ 1733561 h 1733561"/>
                <a:gd name="connsiteX17" fmla="*/ 1729995 w 5451023"/>
                <a:gd name="connsiteY17" fmla="*/ 1733561 h 1733561"/>
                <a:gd name="connsiteX18" fmla="*/ 1033830 w 5451023"/>
                <a:gd name="connsiteY18" fmla="*/ 1733561 h 1733561"/>
                <a:gd name="connsiteX19" fmla="*/ 288933 w 5451023"/>
                <a:gd name="connsiteY19" fmla="*/ 1733561 h 1733561"/>
                <a:gd name="connsiteX20" fmla="*/ 0 w 5451023"/>
                <a:gd name="connsiteY20" fmla="*/ 1444628 h 1733561"/>
                <a:gd name="connsiteX21" fmla="*/ 0 w 5451023"/>
                <a:gd name="connsiteY21" fmla="*/ 889894 h 1733561"/>
                <a:gd name="connsiteX22" fmla="*/ 0 w 5451023"/>
                <a:gd name="connsiteY22" fmla="*/ 288933 h 17335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733561" fill="none" extrusionOk="0">
                  <a:moveTo>
                    <a:pt x="0" y="288933"/>
                  </a:moveTo>
                  <a:cubicBezTo>
                    <a:pt x="389" y="118839"/>
                    <a:pt x="125346" y="-15701"/>
                    <a:pt x="288933" y="0"/>
                  </a:cubicBezTo>
                  <a:cubicBezTo>
                    <a:pt x="627042" y="2271"/>
                    <a:pt x="685876" y="23586"/>
                    <a:pt x="985098" y="0"/>
                  </a:cubicBezTo>
                  <a:cubicBezTo>
                    <a:pt x="1284321" y="-23586"/>
                    <a:pt x="1348317" y="-9638"/>
                    <a:pt x="1681264" y="0"/>
                  </a:cubicBezTo>
                  <a:cubicBezTo>
                    <a:pt x="2014211" y="9638"/>
                    <a:pt x="1985623" y="-28038"/>
                    <a:pt x="2279966" y="0"/>
                  </a:cubicBezTo>
                  <a:cubicBezTo>
                    <a:pt x="2574309" y="28038"/>
                    <a:pt x="2652821" y="-4808"/>
                    <a:pt x="2976131" y="0"/>
                  </a:cubicBezTo>
                  <a:cubicBezTo>
                    <a:pt x="3299441" y="4808"/>
                    <a:pt x="3431605" y="21284"/>
                    <a:pt x="3623565" y="0"/>
                  </a:cubicBezTo>
                  <a:cubicBezTo>
                    <a:pt x="3815525" y="-21284"/>
                    <a:pt x="4114718" y="-26063"/>
                    <a:pt x="4270998" y="0"/>
                  </a:cubicBezTo>
                  <a:cubicBezTo>
                    <a:pt x="4427278" y="26063"/>
                    <a:pt x="4884698" y="-22089"/>
                    <a:pt x="5162090" y="0"/>
                  </a:cubicBezTo>
                  <a:cubicBezTo>
                    <a:pt x="5313574" y="1627"/>
                    <a:pt x="5472660" y="156567"/>
                    <a:pt x="5451023" y="288933"/>
                  </a:cubicBezTo>
                  <a:cubicBezTo>
                    <a:pt x="5471157" y="525420"/>
                    <a:pt x="5438684" y="579868"/>
                    <a:pt x="5451023" y="832110"/>
                  </a:cubicBezTo>
                  <a:cubicBezTo>
                    <a:pt x="5463362" y="1084352"/>
                    <a:pt x="5455573" y="1240781"/>
                    <a:pt x="5451023" y="1444628"/>
                  </a:cubicBezTo>
                  <a:cubicBezTo>
                    <a:pt x="5451494" y="1607961"/>
                    <a:pt x="5317803" y="1738019"/>
                    <a:pt x="5162090" y="1733561"/>
                  </a:cubicBezTo>
                  <a:cubicBezTo>
                    <a:pt x="4940966" y="1737401"/>
                    <a:pt x="4571172" y="1763561"/>
                    <a:pt x="4417193" y="1733561"/>
                  </a:cubicBezTo>
                  <a:cubicBezTo>
                    <a:pt x="4263214" y="1703561"/>
                    <a:pt x="4032987" y="1756470"/>
                    <a:pt x="3818491" y="1733561"/>
                  </a:cubicBezTo>
                  <a:cubicBezTo>
                    <a:pt x="3603995" y="1710652"/>
                    <a:pt x="3511295" y="1753511"/>
                    <a:pt x="3268520" y="1733561"/>
                  </a:cubicBezTo>
                  <a:cubicBezTo>
                    <a:pt x="3025745" y="1713611"/>
                    <a:pt x="2671654" y="1747543"/>
                    <a:pt x="2474892" y="1733561"/>
                  </a:cubicBezTo>
                  <a:cubicBezTo>
                    <a:pt x="2278130" y="1719579"/>
                    <a:pt x="1944366" y="1699389"/>
                    <a:pt x="1729995" y="1733561"/>
                  </a:cubicBezTo>
                  <a:cubicBezTo>
                    <a:pt x="1515624" y="1767733"/>
                    <a:pt x="1281269" y="1704312"/>
                    <a:pt x="1033830" y="1733561"/>
                  </a:cubicBezTo>
                  <a:cubicBezTo>
                    <a:pt x="786391" y="1762810"/>
                    <a:pt x="452130" y="1728204"/>
                    <a:pt x="288933" y="1733561"/>
                  </a:cubicBezTo>
                  <a:cubicBezTo>
                    <a:pt x="117541" y="1730562"/>
                    <a:pt x="29469" y="1616686"/>
                    <a:pt x="0" y="1444628"/>
                  </a:cubicBezTo>
                  <a:cubicBezTo>
                    <a:pt x="-6495" y="1237613"/>
                    <a:pt x="-8296" y="1046574"/>
                    <a:pt x="0" y="889894"/>
                  </a:cubicBezTo>
                  <a:cubicBezTo>
                    <a:pt x="8296" y="733214"/>
                    <a:pt x="24792" y="540950"/>
                    <a:pt x="0" y="288933"/>
                  </a:cubicBezTo>
                  <a:close/>
                </a:path>
                <a:path w="5451023" h="1733561" stroke="0" extrusionOk="0">
                  <a:moveTo>
                    <a:pt x="0" y="288933"/>
                  </a:moveTo>
                  <a:cubicBezTo>
                    <a:pt x="-11657" y="110374"/>
                    <a:pt x="141186" y="-354"/>
                    <a:pt x="288933" y="0"/>
                  </a:cubicBezTo>
                  <a:cubicBezTo>
                    <a:pt x="529963" y="-12365"/>
                    <a:pt x="843659" y="27161"/>
                    <a:pt x="985098" y="0"/>
                  </a:cubicBezTo>
                  <a:cubicBezTo>
                    <a:pt x="1126538" y="-27161"/>
                    <a:pt x="1372441" y="-27274"/>
                    <a:pt x="1583800" y="0"/>
                  </a:cubicBezTo>
                  <a:cubicBezTo>
                    <a:pt x="1795159" y="27274"/>
                    <a:pt x="1966555" y="29663"/>
                    <a:pt x="2182503" y="0"/>
                  </a:cubicBezTo>
                  <a:cubicBezTo>
                    <a:pt x="2398451" y="-29663"/>
                    <a:pt x="2511507" y="14274"/>
                    <a:pt x="2732473" y="0"/>
                  </a:cubicBezTo>
                  <a:cubicBezTo>
                    <a:pt x="2953439" y="-14274"/>
                    <a:pt x="3173852" y="-28989"/>
                    <a:pt x="3331175" y="0"/>
                  </a:cubicBezTo>
                  <a:cubicBezTo>
                    <a:pt x="3488498" y="28989"/>
                    <a:pt x="3848905" y="14460"/>
                    <a:pt x="4027341" y="0"/>
                  </a:cubicBezTo>
                  <a:cubicBezTo>
                    <a:pt x="4205777" y="-14460"/>
                    <a:pt x="4734647" y="-31635"/>
                    <a:pt x="5162090" y="0"/>
                  </a:cubicBezTo>
                  <a:cubicBezTo>
                    <a:pt x="5334040" y="25477"/>
                    <a:pt x="5465733" y="131399"/>
                    <a:pt x="5451023" y="288933"/>
                  </a:cubicBezTo>
                  <a:cubicBezTo>
                    <a:pt x="5467517" y="450391"/>
                    <a:pt x="5440684" y="689500"/>
                    <a:pt x="5451023" y="832110"/>
                  </a:cubicBezTo>
                  <a:cubicBezTo>
                    <a:pt x="5461362" y="974720"/>
                    <a:pt x="5477409" y="1264084"/>
                    <a:pt x="5451023" y="1444628"/>
                  </a:cubicBezTo>
                  <a:cubicBezTo>
                    <a:pt x="5433885" y="1639802"/>
                    <a:pt x="5324829" y="1700215"/>
                    <a:pt x="5162090" y="1733561"/>
                  </a:cubicBezTo>
                  <a:cubicBezTo>
                    <a:pt x="4993716" y="1718968"/>
                    <a:pt x="4667651" y="1734651"/>
                    <a:pt x="4368462" y="1733561"/>
                  </a:cubicBezTo>
                  <a:cubicBezTo>
                    <a:pt x="4069273" y="1732471"/>
                    <a:pt x="4047996" y="1718504"/>
                    <a:pt x="3818491" y="1733561"/>
                  </a:cubicBezTo>
                  <a:cubicBezTo>
                    <a:pt x="3588986" y="1748618"/>
                    <a:pt x="3467344" y="1760508"/>
                    <a:pt x="3122326" y="1733561"/>
                  </a:cubicBezTo>
                  <a:cubicBezTo>
                    <a:pt x="2777308" y="1706614"/>
                    <a:pt x="2751882" y="1749918"/>
                    <a:pt x="2426160" y="1733561"/>
                  </a:cubicBezTo>
                  <a:cubicBezTo>
                    <a:pt x="2100438" y="1717204"/>
                    <a:pt x="1911806" y="1753530"/>
                    <a:pt x="1729995" y="1733561"/>
                  </a:cubicBezTo>
                  <a:cubicBezTo>
                    <a:pt x="1548184" y="1713592"/>
                    <a:pt x="1350919" y="1717941"/>
                    <a:pt x="1180025" y="1733561"/>
                  </a:cubicBezTo>
                  <a:cubicBezTo>
                    <a:pt x="1009131" y="1749182"/>
                    <a:pt x="558301" y="1689965"/>
                    <a:pt x="288933" y="1733561"/>
                  </a:cubicBezTo>
                  <a:cubicBezTo>
                    <a:pt x="149303" y="1706380"/>
                    <a:pt x="7765" y="1594984"/>
                    <a:pt x="0" y="1444628"/>
                  </a:cubicBezTo>
                  <a:cubicBezTo>
                    <a:pt x="-107" y="1299243"/>
                    <a:pt x="3914" y="1029487"/>
                    <a:pt x="0" y="878337"/>
                  </a:cubicBezTo>
                  <a:cubicBezTo>
                    <a:pt x="-3914" y="727187"/>
                    <a:pt x="19345" y="553738"/>
                    <a:pt x="0" y="288933"/>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8" name="Content Placeholder 2">
              <a:extLst>
                <a:ext uri="{FF2B5EF4-FFF2-40B4-BE49-F238E27FC236}">
                  <a16:creationId xmlns:a16="http://schemas.microsoft.com/office/drawing/2014/main" xmlns="" id="{84EA0261-3875-42E2-9B6C-C0E0AECB4582}"/>
                </a:ext>
              </a:extLst>
            </p:cNvPr>
            <p:cNvSpPr txBox="1">
              <a:spLocks/>
            </p:cNvSpPr>
            <p:nvPr/>
          </p:nvSpPr>
          <p:spPr>
            <a:xfrm>
              <a:off x="3170732" y="3527354"/>
              <a:ext cx="4906468"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5B9BD5">
                      <a:lumMod val="75000"/>
                    </a:srgbClr>
                  </a:solidFill>
                  <a:effectLst/>
                  <a:uLnTx/>
                  <a:uFillTx/>
                  <a:latin typeface="Calibri" panose="020F0502020204030204"/>
                  <a:ea typeface="+mn-ea"/>
                  <a:cs typeface="+mn-cs"/>
                </a:rPr>
                <a:t>2.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Chữ</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viết</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rõ</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ràng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sạch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đẹp</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grpSp>
        <p:nvGrpSpPr>
          <p:cNvPr id="37" name="Group 36">
            <a:extLst>
              <a:ext uri="{FF2B5EF4-FFF2-40B4-BE49-F238E27FC236}">
                <a16:creationId xmlns:a16="http://schemas.microsoft.com/office/drawing/2014/main" xmlns="" id="{6FE8EBAC-C955-4831-AC83-780705A71C21}"/>
              </a:ext>
            </a:extLst>
          </p:cNvPr>
          <p:cNvGrpSpPr/>
          <p:nvPr/>
        </p:nvGrpSpPr>
        <p:grpSpPr>
          <a:xfrm>
            <a:off x="4634182" y="4810598"/>
            <a:ext cx="5451023" cy="1667668"/>
            <a:chOff x="4634182" y="4810598"/>
            <a:chExt cx="5451023" cy="1667668"/>
          </a:xfrm>
        </p:grpSpPr>
        <p:sp>
          <p:nvSpPr>
            <p:cNvPr id="33" name="Rectangle: Rounded Corners 32">
              <a:extLst>
                <a:ext uri="{FF2B5EF4-FFF2-40B4-BE49-F238E27FC236}">
                  <a16:creationId xmlns:a16="http://schemas.microsoft.com/office/drawing/2014/main" xmlns="" id="{140E5C08-D913-4F44-A3F7-0B699FB582BA}"/>
                </a:ext>
              </a:extLst>
            </p:cNvPr>
            <p:cNvSpPr/>
            <p:nvPr/>
          </p:nvSpPr>
          <p:spPr>
            <a:xfrm>
              <a:off x="4634182" y="4810598"/>
              <a:ext cx="5451023" cy="1576589"/>
            </a:xfrm>
            <a:custGeom>
              <a:avLst/>
              <a:gdLst>
                <a:gd name="connsiteX0" fmla="*/ 0 w 5451023"/>
                <a:gd name="connsiteY0" fmla="*/ 262770 h 1576589"/>
                <a:gd name="connsiteX1" fmla="*/ 262770 w 5451023"/>
                <a:gd name="connsiteY1" fmla="*/ 0 h 1576589"/>
                <a:gd name="connsiteX2" fmla="*/ 976965 w 5451023"/>
                <a:gd name="connsiteY2" fmla="*/ 0 h 1576589"/>
                <a:gd name="connsiteX3" fmla="*/ 1592650 w 5451023"/>
                <a:gd name="connsiteY3" fmla="*/ 0 h 1576589"/>
                <a:gd name="connsiteX4" fmla="*/ 2159081 w 5451023"/>
                <a:gd name="connsiteY4" fmla="*/ 0 h 1576589"/>
                <a:gd name="connsiteX5" fmla="*/ 2725512 w 5451023"/>
                <a:gd name="connsiteY5" fmla="*/ 0 h 1576589"/>
                <a:gd name="connsiteX6" fmla="*/ 3390452 w 5451023"/>
                <a:gd name="connsiteY6" fmla="*/ 0 h 1576589"/>
                <a:gd name="connsiteX7" fmla="*/ 4104647 w 5451023"/>
                <a:gd name="connsiteY7" fmla="*/ 0 h 1576589"/>
                <a:gd name="connsiteX8" fmla="*/ 5188253 w 5451023"/>
                <a:gd name="connsiteY8" fmla="*/ 0 h 1576589"/>
                <a:gd name="connsiteX9" fmla="*/ 5451023 w 5451023"/>
                <a:gd name="connsiteY9" fmla="*/ 262770 h 1576589"/>
                <a:gd name="connsiteX10" fmla="*/ 5451023 w 5451023"/>
                <a:gd name="connsiteY10" fmla="*/ 798805 h 1576589"/>
                <a:gd name="connsiteX11" fmla="*/ 5451023 w 5451023"/>
                <a:gd name="connsiteY11" fmla="*/ 1313819 h 1576589"/>
                <a:gd name="connsiteX12" fmla="*/ 5188253 w 5451023"/>
                <a:gd name="connsiteY12" fmla="*/ 1576589 h 1576589"/>
                <a:gd name="connsiteX13" fmla="*/ 4572568 w 5451023"/>
                <a:gd name="connsiteY13" fmla="*/ 1576589 h 1576589"/>
                <a:gd name="connsiteX14" fmla="*/ 3858373 w 5451023"/>
                <a:gd name="connsiteY14" fmla="*/ 1576589 h 1576589"/>
                <a:gd name="connsiteX15" fmla="*/ 3193432 w 5451023"/>
                <a:gd name="connsiteY15" fmla="*/ 1576589 h 1576589"/>
                <a:gd name="connsiteX16" fmla="*/ 2577747 w 5451023"/>
                <a:gd name="connsiteY16" fmla="*/ 1576589 h 1576589"/>
                <a:gd name="connsiteX17" fmla="*/ 1912807 w 5451023"/>
                <a:gd name="connsiteY17" fmla="*/ 1576589 h 1576589"/>
                <a:gd name="connsiteX18" fmla="*/ 1247867 w 5451023"/>
                <a:gd name="connsiteY18" fmla="*/ 1576589 h 1576589"/>
                <a:gd name="connsiteX19" fmla="*/ 262770 w 5451023"/>
                <a:gd name="connsiteY19" fmla="*/ 1576589 h 1576589"/>
                <a:gd name="connsiteX20" fmla="*/ 0 w 5451023"/>
                <a:gd name="connsiteY20" fmla="*/ 1313819 h 1576589"/>
                <a:gd name="connsiteX21" fmla="*/ 0 w 5451023"/>
                <a:gd name="connsiteY21" fmla="*/ 767274 h 1576589"/>
                <a:gd name="connsiteX22" fmla="*/ 0 w 5451023"/>
                <a:gd name="connsiteY22" fmla="*/ 262770 h 15765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51023" h="1576589" fill="none" extrusionOk="0">
                  <a:moveTo>
                    <a:pt x="0" y="262770"/>
                  </a:moveTo>
                  <a:cubicBezTo>
                    <a:pt x="-12239" y="135578"/>
                    <a:pt x="115809" y="-19266"/>
                    <a:pt x="262770" y="0"/>
                  </a:cubicBezTo>
                  <a:cubicBezTo>
                    <a:pt x="503308" y="24729"/>
                    <a:pt x="799421" y="-20091"/>
                    <a:pt x="976965" y="0"/>
                  </a:cubicBezTo>
                  <a:cubicBezTo>
                    <a:pt x="1154509" y="20091"/>
                    <a:pt x="1354634" y="-3013"/>
                    <a:pt x="1592650" y="0"/>
                  </a:cubicBezTo>
                  <a:cubicBezTo>
                    <a:pt x="1830666" y="3013"/>
                    <a:pt x="2005648" y="-10408"/>
                    <a:pt x="2159081" y="0"/>
                  </a:cubicBezTo>
                  <a:cubicBezTo>
                    <a:pt x="2312514" y="10408"/>
                    <a:pt x="2578869" y="8307"/>
                    <a:pt x="2725512" y="0"/>
                  </a:cubicBezTo>
                  <a:cubicBezTo>
                    <a:pt x="2872155" y="-8307"/>
                    <a:pt x="3078469" y="-28616"/>
                    <a:pt x="3390452" y="0"/>
                  </a:cubicBezTo>
                  <a:cubicBezTo>
                    <a:pt x="3702435" y="28616"/>
                    <a:pt x="3871037" y="-32054"/>
                    <a:pt x="4104647" y="0"/>
                  </a:cubicBezTo>
                  <a:cubicBezTo>
                    <a:pt x="4338257" y="32054"/>
                    <a:pt x="4744300" y="-41743"/>
                    <a:pt x="5188253" y="0"/>
                  </a:cubicBezTo>
                  <a:cubicBezTo>
                    <a:pt x="5333481" y="4457"/>
                    <a:pt x="5457807" y="131532"/>
                    <a:pt x="5451023" y="262770"/>
                  </a:cubicBezTo>
                  <a:cubicBezTo>
                    <a:pt x="5465690" y="422068"/>
                    <a:pt x="5442350" y="668880"/>
                    <a:pt x="5451023" y="798805"/>
                  </a:cubicBezTo>
                  <a:cubicBezTo>
                    <a:pt x="5459696" y="928730"/>
                    <a:pt x="5462129" y="1134278"/>
                    <a:pt x="5451023" y="1313819"/>
                  </a:cubicBezTo>
                  <a:cubicBezTo>
                    <a:pt x="5471822" y="1469789"/>
                    <a:pt x="5327017" y="1571051"/>
                    <a:pt x="5188253" y="1576589"/>
                  </a:cubicBezTo>
                  <a:cubicBezTo>
                    <a:pt x="4920130" y="1599775"/>
                    <a:pt x="4828349" y="1571970"/>
                    <a:pt x="4572568" y="1576589"/>
                  </a:cubicBezTo>
                  <a:cubicBezTo>
                    <a:pt x="4316787" y="1581208"/>
                    <a:pt x="4045843" y="1588878"/>
                    <a:pt x="3858373" y="1576589"/>
                  </a:cubicBezTo>
                  <a:cubicBezTo>
                    <a:pt x="3670904" y="1564300"/>
                    <a:pt x="3370597" y="1598536"/>
                    <a:pt x="3193432" y="1576589"/>
                  </a:cubicBezTo>
                  <a:cubicBezTo>
                    <a:pt x="3016267" y="1554642"/>
                    <a:pt x="2803127" y="1548464"/>
                    <a:pt x="2577747" y="1576589"/>
                  </a:cubicBezTo>
                  <a:cubicBezTo>
                    <a:pt x="2352368" y="1604714"/>
                    <a:pt x="2077705" y="1607700"/>
                    <a:pt x="1912807" y="1576589"/>
                  </a:cubicBezTo>
                  <a:cubicBezTo>
                    <a:pt x="1747909" y="1545478"/>
                    <a:pt x="1529017" y="1607516"/>
                    <a:pt x="1247867" y="1576589"/>
                  </a:cubicBezTo>
                  <a:cubicBezTo>
                    <a:pt x="966717" y="1545662"/>
                    <a:pt x="682959" y="1616051"/>
                    <a:pt x="262770" y="1576589"/>
                  </a:cubicBezTo>
                  <a:cubicBezTo>
                    <a:pt x="122093" y="1571183"/>
                    <a:pt x="-8691" y="1450746"/>
                    <a:pt x="0" y="1313819"/>
                  </a:cubicBezTo>
                  <a:cubicBezTo>
                    <a:pt x="10065" y="1089809"/>
                    <a:pt x="-15721" y="1001753"/>
                    <a:pt x="0" y="767274"/>
                  </a:cubicBezTo>
                  <a:cubicBezTo>
                    <a:pt x="15721" y="532796"/>
                    <a:pt x="22875" y="397461"/>
                    <a:pt x="0" y="262770"/>
                  </a:cubicBezTo>
                  <a:close/>
                </a:path>
                <a:path w="5451023" h="1576589" stroke="0" extrusionOk="0">
                  <a:moveTo>
                    <a:pt x="0" y="262770"/>
                  </a:moveTo>
                  <a:cubicBezTo>
                    <a:pt x="-13453" y="95734"/>
                    <a:pt x="151826" y="-1024"/>
                    <a:pt x="262770" y="0"/>
                  </a:cubicBezTo>
                  <a:cubicBezTo>
                    <a:pt x="397762" y="18927"/>
                    <a:pt x="741791" y="24636"/>
                    <a:pt x="878455" y="0"/>
                  </a:cubicBezTo>
                  <a:cubicBezTo>
                    <a:pt x="1015119" y="-24636"/>
                    <a:pt x="1154529" y="-18052"/>
                    <a:pt x="1395631" y="0"/>
                  </a:cubicBezTo>
                  <a:cubicBezTo>
                    <a:pt x="1636733" y="18052"/>
                    <a:pt x="1727022" y="13543"/>
                    <a:pt x="1912807" y="0"/>
                  </a:cubicBezTo>
                  <a:cubicBezTo>
                    <a:pt x="2098592" y="-13543"/>
                    <a:pt x="2160507" y="-19431"/>
                    <a:pt x="2380728" y="0"/>
                  </a:cubicBezTo>
                  <a:cubicBezTo>
                    <a:pt x="2600949" y="19431"/>
                    <a:pt x="2775246" y="3926"/>
                    <a:pt x="2897903" y="0"/>
                  </a:cubicBezTo>
                  <a:cubicBezTo>
                    <a:pt x="3020560" y="-3926"/>
                    <a:pt x="3289429" y="-29105"/>
                    <a:pt x="3513589" y="0"/>
                  </a:cubicBezTo>
                  <a:cubicBezTo>
                    <a:pt x="3737749" y="29105"/>
                    <a:pt x="3851088" y="-8083"/>
                    <a:pt x="4178529" y="0"/>
                  </a:cubicBezTo>
                  <a:cubicBezTo>
                    <a:pt x="4505970" y="8083"/>
                    <a:pt x="4711489" y="-38177"/>
                    <a:pt x="5188253" y="0"/>
                  </a:cubicBezTo>
                  <a:cubicBezTo>
                    <a:pt x="5362076" y="9162"/>
                    <a:pt x="5430273" y="135010"/>
                    <a:pt x="5451023" y="262770"/>
                  </a:cubicBezTo>
                  <a:cubicBezTo>
                    <a:pt x="5452339" y="520048"/>
                    <a:pt x="5428011" y="671976"/>
                    <a:pt x="5451023" y="777784"/>
                  </a:cubicBezTo>
                  <a:cubicBezTo>
                    <a:pt x="5474035" y="883592"/>
                    <a:pt x="5435451" y="1189561"/>
                    <a:pt x="5451023" y="1313819"/>
                  </a:cubicBezTo>
                  <a:cubicBezTo>
                    <a:pt x="5435624" y="1475956"/>
                    <a:pt x="5329740" y="1586425"/>
                    <a:pt x="5188253" y="1576589"/>
                  </a:cubicBezTo>
                  <a:cubicBezTo>
                    <a:pt x="4970914" y="1575646"/>
                    <a:pt x="4700201" y="1571094"/>
                    <a:pt x="4474058" y="1576589"/>
                  </a:cubicBezTo>
                  <a:cubicBezTo>
                    <a:pt x="4247916" y="1582084"/>
                    <a:pt x="4038509" y="1574954"/>
                    <a:pt x="3858373" y="1576589"/>
                  </a:cubicBezTo>
                  <a:cubicBezTo>
                    <a:pt x="3678237" y="1578224"/>
                    <a:pt x="3472277" y="1603025"/>
                    <a:pt x="3242687" y="1576589"/>
                  </a:cubicBezTo>
                  <a:cubicBezTo>
                    <a:pt x="3013097" y="1550153"/>
                    <a:pt x="2904876" y="1562924"/>
                    <a:pt x="2627002" y="1576589"/>
                  </a:cubicBezTo>
                  <a:cubicBezTo>
                    <a:pt x="2349128" y="1590254"/>
                    <a:pt x="2358584" y="1595104"/>
                    <a:pt x="2159081" y="1576589"/>
                  </a:cubicBezTo>
                  <a:cubicBezTo>
                    <a:pt x="1959578" y="1558074"/>
                    <a:pt x="1590823" y="1603284"/>
                    <a:pt x="1444886" y="1576589"/>
                  </a:cubicBezTo>
                  <a:cubicBezTo>
                    <a:pt x="1298950" y="1549894"/>
                    <a:pt x="1168700" y="1563966"/>
                    <a:pt x="976965" y="1576589"/>
                  </a:cubicBezTo>
                  <a:cubicBezTo>
                    <a:pt x="785230" y="1589212"/>
                    <a:pt x="584184" y="1598808"/>
                    <a:pt x="262770" y="1576589"/>
                  </a:cubicBezTo>
                  <a:cubicBezTo>
                    <a:pt x="143735" y="1595404"/>
                    <a:pt x="-3355" y="1460604"/>
                    <a:pt x="0" y="1313819"/>
                  </a:cubicBezTo>
                  <a:cubicBezTo>
                    <a:pt x="-23893" y="1056400"/>
                    <a:pt x="-15278" y="1043615"/>
                    <a:pt x="0" y="798805"/>
                  </a:cubicBezTo>
                  <a:cubicBezTo>
                    <a:pt x="15278" y="553995"/>
                    <a:pt x="40" y="441491"/>
                    <a:pt x="0" y="262770"/>
                  </a:cubicBezTo>
                  <a:close/>
                </a:path>
              </a:pathLst>
            </a:custGeom>
            <a:solidFill>
              <a:schemeClr val="bg1"/>
            </a:solidFill>
            <a:ln w="28575">
              <a:solidFill>
                <a:srgbClr val="FFFF00"/>
              </a:solidFill>
              <a:extLst>
                <a:ext uri="{C807C97D-BFC1-408E-A445-0C87EB9F89A2}">
                  <ask:lineSketchStyleProps xmlns:ask="http://schemas.microsoft.com/office/drawing/2018/sketchyshapes" xmlns="" sd="2717515596">
                    <a:prstGeom prst="round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Content Placeholder 2">
              <a:extLst>
                <a:ext uri="{FF2B5EF4-FFF2-40B4-BE49-F238E27FC236}">
                  <a16:creationId xmlns:a16="http://schemas.microsoft.com/office/drawing/2014/main" xmlns="" id="{4F93A566-FA1E-42A6-8B04-4BFAA5F0E60E}"/>
                </a:ext>
              </a:extLst>
            </p:cNvPr>
            <p:cNvSpPr txBox="1">
              <a:spLocks/>
            </p:cNvSpPr>
            <p:nvPr/>
          </p:nvSpPr>
          <p:spPr>
            <a:xfrm>
              <a:off x="5101537" y="4999984"/>
              <a:ext cx="4649325" cy="147828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just"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4400" b="1" i="0" u="none" strike="noStrike" kern="1200" cap="none" spc="0" normalizeH="0" baseline="0" noProof="0" dirty="0">
                  <a:ln>
                    <a:noFill/>
                  </a:ln>
                  <a:solidFill>
                    <a:srgbClr val="70AD47">
                      <a:lumMod val="75000"/>
                    </a:srgbClr>
                  </a:solidFill>
                  <a:effectLst/>
                  <a:uLnTx/>
                  <a:uFillTx/>
                  <a:latin typeface="Calibri" panose="020F0502020204030204"/>
                  <a:ea typeface="+mn-ea"/>
                  <a:cs typeface="+mn-cs"/>
                </a:rPr>
                <a:t>3.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Trình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bày</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đúng</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hình</a:t>
              </a:r>
              <a:r>
                <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panose="020F0502020204030204"/>
                  <a:ea typeface="+mn-ea"/>
                  <a:cs typeface="+mn-cs"/>
                </a:rPr>
                <a:t>thức</a:t>
              </a:r>
              <a:endParaRPr kumimoji="0" lang="en-US" sz="44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grpSp>
      <p:pic>
        <p:nvPicPr>
          <p:cNvPr id="4" name="Picture 3">
            <a:extLst>
              <a:ext uri="{FF2B5EF4-FFF2-40B4-BE49-F238E27FC236}">
                <a16:creationId xmlns:a16="http://schemas.microsoft.com/office/drawing/2014/main" xmlns="" id="{FDCA7B2B-A7F2-4B4A-BFAB-1180C46A24C4}"/>
              </a:ext>
            </a:extLst>
          </p:cNvPr>
          <p:cNvPicPr>
            <a:picLocks noChangeAspect="1"/>
          </p:cNvPicPr>
          <p:nvPr/>
        </p:nvPicPr>
        <p:blipFill>
          <a:blip r:embed="rId3"/>
          <a:stretch>
            <a:fillRect/>
          </a:stretch>
        </p:blipFill>
        <p:spPr>
          <a:xfrm>
            <a:off x="641399" y="50680"/>
            <a:ext cx="7816801" cy="1756271"/>
          </a:xfrm>
          <a:prstGeom prst="rect">
            <a:avLst/>
          </a:prstGeom>
        </p:spPr>
      </p:pic>
    </p:spTree>
    <p:extLst>
      <p:ext uri="{BB962C8B-B14F-4D97-AF65-F5344CB8AC3E}">
        <p14:creationId xmlns:p14="http://schemas.microsoft.com/office/powerpoint/2010/main" val="6834736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500" fill="hold"/>
                                        <p:tgtEl>
                                          <p:spTgt spid="35"/>
                                        </p:tgtEl>
                                        <p:attrNameLst>
                                          <p:attrName>ppt_x</p:attrName>
                                        </p:attrNameLst>
                                      </p:cBhvr>
                                      <p:tavLst>
                                        <p:tav tm="0">
                                          <p:val>
                                            <p:strVal val="#ppt_x"/>
                                          </p:val>
                                        </p:tav>
                                        <p:tav tm="100000">
                                          <p:val>
                                            <p:strVal val="#ppt_x"/>
                                          </p:val>
                                        </p:tav>
                                      </p:tavLst>
                                    </p:anim>
                                    <p:anim calcmode="lin" valueType="num">
                                      <p:cBhvr additive="base">
                                        <p:cTn id="8"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6"/>
                                        </p:tgtEl>
                                        <p:attrNameLst>
                                          <p:attrName>style.visibility</p:attrName>
                                        </p:attrNameLst>
                                      </p:cBhvr>
                                      <p:to>
                                        <p:strVal val="visible"/>
                                      </p:to>
                                    </p:set>
                                    <p:anim calcmode="lin" valueType="num">
                                      <p:cBhvr additive="base">
                                        <p:cTn id="13" dur="500" fill="hold"/>
                                        <p:tgtEl>
                                          <p:spTgt spid="36"/>
                                        </p:tgtEl>
                                        <p:attrNameLst>
                                          <p:attrName>ppt_x</p:attrName>
                                        </p:attrNameLst>
                                      </p:cBhvr>
                                      <p:tavLst>
                                        <p:tav tm="0">
                                          <p:val>
                                            <p:strVal val="#ppt_x"/>
                                          </p:val>
                                        </p:tav>
                                        <p:tav tm="100000">
                                          <p:val>
                                            <p:strVal val="#ppt_x"/>
                                          </p:val>
                                        </p:tav>
                                      </p:tavLst>
                                    </p:anim>
                                    <p:anim calcmode="lin" valueType="num">
                                      <p:cBhvr additive="base">
                                        <p:cTn id="14"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500" fill="hold"/>
                                        <p:tgtEl>
                                          <p:spTgt spid="37"/>
                                        </p:tgtEl>
                                        <p:attrNameLst>
                                          <p:attrName>ppt_x</p:attrName>
                                        </p:attrNameLst>
                                      </p:cBhvr>
                                      <p:tavLst>
                                        <p:tav tm="0">
                                          <p:val>
                                            <p:strVal val="#ppt_x"/>
                                          </p:val>
                                        </p:tav>
                                        <p:tav tm="100000">
                                          <p:val>
                                            <p:strVal val="#ppt_x"/>
                                          </p:val>
                                        </p:tav>
                                      </p:tavLst>
                                    </p:anim>
                                    <p:anim calcmode="lin" valueType="num">
                                      <p:cBhvr additive="base">
                                        <p:cTn id="20"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30380" y="1132357"/>
            <a:ext cx="11516877" cy="4818686"/>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Rounded Corners 3">
            <a:extLst>
              <a:ext uri="{FF2B5EF4-FFF2-40B4-BE49-F238E27FC236}">
                <a16:creationId xmlns:a16="http://schemas.microsoft.com/office/drawing/2014/main" xmlns="" id="{E300EA5E-3059-43C4-B342-3810E2700E80}"/>
              </a:ext>
            </a:extLst>
          </p:cNvPr>
          <p:cNvSpPr/>
          <p:nvPr/>
        </p:nvSpPr>
        <p:spPr>
          <a:xfrm>
            <a:off x="963560" y="154004"/>
            <a:ext cx="1026487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xmlns="" id="{8DE83779-273F-4524-A613-5ABEC6B029AA}"/>
              </a:ext>
            </a:extLst>
          </p:cNvPr>
          <p:cNvSpPr>
            <a:spLocks noGrp="1"/>
          </p:cNvSpPr>
          <p:nvPr>
            <p:ph type="title"/>
          </p:nvPr>
        </p:nvSpPr>
        <p:spPr>
          <a:xfrm>
            <a:off x="1082303" y="227361"/>
            <a:ext cx="10257775" cy="1714732"/>
          </a:xfrm>
        </p:spPr>
        <p:txBody>
          <a:bodyPr>
            <a:normAutofit/>
          </a:bodyPr>
          <a:lstStyle/>
          <a:p>
            <a:pPr algn="ctr"/>
            <a:r>
              <a:rPr lang="nl-NL" sz="3600" b="1" dirty="0">
                <a:effectLst/>
                <a:latin typeface="+mn-lt"/>
                <a:ea typeface="Times New Roman" panose="02020603050405020304" pitchFamily="18" charset="0"/>
                <a:cs typeface="Times New Roman" panose="02020603050405020304" pitchFamily="18" charset="0"/>
              </a:rPr>
              <a:t>Viết vào vở các địa danh có trong đoạn văn dưới đây</a:t>
            </a:r>
            <a:endParaRPr lang="en-US" sz="3600" b="1" dirty="0">
              <a:solidFill>
                <a:srgbClr val="FF0000"/>
              </a:solidFill>
              <a:latin typeface="+mn-lt"/>
              <a:cs typeface="Times New Roman" panose="02020603050405020304" pitchFamily="18" charset="0"/>
            </a:endParaRPr>
          </a:p>
        </p:txBody>
      </p:sp>
      <p:pic>
        <p:nvPicPr>
          <p:cNvPr id="4098" name="Picture 2" descr="Bút Mực Cây Màu Vàng - Miễn Phí vector hình ảnh trên Pixabay">
            <a:extLst>
              <a:ext uri="{FF2B5EF4-FFF2-40B4-BE49-F238E27FC236}">
                <a16:creationId xmlns:a16="http://schemas.microsoft.com/office/drawing/2014/main" xmlns="" id="{1646C177-E908-4F5C-AC89-CDB8230944F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50210">
            <a:off x="11360731" y="642190"/>
            <a:ext cx="566188" cy="899902"/>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xmlns="" id="{0C6666DC-62EC-4459-B049-583B03AB2284}"/>
              </a:ext>
            </a:extLst>
          </p:cNvPr>
          <p:cNvSpPr txBox="1"/>
          <p:nvPr/>
        </p:nvSpPr>
        <p:spPr>
          <a:xfrm>
            <a:off x="792293" y="1320451"/>
            <a:ext cx="10558913" cy="4031873"/>
          </a:xfrm>
          <a:prstGeom prst="rect">
            <a:avLst/>
          </a:prstGeom>
          <a:noFill/>
        </p:spPr>
        <p:txBody>
          <a:bodyPr wrap="square" rtlCol="0">
            <a:spAutoFit/>
          </a:bodyPr>
          <a:lstStyle/>
          <a:p>
            <a:pPr algn="just"/>
            <a:r>
              <a:rPr lang="en-US" sz="3200" b="1" dirty="0">
                <a:solidFill>
                  <a:srgbClr val="002060"/>
                </a:solidFill>
                <a:latin typeface="Cambria" panose="02040503050406030204" pitchFamily="18" charset="0"/>
                <a:ea typeface="Cambria" panose="02040503050406030204" pitchFamily="18" charset="0"/>
                <a:cs typeface="Calibri" panose="020F0502020204030204" pitchFamily="34" charset="0"/>
              </a:rPr>
              <a:t>   </a:t>
            </a: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Vườn Quốc gia Cúc Phương là một khu bảo tồn thiên nhiên thuộc ba tỉnh: Ninh Bình, Hòa Bình, Thanh Hóa. Đây là vườn quốc gia đầu tiên tại Việt Nam. Trung tâm vườn đặt tại xã Cúc Phương, huyện Nho Quan, tỉnh Ninh Bình. Vườn có hệ thực vật, động vật phong phú. Nhiều loài động vật, thực vật có nguy cơ tuyệt chủng cũng được bảo tồn tại đây.</a:t>
            </a:r>
          </a:p>
          <a:p>
            <a:pPr algn="r"/>
            <a:r>
              <a:rPr lang="vi-VN" sz="3200" b="1" dirty="0">
                <a:solidFill>
                  <a:srgbClr val="002060"/>
                </a:solidFill>
                <a:latin typeface="Cambria" panose="02040503050406030204" pitchFamily="18" charset="0"/>
                <a:ea typeface="Cambria" panose="02040503050406030204" pitchFamily="18" charset="0"/>
                <a:cs typeface="Calibri" panose="020F0502020204030204" pitchFamily="34" charset="0"/>
              </a:rPr>
              <a:t>(Lâm Anh)</a:t>
            </a:r>
          </a:p>
        </p:txBody>
      </p:sp>
      <p:grpSp>
        <p:nvGrpSpPr>
          <p:cNvPr id="13" name="Group 12">
            <a:extLst>
              <a:ext uri="{FF2B5EF4-FFF2-40B4-BE49-F238E27FC236}">
                <a16:creationId xmlns:a16="http://schemas.microsoft.com/office/drawing/2014/main" xmlns="" id="{5FB2BC00-74E5-4DEB-B67D-00BD71EBA5A0}"/>
              </a:ext>
            </a:extLst>
          </p:cNvPr>
          <p:cNvGrpSpPr/>
          <p:nvPr/>
        </p:nvGrpSpPr>
        <p:grpSpPr>
          <a:xfrm>
            <a:off x="4526568" y="4320451"/>
            <a:ext cx="4635152" cy="2420591"/>
            <a:chOff x="892354" y="3758439"/>
            <a:chExt cx="4278451" cy="2175001"/>
          </a:xfrm>
        </p:grpSpPr>
        <p:pic>
          <p:nvPicPr>
            <p:cNvPr id="14" name="Picture 9">
              <a:extLst>
                <a:ext uri="{FF2B5EF4-FFF2-40B4-BE49-F238E27FC236}">
                  <a16:creationId xmlns:a16="http://schemas.microsoft.com/office/drawing/2014/main" xmlns="" id="{279EA14D-1014-46A9-9095-6EDF6E90C47F}"/>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 name="Rectangle: Rounded Corners 14">
              <a:extLst>
                <a:ext uri="{FF2B5EF4-FFF2-40B4-BE49-F238E27FC236}">
                  <a16:creationId xmlns:a16="http://schemas.microsoft.com/office/drawing/2014/main" xmlns="" id="{E3922CF4-9949-46D6-865E-F88412FBFCF7}"/>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Thảo</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luận</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kumimoji="0" lang="en-US" sz="24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nhóm</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4</a:t>
              </a:r>
            </a:p>
          </p:txBody>
        </p:sp>
      </p:grpSp>
    </p:spTree>
    <p:extLst>
      <p:ext uri="{BB962C8B-B14F-4D97-AF65-F5344CB8AC3E}">
        <p14:creationId xmlns:p14="http://schemas.microsoft.com/office/powerpoint/2010/main" val="1741035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DF3CCCE2-5512-42AA-AE4E-77870627F0DB}"/>
              </a:ext>
            </a:extLst>
          </p:cNvPr>
          <p:cNvGrpSpPr/>
          <p:nvPr/>
        </p:nvGrpSpPr>
        <p:grpSpPr>
          <a:xfrm>
            <a:off x="3388092" y="5390146"/>
            <a:ext cx="6439301" cy="808523"/>
            <a:chOff x="3022332" y="5601902"/>
            <a:chExt cx="6439301" cy="808523"/>
          </a:xfrm>
        </p:grpSpPr>
        <p:sp>
          <p:nvSpPr>
            <p:cNvPr id="7" name="Rectangle: Rounded Corners 6">
              <a:extLst>
                <a:ext uri="{FF2B5EF4-FFF2-40B4-BE49-F238E27FC236}">
                  <a16:creationId xmlns:a16="http://schemas.microsoft.com/office/drawing/2014/main" xmlns="" id="{C58D837E-C81F-4306-AEF9-1972332E85BA}"/>
                </a:ext>
              </a:extLst>
            </p:cNvPr>
            <p:cNvSpPr/>
            <p:nvPr/>
          </p:nvSpPr>
          <p:spPr>
            <a:xfrm>
              <a:off x="3022332" y="5601902"/>
              <a:ext cx="6198669"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xmlns=""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lgn="ctr"/>
              <a:r>
                <a:rPr lang="vi-VN" sz="3600" b="1" dirty="0">
                  <a:solidFill>
                    <a:prstClr val="black"/>
                  </a:solidFill>
                  <a:latin typeface="Calibri" panose="020F0502020204030204"/>
                  <a:ea typeface="Times New Roman" panose="02020603050405020304" pitchFamily="18" charset="0"/>
                  <a:cs typeface="Times New Roman" panose="02020603050405020304" pitchFamily="18" charset="0"/>
                </a:rPr>
                <a:t>Vườn Quốc gia Cúc Phương</a:t>
              </a:r>
              <a:endParaRPr kumimoji="0" lang="en-US" sz="3600" b="1" i="0" u="none" strike="noStrike" kern="1200" cap="none" spc="0" normalizeH="0" baseline="0" noProof="0" dirty="0">
                <a:ln>
                  <a:noFill/>
                </a:ln>
                <a:solidFill>
                  <a:srgbClr val="FF0000"/>
                </a:solidFill>
                <a:effectLst/>
                <a:uLnTx/>
                <a:uFillTx/>
                <a:latin typeface="Calibri" panose="020F0502020204030204"/>
                <a:ea typeface="+mj-ea"/>
                <a:cs typeface="Times New Roman" panose="02020603050405020304" pitchFamily="18" charset="0"/>
              </a:endParaRPr>
            </a:p>
          </p:txBody>
        </p:sp>
      </p:grpSp>
      <p:pic>
        <p:nvPicPr>
          <p:cNvPr id="6146" name="Picture 2" descr="Khám phá du lịch Vườn quốc gia Cúc Phương - Vntrip.vn">
            <a:extLst>
              <a:ext uri="{FF2B5EF4-FFF2-40B4-BE49-F238E27FC236}">
                <a16:creationId xmlns:a16="http://schemas.microsoft.com/office/drawing/2014/main" xmlns="" id="{852A9FC0-9C6B-4101-B3BF-C1C3FF398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06829" y="805580"/>
            <a:ext cx="6776186" cy="451745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182528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Effect transition="in" filter="fade">
                                      <p:cBhvr>
                                        <p:cTn id="7" dur="500"/>
                                        <p:tgtEl>
                                          <p:spTgt spid="6146"/>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Rectangle: Rounded Corners 6">
            <a:extLst>
              <a:ext uri="{FF2B5EF4-FFF2-40B4-BE49-F238E27FC236}">
                <a16:creationId xmlns:a16="http://schemas.microsoft.com/office/drawing/2014/main" xmlns="" id="{C58D837E-C81F-4306-AEF9-1972332E85BA}"/>
              </a:ext>
            </a:extLst>
          </p:cNvPr>
          <p:cNvSpPr/>
          <p:nvPr/>
        </p:nvSpPr>
        <p:spPr>
          <a:xfrm>
            <a:off x="2493976" y="105877"/>
            <a:ext cx="6688524"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xmlns="" id="{C064109C-8144-457A-9C13-76504B3857FF}"/>
              </a:ext>
            </a:extLst>
          </p:cNvPr>
          <p:cNvSpPr txBox="1">
            <a:spLocks/>
          </p:cNvSpPr>
          <p:nvPr/>
        </p:nvSpPr>
        <p:spPr>
          <a:xfrm>
            <a:off x="2795600" y="159984"/>
            <a:ext cx="6281023" cy="1714732"/>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nl-NL" sz="3600" b="1" dirty="0">
                <a:latin typeface="+mn-lt"/>
                <a:ea typeface="Times New Roman" panose="02020603050405020304" pitchFamily="18" charset="0"/>
                <a:cs typeface="Times New Roman" panose="02020603050405020304" pitchFamily="18" charset="0"/>
              </a:rPr>
              <a:t>Các địa danh có trong đoạn văn</a:t>
            </a:r>
            <a:endParaRPr lang="en-US" sz="3600" b="1" dirty="0">
              <a:solidFill>
                <a:srgbClr val="FF0000"/>
              </a:solidFill>
              <a:latin typeface="+mn-lt"/>
              <a:cs typeface="Times New Roman" panose="02020603050405020304" pitchFamily="18" charset="0"/>
            </a:endParaRPr>
          </a:p>
        </p:txBody>
      </p:sp>
      <p:pic>
        <p:nvPicPr>
          <p:cNvPr id="1026" name="Picture 2" descr="TẢI Bản đồ Hành chính tỉnh Ninh Bình Khổ Lớn 2022">
            <a:extLst>
              <a:ext uri="{FF2B5EF4-FFF2-40B4-BE49-F238E27FC236}">
                <a16:creationId xmlns:a16="http://schemas.microsoft.com/office/drawing/2014/main" xmlns="" id="{32518135-138C-4905-BB1A-7752481C70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0694" y="1452711"/>
            <a:ext cx="7667238" cy="4312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982858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 calcmode="lin" valueType="num">
                                      <p:cBhvr additive="base">
                                        <p:cTn id="7" dur="500" fill="hold"/>
                                        <p:tgtEl>
                                          <p:spTgt spid="1026"/>
                                        </p:tgtEl>
                                        <p:attrNameLst>
                                          <p:attrName>ppt_x</p:attrName>
                                        </p:attrNameLst>
                                      </p:cBhvr>
                                      <p:tavLst>
                                        <p:tav tm="0">
                                          <p:val>
                                            <p:strVal val="#ppt_x"/>
                                          </p:val>
                                        </p:tav>
                                        <p:tav tm="100000">
                                          <p:val>
                                            <p:strVal val="#ppt_x"/>
                                          </p:val>
                                        </p:tav>
                                      </p:tavLst>
                                    </p:anim>
                                    <p:anim calcmode="lin" valueType="num">
                                      <p:cBhvr additive="base">
                                        <p:cTn id="8"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D8BE3341-1E35-B9FF-A25F-37B5F51E6893}"/>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xmlns="" id="{0408C94F-9B0A-4B29-E3DF-4AA64A462A97}"/>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2F1D60CD-BAB5-9F2E-7C0D-941F56F95B66}"/>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65C6D6AF-6E45-3199-D1C1-5734BFEAC0C2}"/>
              </a:ext>
            </a:extLst>
          </p:cNvPr>
          <p:cNvSpPr txBox="1"/>
          <p:nvPr/>
        </p:nvSpPr>
        <p:spPr>
          <a:xfrm>
            <a:off x="1137684" y="1275907"/>
            <a:ext cx="10196623" cy="4401205"/>
          </a:xfrm>
          <a:prstGeom prst="rect">
            <a:avLst/>
          </a:prstGeom>
          <a:noFill/>
        </p:spPr>
        <p:txBody>
          <a:bodyPr wrap="square" rtlCol="0">
            <a:spAutoFit/>
          </a:bodyPr>
          <a:lstStyle/>
          <a:p>
            <a:pPr algn="just"/>
            <a:r>
              <a:rPr lang="en-US" sz="4000" dirty="0">
                <a:solidFill>
                  <a:srgbClr val="FF0000"/>
                </a:solidFill>
                <a:latin typeface="Cambria" panose="02040503050406030204" pitchFamily="18" charset="0"/>
                <a:ea typeface="Cambria" panose="02040503050406030204" pitchFamily="18" charset="0"/>
              </a:rPr>
              <a:t>   </a:t>
            </a:r>
            <a:r>
              <a:rPr lang="vi-VN" sz="4000" dirty="0">
                <a:solidFill>
                  <a:srgbClr val="FF0000"/>
                </a:solidFill>
                <a:latin typeface="Cambria" panose="02040503050406030204" pitchFamily="18" charset="0"/>
                <a:ea typeface="Cambria" panose="02040503050406030204" pitchFamily="18" charset="0"/>
              </a:rPr>
              <a:t>Tỉnh Ninh Bình đã chính thức sáp nhập với hai tỉnh Hà Nam và Nam Định thành một tỉnh mới lấy tên là tỉnh Ninh Bình theo Nghị quyết 60-NQ/TW năm 2025 của Trung ương Đảng đã được phê duyệt và có hiệu lực từ ngày 1/7/2025. Trung tâm hành chính mới đặt tại thành phố Hoa Lư. </a:t>
            </a:r>
            <a:endParaRPr lang="en-US" sz="4000"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03368718"/>
      </p:ext>
    </p:extLst>
  </p:cSld>
  <p:clrMapOvr>
    <a:masterClrMapping/>
  </p:clrMapOvr>
  <p:transition spd="slow">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TẢI Bản đồ Hành chính tỉnh Hoà Bình Khổ Lớn Mới Nhất 2022">
            <a:extLst>
              <a:ext uri="{FF2B5EF4-FFF2-40B4-BE49-F238E27FC236}">
                <a16:creationId xmlns:a16="http://schemas.microsoft.com/office/drawing/2014/main" xmlns="" id="{9E51CF75-BE4B-45CD-AC39-00B40C49E9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0299" y="984185"/>
            <a:ext cx="8483061" cy="47717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806579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500" fill="hold"/>
                                        <p:tgtEl>
                                          <p:spTgt spid="2050"/>
                                        </p:tgtEl>
                                        <p:attrNameLst>
                                          <p:attrName>ppt_x</p:attrName>
                                        </p:attrNameLst>
                                      </p:cBhvr>
                                      <p:tavLst>
                                        <p:tav tm="0">
                                          <p:val>
                                            <p:strVal val="#ppt_x"/>
                                          </p:val>
                                        </p:tav>
                                        <p:tav tm="100000">
                                          <p:val>
                                            <p:strVal val="#ppt_x"/>
                                          </p:val>
                                        </p:tav>
                                      </p:tavLst>
                                    </p:anim>
                                    <p:anim calcmode="lin" valueType="num">
                                      <p:cBhvr additive="base">
                                        <p:cTn id="8" dur="500" fill="hold"/>
                                        <p:tgtEl>
                                          <p:spTgt spid="205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xmlns="" id="{096C7C42-ABF7-E2AD-FAF8-E870DE914CDB}"/>
            </a:ext>
          </a:extLst>
        </p:cNvPr>
        <p:cNvGrpSpPr/>
        <p:nvPr/>
      </p:nvGrpSpPr>
      <p:grpSpPr>
        <a:xfrm>
          <a:off x="0" y="0"/>
          <a:ext cx="0" cy="0"/>
          <a:chOff x="0" y="0"/>
          <a:chExt cx="0" cy="0"/>
        </a:xfrm>
      </p:grpSpPr>
      <p:pic>
        <p:nvPicPr>
          <p:cNvPr id="27" name="Picture 26">
            <a:extLst>
              <a:ext uri="{FF2B5EF4-FFF2-40B4-BE49-F238E27FC236}">
                <a16:creationId xmlns:a16="http://schemas.microsoft.com/office/drawing/2014/main" xmlns="" id="{3F73E659-43C9-614C-E0F5-9E454EC417C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5EC30367-1E72-883C-8E52-AE831E1A6B0C}"/>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xmlns="" id="{3A42109F-0953-1BE3-E33E-E7D3CE7F062E}"/>
              </a:ext>
            </a:extLst>
          </p:cNvPr>
          <p:cNvSpPr txBox="1"/>
          <p:nvPr/>
        </p:nvSpPr>
        <p:spPr>
          <a:xfrm>
            <a:off x="1137684" y="1275907"/>
            <a:ext cx="10196623" cy="440120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vi-VN"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Tỉnh Hòa Bình đã sáp nhập với tỉnh Vĩnh Phúc và tỉnh Phú Thọ để thành lập một tỉnh mới có tên gọi là tỉnh Phú Thọ. Việc sáp nhập này bắt đầu có hiệu lực từ ngày 01/7/2025, và trung tâm hành chính của tỉnh mới sẽ được đặt tại thành phố Việt Trì, tỉnh Phú Thọ hiện nay. </a:t>
            </a:r>
            <a:endParaRPr kumimoji="0" lang="en-US" sz="40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spTree>
    <p:extLst>
      <p:ext uri="{BB962C8B-B14F-4D97-AF65-F5344CB8AC3E}">
        <p14:creationId xmlns:p14="http://schemas.microsoft.com/office/powerpoint/2010/main" val="706666631"/>
      </p:ext>
    </p:extLst>
  </p:cSld>
  <p:clrMapOvr>
    <a:masterClrMapping/>
  </p:clrMapOvr>
  <p:transition spd="slow">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37561" y="600075"/>
            <a:ext cx="11516877" cy="565784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074" name="Picture 2" descr="TẢI Bản đồ Hành chính tỉnh Thanh Hoá Khổ Lớn năm 2022">
            <a:extLst>
              <a:ext uri="{FF2B5EF4-FFF2-40B4-BE49-F238E27FC236}">
                <a16:creationId xmlns:a16="http://schemas.microsoft.com/office/drawing/2014/main" xmlns="" id="{C2127439-A1AA-4F89-AB57-4A0056118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9548" y="1002732"/>
            <a:ext cx="8450089" cy="47531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647519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fill="hold"/>
                                        <p:tgtEl>
                                          <p:spTgt spid="3074"/>
                                        </p:tgtEl>
                                        <p:attrNameLst>
                                          <p:attrName>ppt_x</p:attrName>
                                        </p:attrNameLst>
                                      </p:cBhvr>
                                      <p:tavLst>
                                        <p:tav tm="0">
                                          <p:val>
                                            <p:strVal val="#ppt_x"/>
                                          </p:val>
                                        </p:tav>
                                        <p:tav tm="100000">
                                          <p:val>
                                            <p:strVal val="#ppt_x"/>
                                          </p:val>
                                        </p:tav>
                                      </p:tavLst>
                                    </p:anim>
                                    <p:anim calcmode="lin" valueType="num">
                                      <p:cBhvr additive="base">
                                        <p:cTn id="8" dur="500" fill="hold"/>
                                        <p:tgtEl>
                                          <p:spTgt spid="307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366437" y="609701"/>
            <a:ext cx="11516877" cy="5964354"/>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 name="Group 1">
            <a:extLst>
              <a:ext uri="{FF2B5EF4-FFF2-40B4-BE49-F238E27FC236}">
                <a16:creationId xmlns:a16="http://schemas.microsoft.com/office/drawing/2014/main" xmlns="" id="{DF3CCCE2-5512-42AA-AE4E-77870627F0DB}"/>
              </a:ext>
            </a:extLst>
          </p:cNvPr>
          <p:cNvGrpSpPr/>
          <p:nvPr/>
        </p:nvGrpSpPr>
        <p:grpSpPr>
          <a:xfrm>
            <a:off x="3323087" y="5411412"/>
            <a:ext cx="6281023" cy="808523"/>
            <a:chOff x="3180610" y="5601902"/>
            <a:chExt cx="6281023" cy="808523"/>
          </a:xfrm>
        </p:grpSpPr>
        <p:sp>
          <p:nvSpPr>
            <p:cNvPr id="7" name="Rectangle: Rounded Corners 6">
              <a:extLst>
                <a:ext uri="{FF2B5EF4-FFF2-40B4-BE49-F238E27FC236}">
                  <a16:creationId xmlns:a16="http://schemas.microsoft.com/office/drawing/2014/main" xmlns="" id="{C58D837E-C81F-4306-AEF9-1972332E85BA}"/>
                </a:ext>
              </a:extLst>
            </p:cNvPr>
            <p:cNvSpPr/>
            <p:nvPr/>
          </p:nvSpPr>
          <p:spPr>
            <a:xfrm>
              <a:off x="4851133" y="5601902"/>
              <a:ext cx="2868328" cy="808523"/>
            </a:xfrm>
            <a:prstGeom prst="roundRect">
              <a:avLst/>
            </a:prstGeom>
            <a:solidFill>
              <a:schemeClr val="accent6">
                <a:lumMod val="20000"/>
                <a:lumOff val="80000"/>
                <a:alpha val="89804"/>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xmlns="" id="{C064109C-8144-457A-9C13-76504B3857FF}"/>
                </a:ext>
              </a:extLst>
            </p:cNvPr>
            <p:cNvSpPr txBox="1">
              <a:spLocks/>
            </p:cNvSpPr>
            <p:nvPr/>
          </p:nvSpPr>
          <p:spPr>
            <a:xfrm>
              <a:off x="3180610" y="5771513"/>
              <a:ext cx="6281023" cy="561911"/>
            </a:xfrm>
            <a:prstGeom prst="rect">
              <a:avLst/>
            </a:prstGeom>
          </p:spPr>
          <p:txBody>
            <a:bodyPr>
              <a:normAutofit lnSpcReduction="1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nl-NL" sz="3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rPr>
                <a:t>Nho Quan</a:t>
              </a:r>
              <a:endParaRPr kumimoji="0" lang="en-US" sz="3600" b="1"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grpSp>
      <p:pic>
        <p:nvPicPr>
          <p:cNvPr id="7170" name="Picture 2" descr="THỊ TRẤN NHO QUAN NINH BÌNH 2022 - YouTube">
            <a:extLst>
              <a:ext uri="{FF2B5EF4-FFF2-40B4-BE49-F238E27FC236}">
                <a16:creationId xmlns:a16="http://schemas.microsoft.com/office/drawing/2014/main" xmlns="" id="{FD2DEAD4-E5D4-4291-86E9-4EA5242578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9657" y="818147"/>
            <a:ext cx="7732116" cy="43493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401012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500"/>
                                        <p:tgtEl>
                                          <p:spTgt spid="717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500" fill="hold"/>
                                        <p:tgtEl>
                                          <p:spTgt spid="2"/>
                                        </p:tgtEl>
                                        <p:attrNameLst>
                                          <p:attrName>ppt_x</p:attrName>
                                        </p:attrNameLst>
                                      </p:cBhvr>
                                      <p:tavLst>
                                        <p:tav tm="0">
                                          <p:val>
                                            <p:strVal val="#ppt_x"/>
                                          </p:val>
                                        </p:tav>
                                        <p:tav tm="100000">
                                          <p:val>
                                            <p:strVal val="#ppt_x"/>
                                          </p:val>
                                        </p:tav>
                                      </p:tavLst>
                                    </p:anim>
                                    <p:anim calcmode="lin" valueType="num">
                                      <p:cBhvr additive="base">
                                        <p:cTn id="13"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Câu 3</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a. Chọn iêu hoặc ươu thay cho</a:t>
            </a:r>
          </a:p>
        </p:txBody>
      </p:sp>
      <p:sp>
        <p:nvSpPr>
          <p:cNvPr id="14" name="TextBox 13">
            <a:extLst>
              <a:ext uri="{FF2B5EF4-FFF2-40B4-BE49-F238E27FC236}">
                <a16:creationId xmlns:a16="http://schemas.microsoft.com/office/drawing/2014/main" xmlns="" id="{91DA023B-A6B1-44D1-87F8-D6731D40C02F}"/>
              </a:ext>
            </a:extLst>
          </p:cNvPr>
          <p:cNvSpPr txBox="1"/>
          <p:nvPr/>
        </p:nvSpPr>
        <p:spPr>
          <a:xfrm>
            <a:off x="654518" y="2155727"/>
            <a:ext cx="10915049" cy="2298834"/>
          </a:xfrm>
          <a:prstGeom prst="rect">
            <a:avLst/>
          </a:prstGeom>
          <a:noFill/>
        </p:spPr>
        <p:txBody>
          <a:bodyPr wrap="square" rtlCol="0">
            <a:spAutoFit/>
          </a:bodyPr>
          <a:lstStyle/>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Cứ chiều chiều, bầy hươu lại rủ nhau ra suối uống nước.</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Buổi sáng, tiếng chim khướu lảnh lót khắp rừng.</a:t>
            </a:r>
          </a:p>
          <a:p>
            <a:pPr lvl="0" algn="just">
              <a:lnSpc>
                <a:spcPct val="150000"/>
              </a:lnSpc>
            </a:pPr>
            <a:r>
              <a:rPr lang="vi-VN" sz="3300" dirty="0">
                <a:solidFill>
                  <a:prstClr val="black"/>
                </a:solidFill>
                <a:latin typeface="Calibri" panose="020F0502020204030204" pitchFamily="34" charset="0"/>
                <a:cs typeface="Calibri" panose="020F0502020204030204" pitchFamily="34" charset="0"/>
              </a:rPr>
              <a:t>- Mặt trời chiếu những tia nắng ấm áp xuống vườn cây.</a:t>
            </a:r>
            <a:endParaRPr kumimoji="0" lang="en-US" sz="33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3" name="Picture 2">
            <a:extLst>
              <a:ext uri="{FF2B5EF4-FFF2-40B4-BE49-F238E27FC236}">
                <a16:creationId xmlns:a16="http://schemas.microsoft.com/office/drawing/2014/main" xmlns="" id="{F3434F52-1D6D-4FD3-BF5C-567CB7B462D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938" y="4712220"/>
            <a:ext cx="3481337" cy="2575589"/>
          </a:xfrm>
          <a:prstGeom prst="rect">
            <a:avLst/>
          </a:prstGeom>
        </p:spPr>
      </p:pic>
      <p:pic>
        <p:nvPicPr>
          <p:cNvPr id="5" name="Picture 4">
            <a:extLst>
              <a:ext uri="{FF2B5EF4-FFF2-40B4-BE49-F238E27FC236}">
                <a16:creationId xmlns:a16="http://schemas.microsoft.com/office/drawing/2014/main" xmlns="" id="{3A1BC935-B277-487C-8C37-C32C1096683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86826" y="669247"/>
            <a:ext cx="850798" cy="816769"/>
          </a:xfrm>
          <a:prstGeom prst="rect">
            <a:avLst/>
          </a:prstGeom>
        </p:spPr>
      </p:pic>
      <p:pic>
        <p:nvPicPr>
          <p:cNvPr id="33" name="Picture 32">
            <a:extLst>
              <a:ext uri="{FF2B5EF4-FFF2-40B4-BE49-F238E27FC236}">
                <a16:creationId xmlns:a16="http://schemas.microsoft.com/office/drawing/2014/main" xmlns="" id="{B43740D8-4B78-4DFC-9B18-81438056BB1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93" y="2269098"/>
            <a:ext cx="654276" cy="628107"/>
          </a:xfrm>
          <a:prstGeom prst="rect">
            <a:avLst/>
          </a:prstGeom>
        </p:spPr>
      </p:pic>
      <p:pic>
        <p:nvPicPr>
          <p:cNvPr id="35" name="Picture 34">
            <a:extLst>
              <a:ext uri="{FF2B5EF4-FFF2-40B4-BE49-F238E27FC236}">
                <a16:creationId xmlns:a16="http://schemas.microsoft.com/office/drawing/2014/main" xmlns="" id="{AF016491-1572-4247-939F-BAF8876B8FD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19698" y="2264094"/>
            <a:ext cx="679540" cy="652361"/>
          </a:xfrm>
          <a:prstGeom prst="rect">
            <a:avLst/>
          </a:prstGeom>
        </p:spPr>
      </p:pic>
      <p:pic>
        <p:nvPicPr>
          <p:cNvPr id="37" name="Picture 36">
            <a:extLst>
              <a:ext uri="{FF2B5EF4-FFF2-40B4-BE49-F238E27FC236}">
                <a16:creationId xmlns:a16="http://schemas.microsoft.com/office/drawing/2014/main" xmlns="" id="{B1FC4F44-B2FE-4171-8E0E-B88705A00CB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44121" y="3782918"/>
            <a:ext cx="691616" cy="663954"/>
          </a:xfrm>
          <a:prstGeom prst="rect">
            <a:avLst/>
          </a:prstGeom>
        </p:spPr>
      </p:pic>
      <p:pic>
        <p:nvPicPr>
          <p:cNvPr id="39" name="Picture 38">
            <a:extLst>
              <a:ext uri="{FF2B5EF4-FFF2-40B4-BE49-F238E27FC236}">
                <a16:creationId xmlns:a16="http://schemas.microsoft.com/office/drawing/2014/main" xmlns="" id="{7735D86B-C622-4204-AA9A-72FAA1E9502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02151" y="2198016"/>
            <a:ext cx="768746" cy="737999"/>
          </a:xfrm>
          <a:prstGeom prst="rect">
            <a:avLst/>
          </a:prstGeom>
        </p:spPr>
      </p:pic>
      <p:pic>
        <p:nvPicPr>
          <p:cNvPr id="41" name="Picture 40">
            <a:extLst>
              <a:ext uri="{FF2B5EF4-FFF2-40B4-BE49-F238E27FC236}">
                <a16:creationId xmlns:a16="http://schemas.microsoft.com/office/drawing/2014/main" xmlns="" id="{BA9B2188-A6E5-4394-BC3D-7A11F52DD47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97517" y="3044849"/>
            <a:ext cx="754642" cy="724459"/>
          </a:xfrm>
          <a:prstGeom prst="rect">
            <a:avLst/>
          </a:prstGeom>
        </p:spPr>
      </p:pic>
    </p:spTree>
    <p:extLst>
      <p:ext uri="{BB962C8B-B14F-4D97-AF65-F5344CB8AC3E}">
        <p14:creationId xmlns:p14="http://schemas.microsoft.com/office/powerpoint/2010/main" val="227118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xit" presetSubtype="32" fill="hold" nodeType="clickEffect">
                                  <p:stCondLst>
                                    <p:cond delay="0"/>
                                  </p:stCondLst>
                                  <p:childTnLst>
                                    <p:anim calcmode="lin" valueType="num">
                                      <p:cBhvr>
                                        <p:cTn id="11" dur="500"/>
                                        <p:tgtEl>
                                          <p:spTgt spid="33"/>
                                        </p:tgtEl>
                                        <p:attrNameLst>
                                          <p:attrName>ppt_w</p:attrName>
                                        </p:attrNameLst>
                                      </p:cBhvr>
                                      <p:tavLst>
                                        <p:tav tm="0">
                                          <p:val>
                                            <p:strVal val="ppt_w"/>
                                          </p:val>
                                        </p:tav>
                                        <p:tav tm="100000">
                                          <p:val>
                                            <p:fltVal val="0"/>
                                          </p:val>
                                        </p:tav>
                                      </p:tavLst>
                                    </p:anim>
                                    <p:anim calcmode="lin" valueType="num">
                                      <p:cBhvr>
                                        <p:cTn id="12" dur="500"/>
                                        <p:tgtEl>
                                          <p:spTgt spid="33"/>
                                        </p:tgtEl>
                                        <p:attrNameLst>
                                          <p:attrName>ppt_h</p:attrName>
                                        </p:attrNameLst>
                                      </p:cBhvr>
                                      <p:tavLst>
                                        <p:tav tm="0">
                                          <p:val>
                                            <p:strVal val="ppt_h"/>
                                          </p:val>
                                        </p:tav>
                                        <p:tav tm="100000">
                                          <p:val>
                                            <p:fltVal val="0"/>
                                          </p:val>
                                        </p:tav>
                                      </p:tavLst>
                                    </p:anim>
                                    <p:animEffect transition="out" filter="fade">
                                      <p:cBhvr>
                                        <p:cTn id="13" dur="500"/>
                                        <p:tgtEl>
                                          <p:spTgt spid="33"/>
                                        </p:tgtEl>
                                      </p:cBhvr>
                                    </p:animEffect>
                                    <p:set>
                                      <p:cBhvr>
                                        <p:cTn id="14" dur="1" fill="hold">
                                          <p:stCondLst>
                                            <p:cond delay="499"/>
                                          </p:stCondLst>
                                        </p:cTn>
                                        <p:tgtEl>
                                          <p:spTgt spid="3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nodeType="clickEffect">
                                  <p:stCondLst>
                                    <p:cond delay="0"/>
                                  </p:stCondLst>
                                  <p:childTnLst>
                                    <p:anim calcmode="lin" valueType="num">
                                      <p:cBhvr>
                                        <p:cTn id="18" dur="500"/>
                                        <p:tgtEl>
                                          <p:spTgt spid="35"/>
                                        </p:tgtEl>
                                        <p:attrNameLst>
                                          <p:attrName>ppt_w</p:attrName>
                                        </p:attrNameLst>
                                      </p:cBhvr>
                                      <p:tavLst>
                                        <p:tav tm="0">
                                          <p:val>
                                            <p:strVal val="ppt_w"/>
                                          </p:val>
                                        </p:tav>
                                        <p:tav tm="100000">
                                          <p:val>
                                            <p:fltVal val="0"/>
                                          </p:val>
                                        </p:tav>
                                      </p:tavLst>
                                    </p:anim>
                                    <p:anim calcmode="lin" valueType="num">
                                      <p:cBhvr>
                                        <p:cTn id="19" dur="500"/>
                                        <p:tgtEl>
                                          <p:spTgt spid="35"/>
                                        </p:tgtEl>
                                        <p:attrNameLst>
                                          <p:attrName>ppt_h</p:attrName>
                                        </p:attrNameLst>
                                      </p:cBhvr>
                                      <p:tavLst>
                                        <p:tav tm="0">
                                          <p:val>
                                            <p:strVal val="ppt_h"/>
                                          </p:val>
                                        </p:tav>
                                        <p:tav tm="100000">
                                          <p:val>
                                            <p:fltVal val="0"/>
                                          </p:val>
                                        </p:tav>
                                      </p:tavLst>
                                    </p:anim>
                                    <p:animEffect transition="out" filter="fade">
                                      <p:cBhvr>
                                        <p:cTn id="20" dur="500"/>
                                        <p:tgtEl>
                                          <p:spTgt spid="35"/>
                                        </p:tgtEl>
                                      </p:cBhvr>
                                    </p:animEffect>
                                    <p:set>
                                      <p:cBhvr>
                                        <p:cTn id="21" dur="1" fill="hold">
                                          <p:stCondLst>
                                            <p:cond delay="499"/>
                                          </p:stCondLst>
                                        </p:cTn>
                                        <p:tgtEl>
                                          <p:spTgt spid="3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xit" presetSubtype="32" fill="hold" nodeType="clickEffect">
                                  <p:stCondLst>
                                    <p:cond delay="0"/>
                                  </p:stCondLst>
                                  <p:childTnLst>
                                    <p:anim calcmode="lin" valueType="num">
                                      <p:cBhvr>
                                        <p:cTn id="25" dur="500"/>
                                        <p:tgtEl>
                                          <p:spTgt spid="39"/>
                                        </p:tgtEl>
                                        <p:attrNameLst>
                                          <p:attrName>ppt_w</p:attrName>
                                        </p:attrNameLst>
                                      </p:cBhvr>
                                      <p:tavLst>
                                        <p:tav tm="0">
                                          <p:val>
                                            <p:strVal val="ppt_w"/>
                                          </p:val>
                                        </p:tav>
                                        <p:tav tm="100000">
                                          <p:val>
                                            <p:fltVal val="0"/>
                                          </p:val>
                                        </p:tav>
                                      </p:tavLst>
                                    </p:anim>
                                    <p:anim calcmode="lin" valueType="num">
                                      <p:cBhvr>
                                        <p:cTn id="26" dur="500"/>
                                        <p:tgtEl>
                                          <p:spTgt spid="39"/>
                                        </p:tgtEl>
                                        <p:attrNameLst>
                                          <p:attrName>ppt_h</p:attrName>
                                        </p:attrNameLst>
                                      </p:cBhvr>
                                      <p:tavLst>
                                        <p:tav tm="0">
                                          <p:val>
                                            <p:strVal val="ppt_h"/>
                                          </p:val>
                                        </p:tav>
                                        <p:tav tm="100000">
                                          <p:val>
                                            <p:fltVal val="0"/>
                                          </p:val>
                                        </p:tav>
                                      </p:tavLst>
                                    </p:anim>
                                    <p:animEffect transition="out" filter="fade">
                                      <p:cBhvr>
                                        <p:cTn id="27" dur="500"/>
                                        <p:tgtEl>
                                          <p:spTgt spid="39"/>
                                        </p:tgtEl>
                                      </p:cBhvr>
                                    </p:animEffect>
                                    <p:set>
                                      <p:cBhvr>
                                        <p:cTn id="28" dur="1" fill="hold">
                                          <p:stCondLst>
                                            <p:cond delay="499"/>
                                          </p:stCondLst>
                                        </p:cTn>
                                        <p:tgtEl>
                                          <p:spTgt spid="39"/>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53" presetClass="exit" presetSubtype="32" fill="hold" nodeType="clickEffect">
                                  <p:stCondLst>
                                    <p:cond delay="0"/>
                                  </p:stCondLst>
                                  <p:childTnLst>
                                    <p:anim calcmode="lin" valueType="num">
                                      <p:cBhvr>
                                        <p:cTn id="32" dur="500"/>
                                        <p:tgtEl>
                                          <p:spTgt spid="41"/>
                                        </p:tgtEl>
                                        <p:attrNameLst>
                                          <p:attrName>ppt_w</p:attrName>
                                        </p:attrNameLst>
                                      </p:cBhvr>
                                      <p:tavLst>
                                        <p:tav tm="0">
                                          <p:val>
                                            <p:strVal val="ppt_w"/>
                                          </p:val>
                                        </p:tav>
                                        <p:tav tm="100000">
                                          <p:val>
                                            <p:fltVal val="0"/>
                                          </p:val>
                                        </p:tav>
                                      </p:tavLst>
                                    </p:anim>
                                    <p:anim calcmode="lin" valueType="num">
                                      <p:cBhvr>
                                        <p:cTn id="33" dur="500"/>
                                        <p:tgtEl>
                                          <p:spTgt spid="41"/>
                                        </p:tgtEl>
                                        <p:attrNameLst>
                                          <p:attrName>ppt_h</p:attrName>
                                        </p:attrNameLst>
                                      </p:cBhvr>
                                      <p:tavLst>
                                        <p:tav tm="0">
                                          <p:val>
                                            <p:strVal val="ppt_h"/>
                                          </p:val>
                                        </p:tav>
                                        <p:tav tm="100000">
                                          <p:val>
                                            <p:fltVal val="0"/>
                                          </p:val>
                                        </p:tav>
                                      </p:tavLst>
                                    </p:anim>
                                    <p:animEffect transition="out" filter="fade">
                                      <p:cBhvr>
                                        <p:cTn id="34" dur="500"/>
                                        <p:tgtEl>
                                          <p:spTgt spid="41"/>
                                        </p:tgtEl>
                                      </p:cBhvr>
                                    </p:animEffect>
                                    <p:set>
                                      <p:cBhvr>
                                        <p:cTn id="35" dur="1" fill="hold">
                                          <p:stCondLst>
                                            <p:cond delay="499"/>
                                          </p:stCondLst>
                                        </p:cTn>
                                        <p:tgtEl>
                                          <p:spTgt spid="41"/>
                                        </p:tgtEl>
                                        <p:attrNameLst>
                                          <p:attrName>style.visibility</p:attrName>
                                        </p:attrNameLst>
                                      </p:cBhvr>
                                      <p:to>
                                        <p:strVal val="hidden"/>
                                      </p:to>
                                    </p:set>
                                  </p:childTnLst>
                                </p:cTn>
                              </p:par>
                            </p:childTnLst>
                          </p:cTn>
                        </p:par>
                      </p:childTnLst>
                    </p:cTn>
                  </p:par>
                  <p:par>
                    <p:cTn id="36" fill="hold">
                      <p:stCondLst>
                        <p:cond delay="indefinite"/>
                      </p:stCondLst>
                      <p:childTnLst>
                        <p:par>
                          <p:cTn id="37" fill="hold">
                            <p:stCondLst>
                              <p:cond delay="0"/>
                            </p:stCondLst>
                            <p:childTnLst>
                              <p:par>
                                <p:cTn id="38" presetID="53" presetClass="exit" presetSubtype="32" fill="hold" nodeType="clickEffect">
                                  <p:stCondLst>
                                    <p:cond delay="0"/>
                                  </p:stCondLst>
                                  <p:childTnLst>
                                    <p:anim calcmode="lin" valueType="num">
                                      <p:cBhvr>
                                        <p:cTn id="39" dur="500"/>
                                        <p:tgtEl>
                                          <p:spTgt spid="37"/>
                                        </p:tgtEl>
                                        <p:attrNameLst>
                                          <p:attrName>ppt_w</p:attrName>
                                        </p:attrNameLst>
                                      </p:cBhvr>
                                      <p:tavLst>
                                        <p:tav tm="0">
                                          <p:val>
                                            <p:strVal val="ppt_w"/>
                                          </p:val>
                                        </p:tav>
                                        <p:tav tm="100000">
                                          <p:val>
                                            <p:fltVal val="0"/>
                                          </p:val>
                                        </p:tav>
                                      </p:tavLst>
                                    </p:anim>
                                    <p:anim calcmode="lin" valueType="num">
                                      <p:cBhvr>
                                        <p:cTn id="40" dur="500"/>
                                        <p:tgtEl>
                                          <p:spTgt spid="37"/>
                                        </p:tgtEl>
                                        <p:attrNameLst>
                                          <p:attrName>ppt_h</p:attrName>
                                        </p:attrNameLst>
                                      </p:cBhvr>
                                      <p:tavLst>
                                        <p:tav tm="0">
                                          <p:val>
                                            <p:strVal val="ppt_h"/>
                                          </p:val>
                                        </p:tav>
                                        <p:tav tm="100000">
                                          <p:val>
                                            <p:fltVal val="0"/>
                                          </p:val>
                                        </p:tav>
                                      </p:tavLst>
                                    </p:anim>
                                    <p:animEffect transition="out" filter="fade">
                                      <p:cBhvr>
                                        <p:cTn id="41" dur="500"/>
                                        <p:tgtEl>
                                          <p:spTgt spid="37"/>
                                        </p:tgtEl>
                                      </p:cBhvr>
                                    </p:animEffect>
                                    <p:set>
                                      <p:cBhvr>
                                        <p:cTn id="42"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xmlns="" id="{82D2504B-467B-4DE4-B6C4-83C579DCC63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94168" y="47988"/>
            <a:ext cx="6211617" cy="6211617"/>
          </a:xfrm>
          <a:prstGeom prst="rect">
            <a:avLst/>
          </a:prstGeom>
        </p:spPr>
      </p:pic>
      <p:sp>
        <p:nvSpPr>
          <p:cNvPr id="18" name="矩形: 圆角 3">
            <a:extLst>
              <a:ext uri="{FF2B5EF4-FFF2-40B4-BE49-F238E27FC236}">
                <a16:creationId xmlns:a16="http://schemas.microsoft.com/office/drawing/2014/main" xmlns="" id="{1058BD0B-CC4F-4C73-9C81-49C4450FF576}"/>
              </a:ext>
            </a:extLst>
          </p:cNvPr>
          <p:cNvSpPr/>
          <p:nvPr/>
        </p:nvSpPr>
        <p:spPr>
          <a:xfrm>
            <a:off x="586925" y="1197680"/>
            <a:ext cx="10614485" cy="5320077"/>
          </a:xfrm>
          <a:custGeom>
            <a:avLst/>
            <a:gdLst>
              <a:gd name="connsiteX0" fmla="*/ 0 w 5538087"/>
              <a:gd name="connsiteY0" fmla="*/ 526811 h 1488166"/>
              <a:gd name="connsiteX1" fmla="*/ 526811 w 5538087"/>
              <a:gd name="connsiteY1" fmla="*/ 0 h 1488166"/>
              <a:gd name="connsiteX2" fmla="*/ 1167449 w 5538087"/>
              <a:gd name="connsiteY2" fmla="*/ 0 h 1488166"/>
              <a:gd name="connsiteX3" fmla="*/ 1808087 w 5538087"/>
              <a:gd name="connsiteY3" fmla="*/ 0 h 1488166"/>
              <a:gd name="connsiteX4" fmla="*/ 2448725 w 5538087"/>
              <a:gd name="connsiteY4" fmla="*/ 0 h 1488166"/>
              <a:gd name="connsiteX5" fmla="*/ 3044518 w 5538087"/>
              <a:gd name="connsiteY5" fmla="*/ 0 h 1488166"/>
              <a:gd name="connsiteX6" fmla="*/ 3774845 w 5538087"/>
              <a:gd name="connsiteY6" fmla="*/ 0 h 1488166"/>
              <a:gd name="connsiteX7" fmla="*/ 4325793 w 5538087"/>
              <a:gd name="connsiteY7" fmla="*/ 0 h 1488166"/>
              <a:gd name="connsiteX8" fmla="*/ 5011276 w 5538087"/>
              <a:gd name="connsiteY8" fmla="*/ 0 h 1488166"/>
              <a:gd name="connsiteX9" fmla="*/ 5538087 w 5538087"/>
              <a:gd name="connsiteY9" fmla="*/ 526811 h 1488166"/>
              <a:gd name="connsiteX10" fmla="*/ 5538087 w 5538087"/>
              <a:gd name="connsiteY10" fmla="*/ 961355 h 1488166"/>
              <a:gd name="connsiteX11" fmla="*/ 5011276 w 5538087"/>
              <a:gd name="connsiteY11" fmla="*/ 1488166 h 1488166"/>
              <a:gd name="connsiteX12" fmla="*/ 4460327 w 5538087"/>
              <a:gd name="connsiteY12" fmla="*/ 1488166 h 1488166"/>
              <a:gd name="connsiteX13" fmla="*/ 3819690 w 5538087"/>
              <a:gd name="connsiteY13" fmla="*/ 1488166 h 1488166"/>
              <a:gd name="connsiteX14" fmla="*/ 3313586 w 5538087"/>
              <a:gd name="connsiteY14" fmla="*/ 1488166 h 1488166"/>
              <a:gd name="connsiteX15" fmla="*/ 2672948 w 5538087"/>
              <a:gd name="connsiteY15" fmla="*/ 1488166 h 1488166"/>
              <a:gd name="connsiteX16" fmla="*/ 1987465 w 5538087"/>
              <a:gd name="connsiteY16" fmla="*/ 1488166 h 1488166"/>
              <a:gd name="connsiteX17" fmla="*/ 1301983 w 5538087"/>
              <a:gd name="connsiteY17" fmla="*/ 1488166 h 1488166"/>
              <a:gd name="connsiteX18" fmla="*/ 526811 w 5538087"/>
              <a:gd name="connsiteY18" fmla="*/ 1488166 h 1488166"/>
              <a:gd name="connsiteX19" fmla="*/ 0 w 5538087"/>
              <a:gd name="connsiteY19" fmla="*/ 961355 h 1488166"/>
              <a:gd name="connsiteX20" fmla="*/ 0 w 5538087"/>
              <a:gd name="connsiteY20" fmla="*/ 526811 h 1488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38087" h="1488166" fill="none" extrusionOk="0">
                <a:moveTo>
                  <a:pt x="0" y="526811"/>
                </a:moveTo>
                <a:cubicBezTo>
                  <a:pt x="25961" y="223717"/>
                  <a:pt x="225585" y="-30731"/>
                  <a:pt x="526811" y="0"/>
                </a:cubicBezTo>
                <a:cubicBezTo>
                  <a:pt x="846848" y="15387"/>
                  <a:pt x="1009412" y="26790"/>
                  <a:pt x="1167449" y="0"/>
                </a:cubicBezTo>
                <a:cubicBezTo>
                  <a:pt x="1325486" y="-26790"/>
                  <a:pt x="1639624" y="-12226"/>
                  <a:pt x="1808087" y="0"/>
                </a:cubicBezTo>
                <a:cubicBezTo>
                  <a:pt x="1976550" y="12226"/>
                  <a:pt x="2209993" y="-3999"/>
                  <a:pt x="2448725" y="0"/>
                </a:cubicBezTo>
                <a:cubicBezTo>
                  <a:pt x="2687457" y="3999"/>
                  <a:pt x="2887074" y="16047"/>
                  <a:pt x="3044518" y="0"/>
                </a:cubicBezTo>
                <a:cubicBezTo>
                  <a:pt x="3201962" y="-16047"/>
                  <a:pt x="3508713" y="47"/>
                  <a:pt x="3774845" y="0"/>
                </a:cubicBezTo>
                <a:cubicBezTo>
                  <a:pt x="4040977" y="-47"/>
                  <a:pt x="4175704" y="-23876"/>
                  <a:pt x="4325793" y="0"/>
                </a:cubicBezTo>
                <a:cubicBezTo>
                  <a:pt x="4475882" y="23876"/>
                  <a:pt x="4737957" y="11821"/>
                  <a:pt x="5011276" y="0"/>
                </a:cubicBezTo>
                <a:cubicBezTo>
                  <a:pt x="5318727" y="-16935"/>
                  <a:pt x="5522707" y="229204"/>
                  <a:pt x="5538087" y="526811"/>
                </a:cubicBezTo>
                <a:cubicBezTo>
                  <a:pt x="5545074" y="700027"/>
                  <a:pt x="5548538" y="782965"/>
                  <a:pt x="5538087" y="961355"/>
                </a:cubicBezTo>
                <a:cubicBezTo>
                  <a:pt x="5598159" y="1262498"/>
                  <a:pt x="5262143" y="1532519"/>
                  <a:pt x="5011276" y="1488166"/>
                </a:cubicBezTo>
                <a:cubicBezTo>
                  <a:pt x="4846267" y="1506415"/>
                  <a:pt x="4603005" y="1484651"/>
                  <a:pt x="4460327" y="1488166"/>
                </a:cubicBezTo>
                <a:cubicBezTo>
                  <a:pt x="4317649" y="1491681"/>
                  <a:pt x="4099852" y="1456792"/>
                  <a:pt x="3819690" y="1488166"/>
                </a:cubicBezTo>
                <a:cubicBezTo>
                  <a:pt x="3539528" y="1519540"/>
                  <a:pt x="3564210" y="1482021"/>
                  <a:pt x="3313586" y="1488166"/>
                </a:cubicBezTo>
                <a:cubicBezTo>
                  <a:pt x="3062962" y="1494311"/>
                  <a:pt x="2851720" y="1458861"/>
                  <a:pt x="2672948" y="1488166"/>
                </a:cubicBezTo>
                <a:cubicBezTo>
                  <a:pt x="2494176" y="1517471"/>
                  <a:pt x="2249310" y="1484301"/>
                  <a:pt x="1987465" y="1488166"/>
                </a:cubicBezTo>
                <a:cubicBezTo>
                  <a:pt x="1725620" y="1492031"/>
                  <a:pt x="1621880" y="1497999"/>
                  <a:pt x="1301983" y="1488166"/>
                </a:cubicBezTo>
                <a:cubicBezTo>
                  <a:pt x="982086" y="1478333"/>
                  <a:pt x="824912" y="1520359"/>
                  <a:pt x="526811" y="1488166"/>
                </a:cubicBezTo>
                <a:cubicBezTo>
                  <a:pt x="244573" y="1472292"/>
                  <a:pt x="-11026" y="1321313"/>
                  <a:pt x="0" y="961355"/>
                </a:cubicBezTo>
                <a:cubicBezTo>
                  <a:pt x="14192" y="835032"/>
                  <a:pt x="-15120" y="698968"/>
                  <a:pt x="0" y="526811"/>
                </a:cubicBezTo>
                <a:close/>
              </a:path>
              <a:path w="5538087" h="1488166" stroke="0" extrusionOk="0">
                <a:moveTo>
                  <a:pt x="0" y="526811"/>
                </a:moveTo>
                <a:cubicBezTo>
                  <a:pt x="-14809" y="218442"/>
                  <a:pt x="211554" y="-31951"/>
                  <a:pt x="526811" y="0"/>
                </a:cubicBezTo>
                <a:cubicBezTo>
                  <a:pt x="770076" y="25946"/>
                  <a:pt x="920332" y="27117"/>
                  <a:pt x="1077760" y="0"/>
                </a:cubicBezTo>
                <a:cubicBezTo>
                  <a:pt x="1235188" y="-27117"/>
                  <a:pt x="1473325" y="10319"/>
                  <a:pt x="1763242" y="0"/>
                </a:cubicBezTo>
                <a:cubicBezTo>
                  <a:pt x="2053159" y="-10319"/>
                  <a:pt x="2161335" y="-8128"/>
                  <a:pt x="2269346" y="0"/>
                </a:cubicBezTo>
                <a:cubicBezTo>
                  <a:pt x="2377357" y="8128"/>
                  <a:pt x="2672881" y="-10373"/>
                  <a:pt x="2909984" y="0"/>
                </a:cubicBezTo>
                <a:cubicBezTo>
                  <a:pt x="3147087" y="10373"/>
                  <a:pt x="3189552" y="-229"/>
                  <a:pt x="3460932" y="0"/>
                </a:cubicBezTo>
                <a:cubicBezTo>
                  <a:pt x="3732312" y="229"/>
                  <a:pt x="3985047" y="-26615"/>
                  <a:pt x="4191260" y="0"/>
                </a:cubicBezTo>
                <a:cubicBezTo>
                  <a:pt x="4397473" y="26615"/>
                  <a:pt x="4830427" y="32988"/>
                  <a:pt x="5011276" y="0"/>
                </a:cubicBezTo>
                <a:cubicBezTo>
                  <a:pt x="5265588" y="-15896"/>
                  <a:pt x="5550715" y="238401"/>
                  <a:pt x="5538087" y="526811"/>
                </a:cubicBezTo>
                <a:cubicBezTo>
                  <a:pt x="5534211" y="721273"/>
                  <a:pt x="5540309" y="830123"/>
                  <a:pt x="5538087" y="961355"/>
                </a:cubicBezTo>
                <a:cubicBezTo>
                  <a:pt x="5532618" y="1185524"/>
                  <a:pt x="5287590" y="1493284"/>
                  <a:pt x="5011276" y="1488166"/>
                </a:cubicBezTo>
                <a:cubicBezTo>
                  <a:pt x="4778352" y="1501087"/>
                  <a:pt x="4698793" y="1473664"/>
                  <a:pt x="4460327" y="1488166"/>
                </a:cubicBezTo>
                <a:cubicBezTo>
                  <a:pt x="4221861" y="1502668"/>
                  <a:pt x="4109904" y="1512301"/>
                  <a:pt x="3864534" y="1488166"/>
                </a:cubicBezTo>
                <a:cubicBezTo>
                  <a:pt x="3619164" y="1464031"/>
                  <a:pt x="3535327" y="1475228"/>
                  <a:pt x="3268741" y="1488166"/>
                </a:cubicBezTo>
                <a:cubicBezTo>
                  <a:pt x="3002155" y="1501104"/>
                  <a:pt x="2864284" y="1501304"/>
                  <a:pt x="2628103" y="1488166"/>
                </a:cubicBezTo>
                <a:cubicBezTo>
                  <a:pt x="2391922" y="1475028"/>
                  <a:pt x="2367678" y="1485128"/>
                  <a:pt x="2121999" y="1488166"/>
                </a:cubicBezTo>
                <a:cubicBezTo>
                  <a:pt x="1876320" y="1491204"/>
                  <a:pt x="1727052" y="1459528"/>
                  <a:pt x="1481361" y="1488166"/>
                </a:cubicBezTo>
                <a:cubicBezTo>
                  <a:pt x="1235670" y="1516804"/>
                  <a:pt x="961382" y="1528263"/>
                  <a:pt x="526811" y="1488166"/>
                </a:cubicBezTo>
                <a:cubicBezTo>
                  <a:pt x="210050" y="1453487"/>
                  <a:pt x="9933" y="1239955"/>
                  <a:pt x="0" y="961355"/>
                </a:cubicBezTo>
                <a:cubicBezTo>
                  <a:pt x="-8318" y="749823"/>
                  <a:pt x="8943" y="694689"/>
                  <a:pt x="0" y="526811"/>
                </a:cubicBezTo>
                <a:close/>
              </a:path>
            </a:pathLst>
          </a:custGeom>
          <a:solidFill>
            <a:schemeClr val="bg1">
              <a:alpha val="87000"/>
            </a:schemeClr>
          </a:solidFill>
          <a:ln>
            <a:solidFill>
              <a:schemeClr val="accent6">
                <a:lumMod val="20000"/>
                <a:lumOff val="80000"/>
                <a:alpha val="50000"/>
              </a:schemeClr>
            </a:solidFill>
          </a:ln>
          <a:effectLst>
            <a:innerShdw blurRad="101600">
              <a:schemeClr val="bg1"/>
            </a:innerShdw>
            <a:softEdge rad="762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zh-CN">
                <a:solidFill>
                  <a:schemeClr val="lt1"/>
                </a:solidFill>
              </a:defRPr>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outerShdw blurRad="50800" dist="50800" dir="5400000" algn="ctr" rotWithShape="0">
                  <a:srgbClr val="FFFF00"/>
                </a:outerShdw>
              </a:effectLst>
              <a:uLnTx/>
              <a:uFillTx/>
              <a:latin typeface="字魂70号-灵悦黑体" panose="00000500000000000000" pitchFamily="2" charset="-122"/>
              <a:ea typeface="字魂70号-灵悦黑体" panose="00000500000000000000" pitchFamily="2" charset="-122"/>
              <a:cs typeface="+mn-ea"/>
              <a:sym typeface="字魂70号-灵悦黑体" panose="00000500000000000000" pitchFamily="2" charset="-122"/>
            </a:endParaRPr>
          </a:p>
        </p:txBody>
      </p:sp>
      <p:pic>
        <p:nvPicPr>
          <p:cNvPr id="2" name="Picture 1">
            <a:extLst>
              <a:ext uri="{FF2B5EF4-FFF2-40B4-BE49-F238E27FC236}">
                <a16:creationId xmlns:a16="http://schemas.microsoft.com/office/drawing/2014/main" xmlns="" id="{A1E1E664-0EA0-4FBB-8CAC-28F9ADA420BD}"/>
              </a:ext>
            </a:extLst>
          </p:cNvPr>
          <p:cNvPicPr>
            <a:picLocks noChangeAspect="1"/>
          </p:cNvPicPr>
          <p:nvPr/>
        </p:nvPicPr>
        <p:blipFill>
          <a:blip r:embed="rId4"/>
          <a:stretch>
            <a:fillRect/>
          </a:stretch>
        </p:blipFill>
        <p:spPr>
          <a:xfrm>
            <a:off x="4574509" y="1673305"/>
            <a:ext cx="3633531" cy="1072989"/>
          </a:xfrm>
          <a:prstGeom prst="rect">
            <a:avLst/>
          </a:prstGeom>
        </p:spPr>
      </p:pic>
      <p:pic>
        <p:nvPicPr>
          <p:cNvPr id="4" name="Picture 3">
            <a:extLst>
              <a:ext uri="{FF2B5EF4-FFF2-40B4-BE49-F238E27FC236}">
                <a16:creationId xmlns:a16="http://schemas.microsoft.com/office/drawing/2014/main" xmlns="" id="{61579BB7-10A2-4C4C-B2F8-D9EF41E9A680}"/>
              </a:ext>
            </a:extLst>
          </p:cNvPr>
          <p:cNvPicPr>
            <a:picLocks noChangeAspect="1"/>
          </p:cNvPicPr>
          <p:nvPr/>
        </p:nvPicPr>
        <p:blipFill>
          <a:blip r:embed="rId5"/>
          <a:srcRect b="48528"/>
          <a:stretch/>
        </p:blipFill>
        <p:spPr>
          <a:xfrm>
            <a:off x="2064865" y="2533674"/>
            <a:ext cx="7651143" cy="1092028"/>
          </a:xfrm>
          <a:prstGeom prst="rect">
            <a:avLst/>
          </a:prstGeom>
        </p:spPr>
      </p:pic>
      <p:sp>
        <p:nvSpPr>
          <p:cNvPr id="5" name="TextBox 4">
            <a:extLst>
              <a:ext uri="{FF2B5EF4-FFF2-40B4-BE49-F238E27FC236}">
                <a16:creationId xmlns:a16="http://schemas.microsoft.com/office/drawing/2014/main" xmlns="" id="{96531F0D-F348-4DB7-A673-8E6BFFE9B07A}"/>
              </a:ext>
            </a:extLst>
          </p:cNvPr>
          <p:cNvSpPr txBox="1"/>
          <p:nvPr/>
        </p:nvSpPr>
        <p:spPr>
          <a:xfrm>
            <a:off x="3457575" y="762000"/>
            <a:ext cx="6334125" cy="584775"/>
          </a:xfrm>
          <a:prstGeom prst="rect">
            <a:avLst/>
          </a:prstGeom>
          <a:noFill/>
        </p:spPr>
        <p:txBody>
          <a:bodyPr wrap="square" rtlCol="0">
            <a:spAutoFit/>
          </a:bodyPr>
          <a:lstStyle/>
          <a:p>
            <a:r>
              <a:rPr lang="en-US" sz="3200" b="1" dirty="0" err="1"/>
              <a:t>Thứ</a:t>
            </a:r>
            <a:r>
              <a:rPr lang="en-US" sz="3200" b="1" dirty="0"/>
              <a:t>…..</a:t>
            </a:r>
            <a:r>
              <a:rPr lang="en-US" sz="3200" b="1" dirty="0" err="1"/>
              <a:t>ngày</a:t>
            </a:r>
            <a:r>
              <a:rPr lang="en-US" sz="3200" b="1" dirty="0"/>
              <a:t>…..</a:t>
            </a:r>
            <a:r>
              <a:rPr lang="en-US" sz="3200" b="1" dirty="0" err="1"/>
              <a:t>tháng</a:t>
            </a:r>
            <a:r>
              <a:rPr lang="en-US" sz="3200" b="1" dirty="0"/>
              <a:t>…..</a:t>
            </a:r>
            <a:r>
              <a:rPr lang="en-US" sz="3200" b="1" dirty="0" err="1"/>
              <a:t>năm</a:t>
            </a:r>
            <a:r>
              <a:rPr lang="en-US" sz="3200" b="1" dirty="0"/>
              <a:t>…..</a:t>
            </a:r>
          </a:p>
        </p:txBody>
      </p:sp>
      <p:pic>
        <p:nvPicPr>
          <p:cNvPr id="7" name="Picture 6" descr="Logo&#10;&#10;Description automatically generated">
            <a:extLst>
              <a:ext uri="{FF2B5EF4-FFF2-40B4-BE49-F238E27FC236}">
                <a16:creationId xmlns:a16="http://schemas.microsoft.com/office/drawing/2014/main" xmlns="" id="{79F582C7-B888-44B1-8D8B-57CDB4B431C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72501" y="3943351"/>
            <a:ext cx="3267074" cy="3267074"/>
          </a:xfrm>
          <a:prstGeom prst="rect">
            <a:avLst/>
          </a:prstGeom>
        </p:spPr>
      </p:pic>
      <p:pic>
        <p:nvPicPr>
          <p:cNvPr id="9" name="Picture 8" descr="A picture containing logo&#10;&#10;Description automatically generated">
            <a:extLst>
              <a:ext uri="{FF2B5EF4-FFF2-40B4-BE49-F238E27FC236}">
                <a16:creationId xmlns:a16="http://schemas.microsoft.com/office/drawing/2014/main" xmlns="" id="{14A0434D-B0E4-463F-B7DA-06C993E9312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457195" y="-657225"/>
            <a:ext cx="3819520" cy="4177068"/>
          </a:xfrm>
          <a:prstGeom prst="rect">
            <a:avLst/>
          </a:prstGeom>
        </p:spPr>
      </p:pic>
      <p:pic>
        <p:nvPicPr>
          <p:cNvPr id="11" name="Picture 10">
            <a:extLst>
              <a:ext uri="{FF2B5EF4-FFF2-40B4-BE49-F238E27FC236}">
                <a16:creationId xmlns:a16="http://schemas.microsoft.com/office/drawing/2014/main" xmlns="" id="{A2413102-DB75-AD9F-FBBF-D5861AE42F07}"/>
              </a:ext>
            </a:extLst>
          </p:cNvPr>
          <p:cNvPicPr>
            <a:picLocks noChangeAspect="1"/>
          </p:cNvPicPr>
          <p:nvPr/>
        </p:nvPicPr>
        <p:blipFill>
          <a:blip r:embed="rId8"/>
          <a:stretch>
            <a:fillRect/>
          </a:stretch>
        </p:blipFill>
        <p:spPr>
          <a:xfrm>
            <a:off x="1824039" y="3769090"/>
            <a:ext cx="8437595" cy="1871634"/>
          </a:xfrm>
          <a:prstGeom prst="rect">
            <a:avLst/>
          </a:prstGeom>
        </p:spPr>
      </p:pic>
    </p:spTree>
    <p:extLst>
      <p:ext uri="{BB962C8B-B14F-4D97-AF65-F5344CB8AC3E}">
        <p14:creationId xmlns:p14="http://schemas.microsoft.com/office/powerpoint/2010/main" val="2943883933"/>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animEffect transition="in" filter="fade">
                                      <p:cBhvr>
                                        <p:cTn id="14" dur="500"/>
                                        <p:tgtEl>
                                          <p:spTgt spid="4"/>
                                        </p:tgtEl>
                                      </p:cBhvr>
                                    </p:animEffect>
                                  </p:childTnLst>
                                </p:cTn>
                              </p:par>
                              <p:par>
                                <p:cTn id="15" presetID="10"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par>
                                <p:cTn id="18" presetID="10" presetClass="entr" presetSubtype="0" fill="hold"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par>
                                <p:cTn id="21" presetID="53" presetClass="entr" presetSubtype="16" fill="hold" nodeType="with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 name="Picture 26">
            <a:extLst>
              <a:ext uri="{FF2B5EF4-FFF2-40B4-BE49-F238E27FC236}">
                <a16:creationId xmlns:a16="http://schemas.microsoft.com/office/drawing/2014/main" xmlns="" id="{7AA31964-8A90-4FAD-9B09-850CF0EB768B}"/>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8" name="Rectangle: Rounded Corners 27">
            <a:extLst>
              <a:ext uri="{FF2B5EF4-FFF2-40B4-BE49-F238E27FC236}">
                <a16:creationId xmlns:a16="http://schemas.microsoft.com/office/drawing/2014/main" xmlns="" id="{1C78C643-882B-46B1-9D37-E89992864025}"/>
              </a:ext>
            </a:extLst>
          </p:cNvPr>
          <p:cNvSpPr/>
          <p:nvPr/>
        </p:nvSpPr>
        <p:spPr>
          <a:xfrm>
            <a:off x="214363" y="361950"/>
            <a:ext cx="11516877" cy="6087599"/>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ctangle 9">
            <a:extLst>
              <a:ext uri="{FF2B5EF4-FFF2-40B4-BE49-F238E27FC236}">
                <a16:creationId xmlns:a16="http://schemas.microsoft.com/office/drawing/2014/main" xmlns="" id="{0160EBD5-F569-4CF2-99D5-709453DF98BF}"/>
              </a:ext>
            </a:extLst>
          </p:cNvPr>
          <p:cNvSpPr/>
          <p:nvPr/>
        </p:nvSpPr>
        <p:spPr>
          <a:xfrm>
            <a:off x="593395" y="408451"/>
            <a:ext cx="10922110" cy="1011105"/>
          </a:xfrm>
          <a:custGeom>
            <a:avLst/>
            <a:gdLst>
              <a:gd name="connsiteX0" fmla="*/ 0 w 10922110"/>
              <a:gd name="connsiteY0" fmla="*/ 0 h 1011105"/>
              <a:gd name="connsiteX1" fmla="*/ 573411 w 10922110"/>
              <a:gd name="connsiteY1" fmla="*/ 0 h 1011105"/>
              <a:gd name="connsiteX2" fmla="*/ 1474485 w 10922110"/>
              <a:gd name="connsiteY2" fmla="*/ 0 h 1011105"/>
              <a:gd name="connsiteX3" fmla="*/ 2157117 w 10922110"/>
              <a:gd name="connsiteY3" fmla="*/ 0 h 1011105"/>
              <a:gd name="connsiteX4" fmla="*/ 2512085 w 10922110"/>
              <a:gd name="connsiteY4" fmla="*/ 0 h 1011105"/>
              <a:gd name="connsiteX5" fmla="*/ 3303938 w 10922110"/>
              <a:gd name="connsiteY5" fmla="*/ 0 h 1011105"/>
              <a:gd name="connsiteX6" fmla="*/ 4095791 w 10922110"/>
              <a:gd name="connsiteY6" fmla="*/ 0 h 1011105"/>
              <a:gd name="connsiteX7" fmla="*/ 4450760 w 10922110"/>
              <a:gd name="connsiteY7" fmla="*/ 0 h 1011105"/>
              <a:gd name="connsiteX8" fmla="*/ 4805728 w 10922110"/>
              <a:gd name="connsiteY8" fmla="*/ 0 h 1011105"/>
              <a:gd name="connsiteX9" fmla="*/ 5488360 w 10922110"/>
              <a:gd name="connsiteY9" fmla="*/ 0 h 1011105"/>
              <a:gd name="connsiteX10" fmla="*/ 5843329 w 10922110"/>
              <a:gd name="connsiteY10" fmla="*/ 0 h 1011105"/>
              <a:gd name="connsiteX11" fmla="*/ 6635182 w 10922110"/>
              <a:gd name="connsiteY11" fmla="*/ 0 h 1011105"/>
              <a:gd name="connsiteX12" fmla="*/ 7427035 w 10922110"/>
              <a:gd name="connsiteY12" fmla="*/ 0 h 1011105"/>
              <a:gd name="connsiteX13" fmla="*/ 7782003 w 10922110"/>
              <a:gd name="connsiteY13" fmla="*/ 0 h 1011105"/>
              <a:gd name="connsiteX14" fmla="*/ 8136972 w 10922110"/>
              <a:gd name="connsiteY14" fmla="*/ 0 h 1011105"/>
              <a:gd name="connsiteX15" fmla="*/ 8601162 w 10922110"/>
              <a:gd name="connsiteY15" fmla="*/ 0 h 1011105"/>
              <a:gd name="connsiteX16" fmla="*/ 9393015 w 10922110"/>
              <a:gd name="connsiteY16" fmla="*/ 0 h 1011105"/>
              <a:gd name="connsiteX17" fmla="*/ 10184868 w 10922110"/>
              <a:gd name="connsiteY17" fmla="*/ 0 h 1011105"/>
              <a:gd name="connsiteX18" fmla="*/ 10922110 w 10922110"/>
              <a:gd name="connsiteY18" fmla="*/ 0 h 1011105"/>
              <a:gd name="connsiteX19" fmla="*/ 10922110 w 10922110"/>
              <a:gd name="connsiteY19" fmla="*/ 525775 h 1011105"/>
              <a:gd name="connsiteX20" fmla="*/ 10922110 w 10922110"/>
              <a:gd name="connsiteY20" fmla="*/ 1011105 h 1011105"/>
              <a:gd name="connsiteX21" fmla="*/ 10239478 w 10922110"/>
              <a:gd name="connsiteY21" fmla="*/ 1011105 h 1011105"/>
              <a:gd name="connsiteX22" fmla="*/ 9775288 w 10922110"/>
              <a:gd name="connsiteY22" fmla="*/ 1011105 h 1011105"/>
              <a:gd name="connsiteX23" fmla="*/ 9201878 w 10922110"/>
              <a:gd name="connsiteY23" fmla="*/ 1011105 h 1011105"/>
              <a:gd name="connsiteX24" fmla="*/ 8519246 w 10922110"/>
              <a:gd name="connsiteY24" fmla="*/ 1011105 h 1011105"/>
              <a:gd name="connsiteX25" fmla="*/ 7618172 w 10922110"/>
              <a:gd name="connsiteY25" fmla="*/ 1011105 h 1011105"/>
              <a:gd name="connsiteX26" fmla="*/ 6717098 w 10922110"/>
              <a:gd name="connsiteY26" fmla="*/ 1011105 h 1011105"/>
              <a:gd name="connsiteX27" fmla="*/ 6143687 w 10922110"/>
              <a:gd name="connsiteY27" fmla="*/ 1011105 h 1011105"/>
              <a:gd name="connsiteX28" fmla="*/ 5570276 w 10922110"/>
              <a:gd name="connsiteY28" fmla="*/ 1011105 h 1011105"/>
              <a:gd name="connsiteX29" fmla="*/ 5215308 w 10922110"/>
              <a:gd name="connsiteY29" fmla="*/ 1011105 h 1011105"/>
              <a:gd name="connsiteX30" fmla="*/ 4532676 w 10922110"/>
              <a:gd name="connsiteY30" fmla="*/ 1011105 h 1011105"/>
              <a:gd name="connsiteX31" fmla="*/ 4068486 w 10922110"/>
              <a:gd name="connsiteY31" fmla="*/ 1011105 h 1011105"/>
              <a:gd name="connsiteX32" fmla="*/ 3495075 w 10922110"/>
              <a:gd name="connsiteY32" fmla="*/ 1011105 h 1011105"/>
              <a:gd name="connsiteX33" fmla="*/ 2812443 w 10922110"/>
              <a:gd name="connsiteY33" fmla="*/ 1011105 h 1011105"/>
              <a:gd name="connsiteX34" fmla="*/ 2020590 w 10922110"/>
              <a:gd name="connsiteY34" fmla="*/ 1011105 h 1011105"/>
              <a:gd name="connsiteX35" fmla="*/ 1228737 w 10922110"/>
              <a:gd name="connsiteY35" fmla="*/ 1011105 h 1011105"/>
              <a:gd name="connsiteX36" fmla="*/ 0 w 10922110"/>
              <a:gd name="connsiteY36" fmla="*/ 1011105 h 1011105"/>
              <a:gd name="connsiteX37" fmla="*/ 0 w 10922110"/>
              <a:gd name="connsiteY37" fmla="*/ 515664 h 1011105"/>
              <a:gd name="connsiteX38" fmla="*/ 0 w 10922110"/>
              <a:gd name="connsiteY38" fmla="*/ 0 h 1011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10922110" h="1011105" fill="none" extrusionOk="0">
                <a:moveTo>
                  <a:pt x="0" y="0"/>
                </a:moveTo>
                <a:cubicBezTo>
                  <a:pt x="202191" y="-20265"/>
                  <a:pt x="428708" y="-46"/>
                  <a:pt x="573411" y="0"/>
                </a:cubicBezTo>
                <a:cubicBezTo>
                  <a:pt x="718114" y="46"/>
                  <a:pt x="1119037" y="-20746"/>
                  <a:pt x="1474485" y="0"/>
                </a:cubicBezTo>
                <a:cubicBezTo>
                  <a:pt x="1829933" y="20746"/>
                  <a:pt x="1925424" y="-537"/>
                  <a:pt x="2157117" y="0"/>
                </a:cubicBezTo>
                <a:cubicBezTo>
                  <a:pt x="2388810" y="537"/>
                  <a:pt x="2421893" y="-10300"/>
                  <a:pt x="2512085" y="0"/>
                </a:cubicBezTo>
                <a:cubicBezTo>
                  <a:pt x="2602277" y="10300"/>
                  <a:pt x="2961892" y="-4028"/>
                  <a:pt x="3303938" y="0"/>
                </a:cubicBezTo>
                <a:cubicBezTo>
                  <a:pt x="3645984" y="4028"/>
                  <a:pt x="3928854" y="15296"/>
                  <a:pt x="4095791" y="0"/>
                </a:cubicBezTo>
                <a:cubicBezTo>
                  <a:pt x="4262728" y="-15296"/>
                  <a:pt x="4310069" y="2655"/>
                  <a:pt x="4450760" y="0"/>
                </a:cubicBezTo>
                <a:cubicBezTo>
                  <a:pt x="4591451" y="-2655"/>
                  <a:pt x="4635602" y="15015"/>
                  <a:pt x="4805728" y="0"/>
                </a:cubicBezTo>
                <a:cubicBezTo>
                  <a:pt x="4975854" y="-15015"/>
                  <a:pt x="5302451" y="16521"/>
                  <a:pt x="5488360" y="0"/>
                </a:cubicBezTo>
                <a:cubicBezTo>
                  <a:pt x="5674269" y="-16521"/>
                  <a:pt x="5703269" y="12627"/>
                  <a:pt x="5843329" y="0"/>
                </a:cubicBezTo>
                <a:cubicBezTo>
                  <a:pt x="5983389" y="-12627"/>
                  <a:pt x="6379537" y="-25419"/>
                  <a:pt x="6635182" y="0"/>
                </a:cubicBezTo>
                <a:cubicBezTo>
                  <a:pt x="6890827" y="25419"/>
                  <a:pt x="7162723" y="15721"/>
                  <a:pt x="7427035" y="0"/>
                </a:cubicBezTo>
                <a:cubicBezTo>
                  <a:pt x="7691347" y="-15721"/>
                  <a:pt x="7702379" y="-926"/>
                  <a:pt x="7782003" y="0"/>
                </a:cubicBezTo>
                <a:cubicBezTo>
                  <a:pt x="7861627" y="926"/>
                  <a:pt x="8051098" y="-10580"/>
                  <a:pt x="8136972" y="0"/>
                </a:cubicBezTo>
                <a:cubicBezTo>
                  <a:pt x="8222846" y="10580"/>
                  <a:pt x="8478154" y="-11590"/>
                  <a:pt x="8601162" y="0"/>
                </a:cubicBezTo>
                <a:cubicBezTo>
                  <a:pt x="8724170" y="11590"/>
                  <a:pt x="9067464" y="38919"/>
                  <a:pt x="9393015" y="0"/>
                </a:cubicBezTo>
                <a:cubicBezTo>
                  <a:pt x="9718566" y="-38919"/>
                  <a:pt x="9894524" y="27748"/>
                  <a:pt x="10184868" y="0"/>
                </a:cubicBezTo>
                <a:cubicBezTo>
                  <a:pt x="10475212" y="-27748"/>
                  <a:pt x="10734148" y="26259"/>
                  <a:pt x="10922110" y="0"/>
                </a:cubicBezTo>
                <a:cubicBezTo>
                  <a:pt x="10907134" y="204547"/>
                  <a:pt x="10945488" y="306653"/>
                  <a:pt x="10922110" y="525775"/>
                </a:cubicBezTo>
                <a:cubicBezTo>
                  <a:pt x="10898732" y="744898"/>
                  <a:pt x="10940380" y="845930"/>
                  <a:pt x="10922110" y="1011105"/>
                </a:cubicBezTo>
                <a:cubicBezTo>
                  <a:pt x="10750914" y="1003117"/>
                  <a:pt x="10558318" y="1007559"/>
                  <a:pt x="10239478" y="1011105"/>
                </a:cubicBezTo>
                <a:cubicBezTo>
                  <a:pt x="9920638" y="1014651"/>
                  <a:pt x="9884395" y="1025224"/>
                  <a:pt x="9775288" y="1011105"/>
                </a:cubicBezTo>
                <a:cubicBezTo>
                  <a:pt x="9666181" y="996987"/>
                  <a:pt x="9463742" y="994535"/>
                  <a:pt x="9201878" y="1011105"/>
                </a:cubicBezTo>
                <a:cubicBezTo>
                  <a:pt x="8940014" y="1027676"/>
                  <a:pt x="8766152" y="1044176"/>
                  <a:pt x="8519246" y="1011105"/>
                </a:cubicBezTo>
                <a:cubicBezTo>
                  <a:pt x="8272340" y="978034"/>
                  <a:pt x="8010468" y="1003092"/>
                  <a:pt x="7618172" y="1011105"/>
                </a:cubicBezTo>
                <a:cubicBezTo>
                  <a:pt x="7225876" y="1019118"/>
                  <a:pt x="6908222" y="1012032"/>
                  <a:pt x="6717098" y="1011105"/>
                </a:cubicBezTo>
                <a:cubicBezTo>
                  <a:pt x="6525974" y="1010178"/>
                  <a:pt x="6423837" y="1036379"/>
                  <a:pt x="6143687" y="1011105"/>
                </a:cubicBezTo>
                <a:cubicBezTo>
                  <a:pt x="5863537" y="985831"/>
                  <a:pt x="5717857" y="983572"/>
                  <a:pt x="5570276" y="1011105"/>
                </a:cubicBezTo>
                <a:cubicBezTo>
                  <a:pt x="5422695" y="1038638"/>
                  <a:pt x="5301228" y="1009177"/>
                  <a:pt x="5215308" y="1011105"/>
                </a:cubicBezTo>
                <a:cubicBezTo>
                  <a:pt x="5129388" y="1013033"/>
                  <a:pt x="4837933" y="1016770"/>
                  <a:pt x="4532676" y="1011105"/>
                </a:cubicBezTo>
                <a:cubicBezTo>
                  <a:pt x="4227419" y="1005440"/>
                  <a:pt x="4226608" y="989114"/>
                  <a:pt x="4068486" y="1011105"/>
                </a:cubicBezTo>
                <a:cubicBezTo>
                  <a:pt x="3910364" y="1033097"/>
                  <a:pt x="3717482" y="1023272"/>
                  <a:pt x="3495075" y="1011105"/>
                </a:cubicBezTo>
                <a:cubicBezTo>
                  <a:pt x="3272668" y="998938"/>
                  <a:pt x="3050294" y="1019552"/>
                  <a:pt x="2812443" y="1011105"/>
                </a:cubicBezTo>
                <a:cubicBezTo>
                  <a:pt x="2574592" y="1002658"/>
                  <a:pt x="2314438" y="988740"/>
                  <a:pt x="2020590" y="1011105"/>
                </a:cubicBezTo>
                <a:cubicBezTo>
                  <a:pt x="1726742" y="1033470"/>
                  <a:pt x="1518624" y="984977"/>
                  <a:pt x="1228737" y="1011105"/>
                </a:cubicBezTo>
                <a:cubicBezTo>
                  <a:pt x="938850" y="1037233"/>
                  <a:pt x="507539" y="972999"/>
                  <a:pt x="0" y="1011105"/>
                </a:cubicBezTo>
                <a:cubicBezTo>
                  <a:pt x="11124" y="853001"/>
                  <a:pt x="-8955" y="735568"/>
                  <a:pt x="0" y="515664"/>
                </a:cubicBezTo>
                <a:cubicBezTo>
                  <a:pt x="8955" y="295760"/>
                  <a:pt x="11140" y="169592"/>
                  <a:pt x="0" y="0"/>
                </a:cubicBezTo>
                <a:close/>
              </a:path>
              <a:path w="10922110" h="1011105" stroke="0" extrusionOk="0">
                <a:moveTo>
                  <a:pt x="0" y="0"/>
                </a:moveTo>
                <a:cubicBezTo>
                  <a:pt x="418696" y="21688"/>
                  <a:pt x="544772" y="18059"/>
                  <a:pt x="901074" y="0"/>
                </a:cubicBezTo>
                <a:cubicBezTo>
                  <a:pt x="1257376" y="-18059"/>
                  <a:pt x="1317393" y="-16147"/>
                  <a:pt x="1474485" y="0"/>
                </a:cubicBezTo>
                <a:cubicBezTo>
                  <a:pt x="1631577" y="16147"/>
                  <a:pt x="1944770" y="-35328"/>
                  <a:pt x="2375559" y="0"/>
                </a:cubicBezTo>
                <a:cubicBezTo>
                  <a:pt x="2806348" y="35328"/>
                  <a:pt x="2679932" y="-18877"/>
                  <a:pt x="2839749" y="0"/>
                </a:cubicBezTo>
                <a:cubicBezTo>
                  <a:pt x="2999566" y="18877"/>
                  <a:pt x="3072609" y="8372"/>
                  <a:pt x="3303938" y="0"/>
                </a:cubicBezTo>
                <a:cubicBezTo>
                  <a:pt x="3535267" y="-8372"/>
                  <a:pt x="3763482" y="-23727"/>
                  <a:pt x="3986570" y="0"/>
                </a:cubicBezTo>
                <a:cubicBezTo>
                  <a:pt x="4209658" y="23727"/>
                  <a:pt x="4209733" y="-5026"/>
                  <a:pt x="4341539" y="0"/>
                </a:cubicBezTo>
                <a:cubicBezTo>
                  <a:pt x="4473345" y="5026"/>
                  <a:pt x="4800413" y="-24196"/>
                  <a:pt x="5024171" y="0"/>
                </a:cubicBezTo>
                <a:cubicBezTo>
                  <a:pt x="5247929" y="24196"/>
                  <a:pt x="5468095" y="-31951"/>
                  <a:pt x="5706802" y="0"/>
                </a:cubicBezTo>
                <a:cubicBezTo>
                  <a:pt x="5945509" y="31951"/>
                  <a:pt x="6105031" y="6484"/>
                  <a:pt x="6280213" y="0"/>
                </a:cubicBezTo>
                <a:cubicBezTo>
                  <a:pt x="6455395" y="-6484"/>
                  <a:pt x="6669189" y="31875"/>
                  <a:pt x="6962845" y="0"/>
                </a:cubicBezTo>
                <a:cubicBezTo>
                  <a:pt x="7256501" y="-31875"/>
                  <a:pt x="7288211" y="3392"/>
                  <a:pt x="7536256" y="0"/>
                </a:cubicBezTo>
                <a:cubicBezTo>
                  <a:pt x="7784301" y="-3392"/>
                  <a:pt x="7787034" y="-23059"/>
                  <a:pt x="8000446" y="0"/>
                </a:cubicBezTo>
                <a:cubicBezTo>
                  <a:pt x="8213858" y="23059"/>
                  <a:pt x="8571825" y="4180"/>
                  <a:pt x="8792299" y="0"/>
                </a:cubicBezTo>
                <a:cubicBezTo>
                  <a:pt x="9012773" y="-4180"/>
                  <a:pt x="9260564" y="-32217"/>
                  <a:pt x="9584152" y="0"/>
                </a:cubicBezTo>
                <a:cubicBezTo>
                  <a:pt x="9907740" y="32217"/>
                  <a:pt x="10036139" y="12790"/>
                  <a:pt x="10266783" y="0"/>
                </a:cubicBezTo>
                <a:cubicBezTo>
                  <a:pt x="10497427" y="-12790"/>
                  <a:pt x="10600209" y="26667"/>
                  <a:pt x="10922110" y="0"/>
                </a:cubicBezTo>
                <a:cubicBezTo>
                  <a:pt x="10914952" y="143445"/>
                  <a:pt x="10912222" y="391409"/>
                  <a:pt x="10922110" y="515664"/>
                </a:cubicBezTo>
                <a:cubicBezTo>
                  <a:pt x="10931998" y="639919"/>
                  <a:pt x="10943803" y="771800"/>
                  <a:pt x="10922110" y="1011105"/>
                </a:cubicBezTo>
                <a:cubicBezTo>
                  <a:pt x="10706062" y="1010582"/>
                  <a:pt x="10578215" y="1003180"/>
                  <a:pt x="10348699" y="1011105"/>
                </a:cubicBezTo>
                <a:cubicBezTo>
                  <a:pt x="10119183" y="1019030"/>
                  <a:pt x="10018389" y="990338"/>
                  <a:pt x="9775288" y="1011105"/>
                </a:cubicBezTo>
                <a:cubicBezTo>
                  <a:pt x="9532187" y="1031872"/>
                  <a:pt x="9427893" y="1033126"/>
                  <a:pt x="9311099" y="1011105"/>
                </a:cubicBezTo>
                <a:cubicBezTo>
                  <a:pt x="9194305" y="989084"/>
                  <a:pt x="9013995" y="1010250"/>
                  <a:pt x="8737688" y="1011105"/>
                </a:cubicBezTo>
                <a:cubicBezTo>
                  <a:pt x="8461381" y="1011960"/>
                  <a:pt x="8358880" y="988485"/>
                  <a:pt x="8055056" y="1011105"/>
                </a:cubicBezTo>
                <a:cubicBezTo>
                  <a:pt x="7751232" y="1033725"/>
                  <a:pt x="7398666" y="968561"/>
                  <a:pt x="7153982" y="1011105"/>
                </a:cubicBezTo>
                <a:cubicBezTo>
                  <a:pt x="6909298" y="1053649"/>
                  <a:pt x="6791733" y="998011"/>
                  <a:pt x="6580571" y="1011105"/>
                </a:cubicBezTo>
                <a:cubicBezTo>
                  <a:pt x="6369409" y="1024199"/>
                  <a:pt x="6282779" y="1017565"/>
                  <a:pt x="6116382" y="1011105"/>
                </a:cubicBezTo>
                <a:cubicBezTo>
                  <a:pt x="5949985" y="1004645"/>
                  <a:pt x="5705178" y="1048504"/>
                  <a:pt x="5324529" y="1011105"/>
                </a:cubicBezTo>
                <a:cubicBezTo>
                  <a:pt x="4943880" y="973706"/>
                  <a:pt x="4926404" y="1045635"/>
                  <a:pt x="4532676" y="1011105"/>
                </a:cubicBezTo>
                <a:cubicBezTo>
                  <a:pt x="4138948" y="976575"/>
                  <a:pt x="4100527" y="1035126"/>
                  <a:pt x="3740823" y="1011105"/>
                </a:cubicBezTo>
                <a:cubicBezTo>
                  <a:pt x="3381119" y="987084"/>
                  <a:pt x="3313660" y="997152"/>
                  <a:pt x="2948970" y="1011105"/>
                </a:cubicBezTo>
                <a:cubicBezTo>
                  <a:pt x="2584280" y="1025058"/>
                  <a:pt x="2500658" y="1029997"/>
                  <a:pt x="2157117" y="1011105"/>
                </a:cubicBezTo>
                <a:cubicBezTo>
                  <a:pt x="1813576" y="992213"/>
                  <a:pt x="1747283" y="1018820"/>
                  <a:pt x="1583706" y="1011105"/>
                </a:cubicBezTo>
                <a:cubicBezTo>
                  <a:pt x="1420129" y="1003390"/>
                  <a:pt x="1228800" y="981076"/>
                  <a:pt x="901074" y="1011105"/>
                </a:cubicBezTo>
                <a:cubicBezTo>
                  <a:pt x="573348" y="1041134"/>
                  <a:pt x="402309" y="978325"/>
                  <a:pt x="0" y="1011105"/>
                </a:cubicBezTo>
                <a:cubicBezTo>
                  <a:pt x="-12053" y="779501"/>
                  <a:pt x="-8478" y="675884"/>
                  <a:pt x="0" y="525775"/>
                </a:cubicBezTo>
                <a:cubicBezTo>
                  <a:pt x="8478" y="375666"/>
                  <a:pt x="-24816" y="177510"/>
                  <a:pt x="0" y="0"/>
                </a:cubicBezTo>
                <a:close/>
              </a:path>
            </a:pathLst>
          </a:custGeom>
          <a:solidFill>
            <a:srgbClr val="F9F9C5">
              <a:alpha val="94902"/>
            </a:srgbClr>
          </a:solidFill>
          <a:ln w="28575">
            <a:solidFill>
              <a:schemeClr val="accent4">
                <a:lumMod val="60000"/>
                <a:lumOff val="40000"/>
              </a:schemeClr>
            </a:solidFill>
            <a:extLst>
              <a:ext uri="{C807C97D-BFC1-408E-A445-0C87EB9F89A2}">
                <ask:lineSketchStyleProps xmlns:ask="http://schemas.microsoft.com/office/drawing/2018/sketchyshapes" xmlns="" sd="33063243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rPr>
              <a:t>b. Tìm và gọi tên các sự vật có tiếng chứa vần ât hoặc âc trong tranh</a:t>
            </a:r>
          </a:p>
        </p:txBody>
      </p:sp>
      <p:pic>
        <p:nvPicPr>
          <p:cNvPr id="4" name="Picture 3">
            <a:extLst>
              <a:ext uri="{FF2B5EF4-FFF2-40B4-BE49-F238E27FC236}">
                <a16:creationId xmlns:a16="http://schemas.microsoft.com/office/drawing/2014/main" xmlns="" id="{8F8C69E8-2D33-4F4A-A3E2-63F88C0B3CFE}"/>
              </a:ext>
            </a:extLst>
          </p:cNvPr>
          <p:cNvPicPr>
            <a:picLocks noChangeAspect="1"/>
          </p:cNvPicPr>
          <p:nvPr/>
        </p:nvPicPr>
        <p:blipFill>
          <a:blip r:embed="rId3"/>
          <a:stretch>
            <a:fillRect/>
          </a:stretch>
        </p:blipFill>
        <p:spPr>
          <a:xfrm>
            <a:off x="617017" y="1460583"/>
            <a:ext cx="6300597" cy="4535956"/>
          </a:xfrm>
          <a:prstGeom prst="rect">
            <a:avLst/>
          </a:prstGeom>
        </p:spPr>
      </p:pic>
      <p:sp>
        <p:nvSpPr>
          <p:cNvPr id="17" name="Rectangles 7">
            <a:extLst>
              <a:ext uri="{FF2B5EF4-FFF2-40B4-BE49-F238E27FC236}">
                <a16:creationId xmlns:a16="http://schemas.microsoft.com/office/drawing/2014/main" xmlns="" id="{24EDD47F-6B39-4037-BD95-92C5C778DAB4}"/>
              </a:ext>
            </a:extLst>
          </p:cNvPr>
          <p:cNvSpPr/>
          <p:nvPr/>
        </p:nvSpPr>
        <p:spPr>
          <a:xfrm>
            <a:off x="7194082" y="1578543"/>
            <a:ext cx="4356234" cy="1576805"/>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6" name="TextBox 5">
            <a:extLst>
              <a:ext uri="{FF2B5EF4-FFF2-40B4-BE49-F238E27FC236}">
                <a16:creationId xmlns:a16="http://schemas.microsoft.com/office/drawing/2014/main" xmlns="" id="{4DE3A19A-541B-44F4-B4C0-1FBC27056A3F}"/>
              </a:ext>
            </a:extLst>
          </p:cNvPr>
          <p:cNvSpPr txBox="1"/>
          <p:nvPr/>
        </p:nvSpPr>
        <p:spPr>
          <a:xfrm>
            <a:off x="8710864" y="1607419"/>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âc</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7" name="Oval 6">
            <a:extLst>
              <a:ext uri="{FF2B5EF4-FFF2-40B4-BE49-F238E27FC236}">
                <a16:creationId xmlns:a16="http://schemas.microsoft.com/office/drawing/2014/main" xmlns="" id="{F63042BE-0145-4D3C-A75A-05262BD0C209}"/>
              </a:ext>
            </a:extLst>
          </p:cNvPr>
          <p:cNvSpPr/>
          <p:nvPr/>
        </p:nvSpPr>
        <p:spPr>
          <a:xfrm>
            <a:off x="596766" y="1501541"/>
            <a:ext cx="5111015"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xmlns="" id="{FC347B8C-ACE9-433A-8F71-7D1764E45CD5}"/>
              </a:ext>
            </a:extLst>
          </p:cNvPr>
          <p:cNvSpPr txBox="1"/>
          <p:nvPr/>
        </p:nvSpPr>
        <p:spPr>
          <a:xfrm>
            <a:off x="7382578" y="2117558"/>
            <a:ext cx="1857676"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Giàn</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gấc</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1" name="Oval 20">
            <a:extLst>
              <a:ext uri="{FF2B5EF4-FFF2-40B4-BE49-F238E27FC236}">
                <a16:creationId xmlns:a16="http://schemas.microsoft.com/office/drawing/2014/main" xmlns="" id="{64EA794D-C123-4147-B587-2CF85CCE9E81}"/>
              </a:ext>
            </a:extLst>
          </p:cNvPr>
          <p:cNvSpPr/>
          <p:nvPr/>
        </p:nvSpPr>
        <p:spPr>
          <a:xfrm>
            <a:off x="2877954" y="4716379"/>
            <a:ext cx="4081112" cy="128978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xmlns="" id="{08F80E14-4577-4E2C-99C5-7B6E26A1BD54}"/>
              </a:ext>
            </a:extLst>
          </p:cNvPr>
          <p:cNvSpPr txBox="1"/>
          <p:nvPr/>
        </p:nvSpPr>
        <p:spPr>
          <a:xfrm>
            <a:off x="9509761" y="2117558"/>
            <a:ext cx="2127182" cy="646331"/>
          </a:xfrm>
          <a:prstGeom prst="rect">
            <a:avLst/>
          </a:prstGeom>
          <a:noFill/>
        </p:spPr>
        <p:txBody>
          <a:bodyPr wrap="square" rtlCol="0">
            <a:spAutoFit/>
          </a:bodyPr>
          <a:lstStyle/>
          <a:p>
            <a:pPr algn="just"/>
            <a:r>
              <a:rPr lang="en-US" sz="3600" b="1" i="0" dirty="0" err="1">
                <a:solidFill>
                  <a:srgbClr val="FF0000"/>
                </a:solidFill>
                <a:effectLst/>
                <a:ea typeface="Open Sans" panose="020B0606030504020204" pitchFamily="34" charset="0"/>
                <a:cs typeface="Open Sans" panose="020B0606030504020204" pitchFamily="34" charset="0"/>
              </a:rPr>
              <a:t>Bậc</a:t>
            </a:r>
            <a:r>
              <a:rPr lang="en-US" sz="3600" b="1" i="0" dirty="0">
                <a:solidFill>
                  <a:srgbClr val="FF0000"/>
                </a:solidFill>
                <a:effectLst/>
                <a:ea typeface="Open Sans" panose="020B0606030504020204" pitchFamily="34" charset="0"/>
                <a:cs typeface="Open Sans" panose="020B0606030504020204" pitchFamily="34" charset="0"/>
              </a:rPr>
              <a:t> </a:t>
            </a:r>
            <a:r>
              <a:rPr lang="en-US" sz="3600" b="1" i="0" dirty="0" err="1">
                <a:solidFill>
                  <a:srgbClr val="FF0000"/>
                </a:solidFill>
                <a:effectLst/>
                <a:ea typeface="Open Sans" panose="020B0606030504020204" pitchFamily="34" charset="0"/>
                <a:cs typeface="Open Sans" panose="020B0606030504020204" pitchFamily="34" charset="0"/>
              </a:rPr>
              <a:t>thềm</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3" name="Rectangles 7">
            <a:extLst>
              <a:ext uri="{FF2B5EF4-FFF2-40B4-BE49-F238E27FC236}">
                <a16:creationId xmlns:a16="http://schemas.microsoft.com/office/drawing/2014/main" xmlns="" id="{E181E9C8-436F-4AF7-9FD9-BC2D685E180C}"/>
              </a:ext>
            </a:extLst>
          </p:cNvPr>
          <p:cNvSpPr/>
          <p:nvPr/>
        </p:nvSpPr>
        <p:spPr>
          <a:xfrm>
            <a:off x="7280710" y="3513221"/>
            <a:ext cx="4356234" cy="1809550"/>
          </a:xfrm>
          <a:prstGeom prst="rect">
            <a:avLst/>
          </a:prstGeom>
          <a:solidFill>
            <a:schemeClr val="bg1">
              <a:lumMod val="95000"/>
            </a:schemeClr>
          </a:solid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wrap="none" lIns="0" tIns="0" rIns="0" bIns="0" rtlCol="0" anchor="ctr"/>
          <a:lstStyle/>
          <a:p>
            <a:pPr algn="ctr"/>
            <a:endParaRPr lang="en-US" dirty="0"/>
          </a:p>
        </p:txBody>
      </p:sp>
      <p:sp>
        <p:nvSpPr>
          <p:cNvPr id="24" name="TextBox 23">
            <a:extLst>
              <a:ext uri="{FF2B5EF4-FFF2-40B4-BE49-F238E27FC236}">
                <a16:creationId xmlns:a16="http://schemas.microsoft.com/office/drawing/2014/main" xmlns="" id="{AA846789-4319-4E95-A1C2-E33D149F7751}"/>
              </a:ext>
            </a:extLst>
          </p:cNvPr>
          <p:cNvSpPr txBox="1"/>
          <p:nvPr/>
        </p:nvSpPr>
        <p:spPr>
          <a:xfrm>
            <a:off x="8797492" y="3542097"/>
            <a:ext cx="1857676" cy="646331"/>
          </a:xfrm>
          <a:prstGeom prst="rect">
            <a:avLst/>
          </a:prstGeom>
          <a:noFill/>
        </p:spPr>
        <p:txBody>
          <a:bodyPr wrap="square" rtlCol="0">
            <a:spAutoFit/>
          </a:bodyPr>
          <a:lstStyle/>
          <a:p>
            <a:pPr algn="just"/>
            <a:r>
              <a:rPr lang="en-US" sz="3600" b="1" i="0" dirty="0" err="1">
                <a:solidFill>
                  <a:srgbClr val="000000"/>
                </a:solidFill>
                <a:effectLst/>
                <a:ea typeface="Open Sans" panose="020B0606030504020204" pitchFamily="34" charset="0"/>
                <a:cs typeface="Open Sans" panose="020B0606030504020204" pitchFamily="34" charset="0"/>
              </a:rPr>
              <a:t>Vần</a:t>
            </a:r>
            <a:r>
              <a:rPr lang="en-US" sz="3600" b="1" i="0" dirty="0">
                <a:solidFill>
                  <a:srgbClr val="000000"/>
                </a:solidFill>
                <a:effectLst/>
                <a:ea typeface="Open Sans" panose="020B0606030504020204" pitchFamily="34" charset="0"/>
                <a:cs typeface="Open Sans" panose="020B0606030504020204" pitchFamily="34" charset="0"/>
              </a:rPr>
              <a:t> </a:t>
            </a:r>
            <a:r>
              <a:rPr lang="en-US" sz="3600" b="1" i="0" dirty="0" err="1">
                <a:solidFill>
                  <a:srgbClr val="000000"/>
                </a:solidFill>
                <a:effectLst/>
                <a:ea typeface="Open Sans" panose="020B0606030504020204" pitchFamily="34" charset="0"/>
                <a:cs typeface="Open Sans" panose="020B0606030504020204" pitchFamily="34" charset="0"/>
              </a:rPr>
              <a:t>ât</a:t>
            </a:r>
            <a:r>
              <a:rPr lang="en-US" sz="3600" b="1" i="0" dirty="0">
                <a:solidFill>
                  <a:srgbClr val="000000"/>
                </a:solidFill>
                <a:effectLst/>
                <a:ea typeface="Open Sans" panose="020B0606030504020204" pitchFamily="34" charset="0"/>
                <a:cs typeface="Open Sans" panose="020B0606030504020204" pitchFamily="34" charset="0"/>
              </a:rPr>
              <a:t>:</a:t>
            </a:r>
          </a:p>
        </p:txBody>
      </p:sp>
      <p:sp>
        <p:nvSpPr>
          <p:cNvPr id="25" name="Oval 24">
            <a:extLst>
              <a:ext uri="{FF2B5EF4-FFF2-40B4-BE49-F238E27FC236}">
                <a16:creationId xmlns:a16="http://schemas.microsoft.com/office/drawing/2014/main" xmlns="" id="{827E538A-F188-44E5-BEFF-27E9459763F6}"/>
              </a:ext>
            </a:extLst>
          </p:cNvPr>
          <p:cNvSpPr/>
          <p:nvPr/>
        </p:nvSpPr>
        <p:spPr>
          <a:xfrm>
            <a:off x="5727033" y="4186989"/>
            <a:ext cx="433136" cy="49089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a:extLst>
              <a:ext uri="{FF2B5EF4-FFF2-40B4-BE49-F238E27FC236}">
                <a16:creationId xmlns:a16="http://schemas.microsoft.com/office/drawing/2014/main" xmlns="" id="{53B94D15-5F67-44A4-8149-C794B87313D2}"/>
              </a:ext>
            </a:extLst>
          </p:cNvPr>
          <p:cNvSpPr txBox="1"/>
          <p:nvPr/>
        </p:nvSpPr>
        <p:spPr>
          <a:xfrm>
            <a:off x="7613584" y="4042610"/>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Đôi</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tất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29" name="Oval 28">
            <a:extLst>
              <a:ext uri="{FF2B5EF4-FFF2-40B4-BE49-F238E27FC236}">
                <a16:creationId xmlns:a16="http://schemas.microsoft.com/office/drawing/2014/main" xmlns="" id="{62438D78-FB6B-437D-89E5-453EDB1E63E9}"/>
              </a:ext>
            </a:extLst>
          </p:cNvPr>
          <p:cNvSpPr/>
          <p:nvPr/>
        </p:nvSpPr>
        <p:spPr>
          <a:xfrm>
            <a:off x="4976263" y="3532471"/>
            <a:ext cx="433136" cy="74114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Box 29">
            <a:extLst>
              <a:ext uri="{FF2B5EF4-FFF2-40B4-BE49-F238E27FC236}">
                <a16:creationId xmlns:a16="http://schemas.microsoft.com/office/drawing/2014/main" xmlns="" id="{A2B8234F-8051-4966-B5AF-8F4E9D9AD8E6}"/>
              </a:ext>
            </a:extLst>
          </p:cNvPr>
          <p:cNvSpPr txBox="1"/>
          <p:nvPr/>
        </p:nvSpPr>
        <p:spPr>
          <a:xfrm>
            <a:off x="9760017" y="403298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lật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đật</a:t>
            </a:r>
            <a:endParaRPr lang="en-US" sz="3600" b="1" i="0" dirty="0">
              <a:solidFill>
                <a:srgbClr val="FF0000"/>
              </a:solidFill>
              <a:effectLst/>
              <a:ea typeface="Open Sans" panose="020B0606030504020204" pitchFamily="34" charset="0"/>
              <a:cs typeface="Open Sans" panose="020B0606030504020204" pitchFamily="34" charset="0"/>
            </a:endParaRPr>
          </a:p>
        </p:txBody>
      </p:sp>
      <p:sp>
        <p:nvSpPr>
          <p:cNvPr id="32" name="Oval 31">
            <a:extLst>
              <a:ext uri="{FF2B5EF4-FFF2-40B4-BE49-F238E27FC236}">
                <a16:creationId xmlns:a16="http://schemas.microsoft.com/office/drawing/2014/main" xmlns="" id="{8D0D6D5D-3F49-4185-BAA4-604CE66B4CA4}"/>
              </a:ext>
            </a:extLst>
          </p:cNvPr>
          <p:cNvSpPr/>
          <p:nvPr/>
        </p:nvSpPr>
        <p:spPr>
          <a:xfrm>
            <a:off x="1241660" y="3291840"/>
            <a:ext cx="2618072" cy="2107933"/>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xmlns="" id="{14816324-5220-42F8-A1C9-8F52BC98788D}"/>
              </a:ext>
            </a:extLst>
          </p:cNvPr>
          <p:cNvSpPr txBox="1"/>
          <p:nvPr/>
        </p:nvSpPr>
        <p:spPr>
          <a:xfrm>
            <a:off x="8566484" y="4600875"/>
            <a:ext cx="1857676" cy="646331"/>
          </a:xfrm>
          <a:prstGeom prst="rect">
            <a:avLst/>
          </a:prstGeom>
          <a:noFill/>
        </p:spPr>
        <p:txBody>
          <a:bodyPr wrap="square" rtlCol="0">
            <a:spAutoFit/>
          </a:bodyPr>
          <a:lstStyle/>
          <a:p>
            <a:pPr algn="just"/>
            <a:r>
              <a:rPr lang="en-US" sz="3600" b="1" dirty="0" err="1">
                <a:solidFill>
                  <a:srgbClr val="FF0000"/>
                </a:solidFill>
                <a:ea typeface="Open Sans" panose="020B0606030504020204" pitchFamily="34" charset="0"/>
                <a:cs typeface="Open Sans" panose="020B0606030504020204" pitchFamily="34" charset="0"/>
              </a:rPr>
              <a:t>phật</a:t>
            </a:r>
            <a:r>
              <a:rPr lang="en-US" sz="3600" b="1" dirty="0">
                <a:solidFill>
                  <a:srgbClr val="FF0000"/>
                </a:solidFill>
                <a:ea typeface="Open Sans" panose="020B0606030504020204" pitchFamily="34" charset="0"/>
                <a:cs typeface="Open Sans" panose="020B0606030504020204" pitchFamily="34" charset="0"/>
              </a:rPr>
              <a:t> </a:t>
            </a:r>
            <a:r>
              <a:rPr lang="en-US" sz="3600" b="1" dirty="0" err="1">
                <a:solidFill>
                  <a:srgbClr val="FF0000"/>
                </a:solidFill>
                <a:ea typeface="Open Sans" panose="020B0606030504020204" pitchFamily="34" charset="0"/>
                <a:cs typeface="Open Sans" panose="020B0606030504020204" pitchFamily="34" charset="0"/>
              </a:rPr>
              <a:t>thủ</a:t>
            </a:r>
            <a:endParaRPr lang="en-US" sz="3600" b="1" i="0" dirty="0">
              <a:solidFill>
                <a:srgbClr val="FF0000"/>
              </a:solidFill>
              <a:effectLst/>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5634149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500"/>
                                        <p:tgtEl>
                                          <p:spTgt spid="20"/>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down)">
                                      <p:cBhvr>
                                        <p:cTn id="31" dur="500"/>
                                        <p:tgtEl>
                                          <p:spTgt spid="21"/>
                                        </p:tgtEl>
                                      </p:cBhvr>
                                    </p:animEffect>
                                  </p:childTnLst>
                                </p:cTn>
                              </p:par>
                            </p:childTnLst>
                          </p:cTn>
                        </p:par>
                        <p:par>
                          <p:cTn id="32" fill="hold">
                            <p:stCondLst>
                              <p:cond delay="500"/>
                            </p:stCondLst>
                            <p:childTnLst>
                              <p:par>
                                <p:cTn id="33" presetID="10" presetClass="entr" presetSubtype="0" fill="hold" grpId="0" nodeType="afterEffect">
                                  <p:stCondLst>
                                    <p:cond delay="0"/>
                                  </p:stCondLst>
                                  <p:childTnLst>
                                    <p:set>
                                      <p:cBhvr>
                                        <p:cTn id="34" dur="1" fill="hold">
                                          <p:stCondLst>
                                            <p:cond delay="0"/>
                                          </p:stCondLst>
                                        </p:cTn>
                                        <p:tgtEl>
                                          <p:spTgt spid="22"/>
                                        </p:tgtEl>
                                        <p:attrNameLst>
                                          <p:attrName>style.visibility</p:attrName>
                                        </p:attrNameLst>
                                      </p:cBhvr>
                                      <p:to>
                                        <p:strVal val="visible"/>
                                      </p:to>
                                    </p:set>
                                    <p:animEffect transition="in" filter="fade">
                                      <p:cBhvr>
                                        <p:cTn id="35" dur="500"/>
                                        <p:tgtEl>
                                          <p:spTgt spid="22"/>
                                        </p:tgtEl>
                                      </p:cBhvr>
                                    </p:animEffect>
                                  </p:childTnLst>
                                </p:cTn>
                              </p:par>
                            </p:childTnLst>
                          </p:cTn>
                        </p:par>
                      </p:childTnLst>
                    </p:cTn>
                  </p:par>
                  <p:par>
                    <p:cTn id="36" fill="hold">
                      <p:stCondLst>
                        <p:cond delay="indefinite"/>
                      </p:stCondLst>
                      <p:childTnLst>
                        <p:par>
                          <p:cTn id="37" fill="hold">
                            <p:stCondLst>
                              <p:cond delay="0"/>
                            </p:stCondLst>
                            <p:childTnLst>
                              <p:par>
                                <p:cTn id="38" presetID="2" presetClass="entr" presetSubtype="4" fill="hold" grpId="0" nodeType="clickEffect">
                                  <p:stCondLst>
                                    <p:cond delay="0"/>
                                  </p:stCondLst>
                                  <p:childTnLst>
                                    <p:set>
                                      <p:cBhvr>
                                        <p:cTn id="39" dur="1" fill="hold">
                                          <p:stCondLst>
                                            <p:cond delay="0"/>
                                          </p:stCondLst>
                                        </p:cTn>
                                        <p:tgtEl>
                                          <p:spTgt spid="23"/>
                                        </p:tgtEl>
                                        <p:attrNameLst>
                                          <p:attrName>style.visibility</p:attrName>
                                        </p:attrNameLst>
                                      </p:cBhvr>
                                      <p:to>
                                        <p:strVal val="visible"/>
                                      </p:to>
                                    </p:set>
                                    <p:anim calcmode="lin" valueType="num">
                                      <p:cBhvr additive="base">
                                        <p:cTn id="40" dur="500" fill="hold"/>
                                        <p:tgtEl>
                                          <p:spTgt spid="23"/>
                                        </p:tgtEl>
                                        <p:attrNameLst>
                                          <p:attrName>ppt_x</p:attrName>
                                        </p:attrNameLst>
                                      </p:cBhvr>
                                      <p:tavLst>
                                        <p:tav tm="0">
                                          <p:val>
                                            <p:strVal val="#ppt_x"/>
                                          </p:val>
                                        </p:tav>
                                        <p:tav tm="100000">
                                          <p:val>
                                            <p:strVal val="#ppt_x"/>
                                          </p:val>
                                        </p:tav>
                                      </p:tavLst>
                                    </p:anim>
                                    <p:anim calcmode="lin" valueType="num">
                                      <p:cBhvr additive="base">
                                        <p:cTn id="4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24"/>
                                        </p:tgtEl>
                                        <p:attrNameLst>
                                          <p:attrName>style.visibility</p:attrName>
                                        </p:attrNameLst>
                                      </p:cBhvr>
                                      <p:to>
                                        <p:strVal val="visible"/>
                                      </p:to>
                                    </p:set>
                                    <p:animEffect transition="in" filter="fade">
                                      <p:cBhvr>
                                        <p:cTn id="46" dur="500"/>
                                        <p:tgtEl>
                                          <p:spTgt spid="24"/>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25"/>
                                        </p:tgtEl>
                                        <p:attrNameLst>
                                          <p:attrName>style.visibility</p:attrName>
                                        </p:attrNameLst>
                                      </p:cBhvr>
                                      <p:to>
                                        <p:strVal val="visible"/>
                                      </p:to>
                                    </p:set>
                                    <p:animEffect transition="in" filter="wipe(down)">
                                      <p:cBhvr>
                                        <p:cTn id="51" dur="500"/>
                                        <p:tgtEl>
                                          <p:spTgt spid="25"/>
                                        </p:tgtEl>
                                      </p:cBhvr>
                                    </p:animEffect>
                                  </p:childTnLst>
                                </p:cTn>
                              </p:par>
                            </p:childTnLst>
                          </p:cTn>
                        </p:par>
                        <p:par>
                          <p:cTn id="52" fill="hold">
                            <p:stCondLst>
                              <p:cond delay="500"/>
                            </p:stCondLst>
                            <p:childTnLst>
                              <p:par>
                                <p:cTn id="53" presetID="10" presetClass="entr" presetSubtype="0"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fade">
                                      <p:cBhvr>
                                        <p:cTn id="55" dur="500"/>
                                        <p:tgtEl>
                                          <p:spTgt spid="26"/>
                                        </p:tgtEl>
                                      </p:cBhvr>
                                    </p:animEffec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wipe(down)">
                                      <p:cBhvr>
                                        <p:cTn id="60" dur="500"/>
                                        <p:tgtEl>
                                          <p:spTgt spid="29"/>
                                        </p:tgtEl>
                                      </p:cBhvr>
                                    </p:animEffect>
                                  </p:childTnLst>
                                </p:cTn>
                              </p:par>
                            </p:childTnLst>
                          </p:cTn>
                        </p:par>
                        <p:par>
                          <p:cTn id="61" fill="hold">
                            <p:stCondLst>
                              <p:cond delay="500"/>
                            </p:stCondLst>
                            <p:childTnLst>
                              <p:par>
                                <p:cTn id="62" presetID="10" presetClass="entr" presetSubtype="0" fill="hold" grpId="0" nodeType="afterEffect">
                                  <p:stCondLst>
                                    <p:cond delay="0"/>
                                  </p:stCondLst>
                                  <p:childTnLst>
                                    <p:set>
                                      <p:cBhvr>
                                        <p:cTn id="63" dur="1" fill="hold">
                                          <p:stCondLst>
                                            <p:cond delay="0"/>
                                          </p:stCondLst>
                                        </p:cTn>
                                        <p:tgtEl>
                                          <p:spTgt spid="30"/>
                                        </p:tgtEl>
                                        <p:attrNameLst>
                                          <p:attrName>style.visibility</p:attrName>
                                        </p:attrNameLst>
                                      </p:cBhvr>
                                      <p:to>
                                        <p:strVal val="visible"/>
                                      </p:to>
                                    </p:set>
                                    <p:animEffect transition="in" filter="fade">
                                      <p:cBhvr>
                                        <p:cTn id="64" dur="500"/>
                                        <p:tgtEl>
                                          <p:spTgt spid="30"/>
                                        </p:tgtEl>
                                      </p:cBhvr>
                                    </p:animEffect>
                                  </p:childTnLst>
                                </p:cTn>
                              </p:par>
                            </p:childTnLst>
                          </p:cTn>
                        </p:par>
                      </p:childTnLst>
                    </p:cTn>
                  </p:par>
                  <p:par>
                    <p:cTn id="65" fill="hold">
                      <p:stCondLst>
                        <p:cond delay="indefinite"/>
                      </p:stCondLst>
                      <p:childTnLst>
                        <p:par>
                          <p:cTn id="66" fill="hold">
                            <p:stCondLst>
                              <p:cond delay="0"/>
                            </p:stCondLst>
                            <p:childTnLst>
                              <p:par>
                                <p:cTn id="67" presetID="22" presetClass="entr" presetSubtype="4" fill="hold" grpId="0" nodeType="clickEffect">
                                  <p:stCondLst>
                                    <p:cond delay="0"/>
                                  </p:stCondLst>
                                  <p:childTnLst>
                                    <p:set>
                                      <p:cBhvr>
                                        <p:cTn id="68" dur="1" fill="hold">
                                          <p:stCondLst>
                                            <p:cond delay="0"/>
                                          </p:stCondLst>
                                        </p:cTn>
                                        <p:tgtEl>
                                          <p:spTgt spid="32"/>
                                        </p:tgtEl>
                                        <p:attrNameLst>
                                          <p:attrName>style.visibility</p:attrName>
                                        </p:attrNameLst>
                                      </p:cBhvr>
                                      <p:to>
                                        <p:strVal val="visible"/>
                                      </p:to>
                                    </p:set>
                                    <p:animEffect transition="in" filter="wipe(down)">
                                      <p:cBhvr>
                                        <p:cTn id="69" dur="500"/>
                                        <p:tgtEl>
                                          <p:spTgt spid="32"/>
                                        </p:tgtEl>
                                      </p:cBhvr>
                                    </p:animEffect>
                                  </p:childTnLst>
                                </p:cTn>
                              </p:par>
                            </p:childTnLst>
                          </p:cTn>
                        </p:par>
                        <p:par>
                          <p:cTn id="70" fill="hold">
                            <p:stCondLst>
                              <p:cond delay="500"/>
                            </p:stCondLst>
                            <p:childTnLst>
                              <p:par>
                                <p:cTn id="71" presetID="10" presetClass="entr" presetSubtype="0" fill="hold" grpId="0" nodeType="afterEffect">
                                  <p:stCondLst>
                                    <p:cond delay="0"/>
                                  </p:stCondLst>
                                  <p:childTnLst>
                                    <p:set>
                                      <p:cBhvr>
                                        <p:cTn id="72" dur="1" fill="hold">
                                          <p:stCondLst>
                                            <p:cond delay="0"/>
                                          </p:stCondLst>
                                        </p:cTn>
                                        <p:tgtEl>
                                          <p:spTgt spid="34"/>
                                        </p:tgtEl>
                                        <p:attrNameLst>
                                          <p:attrName>style.visibility</p:attrName>
                                        </p:attrNameLst>
                                      </p:cBhvr>
                                      <p:to>
                                        <p:strVal val="visible"/>
                                      </p:to>
                                    </p:set>
                                    <p:animEffect transition="in" filter="fade">
                                      <p:cBhvr>
                                        <p:cTn id="7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ldLvl="0" animBg="1"/>
      <p:bldP spid="6" grpId="0"/>
      <p:bldP spid="7" grpId="0" animBg="1"/>
      <p:bldP spid="20" grpId="0"/>
      <p:bldP spid="21" grpId="0" animBg="1"/>
      <p:bldP spid="22" grpId="0"/>
      <p:bldP spid="23" grpId="0" bldLvl="0" animBg="1"/>
      <p:bldP spid="24" grpId="0"/>
      <p:bldP spid="25" grpId="0" animBg="1"/>
      <p:bldP spid="26" grpId="0"/>
      <p:bldP spid="29" grpId="0" animBg="1"/>
      <p:bldP spid="30" grpId="0"/>
      <p:bldP spid="32" grpId="0" animBg="1"/>
      <p:bldP spid="3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CAA703B-18BD-4CBF-A0F9-81B7761A4176}"/>
              </a:ext>
            </a:extLst>
          </p:cNvPr>
          <p:cNvPicPr>
            <a:picLocks noChangeAspect="1"/>
          </p:cNvPicPr>
          <p:nvPr/>
        </p:nvPicPr>
        <p:blipFill>
          <a:blip r:embed="rId2"/>
          <a:stretch>
            <a:fillRect/>
          </a:stretch>
        </p:blipFill>
        <p:spPr>
          <a:xfrm>
            <a:off x="0" y="0"/>
            <a:ext cx="12192000" cy="6858000"/>
          </a:xfrm>
          <a:prstGeom prst="rect">
            <a:avLst/>
          </a:prstGeom>
        </p:spPr>
      </p:pic>
      <p:pic>
        <p:nvPicPr>
          <p:cNvPr id="5122" name="Picture 2" descr="SUN VECTOR by welikegroovyturtles on DeviantArt">
            <a:extLst>
              <a:ext uri="{FF2B5EF4-FFF2-40B4-BE49-F238E27FC236}">
                <a16:creationId xmlns:a16="http://schemas.microsoft.com/office/drawing/2014/main" xmlns="" id="{F0889580-3781-4B23-AE6C-7CD55F759B3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1033" y="457831"/>
            <a:ext cx="1577030" cy="157703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blue and pink letters&#10;&#10;AI-generated content may be incorrect.">
            <a:extLst>
              <a:ext uri="{FF2B5EF4-FFF2-40B4-BE49-F238E27FC236}">
                <a16:creationId xmlns:a16="http://schemas.microsoft.com/office/drawing/2014/main" xmlns="" id="{ED8D1466-7708-C4FC-33D6-48E023AA067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40708" y="1984123"/>
            <a:ext cx="9510584" cy="2889754"/>
          </a:xfrm>
          <a:prstGeom prst="rect">
            <a:avLst/>
          </a:prstGeom>
        </p:spPr>
      </p:pic>
    </p:spTree>
    <p:extLst>
      <p:ext uri="{BB962C8B-B14F-4D97-AF65-F5344CB8AC3E}">
        <p14:creationId xmlns:p14="http://schemas.microsoft.com/office/powerpoint/2010/main" val="36922965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pattFill prst="pct5">
          <a:fgClr>
            <a:schemeClr val="accent6">
              <a:lumMod val="75000"/>
            </a:schemeClr>
          </a:fgClr>
          <a:bgClr>
            <a:srgbClr val="FFFF99"/>
          </a:bgClr>
        </a:pattFill>
        <a:effectLst/>
      </p:bgPr>
    </p:bg>
    <p:spTree>
      <p:nvGrpSpPr>
        <p:cNvPr id="1" name=""/>
        <p:cNvGrpSpPr/>
        <p:nvPr/>
      </p:nvGrpSpPr>
      <p:grpSpPr>
        <a:xfrm>
          <a:off x="0" y="0"/>
          <a:ext cx="0" cy="0"/>
          <a:chOff x="0" y="0"/>
          <a:chExt cx="0" cy="0"/>
        </a:xfrm>
      </p:grpSpPr>
      <p:pic>
        <p:nvPicPr>
          <p:cNvPr id="16" name="图片 20" descr="图片包含 播放器&#10;&#10;已生成高可信度的说明">
            <a:extLst>
              <a:ext uri="{FF2B5EF4-FFF2-40B4-BE49-F238E27FC236}">
                <a16:creationId xmlns:a16="http://schemas.microsoft.com/office/drawing/2014/main" xmlns="" id="{D96FCE83-BBCC-4D22-AF82-D21928DB182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66775" y="-1386809"/>
            <a:ext cx="10944225" cy="7582717"/>
          </a:xfrm>
          <a:prstGeom prst="rect">
            <a:avLst/>
          </a:prstGeom>
        </p:spPr>
      </p:pic>
      <p:pic>
        <p:nvPicPr>
          <p:cNvPr id="10" name="图片 9">
            <a:extLst>
              <a:ext uri="{FF2B5EF4-FFF2-40B4-BE49-F238E27FC236}">
                <a16:creationId xmlns:a16="http://schemas.microsoft.com/office/drawing/2014/main" xmlns="" id="{E0779B15-D7D6-4EFB-B298-F1C952CC8C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19484" y="4738142"/>
            <a:ext cx="1397394" cy="1745481"/>
          </a:xfrm>
          <a:prstGeom prst="rect">
            <a:avLst/>
          </a:prstGeom>
        </p:spPr>
      </p:pic>
      <p:pic>
        <p:nvPicPr>
          <p:cNvPr id="11" name="Picture 2">
            <a:extLst>
              <a:ext uri="{FF2B5EF4-FFF2-40B4-BE49-F238E27FC236}">
                <a16:creationId xmlns:a16="http://schemas.microsoft.com/office/drawing/2014/main" xmlns="" id="{33D19E27-1BED-4E4E-8F0A-578F6C385B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b="44953"/>
          <a:stretch/>
        </p:blipFill>
        <p:spPr bwMode="auto">
          <a:xfrm>
            <a:off x="1942" y="5701021"/>
            <a:ext cx="12188116" cy="1156979"/>
          </a:xfrm>
          <a:prstGeom prst="rect">
            <a:avLst/>
          </a:prstGeom>
          <a:noFill/>
          <a:effectLst/>
          <a:extLst>
            <a:ext uri="{909E8E84-426E-40DD-AFC4-6F175D3DCCD1}">
              <a14:hiddenFill xmlns:a14="http://schemas.microsoft.com/office/drawing/2010/main">
                <a:solidFill>
                  <a:srgbClr val="FFFFFF"/>
                </a:solidFill>
              </a14:hiddenFill>
            </a:ext>
          </a:extLst>
        </p:spPr>
      </p:pic>
      <p:grpSp>
        <p:nvGrpSpPr>
          <p:cNvPr id="12" name="组合 11">
            <a:extLst>
              <a:ext uri="{FF2B5EF4-FFF2-40B4-BE49-F238E27FC236}">
                <a16:creationId xmlns:a16="http://schemas.microsoft.com/office/drawing/2014/main" xmlns="" id="{C38ECC73-7ED2-4D6B-8C53-9021049198C5}"/>
              </a:ext>
            </a:extLst>
          </p:cNvPr>
          <p:cNvGrpSpPr/>
          <p:nvPr/>
        </p:nvGrpSpPr>
        <p:grpSpPr>
          <a:xfrm>
            <a:off x="11668613" y="5754974"/>
            <a:ext cx="662353" cy="910740"/>
            <a:chOff x="-2033679" y="889419"/>
            <a:chExt cx="463503" cy="619473"/>
          </a:xfrm>
        </p:grpSpPr>
        <p:pic>
          <p:nvPicPr>
            <p:cNvPr id="13" name="Picture 10" descr="E:\丫头\png\小人\卡通类素材\ry.png">
              <a:extLst>
                <a:ext uri="{FF2B5EF4-FFF2-40B4-BE49-F238E27FC236}">
                  <a16:creationId xmlns:a16="http://schemas.microsoft.com/office/drawing/2014/main" xmlns="" id="{D419889E-3FC0-4929-ABDE-37824B39C02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b="41008"/>
            <a:stretch/>
          </p:blipFill>
          <p:spPr bwMode="auto">
            <a:xfrm>
              <a:off x="-2033679" y="889419"/>
              <a:ext cx="463503" cy="5400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0" descr="E:\丫头\png\小人\卡通类素材\ry.png">
              <a:extLst>
                <a:ext uri="{FF2B5EF4-FFF2-40B4-BE49-F238E27FC236}">
                  <a16:creationId xmlns:a16="http://schemas.microsoft.com/office/drawing/2014/main" xmlns="" id="{2D0820C8-1D52-4F8F-821E-9FDD568587F2}"/>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58992"/>
            <a:stretch/>
          </p:blipFill>
          <p:spPr bwMode="auto">
            <a:xfrm>
              <a:off x="-1995208" y="1220892"/>
              <a:ext cx="355608" cy="28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图片 2">
            <a:extLst>
              <a:ext uri="{FF2B5EF4-FFF2-40B4-BE49-F238E27FC236}">
                <a16:creationId xmlns:a16="http://schemas.microsoft.com/office/drawing/2014/main" xmlns="" id="{327C957F-15E0-40A8-8758-74C72150E54B}"/>
              </a:ext>
            </a:extLst>
          </p:cNvPr>
          <p:cNvPicPr>
            <a:picLocks noChangeAspect="1"/>
          </p:cNvPicPr>
          <p:nvPr/>
        </p:nvPicPr>
        <p:blipFill>
          <a:blip r:embed="rId8"/>
          <a:stretch>
            <a:fillRect/>
          </a:stretch>
        </p:blipFill>
        <p:spPr>
          <a:xfrm>
            <a:off x="9997603" y="3718935"/>
            <a:ext cx="2213305" cy="2994769"/>
          </a:xfrm>
          <a:prstGeom prst="rect">
            <a:avLst/>
          </a:prstGeom>
        </p:spPr>
      </p:pic>
      <p:sp>
        <p:nvSpPr>
          <p:cNvPr id="21" name="TextBox 20">
            <a:extLst>
              <a:ext uri="{FF2B5EF4-FFF2-40B4-BE49-F238E27FC236}">
                <a16:creationId xmlns:a16="http://schemas.microsoft.com/office/drawing/2014/main" xmlns="" id="{096A9837-6961-4D64-B9BB-4B80A6621E21}"/>
              </a:ext>
            </a:extLst>
          </p:cNvPr>
          <p:cNvSpPr txBox="1"/>
          <p:nvPr/>
        </p:nvSpPr>
        <p:spPr>
          <a:xfrm>
            <a:off x="3300263" y="778710"/>
            <a:ext cx="6162373" cy="666657"/>
          </a:xfrm>
          <a:prstGeom prst="rect">
            <a:avLst/>
          </a:prstGeom>
          <a:noFill/>
        </p:spPr>
        <p:txBody>
          <a:bodyPr wrap="square">
            <a:spAutoFit/>
          </a:bodyPr>
          <a:lstStyle/>
          <a:p>
            <a:pPr marL="0" marR="0" lvl="0" indent="0" algn="ctr" defTabSz="1218804" rtl="0" eaLnBrk="1" fontAlgn="auto" latinLnBrk="0" hangingPunct="1">
              <a:lnSpc>
                <a:spcPct val="100000"/>
              </a:lnSpc>
              <a:spcBef>
                <a:spcPts val="0"/>
              </a:spcBef>
              <a:spcAft>
                <a:spcPts val="0"/>
              </a:spcAft>
              <a:buClrTx/>
              <a:buSzTx/>
              <a:buFontTx/>
              <a:buNone/>
              <a:tabLst/>
              <a:defRPr/>
            </a:pPr>
            <a:r>
              <a:rPr lang="en-US" sz="3732" b="1" dirty="0" err="1">
                <a:solidFill>
                  <a:srgbClr val="FFFF00"/>
                </a:solidFill>
                <a:latin typeface="Cambria" panose="02040503050406030204" pitchFamily="18" charset="0"/>
                <a:ea typeface="Cambria" panose="02040503050406030204" pitchFamily="18" charset="0"/>
                <a:cs typeface="Calibri" panose="020F0502020204030204" pitchFamily="34" charset="0"/>
              </a:rPr>
              <a:t>Chim</a:t>
            </a:r>
            <a:r>
              <a:rPr lang="en-US" sz="3732"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3732" b="1" dirty="0" err="1">
                <a:solidFill>
                  <a:srgbClr val="FFFF00"/>
                </a:solidFill>
                <a:latin typeface="Cambria" panose="02040503050406030204" pitchFamily="18" charset="0"/>
                <a:ea typeface="Cambria" panose="02040503050406030204" pitchFamily="18" charset="0"/>
                <a:cs typeface="Calibri" panose="020F0502020204030204" pitchFamily="34" charset="0"/>
              </a:rPr>
              <a:t>chích</a:t>
            </a:r>
            <a:r>
              <a:rPr lang="en-US" sz="3732" b="1" dirty="0">
                <a:solidFill>
                  <a:srgbClr val="FFFF00"/>
                </a:solidFill>
                <a:latin typeface="Cambria" panose="02040503050406030204" pitchFamily="18" charset="0"/>
                <a:ea typeface="Cambria" panose="02040503050406030204" pitchFamily="18" charset="0"/>
                <a:cs typeface="Calibri" panose="020F0502020204030204" pitchFamily="34" charset="0"/>
              </a:rPr>
              <a:t> </a:t>
            </a:r>
            <a:r>
              <a:rPr lang="en-US" sz="3732" b="1" dirty="0" err="1">
                <a:solidFill>
                  <a:srgbClr val="FFFF00"/>
                </a:solidFill>
                <a:latin typeface="Cambria" panose="02040503050406030204" pitchFamily="18" charset="0"/>
                <a:ea typeface="Cambria" panose="02040503050406030204" pitchFamily="18" charset="0"/>
                <a:cs typeface="Calibri" panose="020F0502020204030204" pitchFamily="34" charset="0"/>
              </a:rPr>
              <a:t>bông</a:t>
            </a:r>
            <a:endParaRPr kumimoji="0" lang="en-US" sz="3732" b="0" i="0" u="none" strike="noStrike" kern="1200" cap="none" spc="0" normalizeH="0" baseline="0" noProof="0" dirty="0">
              <a:ln>
                <a:noFill/>
              </a:ln>
              <a:solidFill>
                <a:srgbClr val="FFFF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TextBox 21">
            <a:extLst>
              <a:ext uri="{FF2B5EF4-FFF2-40B4-BE49-F238E27FC236}">
                <a16:creationId xmlns:a16="http://schemas.microsoft.com/office/drawing/2014/main" xmlns="" id="{DD861152-15CC-4DA2-8CF5-70743D6D13BD}"/>
              </a:ext>
            </a:extLst>
          </p:cNvPr>
          <p:cNvSpPr txBox="1"/>
          <p:nvPr/>
        </p:nvSpPr>
        <p:spPr>
          <a:xfrm>
            <a:off x="1254642" y="1454776"/>
            <a:ext cx="9525653" cy="3539430"/>
          </a:xfrm>
          <a:prstGeom prst="rect">
            <a:avLst/>
          </a:prstGeom>
          <a:noFill/>
        </p:spPr>
        <p:txBody>
          <a:bodyPr wrap="square">
            <a:spAutoFit/>
          </a:bodyPr>
          <a:lstStyle/>
          <a:p>
            <a:pPr lvl="0" algn="just" defTabSz="1218804"/>
            <a:r>
              <a:rPr lang="en-US" sz="2800" dirty="0">
                <a:solidFill>
                  <a:prstClr val="white"/>
                </a:solidFill>
                <a:latin typeface="Cambria" panose="02040503050406030204" pitchFamily="18" charset="0"/>
                <a:ea typeface="Cambria" panose="02040503050406030204" pitchFamily="18" charset="0"/>
              </a:rPr>
              <a:t>   </a:t>
            </a:r>
            <a:r>
              <a:rPr lang="vi-VN" sz="2800" dirty="0">
                <a:solidFill>
                  <a:prstClr val="white"/>
                </a:solidFill>
                <a:latin typeface="Cambria" panose="02040503050406030204" pitchFamily="18" charset="0"/>
                <a:ea typeface="Cambria" panose="02040503050406030204" pitchFamily="18" charset="0"/>
              </a:rPr>
              <a:t>Chích bông là một con chim bé xinh đẹp. Hai chân chích bông xinh xinh bằng hai chiếc tăm. Thế mà hai cái chân tăm ấy rất nhanh nhẹn, được việc, nhảy cứ liên liến. Hai chiếc cánh nhỏ xíu. Cánh nhỏ mà xoải nhanh vun vút. Cặp mỏ chích bông tí tẹo bằng hai mảnh vỏ trấu chắp lại. Cặp mỏ tí hon ấy gắp sâu trên lá nhanh thoăn thoắt.</a:t>
            </a:r>
          </a:p>
          <a:p>
            <a:pPr lvl="0" algn="r" defTabSz="1218804"/>
            <a:r>
              <a:rPr lang="vi-VN" sz="2800" dirty="0">
                <a:solidFill>
                  <a:prstClr val="white"/>
                </a:solidFill>
                <a:latin typeface="Cambria" panose="02040503050406030204" pitchFamily="18" charset="0"/>
                <a:ea typeface="Cambria" panose="02040503050406030204" pitchFamily="18" charset="0"/>
              </a:rPr>
              <a:t>(Theo Tô Hoài)</a:t>
            </a:r>
          </a:p>
          <a:p>
            <a:pPr lvl="0" algn="just" defTabSz="1218804"/>
            <a:endParaRPr lang="vi-VN" sz="2800" dirty="0">
              <a:solidFill>
                <a:prstClr val="white"/>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632715119"/>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4793312" cy="2146852"/>
          </a:xfrm>
          <a:custGeom>
            <a:avLst/>
            <a:gdLst>
              <a:gd name="connsiteX0" fmla="*/ 432729 w 4793312"/>
              <a:gd name="connsiteY0" fmla="*/ 714126 h 2146852"/>
              <a:gd name="connsiteX1" fmla="*/ 623907 w 4793312"/>
              <a:gd name="connsiteY1" fmla="*/ 343247 h 2146852"/>
              <a:gd name="connsiteX2" fmla="*/ 1553942 w 4793312"/>
              <a:gd name="connsiteY2" fmla="*/ 258516 h 2146852"/>
              <a:gd name="connsiteX3" fmla="*/ 2491634 w 4793312"/>
              <a:gd name="connsiteY3" fmla="*/ 170555 h 2146852"/>
              <a:gd name="connsiteX4" fmla="*/ 2857013 w 4793312"/>
              <a:gd name="connsiteY4" fmla="*/ 9939 h 2146852"/>
              <a:gd name="connsiteX5" fmla="*/ 3310159 w 4793312"/>
              <a:gd name="connsiteY5" fmla="*/ 123294 h 2146852"/>
              <a:gd name="connsiteX6" fmla="*/ 3934843 w 4793312"/>
              <a:gd name="connsiteY6" fmla="*/ 34289 h 2146852"/>
              <a:gd name="connsiteX7" fmla="*/ 4251623 w 4793312"/>
              <a:gd name="connsiteY7" fmla="*/ 277102 h 2146852"/>
              <a:gd name="connsiteX8" fmla="*/ 4658167 w 4793312"/>
              <a:gd name="connsiteY8" fmla="*/ 512759 h 2146852"/>
              <a:gd name="connsiteX9" fmla="*/ 4639970 w 4793312"/>
              <a:gd name="connsiteY9" fmla="*/ 768294 h 2146852"/>
              <a:gd name="connsiteX10" fmla="*/ 4772896 w 4793312"/>
              <a:gd name="connsiteY10" fmla="*/ 1159001 h 2146852"/>
              <a:gd name="connsiteX11" fmla="*/ 4150209 w 4793312"/>
              <a:gd name="connsiteY11" fmla="*/ 1501007 h 2146852"/>
              <a:gd name="connsiteX12" fmla="*/ 3927298 w 4793312"/>
              <a:gd name="connsiteY12" fmla="*/ 1794062 h 2146852"/>
              <a:gd name="connsiteX13" fmla="*/ 3168357 w 4793312"/>
              <a:gd name="connsiteY13" fmla="*/ 1829545 h 2146852"/>
              <a:gd name="connsiteX14" fmla="*/ 2626002 w 4793312"/>
              <a:gd name="connsiteY14" fmla="*/ 2142180 h 2146852"/>
              <a:gd name="connsiteX15" fmla="*/ 1828559 w 4793312"/>
              <a:gd name="connsiteY15" fmla="*/ 1951349 h 2146852"/>
              <a:gd name="connsiteX16" fmla="*/ 643990 w 4793312"/>
              <a:gd name="connsiteY16" fmla="*/ 1762804 h 2146852"/>
              <a:gd name="connsiteX17" fmla="*/ 123161 w 4793312"/>
              <a:gd name="connsiteY17" fmla="*/ 1552989 h 2146852"/>
              <a:gd name="connsiteX18" fmla="*/ 234450 w 4793312"/>
              <a:gd name="connsiteY18" fmla="*/ 1269773 h 2146852"/>
              <a:gd name="connsiteX19" fmla="*/ -555 w 4793312"/>
              <a:gd name="connsiteY19" fmla="*/ 979203 h 2146852"/>
              <a:gd name="connsiteX20" fmla="*/ 428624 w 4793312"/>
              <a:gd name="connsiteY20" fmla="*/ 720934 h 2146852"/>
              <a:gd name="connsiteX21" fmla="*/ 432729 w 4793312"/>
              <a:gd name="connsiteY21" fmla="*/ 714126 h 2146852"/>
              <a:gd name="connsiteX0" fmla="*/ -414136 w 4793312"/>
              <a:gd name="connsiteY0" fmla="*/ 2106319 h 2146852"/>
              <a:gd name="connsiteX1" fmla="*/ -473771 w 4793312"/>
              <a:gd name="connsiteY1" fmla="*/ 2165954 h 2146852"/>
              <a:gd name="connsiteX2" fmla="*/ -533406 w 4793312"/>
              <a:gd name="connsiteY2" fmla="*/ 2106319 h 2146852"/>
              <a:gd name="connsiteX3" fmla="*/ -473771 w 4793312"/>
              <a:gd name="connsiteY3" fmla="*/ 2046684 h 2146852"/>
              <a:gd name="connsiteX4" fmla="*/ -414136 w 4793312"/>
              <a:gd name="connsiteY4" fmla="*/ 2106319 h 2146852"/>
              <a:gd name="connsiteX0" fmla="*/ -57885 w 4793312"/>
              <a:gd name="connsiteY0" fmla="*/ 1999585 h 2146852"/>
              <a:gd name="connsiteX1" fmla="*/ -177155 w 4793312"/>
              <a:gd name="connsiteY1" fmla="*/ 2118855 h 2146852"/>
              <a:gd name="connsiteX2" fmla="*/ -296425 w 4793312"/>
              <a:gd name="connsiteY2" fmla="*/ 1999585 h 2146852"/>
              <a:gd name="connsiteX3" fmla="*/ -177155 w 4793312"/>
              <a:gd name="connsiteY3" fmla="*/ 1880315 h 2146852"/>
              <a:gd name="connsiteX4" fmla="*/ -57885 w 4793312"/>
              <a:gd name="connsiteY4" fmla="*/ 1999585 h 2146852"/>
              <a:gd name="connsiteX0" fmla="*/ 410591 w 4793312"/>
              <a:gd name="connsiteY0" fmla="*/ 1852468 h 2146852"/>
              <a:gd name="connsiteX1" fmla="*/ 231687 w 4793312"/>
              <a:gd name="connsiteY1" fmla="*/ 2031372 h 2146852"/>
              <a:gd name="connsiteX2" fmla="*/ 52783 w 4793312"/>
              <a:gd name="connsiteY2" fmla="*/ 1852468 h 2146852"/>
              <a:gd name="connsiteX3" fmla="*/ 231687 w 4793312"/>
              <a:gd name="connsiteY3" fmla="*/ 1673564 h 2146852"/>
              <a:gd name="connsiteX4" fmla="*/ 410591 w 4793312"/>
              <a:gd name="connsiteY4" fmla="*/ 1852468 h 2146852"/>
              <a:gd name="connsiteX0" fmla="*/ 520717 w 4793312"/>
              <a:gd name="connsiteY0" fmla="*/ 1300882 h 2146852"/>
              <a:gd name="connsiteX1" fmla="*/ 239665 w 4793312"/>
              <a:gd name="connsiteY1" fmla="*/ 1261275 h 2146852"/>
              <a:gd name="connsiteX2" fmla="*/ 768705 w 4793312"/>
              <a:gd name="connsiteY2" fmla="*/ 1734328 h 2146852"/>
              <a:gd name="connsiteX3" fmla="*/ 645765 w 4793312"/>
              <a:gd name="connsiteY3" fmla="*/ 1753262 h 2146852"/>
              <a:gd name="connsiteX4" fmla="*/ 1828337 w 4793312"/>
              <a:gd name="connsiteY4" fmla="*/ 1942602 h 2146852"/>
              <a:gd name="connsiteX5" fmla="*/ 1754219 w 4793312"/>
              <a:gd name="connsiteY5" fmla="*/ 1856132 h 2146852"/>
              <a:gd name="connsiteX6" fmla="*/ 3198537 w 4793312"/>
              <a:gd name="connsiteY6" fmla="*/ 1726973 h 2146852"/>
              <a:gd name="connsiteX7" fmla="*/ 3168911 w 4793312"/>
              <a:gd name="connsiteY7" fmla="*/ 1821842 h 2146852"/>
              <a:gd name="connsiteX8" fmla="*/ 3786827 w 4793312"/>
              <a:gd name="connsiteY8" fmla="*/ 1140713 h 2146852"/>
              <a:gd name="connsiteX9" fmla="*/ 4147546 w 4793312"/>
              <a:gd name="connsiteY9" fmla="*/ 1495342 h 2146852"/>
              <a:gd name="connsiteX10" fmla="*/ 4637751 w 4793312"/>
              <a:gd name="connsiteY10" fmla="*/ 763026 h 2146852"/>
              <a:gd name="connsiteX11" fmla="*/ 4477086 w 4793312"/>
              <a:gd name="connsiteY11" fmla="*/ 896012 h 2146852"/>
              <a:gd name="connsiteX12" fmla="*/ 4252289 w 4793312"/>
              <a:gd name="connsiteY12" fmla="*/ 269648 h 2146852"/>
              <a:gd name="connsiteX13" fmla="*/ 4260721 w 4793312"/>
              <a:gd name="connsiteY13" fmla="*/ 332463 h 2146852"/>
              <a:gd name="connsiteX14" fmla="*/ 3226387 w 4793312"/>
              <a:gd name="connsiteY14" fmla="*/ 196397 h 2146852"/>
              <a:gd name="connsiteX15" fmla="*/ 3308716 w 4793312"/>
              <a:gd name="connsiteY15" fmla="*/ 116287 h 2146852"/>
              <a:gd name="connsiteX16" fmla="*/ 2456683 w 4793312"/>
              <a:gd name="connsiteY16" fmla="*/ 234563 h 2146852"/>
              <a:gd name="connsiteX17" fmla="*/ 2496516 w 4793312"/>
              <a:gd name="connsiteY17" fmla="*/ 165486 h 2146852"/>
              <a:gd name="connsiteX18" fmla="*/ 1553388 w 4793312"/>
              <a:gd name="connsiteY18" fmla="*/ 258019 h 2146852"/>
              <a:gd name="connsiteX19" fmla="*/ 1697631 w 4793312"/>
              <a:gd name="connsiteY19" fmla="*/ 325009 h 2146852"/>
              <a:gd name="connsiteX20" fmla="*/ 457916 w 4793312"/>
              <a:gd name="connsiteY20" fmla="*/ 784644 h 2146852"/>
              <a:gd name="connsiteX21" fmla="*/ 432729 w 4793312"/>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4793312" h="2146852" fill="none" extrusionOk="0">
                <a:moveTo>
                  <a:pt x="432729" y="714126"/>
                </a:moveTo>
                <a:cubicBezTo>
                  <a:pt x="408490" y="560837"/>
                  <a:pt x="453755" y="438636"/>
                  <a:pt x="623907" y="343247"/>
                </a:cubicBezTo>
                <a:cubicBezTo>
                  <a:pt x="885959" y="199020"/>
                  <a:pt x="1210863" y="168024"/>
                  <a:pt x="1553942" y="258516"/>
                </a:cubicBezTo>
                <a:cubicBezTo>
                  <a:pt x="1743522" y="63788"/>
                  <a:pt x="2216897" y="-9068"/>
                  <a:pt x="2491634" y="170555"/>
                </a:cubicBezTo>
                <a:cubicBezTo>
                  <a:pt x="2560621" y="88672"/>
                  <a:pt x="2677946" y="26039"/>
                  <a:pt x="2857013" y="9939"/>
                </a:cubicBezTo>
                <a:cubicBezTo>
                  <a:pt x="3020221" y="-9362"/>
                  <a:pt x="3190714" y="41554"/>
                  <a:pt x="3310159" y="123294"/>
                </a:cubicBezTo>
                <a:cubicBezTo>
                  <a:pt x="3449828" y="14109"/>
                  <a:pt x="3734344" y="16241"/>
                  <a:pt x="3934843" y="34289"/>
                </a:cubicBezTo>
                <a:cubicBezTo>
                  <a:pt x="4122797" y="84921"/>
                  <a:pt x="4223586" y="144821"/>
                  <a:pt x="4251623" y="277102"/>
                </a:cubicBezTo>
                <a:cubicBezTo>
                  <a:pt x="4447793" y="295455"/>
                  <a:pt x="4603946" y="426365"/>
                  <a:pt x="4658167" y="512759"/>
                </a:cubicBezTo>
                <a:cubicBezTo>
                  <a:pt x="4700313" y="585708"/>
                  <a:pt x="4694392" y="697162"/>
                  <a:pt x="4639970" y="768294"/>
                </a:cubicBezTo>
                <a:cubicBezTo>
                  <a:pt x="4763184" y="872495"/>
                  <a:pt x="4861596" y="1038151"/>
                  <a:pt x="4772896" y="1159001"/>
                </a:cubicBezTo>
                <a:cubicBezTo>
                  <a:pt x="4682550" y="1344534"/>
                  <a:pt x="4461038" y="1480057"/>
                  <a:pt x="4150209" y="1501007"/>
                </a:cubicBezTo>
                <a:cubicBezTo>
                  <a:pt x="4160075" y="1611793"/>
                  <a:pt x="4051591" y="1724352"/>
                  <a:pt x="3927298" y="1794062"/>
                </a:cubicBezTo>
                <a:cubicBezTo>
                  <a:pt x="3706301" y="1894439"/>
                  <a:pt x="3400439" y="1959400"/>
                  <a:pt x="3168357" y="1829545"/>
                </a:cubicBezTo>
                <a:cubicBezTo>
                  <a:pt x="3110397" y="1979432"/>
                  <a:pt x="2846274" y="2084228"/>
                  <a:pt x="2626002" y="2142180"/>
                </a:cubicBezTo>
                <a:cubicBezTo>
                  <a:pt x="2313863" y="2189038"/>
                  <a:pt x="2016475" y="2118860"/>
                  <a:pt x="1828559" y="1951349"/>
                </a:cubicBezTo>
                <a:cubicBezTo>
                  <a:pt x="1409670" y="2160255"/>
                  <a:pt x="923706" y="2028948"/>
                  <a:pt x="643990" y="1762804"/>
                </a:cubicBezTo>
                <a:cubicBezTo>
                  <a:pt x="415268" y="1783731"/>
                  <a:pt x="185092" y="1681083"/>
                  <a:pt x="123161" y="1552989"/>
                </a:cubicBezTo>
                <a:cubicBezTo>
                  <a:pt x="58744" y="1452940"/>
                  <a:pt x="129533" y="1357565"/>
                  <a:pt x="234450" y="1269773"/>
                </a:cubicBezTo>
                <a:cubicBezTo>
                  <a:pt x="69717" y="1216247"/>
                  <a:pt x="-24079" y="1121825"/>
                  <a:pt x="-555" y="979203"/>
                </a:cubicBezTo>
                <a:cubicBezTo>
                  <a:pt x="9290" y="796239"/>
                  <a:pt x="179537" y="737298"/>
                  <a:pt x="428624" y="720934"/>
                </a:cubicBezTo>
                <a:cubicBezTo>
                  <a:pt x="429946" y="718509"/>
                  <a:pt x="431115" y="716626"/>
                  <a:pt x="432729" y="714126"/>
                </a:cubicBezTo>
                <a:close/>
              </a:path>
              <a:path w="4793312" h="2146852" fill="none" extrusionOk="0">
                <a:moveTo>
                  <a:pt x="-414136" y="2106319"/>
                </a:moveTo>
                <a:cubicBezTo>
                  <a:pt x="-418508" y="2132346"/>
                  <a:pt x="-445498" y="2160807"/>
                  <a:pt x="-473771" y="2165954"/>
                </a:cubicBezTo>
                <a:cubicBezTo>
                  <a:pt x="-506959" y="2169807"/>
                  <a:pt x="-533206" y="2138295"/>
                  <a:pt x="-533406" y="2106319"/>
                </a:cubicBezTo>
                <a:cubicBezTo>
                  <a:pt x="-530767" y="2078235"/>
                  <a:pt x="-503897" y="2042860"/>
                  <a:pt x="-473771" y="2046684"/>
                </a:cubicBezTo>
                <a:cubicBezTo>
                  <a:pt x="-439343" y="2047357"/>
                  <a:pt x="-410255" y="2074846"/>
                  <a:pt x="-414136" y="2106319"/>
                </a:cubicBezTo>
                <a:close/>
              </a:path>
              <a:path w="4793312" h="2146852" fill="none" extrusionOk="0">
                <a:moveTo>
                  <a:pt x="-57885" y="1999585"/>
                </a:moveTo>
                <a:cubicBezTo>
                  <a:pt x="-44282" y="2060488"/>
                  <a:pt x="-102045" y="2121631"/>
                  <a:pt x="-177155" y="2118855"/>
                </a:cubicBezTo>
                <a:cubicBezTo>
                  <a:pt x="-244722" y="2110746"/>
                  <a:pt x="-299721" y="2056191"/>
                  <a:pt x="-296425" y="1999585"/>
                </a:cubicBezTo>
                <a:cubicBezTo>
                  <a:pt x="-296464" y="1935718"/>
                  <a:pt x="-245220" y="1895666"/>
                  <a:pt x="-177155" y="1880315"/>
                </a:cubicBezTo>
                <a:cubicBezTo>
                  <a:pt x="-125441" y="1879345"/>
                  <a:pt x="-54384" y="1931528"/>
                  <a:pt x="-57885" y="1999585"/>
                </a:cubicBezTo>
                <a:close/>
              </a:path>
              <a:path w="4793312" h="2146852" fill="none" extrusionOk="0">
                <a:moveTo>
                  <a:pt x="410591" y="1852468"/>
                </a:moveTo>
                <a:cubicBezTo>
                  <a:pt x="405369" y="1957133"/>
                  <a:pt x="330093" y="2024807"/>
                  <a:pt x="231687" y="2031372"/>
                </a:cubicBezTo>
                <a:cubicBezTo>
                  <a:pt x="121063" y="2030219"/>
                  <a:pt x="58712" y="1940964"/>
                  <a:pt x="52783" y="1852468"/>
                </a:cubicBezTo>
                <a:cubicBezTo>
                  <a:pt x="67530" y="1761358"/>
                  <a:pt x="134864" y="1666185"/>
                  <a:pt x="231687" y="1673564"/>
                </a:cubicBezTo>
                <a:cubicBezTo>
                  <a:pt x="350844" y="1677397"/>
                  <a:pt x="411050" y="1755931"/>
                  <a:pt x="410591" y="1852468"/>
                </a:cubicBezTo>
                <a:close/>
              </a:path>
              <a:path w="4793312" h="2146852" fill="none" extrusionOk="0">
                <a:moveTo>
                  <a:pt x="520717" y="1300882"/>
                </a:moveTo>
                <a:cubicBezTo>
                  <a:pt x="414483" y="1288977"/>
                  <a:pt x="318516" y="1291831"/>
                  <a:pt x="239665" y="1261275"/>
                </a:cubicBezTo>
                <a:moveTo>
                  <a:pt x="768705" y="1734328"/>
                </a:moveTo>
                <a:cubicBezTo>
                  <a:pt x="732246" y="1745315"/>
                  <a:pt x="683979" y="1755207"/>
                  <a:pt x="645765" y="1753262"/>
                </a:cubicBezTo>
                <a:moveTo>
                  <a:pt x="1828337" y="1942602"/>
                </a:moveTo>
                <a:cubicBezTo>
                  <a:pt x="1799142" y="1918444"/>
                  <a:pt x="1771025" y="1881410"/>
                  <a:pt x="1754219" y="1856132"/>
                </a:cubicBezTo>
                <a:moveTo>
                  <a:pt x="3198537" y="1726973"/>
                </a:moveTo>
                <a:cubicBezTo>
                  <a:pt x="3195505" y="1764400"/>
                  <a:pt x="3184933" y="1786282"/>
                  <a:pt x="3168911" y="1821842"/>
                </a:cubicBezTo>
                <a:moveTo>
                  <a:pt x="3786827" y="1140713"/>
                </a:moveTo>
                <a:cubicBezTo>
                  <a:pt x="4005161" y="1206250"/>
                  <a:pt x="4146444" y="1354394"/>
                  <a:pt x="4147546" y="1495342"/>
                </a:cubicBezTo>
                <a:moveTo>
                  <a:pt x="4637751" y="763026"/>
                </a:moveTo>
                <a:cubicBezTo>
                  <a:pt x="4611038" y="827426"/>
                  <a:pt x="4548763" y="859386"/>
                  <a:pt x="4477086" y="896012"/>
                </a:cubicBezTo>
                <a:moveTo>
                  <a:pt x="4252289" y="269648"/>
                </a:moveTo>
                <a:cubicBezTo>
                  <a:pt x="4259412" y="291870"/>
                  <a:pt x="4262202" y="310506"/>
                  <a:pt x="4260721" y="332463"/>
                </a:cubicBezTo>
                <a:moveTo>
                  <a:pt x="3226387" y="196397"/>
                </a:moveTo>
                <a:cubicBezTo>
                  <a:pt x="3255556" y="167063"/>
                  <a:pt x="3270957" y="138051"/>
                  <a:pt x="3308716" y="116287"/>
                </a:cubicBezTo>
                <a:moveTo>
                  <a:pt x="2456683" y="234563"/>
                </a:moveTo>
                <a:cubicBezTo>
                  <a:pt x="2469585" y="208167"/>
                  <a:pt x="2480021" y="188791"/>
                  <a:pt x="2496516" y="165486"/>
                </a:cubicBezTo>
                <a:moveTo>
                  <a:pt x="1553388" y="258019"/>
                </a:moveTo>
                <a:cubicBezTo>
                  <a:pt x="1599917" y="281285"/>
                  <a:pt x="1662715" y="301827"/>
                  <a:pt x="1697631" y="325009"/>
                </a:cubicBezTo>
                <a:moveTo>
                  <a:pt x="457916" y="784644"/>
                </a:moveTo>
                <a:cubicBezTo>
                  <a:pt x="449365" y="766860"/>
                  <a:pt x="433524" y="742122"/>
                  <a:pt x="432729" y="714126"/>
                </a:cubicBezTo>
              </a:path>
              <a:path w="4793312" h="2146852" stroke="0" extrusionOk="0">
                <a:moveTo>
                  <a:pt x="432729" y="714126"/>
                </a:moveTo>
                <a:cubicBezTo>
                  <a:pt x="410502" y="601873"/>
                  <a:pt x="490510" y="415964"/>
                  <a:pt x="623907" y="343247"/>
                </a:cubicBezTo>
                <a:cubicBezTo>
                  <a:pt x="913369" y="245262"/>
                  <a:pt x="1248487" y="121654"/>
                  <a:pt x="1553942" y="258516"/>
                </a:cubicBezTo>
                <a:cubicBezTo>
                  <a:pt x="1688752" y="-9211"/>
                  <a:pt x="2162775" y="-17730"/>
                  <a:pt x="2491634" y="170555"/>
                </a:cubicBezTo>
                <a:cubicBezTo>
                  <a:pt x="2557912" y="82800"/>
                  <a:pt x="2712081" y="30523"/>
                  <a:pt x="2857013" y="9939"/>
                </a:cubicBezTo>
                <a:cubicBezTo>
                  <a:pt x="3054089" y="10991"/>
                  <a:pt x="3207596" y="41971"/>
                  <a:pt x="3310159" y="123294"/>
                </a:cubicBezTo>
                <a:cubicBezTo>
                  <a:pt x="3448052" y="48988"/>
                  <a:pt x="3730691" y="-3368"/>
                  <a:pt x="3934843" y="34289"/>
                </a:cubicBezTo>
                <a:cubicBezTo>
                  <a:pt x="4100572" y="60692"/>
                  <a:pt x="4210161" y="148976"/>
                  <a:pt x="4251623" y="277102"/>
                </a:cubicBezTo>
                <a:cubicBezTo>
                  <a:pt x="4432969" y="300027"/>
                  <a:pt x="4577745" y="422678"/>
                  <a:pt x="4658167" y="512759"/>
                </a:cubicBezTo>
                <a:cubicBezTo>
                  <a:pt x="4699209" y="589982"/>
                  <a:pt x="4700022" y="682847"/>
                  <a:pt x="4639970" y="768294"/>
                </a:cubicBezTo>
                <a:cubicBezTo>
                  <a:pt x="4813451" y="893103"/>
                  <a:pt x="4839993" y="1019851"/>
                  <a:pt x="4772896" y="1159001"/>
                </a:cubicBezTo>
                <a:cubicBezTo>
                  <a:pt x="4711808" y="1294912"/>
                  <a:pt x="4451199" y="1466404"/>
                  <a:pt x="4150209" y="1501007"/>
                </a:cubicBezTo>
                <a:cubicBezTo>
                  <a:pt x="4134954" y="1632166"/>
                  <a:pt x="4045107" y="1731456"/>
                  <a:pt x="3927298" y="1794062"/>
                </a:cubicBezTo>
                <a:cubicBezTo>
                  <a:pt x="3709431" y="1931471"/>
                  <a:pt x="3445079" y="1932740"/>
                  <a:pt x="3168357" y="1829545"/>
                </a:cubicBezTo>
                <a:cubicBezTo>
                  <a:pt x="3063211" y="1962525"/>
                  <a:pt x="2925687" y="2061070"/>
                  <a:pt x="2626002" y="2142180"/>
                </a:cubicBezTo>
                <a:cubicBezTo>
                  <a:pt x="2302557" y="2187141"/>
                  <a:pt x="2021067" y="2118554"/>
                  <a:pt x="1828559" y="1951349"/>
                </a:cubicBezTo>
                <a:cubicBezTo>
                  <a:pt x="1421774" y="2094262"/>
                  <a:pt x="892334" y="2016484"/>
                  <a:pt x="643990" y="1762804"/>
                </a:cubicBezTo>
                <a:cubicBezTo>
                  <a:pt x="412884" y="1786674"/>
                  <a:pt x="156889" y="1673177"/>
                  <a:pt x="123161" y="1552989"/>
                </a:cubicBezTo>
                <a:cubicBezTo>
                  <a:pt x="96201" y="1461821"/>
                  <a:pt x="94761" y="1352248"/>
                  <a:pt x="234450" y="1269773"/>
                </a:cubicBezTo>
                <a:cubicBezTo>
                  <a:pt x="94846" y="1219341"/>
                  <a:pt x="-25463" y="1091789"/>
                  <a:pt x="-555" y="979203"/>
                </a:cubicBezTo>
                <a:cubicBezTo>
                  <a:pt x="40167" y="840583"/>
                  <a:pt x="181368" y="716742"/>
                  <a:pt x="428624" y="720934"/>
                </a:cubicBezTo>
                <a:cubicBezTo>
                  <a:pt x="430566" y="718857"/>
                  <a:pt x="431277" y="716522"/>
                  <a:pt x="432729" y="714126"/>
                </a:cubicBezTo>
                <a:close/>
              </a:path>
              <a:path w="4793312" h="2146852" stroke="0" extrusionOk="0">
                <a:moveTo>
                  <a:pt x="-414136" y="2106319"/>
                </a:moveTo>
                <a:cubicBezTo>
                  <a:pt x="-408529" y="2134109"/>
                  <a:pt x="-438886" y="2167119"/>
                  <a:pt x="-473771" y="2165954"/>
                </a:cubicBezTo>
                <a:cubicBezTo>
                  <a:pt x="-502996" y="2165395"/>
                  <a:pt x="-531727" y="2131750"/>
                  <a:pt x="-533406" y="2106319"/>
                </a:cubicBezTo>
                <a:cubicBezTo>
                  <a:pt x="-535275" y="2074499"/>
                  <a:pt x="-504212" y="2042532"/>
                  <a:pt x="-473771" y="2046684"/>
                </a:cubicBezTo>
                <a:cubicBezTo>
                  <a:pt x="-442665" y="2038983"/>
                  <a:pt x="-421920" y="2074607"/>
                  <a:pt x="-414136" y="2106319"/>
                </a:cubicBezTo>
                <a:close/>
              </a:path>
              <a:path w="4793312" h="2146852" stroke="0" extrusionOk="0">
                <a:moveTo>
                  <a:pt x="-57885" y="1999585"/>
                </a:moveTo>
                <a:cubicBezTo>
                  <a:pt x="-68419" y="2060971"/>
                  <a:pt x="-113715" y="2119033"/>
                  <a:pt x="-177155" y="2118855"/>
                </a:cubicBezTo>
                <a:cubicBezTo>
                  <a:pt x="-243484" y="2102634"/>
                  <a:pt x="-303699" y="2051698"/>
                  <a:pt x="-296425" y="1999585"/>
                </a:cubicBezTo>
                <a:cubicBezTo>
                  <a:pt x="-298130" y="1934871"/>
                  <a:pt x="-241751" y="1894505"/>
                  <a:pt x="-177155" y="1880315"/>
                </a:cubicBezTo>
                <a:cubicBezTo>
                  <a:pt x="-104725" y="1873378"/>
                  <a:pt x="-65649" y="1944043"/>
                  <a:pt x="-57885" y="1999585"/>
                </a:cubicBezTo>
                <a:close/>
              </a:path>
              <a:path w="4793312" h="2146852" stroke="0" extrusionOk="0">
                <a:moveTo>
                  <a:pt x="410591" y="1852468"/>
                </a:moveTo>
                <a:cubicBezTo>
                  <a:pt x="427747" y="1965184"/>
                  <a:pt x="351788" y="2040073"/>
                  <a:pt x="231687" y="2031372"/>
                </a:cubicBezTo>
                <a:cubicBezTo>
                  <a:pt x="134411" y="2048989"/>
                  <a:pt x="66725" y="1938423"/>
                  <a:pt x="52783" y="1852468"/>
                </a:cubicBezTo>
                <a:cubicBezTo>
                  <a:pt x="47911" y="1756412"/>
                  <a:pt x="135744" y="1668058"/>
                  <a:pt x="231687" y="1673564"/>
                </a:cubicBezTo>
                <a:cubicBezTo>
                  <a:pt x="332455" y="1653187"/>
                  <a:pt x="425211" y="1744500"/>
                  <a:pt x="410591" y="1852468"/>
                </a:cubicBezTo>
                <a:close/>
              </a:path>
              <a:path w="4793312" h="2146852" fill="none" stroke="0" extrusionOk="0">
                <a:moveTo>
                  <a:pt x="520717" y="1300882"/>
                </a:moveTo>
                <a:cubicBezTo>
                  <a:pt x="423686" y="1314366"/>
                  <a:pt x="315332" y="1306547"/>
                  <a:pt x="239665" y="1261275"/>
                </a:cubicBezTo>
                <a:moveTo>
                  <a:pt x="768705" y="1734328"/>
                </a:moveTo>
                <a:cubicBezTo>
                  <a:pt x="727061" y="1746254"/>
                  <a:pt x="682844" y="1741498"/>
                  <a:pt x="645765" y="1753262"/>
                </a:cubicBezTo>
                <a:moveTo>
                  <a:pt x="1828337" y="1942602"/>
                </a:moveTo>
                <a:cubicBezTo>
                  <a:pt x="1806029" y="1914179"/>
                  <a:pt x="1770285" y="1884613"/>
                  <a:pt x="1754219" y="1856132"/>
                </a:cubicBezTo>
                <a:moveTo>
                  <a:pt x="3198537" y="1726973"/>
                </a:moveTo>
                <a:cubicBezTo>
                  <a:pt x="3190328" y="1755165"/>
                  <a:pt x="3179007" y="1793412"/>
                  <a:pt x="3168911" y="1821842"/>
                </a:cubicBezTo>
                <a:moveTo>
                  <a:pt x="3786827" y="1140713"/>
                </a:moveTo>
                <a:cubicBezTo>
                  <a:pt x="4034493" y="1198614"/>
                  <a:pt x="4147113" y="1352382"/>
                  <a:pt x="4147546" y="1495342"/>
                </a:cubicBezTo>
                <a:moveTo>
                  <a:pt x="4637751" y="763026"/>
                </a:moveTo>
                <a:cubicBezTo>
                  <a:pt x="4600879" y="828684"/>
                  <a:pt x="4548658" y="855193"/>
                  <a:pt x="4477086" y="896012"/>
                </a:cubicBezTo>
                <a:moveTo>
                  <a:pt x="4252289" y="269648"/>
                </a:moveTo>
                <a:cubicBezTo>
                  <a:pt x="4261104" y="292931"/>
                  <a:pt x="4260222" y="313376"/>
                  <a:pt x="4260721" y="332463"/>
                </a:cubicBezTo>
                <a:moveTo>
                  <a:pt x="3226387" y="196397"/>
                </a:moveTo>
                <a:cubicBezTo>
                  <a:pt x="3250502" y="171297"/>
                  <a:pt x="3278130" y="143794"/>
                  <a:pt x="3308716" y="116287"/>
                </a:cubicBezTo>
                <a:moveTo>
                  <a:pt x="2456683" y="234563"/>
                </a:moveTo>
                <a:cubicBezTo>
                  <a:pt x="2469668" y="211410"/>
                  <a:pt x="2476412" y="183658"/>
                  <a:pt x="2496516" y="165486"/>
                </a:cubicBezTo>
                <a:moveTo>
                  <a:pt x="1553388" y="258019"/>
                </a:moveTo>
                <a:cubicBezTo>
                  <a:pt x="1595516" y="274068"/>
                  <a:pt x="1647842" y="309283"/>
                  <a:pt x="1697631" y="325009"/>
                </a:cubicBezTo>
                <a:moveTo>
                  <a:pt x="457916" y="784644"/>
                </a:moveTo>
                <a:cubicBezTo>
                  <a:pt x="445063" y="761251"/>
                  <a:pt x="442028" y="736884"/>
                  <a:pt x="432729"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liên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liến</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xmlns="" id="{4ABC1BBF-41D7-E97E-0A06-1EE7D3CD4DC5}"/>
              </a:ext>
            </a:extLst>
          </p:cNvPr>
          <p:cNvSpPr/>
          <p:nvPr/>
        </p:nvSpPr>
        <p:spPr>
          <a:xfrm>
            <a:off x="729771" y="5762145"/>
            <a:ext cx="10832857"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liến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nhảy</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rất</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nhanh</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và</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liên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tiếp</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không</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ngừng</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316543021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27991B3D-CC8C-4ED2-8426-1F2E061259F5}"/>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555558" y="3468804"/>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FF0000"/>
                </a:solidFill>
                <a:effectLst/>
                <a:uLnTx/>
                <a:uFillTx/>
                <a:latin typeface="Calibri" panose="020F0502020204030204" pitchFamily="34" charset="0"/>
                <a:ea typeface="+mn-ea"/>
                <a:cs typeface="Calibri" panose="020F0502020204030204" pitchFamily="34" charset="0"/>
              </a:rPr>
              <a:t>xoải</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xmlns="" id="{4ABC1BBF-41D7-E97E-0A06-1EE7D3CD4DC5}"/>
              </a:ext>
            </a:extLst>
          </p:cNvPr>
          <p:cNvSpPr/>
          <p:nvPr/>
        </p:nvSpPr>
        <p:spPr>
          <a:xfrm>
            <a:off x="91817" y="6027959"/>
            <a:ext cx="176585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xoải</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8894C004-2628-452D-B6ED-08A0E5113E52}"/>
              </a:ext>
            </a:extLst>
          </p:cNvPr>
          <p:cNvPicPr>
            <a:picLocks noChangeAspect="1"/>
          </p:cNvPicPr>
          <p:nvPr/>
        </p:nvPicPr>
        <p:blipFill>
          <a:blip r:embed="rId7"/>
          <a:stretch>
            <a:fillRect/>
          </a:stretch>
        </p:blipFill>
        <p:spPr>
          <a:xfrm>
            <a:off x="3587845" y="499823"/>
            <a:ext cx="6748857" cy="1103472"/>
          </a:xfrm>
          <a:prstGeom prst="rect">
            <a:avLst/>
          </a:prstGeom>
        </p:spPr>
      </p:pic>
    </p:spTree>
    <p:extLst>
      <p:ext uri="{BB962C8B-B14F-4D97-AF65-F5344CB8AC3E}">
        <p14:creationId xmlns:p14="http://schemas.microsoft.com/office/powerpoint/2010/main" val="3454330331"/>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xmlns="" id="{EFD9E679-4133-451A-96FE-AE431FB407B9}"/>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429000"/>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9" y="2055474"/>
            <a:ext cx="3973996" cy="2146852"/>
          </a:xfrm>
          <a:custGeom>
            <a:avLst/>
            <a:gdLst>
              <a:gd name="connsiteX0" fmla="*/ 358763 w 3973996"/>
              <a:gd name="connsiteY0" fmla="*/ 714126 h 2146852"/>
              <a:gd name="connsiteX1" fmla="*/ 517263 w 3973996"/>
              <a:gd name="connsiteY1" fmla="*/ 343247 h 2146852"/>
              <a:gd name="connsiteX2" fmla="*/ 1288329 w 3973996"/>
              <a:gd name="connsiteY2" fmla="*/ 258516 h 2146852"/>
              <a:gd name="connsiteX3" fmla="*/ 2065741 w 3973996"/>
              <a:gd name="connsiteY3" fmla="*/ 170555 h 2146852"/>
              <a:gd name="connsiteX4" fmla="*/ 2368667 w 3973996"/>
              <a:gd name="connsiteY4" fmla="*/ 9939 h 2146852"/>
              <a:gd name="connsiteX5" fmla="*/ 2744357 w 3973996"/>
              <a:gd name="connsiteY5" fmla="*/ 123294 h 2146852"/>
              <a:gd name="connsiteX6" fmla="*/ 3262264 w 3973996"/>
              <a:gd name="connsiteY6" fmla="*/ 34289 h 2146852"/>
              <a:gd name="connsiteX7" fmla="*/ 3524897 w 3973996"/>
              <a:gd name="connsiteY7" fmla="*/ 277102 h 2146852"/>
              <a:gd name="connsiteX8" fmla="*/ 3861951 w 3973996"/>
              <a:gd name="connsiteY8" fmla="*/ 512759 h 2146852"/>
              <a:gd name="connsiteX9" fmla="*/ 3846864 w 3973996"/>
              <a:gd name="connsiteY9" fmla="*/ 768294 h 2146852"/>
              <a:gd name="connsiteX10" fmla="*/ 3957069 w 3973996"/>
              <a:gd name="connsiteY10" fmla="*/ 1159001 h 2146852"/>
              <a:gd name="connsiteX11" fmla="*/ 3440818 w 3973996"/>
              <a:gd name="connsiteY11" fmla="*/ 1501007 h 2146852"/>
              <a:gd name="connsiteX12" fmla="*/ 3256008 w 3973996"/>
              <a:gd name="connsiteY12" fmla="*/ 1794062 h 2146852"/>
              <a:gd name="connsiteX13" fmla="*/ 2626792 w 3973996"/>
              <a:gd name="connsiteY13" fmla="*/ 1829545 h 2146852"/>
              <a:gd name="connsiteX14" fmla="*/ 2177142 w 3973996"/>
              <a:gd name="connsiteY14" fmla="*/ 2142180 h 2146852"/>
              <a:gd name="connsiteX15" fmla="*/ 1516005 w 3973996"/>
              <a:gd name="connsiteY15" fmla="*/ 1951349 h 2146852"/>
              <a:gd name="connsiteX16" fmla="*/ 533913 w 3973996"/>
              <a:gd name="connsiteY16" fmla="*/ 1762804 h 2146852"/>
              <a:gd name="connsiteX17" fmla="*/ 102109 w 3973996"/>
              <a:gd name="connsiteY17" fmla="*/ 1552989 h 2146852"/>
              <a:gd name="connsiteX18" fmla="*/ 194376 w 3973996"/>
              <a:gd name="connsiteY18" fmla="*/ 1269773 h 2146852"/>
              <a:gd name="connsiteX19" fmla="*/ -460 w 3973996"/>
              <a:gd name="connsiteY19" fmla="*/ 979203 h 2146852"/>
              <a:gd name="connsiteX20" fmla="*/ 355359 w 3973996"/>
              <a:gd name="connsiteY20" fmla="*/ 720934 h 2146852"/>
              <a:gd name="connsiteX21" fmla="*/ 358763 w 3973996"/>
              <a:gd name="connsiteY21" fmla="*/ 714126 h 2146852"/>
              <a:gd name="connsiteX0" fmla="*/ -333155 w 3973996"/>
              <a:gd name="connsiteY0" fmla="*/ 2106319 h 2146852"/>
              <a:gd name="connsiteX1" fmla="*/ -392790 w 3973996"/>
              <a:gd name="connsiteY1" fmla="*/ 2165954 h 2146852"/>
              <a:gd name="connsiteX2" fmla="*/ -452425 w 3973996"/>
              <a:gd name="connsiteY2" fmla="*/ 2106319 h 2146852"/>
              <a:gd name="connsiteX3" fmla="*/ -392790 w 3973996"/>
              <a:gd name="connsiteY3" fmla="*/ 2046684 h 2146852"/>
              <a:gd name="connsiteX4" fmla="*/ -333155 w 3973996"/>
              <a:gd name="connsiteY4" fmla="*/ 2106319 h 2146852"/>
              <a:gd name="connsiteX0" fmla="*/ -33060 w 3973996"/>
              <a:gd name="connsiteY0" fmla="*/ 2001953 h 2146852"/>
              <a:gd name="connsiteX1" fmla="*/ -152330 w 3973996"/>
              <a:gd name="connsiteY1" fmla="*/ 2121223 h 2146852"/>
              <a:gd name="connsiteX2" fmla="*/ -271600 w 3973996"/>
              <a:gd name="connsiteY2" fmla="*/ 2001953 h 2146852"/>
              <a:gd name="connsiteX3" fmla="*/ -152330 w 3973996"/>
              <a:gd name="connsiteY3" fmla="*/ 1882683 h 2146852"/>
              <a:gd name="connsiteX4" fmla="*/ -33060 w 3973996"/>
              <a:gd name="connsiteY4" fmla="*/ 2001953 h 2146852"/>
              <a:gd name="connsiteX0" fmla="*/ 376444 w 3973996"/>
              <a:gd name="connsiteY0" fmla="*/ 1850100 h 2146852"/>
              <a:gd name="connsiteX1" fmla="*/ 197540 w 3973996"/>
              <a:gd name="connsiteY1" fmla="*/ 2029004 h 2146852"/>
              <a:gd name="connsiteX2" fmla="*/ 18636 w 3973996"/>
              <a:gd name="connsiteY2" fmla="*/ 1850100 h 2146852"/>
              <a:gd name="connsiteX3" fmla="*/ 197540 w 3973996"/>
              <a:gd name="connsiteY3" fmla="*/ 1671196 h 2146852"/>
              <a:gd name="connsiteX4" fmla="*/ 376444 w 3973996"/>
              <a:gd name="connsiteY4" fmla="*/ 1850100 h 2146852"/>
              <a:gd name="connsiteX0" fmla="*/ 431712 w 3973996"/>
              <a:gd name="connsiteY0" fmla="*/ 1300882 h 2146852"/>
              <a:gd name="connsiteX1" fmla="*/ 198699 w 3973996"/>
              <a:gd name="connsiteY1" fmla="*/ 1261275 h 2146852"/>
              <a:gd name="connsiteX2" fmla="*/ 637311 w 3973996"/>
              <a:gd name="connsiteY2" fmla="*/ 1734328 h 2146852"/>
              <a:gd name="connsiteX3" fmla="*/ 535385 w 3973996"/>
              <a:gd name="connsiteY3" fmla="*/ 1753262 h 2146852"/>
              <a:gd name="connsiteX4" fmla="*/ 1515821 w 3973996"/>
              <a:gd name="connsiteY4" fmla="*/ 1942602 h 2146852"/>
              <a:gd name="connsiteX5" fmla="*/ 1454372 w 3973996"/>
              <a:gd name="connsiteY5" fmla="*/ 1856132 h 2146852"/>
              <a:gd name="connsiteX6" fmla="*/ 2651814 w 3973996"/>
              <a:gd name="connsiteY6" fmla="*/ 1726973 h 2146852"/>
              <a:gd name="connsiteX7" fmla="*/ 2627252 w 3973996"/>
              <a:gd name="connsiteY7" fmla="*/ 1821842 h 2146852"/>
              <a:gd name="connsiteX8" fmla="*/ 3139548 w 3973996"/>
              <a:gd name="connsiteY8" fmla="*/ 1140713 h 2146852"/>
              <a:gd name="connsiteX9" fmla="*/ 3438610 w 3973996"/>
              <a:gd name="connsiteY9" fmla="*/ 1495342 h 2146852"/>
              <a:gd name="connsiteX10" fmla="*/ 3845025 w 3973996"/>
              <a:gd name="connsiteY10" fmla="*/ 763026 h 2146852"/>
              <a:gd name="connsiteX11" fmla="*/ 3711822 w 3973996"/>
              <a:gd name="connsiteY11" fmla="*/ 896012 h 2146852"/>
              <a:gd name="connsiteX12" fmla="*/ 3525449 w 3973996"/>
              <a:gd name="connsiteY12" fmla="*/ 269648 h 2146852"/>
              <a:gd name="connsiteX13" fmla="*/ 3532440 w 3973996"/>
              <a:gd name="connsiteY13" fmla="*/ 332463 h 2146852"/>
              <a:gd name="connsiteX14" fmla="*/ 2674904 w 3973996"/>
              <a:gd name="connsiteY14" fmla="*/ 196397 h 2146852"/>
              <a:gd name="connsiteX15" fmla="*/ 2743161 w 3973996"/>
              <a:gd name="connsiteY15" fmla="*/ 116287 h 2146852"/>
              <a:gd name="connsiteX16" fmla="*/ 2036764 w 3973996"/>
              <a:gd name="connsiteY16" fmla="*/ 234563 h 2146852"/>
              <a:gd name="connsiteX17" fmla="*/ 2069789 w 3973996"/>
              <a:gd name="connsiteY17" fmla="*/ 165486 h 2146852"/>
              <a:gd name="connsiteX18" fmla="*/ 1287869 w 3973996"/>
              <a:gd name="connsiteY18" fmla="*/ 258019 h 2146852"/>
              <a:gd name="connsiteX19" fmla="*/ 1407456 w 3973996"/>
              <a:gd name="connsiteY19" fmla="*/ 325009 h 2146852"/>
              <a:gd name="connsiteX20" fmla="*/ 379645 w 3973996"/>
              <a:gd name="connsiteY20" fmla="*/ 784644 h 2146852"/>
              <a:gd name="connsiteX21" fmla="*/ 358763 w 3973996"/>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3973996" h="2146852" fill="none" extrusionOk="0">
                <a:moveTo>
                  <a:pt x="358763" y="714126"/>
                </a:moveTo>
                <a:cubicBezTo>
                  <a:pt x="343285" y="549369"/>
                  <a:pt x="357216" y="434754"/>
                  <a:pt x="517263" y="343247"/>
                </a:cubicBezTo>
                <a:cubicBezTo>
                  <a:pt x="734912" y="196884"/>
                  <a:pt x="974967" y="178368"/>
                  <a:pt x="1288329" y="258516"/>
                </a:cubicBezTo>
                <a:cubicBezTo>
                  <a:pt x="1444342" y="55130"/>
                  <a:pt x="1837981" y="-7353"/>
                  <a:pt x="2065741" y="170555"/>
                </a:cubicBezTo>
                <a:cubicBezTo>
                  <a:pt x="2114254" y="108277"/>
                  <a:pt x="2208685" y="26953"/>
                  <a:pt x="2368667" y="9939"/>
                </a:cubicBezTo>
                <a:cubicBezTo>
                  <a:pt x="2499091" y="-10659"/>
                  <a:pt x="2642084" y="41803"/>
                  <a:pt x="2744357" y="123294"/>
                </a:cubicBezTo>
                <a:cubicBezTo>
                  <a:pt x="2845924" y="14841"/>
                  <a:pt x="3087034" y="-10910"/>
                  <a:pt x="3262264" y="34289"/>
                </a:cubicBezTo>
                <a:cubicBezTo>
                  <a:pt x="3421641" y="84849"/>
                  <a:pt x="3501015" y="152880"/>
                  <a:pt x="3524897" y="277102"/>
                </a:cubicBezTo>
                <a:cubicBezTo>
                  <a:pt x="3686798" y="300025"/>
                  <a:pt x="3813904" y="410127"/>
                  <a:pt x="3861951" y="512759"/>
                </a:cubicBezTo>
                <a:cubicBezTo>
                  <a:pt x="3897460" y="589564"/>
                  <a:pt x="3893097" y="691112"/>
                  <a:pt x="3846864" y="768294"/>
                </a:cubicBezTo>
                <a:cubicBezTo>
                  <a:pt x="3940065" y="870005"/>
                  <a:pt x="4017764" y="1029755"/>
                  <a:pt x="3957069" y="1159001"/>
                </a:cubicBezTo>
                <a:cubicBezTo>
                  <a:pt x="3864625" y="1349193"/>
                  <a:pt x="3706249" y="1483990"/>
                  <a:pt x="3440818" y="1501007"/>
                </a:cubicBezTo>
                <a:cubicBezTo>
                  <a:pt x="3468844" y="1608824"/>
                  <a:pt x="3354166" y="1724881"/>
                  <a:pt x="3256008" y="1794062"/>
                </a:cubicBezTo>
                <a:cubicBezTo>
                  <a:pt x="3067293" y="1888634"/>
                  <a:pt x="2819614" y="1950177"/>
                  <a:pt x="2626792" y="1829545"/>
                </a:cubicBezTo>
                <a:cubicBezTo>
                  <a:pt x="2576889" y="1980987"/>
                  <a:pt x="2387337" y="2102009"/>
                  <a:pt x="2177142" y="2142180"/>
                </a:cubicBezTo>
                <a:cubicBezTo>
                  <a:pt x="1899244" y="2194433"/>
                  <a:pt x="1697081" y="2132592"/>
                  <a:pt x="1516005" y="1951349"/>
                </a:cubicBezTo>
                <a:cubicBezTo>
                  <a:pt x="1165503" y="2175216"/>
                  <a:pt x="772421" y="2028838"/>
                  <a:pt x="533913" y="1762804"/>
                </a:cubicBezTo>
                <a:cubicBezTo>
                  <a:pt x="367415" y="1799575"/>
                  <a:pt x="147333" y="1668138"/>
                  <a:pt x="102109" y="1552989"/>
                </a:cubicBezTo>
                <a:cubicBezTo>
                  <a:pt x="36363" y="1452764"/>
                  <a:pt x="112052" y="1360195"/>
                  <a:pt x="194376" y="1269773"/>
                </a:cubicBezTo>
                <a:cubicBezTo>
                  <a:pt x="59490" y="1224941"/>
                  <a:pt x="-19703" y="1102385"/>
                  <a:pt x="-460" y="979203"/>
                </a:cubicBezTo>
                <a:cubicBezTo>
                  <a:pt x="11436" y="814091"/>
                  <a:pt x="162588" y="735685"/>
                  <a:pt x="355359" y="720934"/>
                </a:cubicBezTo>
                <a:cubicBezTo>
                  <a:pt x="356423" y="718049"/>
                  <a:pt x="357510" y="716525"/>
                  <a:pt x="358763" y="714126"/>
                </a:cubicBezTo>
                <a:close/>
              </a:path>
              <a:path w="3973996" h="2146852" fill="none" extrusionOk="0">
                <a:moveTo>
                  <a:pt x="-333155" y="2106319"/>
                </a:moveTo>
                <a:cubicBezTo>
                  <a:pt x="-337527" y="2132346"/>
                  <a:pt x="-364517" y="2160807"/>
                  <a:pt x="-392790" y="2165954"/>
                </a:cubicBezTo>
                <a:cubicBezTo>
                  <a:pt x="-425978" y="2169807"/>
                  <a:pt x="-452225" y="2138295"/>
                  <a:pt x="-452425" y="2106319"/>
                </a:cubicBezTo>
                <a:cubicBezTo>
                  <a:pt x="-449786" y="2078235"/>
                  <a:pt x="-422916" y="2042860"/>
                  <a:pt x="-392790" y="2046684"/>
                </a:cubicBezTo>
                <a:cubicBezTo>
                  <a:pt x="-358362" y="2047357"/>
                  <a:pt x="-329274" y="2074846"/>
                  <a:pt x="-333155" y="2106319"/>
                </a:cubicBezTo>
                <a:close/>
              </a:path>
              <a:path w="3973996" h="2146852" fill="none" extrusionOk="0">
                <a:moveTo>
                  <a:pt x="-33060" y="2001953"/>
                </a:moveTo>
                <a:cubicBezTo>
                  <a:pt x="-19457" y="2062856"/>
                  <a:pt x="-77220" y="2123999"/>
                  <a:pt x="-152330" y="2121223"/>
                </a:cubicBezTo>
                <a:cubicBezTo>
                  <a:pt x="-219897" y="2113114"/>
                  <a:pt x="-274896" y="2058559"/>
                  <a:pt x="-271600" y="2001953"/>
                </a:cubicBezTo>
                <a:cubicBezTo>
                  <a:pt x="-271639" y="1938086"/>
                  <a:pt x="-220395" y="1898034"/>
                  <a:pt x="-152330" y="1882683"/>
                </a:cubicBezTo>
                <a:cubicBezTo>
                  <a:pt x="-100616" y="1881713"/>
                  <a:pt x="-29559" y="1933896"/>
                  <a:pt x="-33060" y="2001953"/>
                </a:cubicBezTo>
                <a:close/>
              </a:path>
              <a:path w="3973996" h="2146852" fill="none" extrusionOk="0">
                <a:moveTo>
                  <a:pt x="376444" y="1850100"/>
                </a:moveTo>
                <a:cubicBezTo>
                  <a:pt x="371222" y="1954765"/>
                  <a:pt x="295946" y="2022439"/>
                  <a:pt x="197540" y="2029004"/>
                </a:cubicBezTo>
                <a:cubicBezTo>
                  <a:pt x="86916" y="2027851"/>
                  <a:pt x="24565" y="1938596"/>
                  <a:pt x="18636" y="1850100"/>
                </a:cubicBezTo>
                <a:cubicBezTo>
                  <a:pt x="33383" y="1758990"/>
                  <a:pt x="100717" y="1663817"/>
                  <a:pt x="197540" y="1671196"/>
                </a:cubicBezTo>
                <a:cubicBezTo>
                  <a:pt x="316697" y="1675029"/>
                  <a:pt x="376903" y="1753563"/>
                  <a:pt x="376444" y="1850100"/>
                </a:cubicBezTo>
                <a:close/>
              </a:path>
              <a:path w="3973996" h="2146852" fill="none" extrusionOk="0">
                <a:moveTo>
                  <a:pt x="431712" y="1300882"/>
                </a:moveTo>
                <a:cubicBezTo>
                  <a:pt x="343477" y="1291488"/>
                  <a:pt x="260044" y="1291877"/>
                  <a:pt x="198699" y="1261275"/>
                </a:cubicBezTo>
                <a:moveTo>
                  <a:pt x="637311" y="1734328"/>
                </a:moveTo>
                <a:cubicBezTo>
                  <a:pt x="611865" y="1747354"/>
                  <a:pt x="566521" y="1755047"/>
                  <a:pt x="535385" y="1753262"/>
                </a:cubicBezTo>
                <a:moveTo>
                  <a:pt x="1515821" y="1942602"/>
                </a:moveTo>
                <a:cubicBezTo>
                  <a:pt x="1492280" y="1922520"/>
                  <a:pt x="1468644" y="1882888"/>
                  <a:pt x="1454372" y="1856132"/>
                </a:cubicBezTo>
                <a:moveTo>
                  <a:pt x="2651814" y="1726973"/>
                </a:moveTo>
                <a:cubicBezTo>
                  <a:pt x="2648766" y="1761325"/>
                  <a:pt x="2641167" y="1782942"/>
                  <a:pt x="2627252" y="1821842"/>
                </a:cubicBezTo>
                <a:moveTo>
                  <a:pt x="3139548" y="1140713"/>
                </a:moveTo>
                <a:cubicBezTo>
                  <a:pt x="3318901" y="1206139"/>
                  <a:pt x="3437002" y="1354912"/>
                  <a:pt x="3438610" y="1495342"/>
                </a:cubicBezTo>
                <a:moveTo>
                  <a:pt x="3845025" y="763026"/>
                </a:moveTo>
                <a:cubicBezTo>
                  <a:pt x="3818988" y="819727"/>
                  <a:pt x="3776766" y="858225"/>
                  <a:pt x="3711822" y="896012"/>
                </a:cubicBezTo>
                <a:moveTo>
                  <a:pt x="3525449" y="269648"/>
                </a:moveTo>
                <a:cubicBezTo>
                  <a:pt x="3532879" y="293849"/>
                  <a:pt x="3536359" y="308082"/>
                  <a:pt x="3532440" y="332463"/>
                </a:cubicBezTo>
                <a:moveTo>
                  <a:pt x="2674904" y="196397"/>
                </a:moveTo>
                <a:cubicBezTo>
                  <a:pt x="2699971" y="167086"/>
                  <a:pt x="2712856" y="139053"/>
                  <a:pt x="2743161" y="116287"/>
                </a:cubicBezTo>
                <a:moveTo>
                  <a:pt x="2036764" y="234563"/>
                </a:moveTo>
                <a:cubicBezTo>
                  <a:pt x="2048426" y="208045"/>
                  <a:pt x="2058240" y="190711"/>
                  <a:pt x="2069789" y="165486"/>
                </a:cubicBezTo>
                <a:moveTo>
                  <a:pt x="1287869" y="258019"/>
                </a:moveTo>
                <a:cubicBezTo>
                  <a:pt x="1324826" y="281771"/>
                  <a:pt x="1373493" y="299855"/>
                  <a:pt x="1407456" y="325009"/>
                </a:cubicBezTo>
                <a:moveTo>
                  <a:pt x="379645" y="784644"/>
                </a:moveTo>
                <a:cubicBezTo>
                  <a:pt x="372490" y="765840"/>
                  <a:pt x="361896" y="739189"/>
                  <a:pt x="358763" y="714126"/>
                </a:cubicBezTo>
              </a:path>
              <a:path w="3973996" h="2146852" stroke="0" extrusionOk="0">
                <a:moveTo>
                  <a:pt x="358763" y="714126"/>
                </a:moveTo>
                <a:cubicBezTo>
                  <a:pt x="343527" y="607198"/>
                  <a:pt x="410318" y="415007"/>
                  <a:pt x="517263" y="343247"/>
                </a:cubicBezTo>
                <a:cubicBezTo>
                  <a:pt x="730111" y="202814"/>
                  <a:pt x="1034629" y="116773"/>
                  <a:pt x="1288329" y="258516"/>
                </a:cubicBezTo>
                <a:cubicBezTo>
                  <a:pt x="1437316" y="39916"/>
                  <a:pt x="1784691" y="-17892"/>
                  <a:pt x="2065741" y="170555"/>
                </a:cubicBezTo>
                <a:cubicBezTo>
                  <a:pt x="2097601" y="78955"/>
                  <a:pt x="2241661" y="25587"/>
                  <a:pt x="2368667" y="9939"/>
                </a:cubicBezTo>
                <a:cubicBezTo>
                  <a:pt x="2517446" y="-1722"/>
                  <a:pt x="2666370" y="48331"/>
                  <a:pt x="2744357" y="123294"/>
                </a:cubicBezTo>
                <a:cubicBezTo>
                  <a:pt x="2864204" y="30110"/>
                  <a:pt x="3108238" y="15216"/>
                  <a:pt x="3262264" y="34289"/>
                </a:cubicBezTo>
                <a:cubicBezTo>
                  <a:pt x="3399589" y="54902"/>
                  <a:pt x="3494466" y="160685"/>
                  <a:pt x="3524897" y="277102"/>
                </a:cubicBezTo>
                <a:cubicBezTo>
                  <a:pt x="3678163" y="304084"/>
                  <a:pt x="3807168" y="401970"/>
                  <a:pt x="3861951" y="512759"/>
                </a:cubicBezTo>
                <a:cubicBezTo>
                  <a:pt x="3889601" y="581075"/>
                  <a:pt x="3906773" y="669099"/>
                  <a:pt x="3846864" y="768294"/>
                </a:cubicBezTo>
                <a:cubicBezTo>
                  <a:pt x="3972651" y="883334"/>
                  <a:pt x="4022006" y="1017613"/>
                  <a:pt x="3957069" y="1159001"/>
                </a:cubicBezTo>
                <a:cubicBezTo>
                  <a:pt x="3907462" y="1299036"/>
                  <a:pt x="3684203" y="1427280"/>
                  <a:pt x="3440818" y="1501007"/>
                </a:cubicBezTo>
                <a:cubicBezTo>
                  <a:pt x="3429950" y="1626621"/>
                  <a:pt x="3364441" y="1724312"/>
                  <a:pt x="3256008" y="1794062"/>
                </a:cubicBezTo>
                <a:cubicBezTo>
                  <a:pt x="3075687" y="1925504"/>
                  <a:pt x="2851883" y="1929174"/>
                  <a:pt x="2626792" y="1829545"/>
                </a:cubicBezTo>
                <a:cubicBezTo>
                  <a:pt x="2534800" y="1962502"/>
                  <a:pt x="2414069" y="2080622"/>
                  <a:pt x="2177142" y="2142180"/>
                </a:cubicBezTo>
                <a:cubicBezTo>
                  <a:pt x="1893950" y="2187324"/>
                  <a:pt x="1687708" y="2122424"/>
                  <a:pt x="1516005" y="1951349"/>
                </a:cubicBezTo>
                <a:cubicBezTo>
                  <a:pt x="1205559" y="2047403"/>
                  <a:pt x="785132" y="2011417"/>
                  <a:pt x="533913" y="1762804"/>
                </a:cubicBezTo>
                <a:cubicBezTo>
                  <a:pt x="351441" y="1804273"/>
                  <a:pt x="130825" y="1676609"/>
                  <a:pt x="102109" y="1552989"/>
                </a:cubicBezTo>
                <a:cubicBezTo>
                  <a:pt x="72251" y="1457272"/>
                  <a:pt x="70424" y="1353478"/>
                  <a:pt x="194376" y="1269773"/>
                </a:cubicBezTo>
                <a:cubicBezTo>
                  <a:pt x="81178" y="1218674"/>
                  <a:pt x="-28628" y="1074671"/>
                  <a:pt x="-460" y="979203"/>
                </a:cubicBezTo>
                <a:cubicBezTo>
                  <a:pt x="29580" y="841340"/>
                  <a:pt x="138661" y="710692"/>
                  <a:pt x="355359" y="720934"/>
                </a:cubicBezTo>
                <a:cubicBezTo>
                  <a:pt x="356821" y="718771"/>
                  <a:pt x="357246" y="716788"/>
                  <a:pt x="358763" y="714126"/>
                </a:cubicBezTo>
                <a:close/>
              </a:path>
              <a:path w="3973996" h="2146852" stroke="0" extrusionOk="0">
                <a:moveTo>
                  <a:pt x="-333155" y="2106319"/>
                </a:moveTo>
                <a:cubicBezTo>
                  <a:pt x="-327548" y="2134109"/>
                  <a:pt x="-357905" y="2167119"/>
                  <a:pt x="-392790" y="2165954"/>
                </a:cubicBezTo>
                <a:cubicBezTo>
                  <a:pt x="-422015" y="2165395"/>
                  <a:pt x="-450746" y="2131750"/>
                  <a:pt x="-452425" y="2106319"/>
                </a:cubicBezTo>
                <a:cubicBezTo>
                  <a:pt x="-454294" y="2074499"/>
                  <a:pt x="-423231" y="2042532"/>
                  <a:pt x="-392790" y="2046684"/>
                </a:cubicBezTo>
                <a:cubicBezTo>
                  <a:pt x="-361684" y="2038983"/>
                  <a:pt x="-340939" y="2074607"/>
                  <a:pt x="-333155" y="2106319"/>
                </a:cubicBezTo>
                <a:close/>
              </a:path>
              <a:path w="3973996" h="2146852" stroke="0" extrusionOk="0">
                <a:moveTo>
                  <a:pt x="-33060" y="2001953"/>
                </a:moveTo>
                <a:cubicBezTo>
                  <a:pt x="-43594" y="2063339"/>
                  <a:pt x="-88890" y="2121401"/>
                  <a:pt x="-152330" y="2121223"/>
                </a:cubicBezTo>
                <a:cubicBezTo>
                  <a:pt x="-218659" y="2105002"/>
                  <a:pt x="-278874" y="2054066"/>
                  <a:pt x="-271600" y="2001953"/>
                </a:cubicBezTo>
                <a:cubicBezTo>
                  <a:pt x="-273305" y="1937239"/>
                  <a:pt x="-216926" y="1896873"/>
                  <a:pt x="-152330" y="1882683"/>
                </a:cubicBezTo>
                <a:cubicBezTo>
                  <a:pt x="-79900" y="1875746"/>
                  <a:pt x="-40824" y="1946411"/>
                  <a:pt x="-33060" y="2001953"/>
                </a:cubicBezTo>
                <a:close/>
              </a:path>
              <a:path w="3973996" h="2146852" stroke="0" extrusionOk="0">
                <a:moveTo>
                  <a:pt x="376444" y="1850100"/>
                </a:moveTo>
                <a:cubicBezTo>
                  <a:pt x="393600" y="1962816"/>
                  <a:pt x="317641" y="2037705"/>
                  <a:pt x="197540" y="2029004"/>
                </a:cubicBezTo>
                <a:cubicBezTo>
                  <a:pt x="100264" y="2046621"/>
                  <a:pt x="32578" y="1936055"/>
                  <a:pt x="18636" y="1850100"/>
                </a:cubicBezTo>
                <a:cubicBezTo>
                  <a:pt x="13764" y="1754044"/>
                  <a:pt x="101597" y="1665690"/>
                  <a:pt x="197540" y="1671196"/>
                </a:cubicBezTo>
                <a:cubicBezTo>
                  <a:pt x="298308" y="1650819"/>
                  <a:pt x="391064" y="1742132"/>
                  <a:pt x="376444" y="1850100"/>
                </a:cubicBezTo>
                <a:close/>
              </a:path>
              <a:path w="3973996" h="2146852" fill="none" stroke="0" extrusionOk="0">
                <a:moveTo>
                  <a:pt x="431712" y="1300882"/>
                </a:moveTo>
                <a:cubicBezTo>
                  <a:pt x="352297" y="1321488"/>
                  <a:pt x="265174" y="1298003"/>
                  <a:pt x="198699" y="1261275"/>
                </a:cubicBezTo>
                <a:moveTo>
                  <a:pt x="637311" y="1734328"/>
                </a:moveTo>
                <a:cubicBezTo>
                  <a:pt x="600904" y="1747804"/>
                  <a:pt x="567539" y="1745440"/>
                  <a:pt x="535385" y="1753262"/>
                </a:cubicBezTo>
                <a:moveTo>
                  <a:pt x="1515821" y="1942602"/>
                </a:moveTo>
                <a:cubicBezTo>
                  <a:pt x="1497366" y="1914392"/>
                  <a:pt x="1463920" y="1882947"/>
                  <a:pt x="1454372" y="1856132"/>
                </a:cubicBezTo>
                <a:moveTo>
                  <a:pt x="2651814" y="1726973"/>
                </a:moveTo>
                <a:cubicBezTo>
                  <a:pt x="2642719" y="1753506"/>
                  <a:pt x="2633044" y="1794214"/>
                  <a:pt x="2627252" y="1821842"/>
                </a:cubicBezTo>
                <a:moveTo>
                  <a:pt x="3139548" y="1140713"/>
                </a:moveTo>
                <a:cubicBezTo>
                  <a:pt x="3335153" y="1203109"/>
                  <a:pt x="3437920" y="1352114"/>
                  <a:pt x="3438610" y="1495342"/>
                </a:cubicBezTo>
                <a:moveTo>
                  <a:pt x="3845025" y="763026"/>
                </a:moveTo>
                <a:cubicBezTo>
                  <a:pt x="3814827" y="819655"/>
                  <a:pt x="3772601" y="852451"/>
                  <a:pt x="3711822" y="896012"/>
                </a:cubicBezTo>
                <a:moveTo>
                  <a:pt x="3525449" y="269648"/>
                </a:moveTo>
                <a:cubicBezTo>
                  <a:pt x="3533148" y="292862"/>
                  <a:pt x="3530618" y="315686"/>
                  <a:pt x="3532440" y="332463"/>
                </a:cubicBezTo>
                <a:moveTo>
                  <a:pt x="2674904" y="196397"/>
                </a:moveTo>
                <a:cubicBezTo>
                  <a:pt x="2695109" y="170896"/>
                  <a:pt x="2720606" y="146213"/>
                  <a:pt x="2743161" y="116287"/>
                </a:cubicBezTo>
                <a:moveTo>
                  <a:pt x="2036764" y="234563"/>
                </a:moveTo>
                <a:cubicBezTo>
                  <a:pt x="2047408" y="211251"/>
                  <a:pt x="2053402" y="184767"/>
                  <a:pt x="2069789" y="165486"/>
                </a:cubicBezTo>
                <a:moveTo>
                  <a:pt x="1287869" y="258019"/>
                </a:moveTo>
                <a:cubicBezTo>
                  <a:pt x="1326956" y="275590"/>
                  <a:pt x="1368867" y="303262"/>
                  <a:pt x="1407456" y="325009"/>
                </a:cubicBezTo>
                <a:moveTo>
                  <a:pt x="379645" y="784644"/>
                </a:moveTo>
                <a:cubicBezTo>
                  <a:pt x="368852" y="761276"/>
                  <a:pt x="366514" y="737068"/>
                  <a:pt x="358763"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6000" b="1" dirty="0" err="1">
                <a:solidFill>
                  <a:srgbClr val="FF0000"/>
                </a:solidFill>
                <a:latin typeface="Calibri" panose="020F0502020204030204" pitchFamily="34" charset="0"/>
                <a:cs typeface="Calibri" panose="020F0502020204030204" pitchFamily="34" charset="0"/>
              </a:rPr>
              <a:t>vun</a:t>
            </a:r>
            <a:r>
              <a:rPr lang="en-US" sz="6000" b="1" dirty="0">
                <a:solidFill>
                  <a:srgbClr val="FF0000"/>
                </a:solidFill>
                <a:latin typeface="Calibri" panose="020F0502020204030204" pitchFamily="34" charset="0"/>
                <a:cs typeface="Calibri" panose="020F0502020204030204" pitchFamily="34" charset="0"/>
              </a:rPr>
              <a:t> </a:t>
            </a:r>
            <a:r>
              <a:rPr lang="en-US" sz="6000" b="1" dirty="0" err="1">
                <a:solidFill>
                  <a:srgbClr val="FF0000"/>
                </a:solidFill>
                <a:latin typeface="Calibri" panose="020F0502020204030204" pitchFamily="34" charset="0"/>
                <a:cs typeface="Calibri" panose="020F0502020204030204" pitchFamily="34" charset="0"/>
              </a:rPr>
              <a:t>vút</a:t>
            </a:r>
            <a:endParaRPr kumimoji="0" lang="en-US" sz="6000" b="1" i="0" u="none" strike="noStrike" kern="120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xmlns="" id="{4ABC1BBF-41D7-E97E-0A06-1EE7D3CD4DC5}"/>
              </a:ext>
            </a:extLst>
          </p:cNvPr>
          <p:cNvSpPr/>
          <p:nvPr/>
        </p:nvSpPr>
        <p:spPr>
          <a:xfrm>
            <a:off x="91817" y="6027959"/>
            <a:ext cx="1970899"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vun</a:t>
            </a:r>
            <a:r>
              <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vút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xmlns="" id="{9F6474D8-CC50-47A7-9A2E-BDC9E489BE60}"/>
              </a:ext>
            </a:extLst>
          </p:cNvPr>
          <p:cNvPicPr>
            <a:picLocks noChangeAspect="1"/>
          </p:cNvPicPr>
          <p:nvPr/>
        </p:nvPicPr>
        <p:blipFill>
          <a:blip r:embed="rId7"/>
          <a:stretch>
            <a:fillRect/>
          </a:stretch>
        </p:blipFill>
        <p:spPr>
          <a:xfrm>
            <a:off x="3857352" y="413196"/>
            <a:ext cx="6748857" cy="1103472"/>
          </a:xfrm>
          <a:prstGeom prst="rect">
            <a:avLst/>
          </a:prstGeom>
        </p:spPr>
      </p:pic>
    </p:spTree>
    <p:extLst>
      <p:ext uri="{BB962C8B-B14F-4D97-AF65-F5344CB8AC3E}">
        <p14:creationId xmlns:p14="http://schemas.microsoft.com/office/powerpoint/2010/main" val="802633119"/>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40C6E6B6-9B77-4F1C-90A4-A095F1FBAD80}"/>
              </a:ext>
            </a:extLst>
          </p:cNvPr>
          <p:cNvPicPr>
            <a:picLocks noChangeAspect="1"/>
          </p:cNvPicPr>
          <p:nvPr/>
        </p:nvPicPr>
        <p:blipFill rotWithShape="1">
          <a:blip r:embed="rId4">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pic>
        <p:nvPicPr>
          <p:cNvPr id="11" name="Picture 4" descr="TRÒ CHƠI KHOA HỌC | Science - Quizizz">
            <a:extLst>
              <a:ext uri="{FF2B5EF4-FFF2-40B4-BE49-F238E27FC236}">
                <a16:creationId xmlns:a16="http://schemas.microsoft.com/office/drawing/2014/main" xmlns="" id="{75978839-A316-CD82-B2E9-4375808115B4}"/>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r:embed="rId6">
                    <a14:imgEffect>
                      <a14:backgroundRemoval t="8779" b="82952" l="2300" r="98400">
                        <a14:foregroundMark x1="2300" y1="23537" x2="12600" y2="51908"/>
                        <a14:foregroundMark x1="13900" y1="20738" x2="24600" y2="58397"/>
                        <a14:foregroundMark x1="17700" y1="31679" x2="18200" y2="37150"/>
                        <a14:foregroundMark x1="12600" y1="32824" x2="16500" y2="38804"/>
                        <a14:foregroundMark x1="15600" y1="32824" x2="24200" y2="38168"/>
                        <a14:foregroundMark x1="23800" y1="34987" x2="25900" y2="36005"/>
                        <a14:foregroundMark x1="45200" y1="32824" x2="46900" y2="33842"/>
                        <a14:foregroundMark x1="45200" y1="30025" x2="51700" y2="34987"/>
                        <a14:foregroundMark x1="54200" y1="34987" x2="63700" y2="34987"/>
                        <a14:foregroundMark x1="56800" y1="28880" x2="64100" y2="43639"/>
                        <a14:foregroundMark x1="62400" y1="47455" x2="62800" y2="49746"/>
                        <a14:foregroundMark x1="76500" y1="21883" x2="87700" y2="48092"/>
                        <a14:foregroundMark x1="86000" y1="20229" x2="91100" y2="43639"/>
                        <a14:foregroundMark x1="95400" y1="23537" x2="98400" y2="38804"/>
                        <a14:foregroundMark x1="93700" y1="30534" x2="93700" y2="43130"/>
                        <a14:foregroundMark x1="90700" y1="30534" x2="91100" y2="39313"/>
                        <a14:foregroundMark x1="87300" y1="29517" x2="86400" y2="41985"/>
                        <a14:foregroundMark x1="80000" y1="31679" x2="81700" y2="37659"/>
                        <a14:foregroundMark x1="52100" y1="31170" x2="53800" y2="53562"/>
                        <a14:foregroundMark x1="61500" y1="41476" x2="63700" y2="43130"/>
                        <a14:foregroundMark x1="61100" y1="36641" x2="62000" y2="40458"/>
                        <a14:foregroundMark x1="86400" y1="60560" x2="90700" y2="67176"/>
                        <a14:foregroundMark x1="85600" y1="71501" x2="86800" y2="75318"/>
                        <a14:foregroundMark x1="82100" y1="70483" x2="83400" y2="76463"/>
                        <a14:foregroundMark x1="55500" y1="76972" x2="78000" y2="82188"/>
                        <a14:foregroundMark x1="78000" y1="82188" x2="79100" y2="82952"/>
                        <a14:foregroundMark x1="28000" y1="80789" x2="35800" y2="75318"/>
                        <a14:foregroundMark x1="10000" y1="38804" x2="14300" y2="48092"/>
                      </a14:backgroundRemoval>
                    </a14:imgEffect>
                  </a14:imgLayer>
                </a14:imgProps>
              </a:ext>
              <a:ext uri="{28A0092B-C50C-407E-A947-70E740481C1C}">
                <a14:useLocalDpi xmlns:a14="http://schemas.microsoft.com/office/drawing/2010/main" val="0"/>
              </a:ext>
            </a:extLst>
          </a:blip>
          <a:srcRect b="12103"/>
          <a:stretch/>
        </p:blipFill>
        <p:spPr bwMode="auto">
          <a:xfrm>
            <a:off x="2385025" y="3572655"/>
            <a:ext cx="3277421" cy="2264342"/>
          </a:xfrm>
          <a:prstGeom prst="rect">
            <a:avLst/>
          </a:prstGeom>
          <a:noFill/>
          <a:extLst>
            <a:ext uri="{909E8E84-426E-40DD-AFC4-6F175D3DCCD1}">
              <a14:hiddenFill xmlns:a14="http://schemas.microsoft.com/office/drawing/2010/main">
                <a:solidFill>
                  <a:srgbClr val="FFFFFF"/>
                </a:solidFill>
              </a14:hiddenFill>
            </a:ext>
          </a:extLst>
        </p:spPr>
      </p:pic>
      <p:sp>
        <p:nvSpPr>
          <p:cNvPr id="12" name="Thought Bubble: Cloud 11">
            <a:extLst>
              <a:ext uri="{FF2B5EF4-FFF2-40B4-BE49-F238E27FC236}">
                <a16:creationId xmlns:a16="http://schemas.microsoft.com/office/drawing/2014/main" xmlns="" id="{BF03DD84-0FFE-39F5-0703-00D29A66B0C9}"/>
              </a:ext>
            </a:extLst>
          </p:cNvPr>
          <p:cNvSpPr/>
          <p:nvPr/>
        </p:nvSpPr>
        <p:spPr>
          <a:xfrm>
            <a:off x="5832978" y="2055474"/>
            <a:ext cx="6160099" cy="2146852"/>
          </a:xfrm>
          <a:custGeom>
            <a:avLst/>
            <a:gdLst>
              <a:gd name="connsiteX0" fmla="*/ 556120 w 6160099"/>
              <a:gd name="connsiteY0" fmla="*/ 714126 h 2146852"/>
              <a:gd name="connsiteX1" fmla="*/ 801811 w 6160099"/>
              <a:gd name="connsiteY1" fmla="*/ 343247 h 2146852"/>
              <a:gd name="connsiteX2" fmla="*/ 1997041 w 6160099"/>
              <a:gd name="connsiteY2" fmla="*/ 258516 h 2146852"/>
              <a:gd name="connsiteX3" fmla="*/ 3202110 w 6160099"/>
              <a:gd name="connsiteY3" fmla="*/ 170555 h 2146852"/>
              <a:gd name="connsiteX4" fmla="*/ 3671675 w 6160099"/>
              <a:gd name="connsiteY4" fmla="*/ 9939 h 2146852"/>
              <a:gd name="connsiteX5" fmla="*/ 4254033 w 6160099"/>
              <a:gd name="connsiteY5" fmla="*/ 123294 h 2146852"/>
              <a:gd name="connsiteX6" fmla="*/ 5056842 w 6160099"/>
              <a:gd name="connsiteY6" fmla="*/ 34289 h 2146852"/>
              <a:gd name="connsiteX7" fmla="*/ 5463950 w 6160099"/>
              <a:gd name="connsiteY7" fmla="*/ 277102 h 2146852"/>
              <a:gd name="connsiteX8" fmla="*/ 5986418 w 6160099"/>
              <a:gd name="connsiteY8" fmla="*/ 512759 h 2146852"/>
              <a:gd name="connsiteX9" fmla="*/ 5963032 w 6160099"/>
              <a:gd name="connsiteY9" fmla="*/ 768294 h 2146852"/>
              <a:gd name="connsiteX10" fmla="*/ 6133861 w 6160099"/>
              <a:gd name="connsiteY10" fmla="*/ 1159001 h 2146852"/>
              <a:gd name="connsiteX11" fmla="*/ 5333619 w 6160099"/>
              <a:gd name="connsiteY11" fmla="*/ 1501007 h 2146852"/>
              <a:gd name="connsiteX12" fmla="*/ 5047145 w 6160099"/>
              <a:gd name="connsiteY12" fmla="*/ 1794062 h 2146852"/>
              <a:gd name="connsiteX13" fmla="*/ 4071796 w 6160099"/>
              <a:gd name="connsiteY13" fmla="*/ 1829545 h 2146852"/>
              <a:gd name="connsiteX14" fmla="*/ 3374793 w 6160099"/>
              <a:gd name="connsiteY14" fmla="*/ 2142180 h 2146852"/>
              <a:gd name="connsiteX15" fmla="*/ 2349963 w 6160099"/>
              <a:gd name="connsiteY15" fmla="*/ 1951349 h 2146852"/>
              <a:gd name="connsiteX16" fmla="*/ 827620 w 6160099"/>
              <a:gd name="connsiteY16" fmla="*/ 1762804 h 2146852"/>
              <a:gd name="connsiteX17" fmla="*/ 158280 w 6160099"/>
              <a:gd name="connsiteY17" fmla="*/ 1552989 h 2146852"/>
              <a:gd name="connsiteX18" fmla="*/ 301302 w 6160099"/>
              <a:gd name="connsiteY18" fmla="*/ 1269773 h 2146852"/>
              <a:gd name="connsiteX19" fmla="*/ -713 w 6160099"/>
              <a:gd name="connsiteY19" fmla="*/ 979203 h 2146852"/>
              <a:gd name="connsiteX20" fmla="*/ 550844 w 6160099"/>
              <a:gd name="connsiteY20" fmla="*/ 720934 h 2146852"/>
              <a:gd name="connsiteX21" fmla="*/ 556120 w 6160099"/>
              <a:gd name="connsiteY21" fmla="*/ 714126 h 2146852"/>
              <a:gd name="connsiteX0" fmla="*/ -549229 w 6160099"/>
              <a:gd name="connsiteY0" fmla="*/ 2106319 h 2146852"/>
              <a:gd name="connsiteX1" fmla="*/ -608864 w 6160099"/>
              <a:gd name="connsiteY1" fmla="*/ 2165954 h 2146852"/>
              <a:gd name="connsiteX2" fmla="*/ -668499 w 6160099"/>
              <a:gd name="connsiteY2" fmla="*/ 2106319 h 2146852"/>
              <a:gd name="connsiteX3" fmla="*/ -608864 w 6160099"/>
              <a:gd name="connsiteY3" fmla="*/ 2046684 h 2146852"/>
              <a:gd name="connsiteX4" fmla="*/ -549229 w 6160099"/>
              <a:gd name="connsiteY4" fmla="*/ 2106319 h 2146852"/>
              <a:gd name="connsiteX0" fmla="*/ -98609 w 6160099"/>
              <a:gd name="connsiteY0" fmla="*/ 1996844 h 2146852"/>
              <a:gd name="connsiteX1" fmla="*/ -217879 w 6160099"/>
              <a:gd name="connsiteY1" fmla="*/ 2116114 h 2146852"/>
              <a:gd name="connsiteX2" fmla="*/ -337149 w 6160099"/>
              <a:gd name="connsiteY2" fmla="*/ 1996844 h 2146852"/>
              <a:gd name="connsiteX3" fmla="*/ -217879 w 6160099"/>
              <a:gd name="connsiteY3" fmla="*/ 1877574 h 2146852"/>
              <a:gd name="connsiteX4" fmla="*/ -98609 w 6160099"/>
              <a:gd name="connsiteY4" fmla="*/ 1996844 h 2146852"/>
              <a:gd name="connsiteX0" fmla="*/ 466864 w 6160099"/>
              <a:gd name="connsiteY0" fmla="*/ 1855209 h 2146852"/>
              <a:gd name="connsiteX1" fmla="*/ 287960 w 6160099"/>
              <a:gd name="connsiteY1" fmla="*/ 2034113 h 2146852"/>
              <a:gd name="connsiteX2" fmla="*/ 109056 w 6160099"/>
              <a:gd name="connsiteY2" fmla="*/ 1855209 h 2146852"/>
              <a:gd name="connsiteX3" fmla="*/ 287960 w 6160099"/>
              <a:gd name="connsiteY3" fmla="*/ 1676305 h 2146852"/>
              <a:gd name="connsiteX4" fmla="*/ 466864 w 6160099"/>
              <a:gd name="connsiteY4" fmla="*/ 1855209 h 2146852"/>
              <a:gd name="connsiteX0" fmla="*/ 669197 w 6160099"/>
              <a:gd name="connsiteY0" fmla="*/ 1300882 h 2146852"/>
              <a:gd name="connsiteX1" fmla="*/ 308004 w 6160099"/>
              <a:gd name="connsiteY1" fmla="*/ 1261275 h 2146852"/>
              <a:gd name="connsiteX2" fmla="*/ 987897 w 6160099"/>
              <a:gd name="connsiteY2" fmla="*/ 1734328 h 2146852"/>
              <a:gd name="connsiteX3" fmla="*/ 829902 w 6160099"/>
              <a:gd name="connsiteY3" fmla="*/ 1753262 h 2146852"/>
              <a:gd name="connsiteX4" fmla="*/ 2349678 w 6160099"/>
              <a:gd name="connsiteY4" fmla="*/ 1942602 h 2146852"/>
              <a:gd name="connsiteX5" fmla="*/ 2254425 w 6160099"/>
              <a:gd name="connsiteY5" fmla="*/ 1856132 h 2146852"/>
              <a:gd name="connsiteX6" fmla="*/ 4110582 w 6160099"/>
              <a:gd name="connsiteY6" fmla="*/ 1726973 h 2146852"/>
              <a:gd name="connsiteX7" fmla="*/ 4072509 w 6160099"/>
              <a:gd name="connsiteY7" fmla="*/ 1821842 h 2146852"/>
              <a:gd name="connsiteX8" fmla="*/ 4866620 w 6160099"/>
              <a:gd name="connsiteY8" fmla="*/ 1140713 h 2146852"/>
              <a:gd name="connsiteX9" fmla="*/ 5330196 w 6160099"/>
              <a:gd name="connsiteY9" fmla="*/ 1495342 h 2146852"/>
              <a:gd name="connsiteX10" fmla="*/ 5960180 w 6160099"/>
              <a:gd name="connsiteY10" fmla="*/ 763026 h 2146852"/>
              <a:gd name="connsiteX11" fmla="*/ 5753703 w 6160099"/>
              <a:gd name="connsiteY11" fmla="*/ 896012 h 2146852"/>
              <a:gd name="connsiteX12" fmla="*/ 5464806 w 6160099"/>
              <a:gd name="connsiteY12" fmla="*/ 269648 h 2146852"/>
              <a:gd name="connsiteX13" fmla="*/ 5475643 w 6160099"/>
              <a:gd name="connsiteY13" fmla="*/ 332463 h 2146852"/>
              <a:gd name="connsiteX14" fmla="*/ 4146374 w 6160099"/>
              <a:gd name="connsiteY14" fmla="*/ 196397 h 2146852"/>
              <a:gd name="connsiteX15" fmla="*/ 4252179 w 6160099"/>
              <a:gd name="connsiteY15" fmla="*/ 116287 h 2146852"/>
              <a:gd name="connsiteX16" fmla="*/ 3157193 w 6160099"/>
              <a:gd name="connsiteY16" fmla="*/ 234563 h 2146852"/>
              <a:gd name="connsiteX17" fmla="*/ 3208384 w 6160099"/>
              <a:gd name="connsiteY17" fmla="*/ 165486 h 2146852"/>
              <a:gd name="connsiteX18" fmla="*/ 1996328 w 6160099"/>
              <a:gd name="connsiteY18" fmla="*/ 258019 h 2146852"/>
              <a:gd name="connsiteX19" fmla="*/ 2181701 w 6160099"/>
              <a:gd name="connsiteY19" fmla="*/ 325009 h 2146852"/>
              <a:gd name="connsiteX20" fmla="*/ 588489 w 6160099"/>
              <a:gd name="connsiteY20" fmla="*/ 784644 h 2146852"/>
              <a:gd name="connsiteX21" fmla="*/ 556120 w 6160099"/>
              <a:gd name="connsiteY21" fmla="*/ 714126 h 21468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6160099" h="2146852" fill="none" extrusionOk="0">
                <a:moveTo>
                  <a:pt x="556120" y="714126"/>
                </a:moveTo>
                <a:cubicBezTo>
                  <a:pt x="522038" y="564852"/>
                  <a:pt x="588538" y="438629"/>
                  <a:pt x="801811" y="343247"/>
                </a:cubicBezTo>
                <a:cubicBezTo>
                  <a:pt x="1154253" y="212298"/>
                  <a:pt x="1575970" y="163969"/>
                  <a:pt x="1997041" y="258516"/>
                </a:cubicBezTo>
                <a:cubicBezTo>
                  <a:pt x="2241436" y="72670"/>
                  <a:pt x="2875604" y="-48879"/>
                  <a:pt x="3202110" y="170555"/>
                </a:cubicBezTo>
                <a:cubicBezTo>
                  <a:pt x="3279659" y="116293"/>
                  <a:pt x="3443297" y="26545"/>
                  <a:pt x="3671675" y="9939"/>
                </a:cubicBezTo>
                <a:cubicBezTo>
                  <a:pt x="3859862" y="-19547"/>
                  <a:pt x="4091998" y="44624"/>
                  <a:pt x="4254033" y="123294"/>
                </a:cubicBezTo>
                <a:cubicBezTo>
                  <a:pt x="4381197" y="17570"/>
                  <a:pt x="4795597" y="19260"/>
                  <a:pt x="5056842" y="34289"/>
                </a:cubicBezTo>
                <a:cubicBezTo>
                  <a:pt x="5289537" y="84098"/>
                  <a:pt x="5426112" y="149075"/>
                  <a:pt x="5463950" y="277102"/>
                </a:cubicBezTo>
                <a:cubicBezTo>
                  <a:pt x="5719024" y="282530"/>
                  <a:pt x="5913671" y="423411"/>
                  <a:pt x="5986418" y="512759"/>
                </a:cubicBezTo>
                <a:cubicBezTo>
                  <a:pt x="6041670" y="586524"/>
                  <a:pt x="6033595" y="697520"/>
                  <a:pt x="5963032" y="768294"/>
                </a:cubicBezTo>
                <a:cubicBezTo>
                  <a:pt x="6136134" y="876574"/>
                  <a:pt x="6228739" y="1033705"/>
                  <a:pt x="6133861" y="1159001"/>
                </a:cubicBezTo>
                <a:cubicBezTo>
                  <a:pt x="5969827" y="1361055"/>
                  <a:pt x="5777543" y="1509507"/>
                  <a:pt x="5333619" y="1501007"/>
                </a:cubicBezTo>
                <a:cubicBezTo>
                  <a:pt x="5349810" y="1610676"/>
                  <a:pt x="5194583" y="1728426"/>
                  <a:pt x="5047145" y="1794062"/>
                </a:cubicBezTo>
                <a:cubicBezTo>
                  <a:pt x="4763029" y="1891044"/>
                  <a:pt x="4371514" y="1961595"/>
                  <a:pt x="4071796" y="1829545"/>
                </a:cubicBezTo>
                <a:cubicBezTo>
                  <a:pt x="3981531" y="1982561"/>
                  <a:pt x="3681308" y="2090716"/>
                  <a:pt x="3374793" y="2142180"/>
                </a:cubicBezTo>
                <a:cubicBezTo>
                  <a:pt x="2937777" y="2200486"/>
                  <a:pt x="2589810" y="2120192"/>
                  <a:pt x="2349963" y="1951349"/>
                </a:cubicBezTo>
                <a:cubicBezTo>
                  <a:pt x="1812644" y="2168854"/>
                  <a:pt x="1145029" y="2020518"/>
                  <a:pt x="827620" y="1762804"/>
                </a:cubicBezTo>
                <a:cubicBezTo>
                  <a:pt x="551196" y="1797464"/>
                  <a:pt x="238613" y="1680075"/>
                  <a:pt x="158280" y="1552989"/>
                </a:cubicBezTo>
                <a:cubicBezTo>
                  <a:pt x="92114" y="1453161"/>
                  <a:pt x="158617" y="1353099"/>
                  <a:pt x="301302" y="1269773"/>
                </a:cubicBezTo>
                <a:cubicBezTo>
                  <a:pt x="89423" y="1216942"/>
                  <a:pt x="-30577" y="1107921"/>
                  <a:pt x="-713" y="979203"/>
                </a:cubicBezTo>
                <a:cubicBezTo>
                  <a:pt x="31766" y="836106"/>
                  <a:pt x="236656" y="737410"/>
                  <a:pt x="550844" y="720934"/>
                </a:cubicBezTo>
                <a:cubicBezTo>
                  <a:pt x="552535" y="718342"/>
                  <a:pt x="554221" y="716554"/>
                  <a:pt x="556120" y="714126"/>
                </a:cubicBezTo>
                <a:close/>
              </a:path>
              <a:path w="6160099" h="2146852" fill="none" extrusionOk="0">
                <a:moveTo>
                  <a:pt x="-549229" y="2106319"/>
                </a:moveTo>
                <a:cubicBezTo>
                  <a:pt x="-553601" y="2132346"/>
                  <a:pt x="-580591" y="2160807"/>
                  <a:pt x="-608864" y="2165954"/>
                </a:cubicBezTo>
                <a:cubicBezTo>
                  <a:pt x="-642052" y="2169807"/>
                  <a:pt x="-668299" y="2138295"/>
                  <a:pt x="-668499" y="2106319"/>
                </a:cubicBezTo>
                <a:cubicBezTo>
                  <a:pt x="-665860" y="2078235"/>
                  <a:pt x="-638990" y="2042860"/>
                  <a:pt x="-608864" y="2046684"/>
                </a:cubicBezTo>
                <a:cubicBezTo>
                  <a:pt x="-574436" y="2047357"/>
                  <a:pt x="-545348" y="2074846"/>
                  <a:pt x="-549229" y="2106319"/>
                </a:cubicBezTo>
                <a:close/>
              </a:path>
              <a:path w="6160099" h="2146852" fill="none" extrusionOk="0">
                <a:moveTo>
                  <a:pt x="-98609" y="1996844"/>
                </a:moveTo>
                <a:cubicBezTo>
                  <a:pt x="-85006" y="2057747"/>
                  <a:pt x="-142769" y="2118890"/>
                  <a:pt x="-217879" y="2116114"/>
                </a:cubicBezTo>
                <a:cubicBezTo>
                  <a:pt x="-285446" y="2108005"/>
                  <a:pt x="-340445" y="2053450"/>
                  <a:pt x="-337149" y="1996844"/>
                </a:cubicBezTo>
                <a:cubicBezTo>
                  <a:pt x="-337188" y="1932977"/>
                  <a:pt x="-285944" y="1892925"/>
                  <a:pt x="-217879" y="1877574"/>
                </a:cubicBezTo>
                <a:cubicBezTo>
                  <a:pt x="-166165" y="1876604"/>
                  <a:pt x="-95108" y="1928787"/>
                  <a:pt x="-98609" y="1996844"/>
                </a:cubicBezTo>
                <a:close/>
              </a:path>
              <a:path w="6160099" h="2146852" fill="none" extrusionOk="0">
                <a:moveTo>
                  <a:pt x="466864" y="1855209"/>
                </a:moveTo>
                <a:cubicBezTo>
                  <a:pt x="461642" y="1959874"/>
                  <a:pt x="386366" y="2027548"/>
                  <a:pt x="287960" y="2034113"/>
                </a:cubicBezTo>
                <a:cubicBezTo>
                  <a:pt x="177336" y="2032960"/>
                  <a:pt x="114985" y="1943705"/>
                  <a:pt x="109056" y="1855209"/>
                </a:cubicBezTo>
                <a:cubicBezTo>
                  <a:pt x="123803" y="1764099"/>
                  <a:pt x="191137" y="1668926"/>
                  <a:pt x="287960" y="1676305"/>
                </a:cubicBezTo>
                <a:cubicBezTo>
                  <a:pt x="407117" y="1680138"/>
                  <a:pt x="467323" y="1758672"/>
                  <a:pt x="466864" y="1855209"/>
                </a:cubicBezTo>
                <a:close/>
              </a:path>
              <a:path w="6160099" h="2146852" fill="none" extrusionOk="0">
                <a:moveTo>
                  <a:pt x="669197" y="1300882"/>
                </a:moveTo>
                <a:cubicBezTo>
                  <a:pt x="534714" y="1288407"/>
                  <a:pt x="399577" y="1292007"/>
                  <a:pt x="308004" y="1261275"/>
                </a:cubicBezTo>
                <a:moveTo>
                  <a:pt x="987897" y="1734328"/>
                </a:moveTo>
                <a:cubicBezTo>
                  <a:pt x="941453" y="1745909"/>
                  <a:pt x="877791" y="1758136"/>
                  <a:pt x="829902" y="1753262"/>
                </a:cubicBezTo>
                <a:moveTo>
                  <a:pt x="2349678" y="1942602"/>
                </a:moveTo>
                <a:cubicBezTo>
                  <a:pt x="2312513" y="1921744"/>
                  <a:pt x="2278501" y="1884409"/>
                  <a:pt x="2254425" y="1856132"/>
                </a:cubicBezTo>
                <a:moveTo>
                  <a:pt x="4110582" y="1726973"/>
                </a:moveTo>
                <a:cubicBezTo>
                  <a:pt x="4105683" y="1761819"/>
                  <a:pt x="4092573" y="1788404"/>
                  <a:pt x="4072509" y="1821842"/>
                </a:cubicBezTo>
                <a:moveTo>
                  <a:pt x="4866620" y="1140713"/>
                </a:moveTo>
                <a:cubicBezTo>
                  <a:pt x="5122335" y="1203281"/>
                  <a:pt x="5330926" y="1350431"/>
                  <a:pt x="5330196" y="1495342"/>
                </a:cubicBezTo>
                <a:moveTo>
                  <a:pt x="5960180" y="763026"/>
                </a:moveTo>
                <a:cubicBezTo>
                  <a:pt x="5919659" y="822480"/>
                  <a:pt x="5849527" y="858427"/>
                  <a:pt x="5753703" y="896012"/>
                </a:cubicBezTo>
                <a:moveTo>
                  <a:pt x="5464806" y="269648"/>
                </a:moveTo>
                <a:cubicBezTo>
                  <a:pt x="5473182" y="291152"/>
                  <a:pt x="5477945" y="309872"/>
                  <a:pt x="5475643" y="332463"/>
                </a:cubicBezTo>
                <a:moveTo>
                  <a:pt x="4146374" y="196397"/>
                </a:moveTo>
                <a:cubicBezTo>
                  <a:pt x="4182696" y="167011"/>
                  <a:pt x="4201855" y="136305"/>
                  <a:pt x="4252179" y="116287"/>
                </a:cubicBezTo>
                <a:moveTo>
                  <a:pt x="3157193" y="234563"/>
                </a:moveTo>
                <a:cubicBezTo>
                  <a:pt x="3171641" y="208667"/>
                  <a:pt x="3186131" y="188116"/>
                  <a:pt x="3208384" y="165486"/>
                </a:cubicBezTo>
                <a:moveTo>
                  <a:pt x="1996328" y="258019"/>
                </a:moveTo>
                <a:cubicBezTo>
                  <a:pt x="2059079" y="280275"/>
                  <a:pt x="2133529" y="301567"/>
                  <a:pt x="2181701" y="325009"/>
                </a:cubicBezTo>
                <a:moveTo>
                  <a:pt x="588489" y="784644"/>
                </a:moveTo>
                <a:cubicBezTo>
                  <a:pt x="574173" y="762268"/>
                  <a:pt x="560754" y="740026"/>
                  <a:pt x="556120" y="714126"/>
                </a:cubicBezTo>
              </a:path>
              <a:path w="6160099" h="2146852" stroke="0" extrusionOk="0">
                <a:moveTo>
                  <a:pt x="556120" y="714126"/>
                </a:moveTo>
                <a:cubicBezTo>
                  <a:pt x="527998" y="609586"/>
                  <a:pt x="627881" y="412014"/>
                  <a:pt x="801811" y="343247"/>
                </a:cubicBezTo>
                <a:cubicBezTo>
                  <a:pt x="1118582" y="196912"/>
                  <a:pt x="1602020" y="60913"/>
                  <a:pt x="1997041" y="258516"/>
                </a:cubicBezTo>
                <a:cubicBezTo>
                  <a:pt x="2177383" y="-17129"/>
                  <a:pt x="2798711" y="-15363"/>
                  <a:pt x="3202110" y="170555"/>
                </a:cubicBezTo>
                <a:cubicBezTo>
                  <a:pt x="3286186" y="82371"/>
                  <a:pt x="3481624" y="30435"/>
                  <a:pt x="3671675" y="9939"/>
                </a:cubicBezTo>
                <a:cubicBezTo>
                  <a:pt x="3899319" y="-1914"/>
                  <a:pt x="4133907" y="54623"/>
                  <a:pt x="4254033" y="123294"/>
                </a:cubicBezTo>
                <a:cubicBezTo>
                  <a:pt x="4424204" y="75455"/>
                  <a:pt x="4809068" y="23184"/>
                  <a:pt x="5056842" y="34289"/>
                </a:cubicBezTo>
                <a:cubicBezTo>
                  <a:pt x="5269805" y="53191"/>
                  <a:pt x="5416163" y="154834"/>
                  <a:pt x="5463950" y="277102"/>
                </a:cubicBezTo>
                <a:cubicBezTo>
                  <a:pt x="5688563" y="290166"/>
                  <a:pt x="5894760" y="413742"/>
                  <a:pt x="5986418" y="512759"/>
                </a:cubicBezTo>
                <a:cubicBezTo>
                  <a:pt x="6041176" y="591299"/>
                  <a:pt x="6042053" y="678921"/>
                  <a:pt x="5963032" y="768294"/>
                </a:cubicBezTo>
                <a:cubicBezTo>
                  <a:pt x="6155119" y="884356"/>
                  <a:pt x="6227497" y="1016646"/>
                  <a:pt x="6133861" y="1159001"/>
                </a:cubicBezTo>
                <a:cubicBezTo>
                  <a:pt x="6053343" y="1288964"/>
                  <a:pt x="5720679" y="1465659"/>
                  <a:pt x="5333619" y="1501007"/>
                </a:cubicBezTo>
                <a:cubicBezTo>
                  <a:pt x="5325217" y="1622436"/>
                  <a:pt x="5209206" y="1729353"/>
                  <a:pt x="5047145" y="1794062"/>
                </a:cubicBezTo>
                <a:cubicBezTo>
                  <a:pt x="4758575" y="1983318"/>
                  <a:pt x="4432112" y="1937855"/>
                  <a:pt x="4071796" y="1829545"/>
                </a:cubicBezTo>
                <a:cubicBezTo>
                  <a:pt x="3945362" y="1963092"/>
                  <a:pt x="3756796" y="2052064"/>
                  <a:pt x="3374793" y="2142180"/>
                </a:cubicBezTo>
                <a:cubicBezTo>
                  <a:pt x="2937532" y="2187555"/>
                  <a:pt x="2602089" y="2122821"/>
                  <a:pt x="2349963" y="1951349"/>
                </a:cubicBezTo>
                <a:cubicBezTo>
                  <a:pt x="1826733" y="2092693"/>
                  <a:pt x="1175753" y="2012807"/>
                  <a:pt x="827620" y="1762804"/>
                </a:cubicBezTo>
                <a:cubicBezTo>
                  <a:pt x="542227" y="1812632"/>
                  <a:pt x="220953" y="1678714"/>
                  <a:pt x="158280" y="1552989"/>
                </a:cubicBezTo>
                <a:cubicBezTo>
                  <a:pt x="112407" y="1459653"/>
                  <a:pt x="130621" y="1351573"/>
                  <a:pt x="301302" y="1269773"/>
                </a:cubicBezTo>
                <a:cubicBezTo>
                  <a:pt x="98686" y="1213893"/>
                  <a:pt x="-37864" y="1078334"/>
                  <a:pt x="-713" y="979203"/>
                </a:cubicBezTo>
                <a:cubicBezTo>
                  <a:pt x="92617" y="834964"/>
                  <a:pt x="223232" y="703797"/>
                  <a:pt x="550844" y="720934"/>
                </a:cubicBezTo>
                <a:cubicBezTo>
                  <a:pt x="552742" y="718712"/>
                  <a:pt x="554110" y="716683"/>
                  <a:pt x="556120" y="714126"/>
                </a:cubicBezTo>
                <a:close/>
              </a:path>
              <a:path w="6160099" h="2146852" stroke="0" extrusionOk="0">
                <a:moveTo>
                  <a:pt x="-549229" y="2106319"/>
                </a:moveTo>
                <a:cubicBezTo>
                  <a:pt x="-543622" y="2134109"/>
                  <a:pt x="-573979" y="2167119"/>
                  <a:pt x="-608864" y="2165954"/>
                </a:cubicBezTo>
                <a:cubicBezTo>
                  <a:pt x="-638089" y="2165395"/>
                  <a:pt x="-666820" y="2131750"/>
                  <a:pt x="-668499" y="2106319"/>
                </a:cubicBezTo>
                <a:cubicBezTo>
                  <a:pt x="-670368" y="2074499"/>
                  <a:pt x="-639305" y="2042532"/>
                  <a:pt x="-608864" y="2046684"/>
                </a:cubicBezTo>
                <a:cubicBezTo>
                  <a:pt x="-577758" y="2038983"/>
                  <a:pt x="-557013" y="2074607"/>
                  <a:pt x="-549229" y="2106319"/>
                </a:cubicBezTo>
                <a:close/>
              </a:path>
              <a:path w="6160099" h="2146852" stroke="0" extrusionOk="0">
                <a:moveTo>
                  <a:pt x="-98609" y="1996844"/>
                </a:moveTo>
                <a:cubicBezTo>
                  <a:pt x="-109143" y="2058230"/>
                  <a:pt x="-154439" y="2116292"/>
                  <a:pt x="-217879" y="2116114"/>
                </a:cubicBezTo>
                <a:cubicBezTo>
                  <a:pt x="-284208" y="2099893"/>
                  <a:pt x="-344423" y="2048957"/>
                  <a:pt x="-337149" y="1996844"/>
                </a:cubicBezTo>
                <a:cubicBezTo>
                  <a:pt x="-338854" y="1932130"/>
                  <a:pt x="-282475" y="1891764"/>
                  <a:pt x="-217879" y="1877574"/>
                </a:cubicBezTo>
                <a:cubicBezTo>
                  <a:pt x="-145449" y="1870637"/>
                  <a:pt x="-106373" y="1941302"/>
                  <a:pt x="-98609" y="1996844"/>
                </a:cubicBezTo>
                <a:close/>
              </a:path>
              <a:path w="6160099" h="2146852" stroke="0" extrusionOk="0">
                <a:moveTo>
                  <a:pt x="466864" y="1855209"/>
                </a:moveTo>
                <a:cubicBezTo>
                  <a:pt x="484020" y="1967925"/>
                  <a:pt x="408061" y="2042814"/>
                  <a:pt x="287960" y="2034113"/>
                </a:cubicBezTo>
                <a:cubicBezTo>
                  <a:pt x="190684" y="2051730"/>
                  <a:pt x="122998" y="1941164"/>
                  <a:pt x="109056" y="1855209"/>
                </a:cubicBezTo>
                <a:cubicBezTo>
                  <a:pt x="104184" y="1759153"/>
                  <a:pt x="192017" y="1670799"/>
                  <a:pt x="287960" y="1676305"/>
                </a:cubicBezTo>
                <a:cubicBezTo>
                  <a:pt x="388728" y="1655928"/>
                  <a:pt x="481484" y="1747241"/>
                  <a:pt x="466864" y="1855209"/>
                </a:cubicBezTo>
                <a:close/>
              </a:path>
              <a:path w="6160099" h="2146852" fill="none" stroke="0" extrusionOk="0">
                <a:moveTo>
                  <a:pt x="669197" y="1300882"/>
                </a:moveTo>
                <a:cubicBezTo>
                  <a:pt x="544864" y="1319952"/>
                  <a:pt x="412751" y="1298711"/>
                  <a:pt x="308004" y="1261275"/>
                </a:cubicBezTo>
                <a:moveTo>
                  <a:pt x="987897" y="1734328"/>
                </a:moveTo>
                <a:cubicBezTo>
                  <a:pt x="931977" y="1749409"/>
                  <a:pt x="882892" y="1748215"/>
                  <a:pt x="829902" y="1753262"/>
                </a:cubicBezTo>
                <a:moveTo>
                  <a:pt x="2349678" y="1942602"/>
                </a:moveTo>
                <a:cubicBezTo>
                  <a:pt x="2313397" y="1915153"/>
                  <a:pt x="2274421" y="1883733"/>
                  <a:pt x="2254425" y="1856132"/>
                </a:cubicBezTo>
                <a:moveTo>
                  <a:pt x="4110582" y="1726973"/>
                </a:moveTo>
                <a:cubicBezTo>
                  <a:pt x="4101103" y="1755128"/>
                  <a:pt x="4089501" y="1792209"/>
                  <a:pt x="4072509" y="1821842"/>
                </a:cubicBezTo>
                <a:moveTo>
                  <a:pt x="4866620" y="1140713"/>
                </a:moveTo>
                <a:cubicBezTo>
                  <a:pt x="5171506" y="1200592"/>
                  <a:pt x="5331065" y="1350058"/>
                  <a:pt x="5330196" y="1495342"/>
                </a:cubicBezTo>
                <a:moveTo>
                  <a:pt x="5960180" y="763026"/>
                </a:moveTo>
                <a:cubicBezTo>
                  <a:pt x="5913082" y="827686"/>
                  <a:pt x="5849606" y="844246"/>
                  <a:pt x="5753703" y="896012"/>
                </a:cubicBezTo>
                <a:moveTo>
                  <a:pt x="5464806" y="269648"/>
                </a:moveTo>
                <a:cubicBezTo>
                  <a:pt x="5474209" y="291844"/>
                  <a:pt x="5475551" y="312906"/>
                  <a:pt x="5475643" y="332463"/>
                </a:cubicBezTo>
                <a:moveTo>
                  <a:pt x="4146374" y="196397"/>
                </a:moveTo>
                <a:cubicBezTo>
                  <a:pt x="4175685" y="170333"/>
                  <a:pt x="4215658" y="147726"/>
                  <a:pt x="4252179" y="116287"/>
                </a:cubicBezTo>
                <a:moveTo>
                  <a:pt x="3157193" y="234563"/>
                </a:moveTo>
                <a:cubicBezTo>
                  <a:pt x="3169034" y="210765"/>
                  <a:pt x="3185078" y="186818"/>
                  <a:pt x="3208384" y="165486"/>
                </a:cubicBezTo>
                <a:moveTo>
                  <a:pt x="1996328" y="258019"/>
                </a:moveTo>
                <a:cubicBezTo>
                  <a:pt x="2056713" y="274924"/>
                  <a:pt x="2119631" y="309089"/>
                  <a:pt x="2181701" y="325009"/>
                </a:cubicBezTo>
                <a:moveTo>
                  <a:pt x="588489" y="784644"/>
                </a:moveTo>
                <a:cubicBezTo>
                  <a:pt x="570668" y="760851"/>
                  <a:pt x="563512" y="737872"/>
                  <a:pt x="556120" y="714126"/>
                </a:cubicBezTo>
              </a:path>
            </a:pathLst>
          </a:custGeom>
          <a:solidFill>
            <a:schemeClr val="bg1"/>
          </a:solidFill>
          <a:ln w="28575">
            <a:extLst>
              <a:ext uri="{C807C97D-BFC1-408E-A445-0C87EB9F89A2}">
                <ask:lineSketchStyleProps xmlns:ask="http://schemas.microsoft.com/office/drawing/2018/sketchyshapes" xmlns="" sd="2916202906">
                  <a:prstGeom prst="cloudCallout">
                    <a:avLst>
                      <a:gd name="adj1" fmla="val -59884"/>
                      <a:gd name="adj2" fmla="val 4811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thoăn</a:t>
            </a:r>
            <a:r>
              <a:rPr kumimoji="0" lang="en-US" sz="6000" b="1" i="0" u="none" strike="noStrike" kern="1200" cap="none" spc="0" normalizeH="0" noProof="0" dirty="0">
                <a:ln>
                  <a:noFill/>
                </a:ln>
                <a:solidFill>
                  <a:srgbClr val="4472C4">
                    <a:lumMod val="75000"/>
                  </a:srgbClr>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noProof="0" dirty="0" err="1">
                <a:ln>
                  <a:noFill/>
                </a:ln>
                <a:solidFill>
                  <a:srgbClr val="4472C4">
                    <a:lumMod val="75000"/>
                  </a:srgbClr>
                </a:solidFill>
                <a:effectLst/>
                <a:uLnTx/>
                <a:uFillTx/>
                <a:latin typeface="Calibri" panose="020F0502020204030204" pitchFamily="34" charset="0"/>
                <a:ea typeface="+mn-ea"/>
                <a:cs typeface="Calibri" panose="020F0502020204030204" pitchFamily="34" charset="0"/>
              </a:rPr>
              <a:t>thoắt</a:t>
            </a:r>
            <a:endParaRPr kumimoji="0" lang="en-US" sz="600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5" name="Rectangle: Rounded Corners 14">
            <a:extLst>
              <a:ext uri="{FF2B5EF4-FFF2-40B4-BE49-F238E27FC236}">
                <a16:creationId xmlns:a16="http://schemas.microsoft.com/office/drawing/2014/main" xmlns="" id="{4ABC1BBF-41D7-E97E-0A06-1EE7D3CD4DC5}"/>
              </a:ext>
            </a:extLst>
          </p:cNvPr>
          <p:cNvSpPr/>
          <p:nvPr/>
        </p:nvSpPr>
        <p:spPr>
          <a:xfrm>
            <a:off x="91818" y="6027959"/>
            <a:ext cx="3498406" cy="718457"/>
          </a:xfrm>
          <a:prstGeom prst="roundRect">
            <a:avLst/>
          </a:prstGeom>
          <a:solidFill>
            <a:schemeClr val="bg1"/>
          </a:solidFill>
          <a:ln w="3810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mn-cs"/>
              </a:rPr>
              <a:t>thoăn</a:t>
            </a:r>
            <a:r>
              <a:rPr kumimoji="0" lang="en-US" sz="3600" b="1" i="0" u="none" strike="noStrike" kern="1200" cap="none" spc="0" normalizeH="0" noProof="0" dirty="0">
                <a:ln>
                  <a:noFill/>
                </a:ln>
                <a:solidFill>
                  <a:prstClr val="black"/>
                </a:solidFill>
                <a:effectLst/>
                <a:uLnTx/>
                <a:uFillTx/>
                <a:latin typeface="Calibri" panose="020F0502020204030204"/>
                <a:ea typeface="+mn-ea"/>
                <a:cs typeface="+mn-cs"/>
              </a:rPr>
              <a:t> </a:t>
            </a:r>
            <a:r>
              <a:rPr kumimoji="0" lang="en-US" sz="3600" b="1" i="0" u="none" strike="noStrike" kern="1200" cap="none" spc="0" normalizeH="0" noProof="0" dirty="0" err="1">
                <a:ln>
                  <a:noFill/>
                </a:ln>
                <a:solidFill>
                  <a:prstClr val="black"/>
                </a:solidFill>
                <a:effectLst/>
                <a:uLnTx/>
                <a:uFillTx/>
                <a:latin typeface="Calibri" panose="020F0502020204030204"/>
                <a:ea typeface="+mn-ea"/>
                <a:cs typeface="+mn-cs"/>
              </a:rPr>
              <a:t>thoắt</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xmlns="" id="{6089DFB2-4235-4F0D-8DAC-F9958C2114AB}"/>
              </a:ext>
            </a:extLst>
          </p:cNvPr>
          <p:cNvPicPr>
            <a:picLocks noChangeAspect="1"/>
          </p:cNvPicPr>
          <p:nvPr/>
        </p:nvPicPr>
        <p:blipFill>
          <a:blip r:embed="rId7"/>
          <a:stretch>
            <a:fillRect/>
          </a:stretch>
        </p:blipFill>
        <p:spPr>
          <a:xfrm>
            <a:off x="3915104" y="230316"/>
            <a:ext cx="6748857" cy="1103472"/>
          </a:xfrm>
          <a:prstGeom prst="rect">
            <a:avLst/>
          </a:prstGeom>
        </p:spPr>
      </p:pic>
    </p:spTree>
    <p:extLst>
      <p:ext uri="{BB962C8B-B14F-4D97-AF65-F5344CB8AC3E}">
        <p14:creationId xmlns:p14="http://schemas.microsoft.com/office/powerpoint/2010/main" val="184648542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5"/>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5000" r="-5000"/>
          </a:stretch>
        </a:blipFill>
        <a:effectLst/>
      </p:bgPr>
    </p:bg>
    <p:spTree>
      <p:nvGrpSpPr>
        <p:cNvPr id="1" name=""/>
        <p:cNvGrpSpPr/>
        <p:nvPr/>
      </p:nvGrpSpPr>
      <p:grpSpPr>
        <a:xfrm>
          <a:off x="0" y="0"/>
          <a:ext cx="0" cy="0"/>
          <a:chOff x="0" y="0"/>
          <a:chExt cx="0" cy="0"/>
        </a:xfrm>
      </p:grpSpPr>
      <p:pic>
        <p:nvPicPr>
          <p:cNvPr id="1026" name="Picture 2" descr="Không có mô tả ảnh.">
            <a:extLst>
              <a:ext uri="{FF2B5EF4-FFF2-40B4-BE49-F238E27FC236}">
                <a16:creationId xmlns:a16="http://schemas.microsoft.com/office/drawing/2014/main" xmlns="" id="{24AE2442-9A16-4C58-9B8B-079E02FE83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xmlns="" id="{C9888DD2-24F0-4601-AE0F-276DAFA342C5}"/>
              </a:ext>
            </a:extLst>
          </p:cNvPr>
          <p:cNvPicPr>
            <a:picLocks noChangeAspect="1"/>
          </p:cNvPicPr>
          <p:nvPr/>
        </p:nvPicPr>
        <p:blipFill>
          <a:blip r:embed="rId4"/>
          <a:stretch>
            <a:fillRect/>
          </a:stretch>
        </p:blipFill>
        <p:spPr>
          <a:xfrm>
            <a:off x="2513360" y="512182"/>
            <a:ext cx="6968332" cy="2682472"/>
          </a:xfrm>
          <a:prstGeom prst="rect">
            <a:avLst/>
          </a:prstGeom>
        </p:spPr>
      </p:pic>
    </p:spTree>
    <p:extLst>
      <p:ext uri="{BB962C8B-B14F-4D97-AF65-F5344CB8AC3E}">
        <p14:creationId xmlns:p14="http://schemas.microsoft.com/office/powerpoint/2010/main" val="1176459223"/>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xmlns="" id="{16FF5A06-E3CD-4EC7-BC11-F7486826E001}"/>
              </a:ext>
            </a:extLst>
          </p:cNvPr>
          <p:cNvPicPr>
            <a:picLocks noChangeAspect="1"/>
          </p:cNvPicPr>
          <p:nvPr/>
        </p:nvPicPr>
        <p:blipFill rotWithShape="1">
          <a:blip r:embed="rId2">
            <a:extLst>
              <a:ext uri="{28A0092B-C50C-407E-A947-70E740481C1C}">
                <a14:useLocalDpi xmlns:a14="http://schemas.microsoft.com/office/drawing/2010/main" val="0"/>
              </a:ext>
            </a:extLst>
          </a:blip>
          <a:srcRect b="12103"/>
          <a:stretch/>
        </p:blipFill>
        <p:spPr>
          <a:xfrm>
            <a:off x="0" y="0"/>
            <a:ext cx="12192000" cy="6858000"/>
          </a:xfrm>
          <a:prstGeom prst="rect">
            <a:avLst/>
          </a:prstGeom>
        </p:spPr>
      </p:pic>
      <p:sp>
        <p:nvSpPr>
          <p:cNvPr id="29" name="Rectangle: Rounded Corners 28">
            <a:extLst>
              <a:ext uri="{FF2B5EF4-FFF2-40B4-BE49-F238E27FC236}">
                <a16:creationId xmlns:a16="http://schemas.microsoft.com/office/drawing/2014/main" xmlns="" id="{1F194496-5406-4EDD-A864-5FB70869AB97}"/>
              </a:ext>
            </a:extLst>
          </p:cNvPr>
          <p:cNvSpPr/>
          <p:nvPr/>
        </p:nvSpPr>
        <p:spPr>
          <a:xfrm>
            <a:off x="816441" y="1095269"/>
            <a:ext cx="10146312" cy="5838093"/>
          </a:xfrm>
          <a:prstGeom prst="roundRect">
            <a:avLst/>
          </a:prstGeom>
          <a:solidFill>
            <a:srgbClr val="FFFFFF">
              <a:alpha val="89804"/>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050" name="Picture 2" descr="Bản mềm mẫu giấy 4 ô ly - Mẫu giấy luyện viết chữ đẹp - Luyện chữ đẹp">
            <a:extLst>
              <a:ext uri="{FF2B5EF4-FFF2-40B4-BE49-F238E27FC236}">
                <a16:creationId xmlns:a16="http://schemas.microsoft.com/office/drawing/2014/main" xmlns="" id="{6153A0B4-F57B-4B54-86C0-9A616CB2953A}"/>
              </a:ext>
            </a:extLst>
          </p:cNvPr>
          <p:cNvPicPr>
            <a:picLocks noChangeAspect="1" noChangeArrowheads="1"/>
          </p:cNvPicPr>
          <p:nvPr/>
        </p:nvPicPr>
        <p:blipFill rotWithShape="1">
          <a:blip r:embed="rId3">
            <a:alphaModFix amt="85000"/>
            <a:extLst>
              <a:ext uri="{28A0092B-C50C-407E-A947-70E740481C1C}">
                <a14:useLocalDpi xmlns:a14="http://schemas.microsoft.com/office/drawing/2010/main" val="0"/>
              </a:ext>
            </a:extLst>
          </a:blip>
          <a:srcRect l="7699" t="11516" r="28253" b="23396"/>
          <a:stretch/>
        </p:blipFill>
        <p:spPr bwMode="auto">
          <a:xfrm>
            <a:off x="2836737" y="1244673"/>
            <a:ext cx="7489204" cy="5525025"/>
          </a:xfrm>
          <a:prstGeom prst="rect">
            <a:avLst/>
          </a:prstGeom>
          <a:noFill/>
          <a:extLst>
            <a:ext uri="{909E8E84-426E-40DD-AFC4-6F175D3DCCD1}">
              <a14:hiddenFill xmlns:a14="http://schemas.microsoft.com/office/drawing/2010/main">
                <a:solidFill>
                  <a:srgbClr val="FFFFFF"/>
                </a:solidFill>
              </a14:hiddenFill>
            </a:ext>
          </a:extLst>
        </p:spPr>
      </p:pic>
      <p:grpSp>
        <p:nvGrpSpPr>
          <p:cNvPr id="26" name="Group 25">
            <a:extLst>
              <a:ext uri="{FF2B5EF4-FFF2-40B4-BE49-F238E27FC236}">
                <a16:creationId xmlns:a16="http://schemas.microsoft.com/office/drawing/2014/main" xmlns="" id="{B26110EA-EBA6-44DE-86B2-39AADD13BD00}"/>
              </a:ext>
            </a:extLst>
          </p:cNvPr>
          <p:cNvGrpSpPr/>
          <p:nvPr/>
        </p:nvGrpSpPr>
        <p:grpSpPr>
          <a:xfrm>
            <a:off x="1108361" y="1841522"/>
            <a:ext cx="2997784" cy="1754326"/>
            <a:chOff x="927633" y="4245694"/>
            <a:chExt cx="2997784" cy="1754326"/>
          </a:xfrm>
        </p:grpSpPr>
        <p:sp>
          <p:nvSpPr>
            <p:cNvPr id="13" name="Rectangle 12">
              <a:extLst>
                <a:ext uri="{FF2B5EF4-FFF2-40B4-BE49-F238E27FC236}">
                  <a16:creationId xmlns:a16="http://schemas.microsoft.com/office/drawing/2014/main" xmlns="" id="{9728CBB3-0C97-4A85-BA6E-351367C46EC5}"/>
                </a:ext>
              </a:extLst>
            </p:cNvPr>
            <p:cNvSpPr/>
            <p:nvPr/>
          </p:nvSpPr>
          <p:spPr>
            <a:xfrm>
              <a:off x="2747478" y="4298989"/>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xmlns="" id="{5118139A-451E-4974-9112-DD46502271E2}"/>
                </a:ext>
              </a:extLst>
            </p:cNvPr>
            <p:cNvSpPr/>
            <p:nvPr/>
          </p:nvSpPr>
          <p:spPr>
            <a:xfrm>
              <a:off x="3347517" y="4306741"/>
              <a:ext cx="577900" cy="611673"/>
            </a:xfrm>
            <a:prstGeom prst="rect">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Arrow: Right 17">
              <a:extLst>
                <a:ext uri="{FF2B5EF4-FFF2-40B4-BE49-F238E27FC236}">
                  <a16:creationId xmlns:a16="http://schemas.microsoft.com/office/drawing/2014/main" xmlns="" id="{D9200713-C0E4-453B-B331-B39AE46CF59E}"/>
                </a:ext>
              </a:extLst>
            </p:cNvPr>
            <p:cNvSpPr/>
            <p:nvPr/>
          </p:nvSpPr>
          <p:spPr>
            <a:xfrm>
              <a:off x="1849212" y="4441515"/>
              <a:ext cx="733850" cy="315399"/>
            </a:xfrm>
            <a:prstGeom prst="rightArrow">
              <a:avLst/>
            </a:prstGeom>
            <a:solidFill>
              <a:schemeClr val="accent2">
                <a:lumMod val="60000"/>
                <a:lumOff val="4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xmlns="" id="{6191D612-FD08-4B30-AC8B-337151EA6933}"/>
                </a:ext>
              </a:extLst>
            </p:cNvPr>
            <p:cNvSpPr txBox="1"/>
            <p:nvPr/>
          </p:nvSpPr>
          <p:spPr>
            <a:xfrm>
              <a:off x="927633" y="4245694"/>
              <a:ext cx="1482678"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Lùi vào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Calibri" panose="020F0502020204030204"/>
                  <a:ea typeface="+mn-ea"/>
                  <a:cs typeface="+mn-cs"/>
                </a:rPr>
                <a:t>2 ô</a:t>
              </a:r>
            </a:p>
          </p:txBody>
        </p:sp>
      </p:grpSp>
      <p:pic>
        <p:nvPicPr>
          <p:cNvPr id="1028" name="Picture 4" descr="Student Writing (#4) | Free SVG">
            <a:extLst>
              <a:ext uri="{FF2B5EF4-FFF2-40B4-BE49-F238E27FC236}">
                <a16:creationId xmlns:a16="http://schemas.microsoft.com/office/drawing/2014/main" xmlns="" id="{C97F0956-E81D-4043-ACFB-9031EFD5EE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17156" y="4162621"/>
            <a:ext cx="2784369" cy="278436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tudent Writing (#3) | Free SVG">
            <a:extLst>
              <a:ext uri="{FF2B5EF4-FFF2-40B4-BE49-F238E27FC236}">
                <a16:creationId xmlns:a16="http://schemas.microsoft.com/office/drawing/2014/main" xmlns="" id="{5569EB8A-CDCD-4AF4-AC75-BDD58F30966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09925" y="4139316"/>
            <a:ext cx="2687093" cy="2687093"/>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7257AC25-C876-7065-1C70-0C576E2A6CC7}"/>
              </a:ext>
            </a:extLst>
          </p:cNvPr>
          <p:cNvSpPr txBox="1"/>
          <p:nvPr/>
        </p:nvSpPr>
        <p:spPr>
          <a:xfrm>
            <a:off x="3715352" y="2152627"/>
            <a:ext cx="5717406" cy="58477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Chích</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bông</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là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một</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con </a:t>
            </a:r>
            <a:r>
              <a:rPr kumimoji="0" lang="fr-FR" sz="3200" b="1" i="0" u="none" strike="noStrike" kern="1200" cap="none" spc="0" normalizeH="0" baseline="0" noProof="0" dirty="0" err="1">
                <a:ln>
                  <a:noFill/>
                </a:ln>
                <a:solidFill>
                  <a:prstClr val="black"/>
                </a:solidFill>
                <a:effectLst/>
                <a:uLnTx/>
                <a:uFillTx/>
                <a:latin typeface="HP001 5 hàng" panose="020B0603050302020204" pitchFamily="34" charset="0"/>
                <a:ea typeface="+mn-ea"/>
                <a:cs typeface="+mn-cs"/>
              </a:rPr>
              <a:t>chim</a:t>
            </a:r>
            <a:r>
              <a:rPr kumimoji="0" lang="fr-F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rPr>
              <a:t> </a:t>
            </a:r>
            <a:endParaRPr kumimoji="0" lang="pt-BR" sz="3200" b="1" i="0" u="none" strike="noStrike" kern="1200" cap="none" spc="0" normalizeH="0" baseline="0" noProof="0" dirty="0">
              <a:ln>
                <a:noFill/>
              </a:ln>
              <a:solidFill>
                <a:prstClr val="black"/>
              </a:solidFill>
              <a:effectLst/>
              <a:uLnTx/>
              <a:uFillTx/>
              <a:latin typeface="HP001 5 hàng" panose="020B0603050302020204" pitchFamily="34" charset="0"/>
              <a:ea typeface="+mn-ea"/>
              <a:cs typeface="+mn-cs"/>
            </a:endParaRPr>
          </a:p>
        </p:txBody>
      </p:sp>
      <p:pic>
        <p:nvPicPr>
          <p:cNvPr id="9" name="Picture 8">
            <a:extLst>
              <a:ext uri="{FF2B5EF4-FFF2-40B4-BE49-F238E27FC236}">
                <a16:creationId xmlns:a16="http://schemas.microsoft.com/office/drawing/2014/main" xmlns="" id="{0DD739FB-260C-40F4-AE61-6226044FD316}"/>
              </a:ext>
            </a:extLst>
          </p:cNvPr>
          <p:cNvPicPr>
            <a:picLocks noChangeAspect="1"/>
          </p:cNvPicPr>
          <p:nvPr/>
        </p:nvPicPr>
        <p:blipFill>
          <a:blip r:embed="rId6"/>
          <a:stretch>
            <a:fillRect/>
          </a:stretch>
        </p:blipFill>
        <p:spPr>
          <a:xfrm>
            <a:off x="3487131" y="0"/>
            <a:ext cx="5681964" cy="1329043"/>
          </a:xfrm>
          <a:prstGeom prst="rect">
            <a:avLst/>
          </a:prstGeom>
        </p:spPr>
      </p:pic>
    </p:spTree>
    <p:extLst>
      <p:ext uri="{BB962C8B-B14F-4D97-AF65-F5344CB8AC3E}">
        <p14:creationId xmlns:p14="http://schemas.microsoft.com/office/powerpoint/2010/main" val="194021169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182</TotalTime>
  <Words>513</Words>
  <Application>Microsoft Office PowerPoint</Application>
  <PresentationFormat>Custom</PresentationFormat>
  <Paragraphs>50</Paragraphs>
  <Slides>21</Slides>
  <Notes>5</Notes>
  <HiddenSlides>0</HiddenSlides>
  <MMClips>0</MMClips>
  <ScaleCrop>false</ScaleCrop>
  <HeadingPairs>
    <vt:vector size="4" baseType="variant">
      <vt:variant>
        <vt:lpstr>Theme</vt:lpstr>
      </vt:variant>
      <vt:variant>
        <vt:i4>2</vt:i4>
      </vt:variant>
      <vt:variant>
        <vt:lpstr>Slide Titles</vt:lpstr>
      </vt:variant>
      <vt:variant>
        <vt:i4>21</vt:i4>
      </vt:variant>
    </vt:vector>
  </HeadingPairs>
  <TitlesOfParts>
    <vt:vector size="23" baseType="lpstr">
      <vt:lpstr>Custom Design</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Viết vào vở các địa danh có trong đoạn văn dưới đây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Techsi.vn</cp:lastModifiedBy>
  <cp:revision>59</cp:revision>
  <dcterms:created xsi:type="dcterms:W3CDTF">2022-10-31T10:37:43Z</dcterms:created>
  <dcterms:modified xsi:type="dcterms:W3CDTF">2019-03-19T09:19:13Z</dcterms:modified>
</cp:coreProperties>
</file>