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544" r:id="rId4"/>
    <p:sldId id="293" r:id="rId5"/>
    <p:sldId id="325" r:id="rId6"/>
    <p:sldId id="510" r:id="rId7"/>
    <p:sldId id="511" r:id="rId8"/>
    <p:sldId id="512" r:id="rId9"/>
    <p:sldId id="513" r:id="rId10"/>
    <p:sldId id="514" r:id="rId11"/>
    <p:sldId id="515" r:id="rId12"/>
    <p:sldId id="326" r:id="rId13"/>
    <p:sldId id="508" r:id="rId14"/>
    <p:sldId id="316" r:id="rId15"/>
    <p:sldId id="506" r:id="rId16"/>
    <p:sldId id="333" r:id="rId17"/>
    <p:sldId id="507" r:id="rId18"/>
    <p:sldId id="465"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FF4A1-59EF-493F-A217-3E788FF611A5}"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D5E59-683E-4584-8E3E-8AB2D78BB0EC}" type="slidenum">
              <a:rPr lang="en-US" smtClean="0"/>
              <a:t>‹#›</a:t>
            </a:fld>
            <a:endParaRPr lang="en-US"/>
          </a:p>
        </p:txBody>
      </p:sp>
    </p:spTree>
    <p:extLst>
      <p:ext uri="{BB962C8B-B14F-4D97-AF65-F5344CB8AC3E}">
        <p14:creationId xmlns:p14="http://schemas.microsoft.com/office/powerpoint/2010/main" val="8252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extLst>
      <p:ext uri="{BB962C8B-B14F-4D97-AF65-F5344CB8AC3E}">
        <p14:creationId xmlns:p14="http://schemas.microsoft.com/office/powerpoint/2010/main" val="54802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BBA1B9-5EE7-3578-13F4-FC1BA7B78CB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0A753785-F8F3-9B10-891C-ABA0F19D4DF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794C372B-7EA3-ECED-4914-CE985CF34B0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7847167D-3555-963B-78D5-E3885B9B391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1836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9683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766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466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extLst>
      <p:ext uri="{BB962C8B-B14F-4D97-AF65-F5344CB8AC3E}">
        <p14:creationId xmlns:p14="http://schemas.microsoft.com/office/powerpoint/2010/main" val="366606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47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A2B505-3FF6-9B11-9950-219E941FEB4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C0B0F800-626E-D671-FA02-40EC316ECC0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A23B3882-54DA-06A6-746C-61B82E4FB42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F31FE45F-AB27-FF12-6CAD-55548285A1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4161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8BEC48-D5E9-DF5E-55E0-65C1DF2D3CE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BB22100E-DEBD-A9C7-8228-7B6EFEDC0AC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42354970-24A0-4A73-7DAC-C1E5ACF8249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88DC7D94-FD4B-01D4-237A-8EA89E62FEB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432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CAD7D2D-A4BE-F63D-BFFA-F14608854CC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B30B2BB1-CF41-E37B-A1FA-6D93C0F3A35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A29A3945-C51C-3903-86A5-CEA7EC37004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ACE6A2D7-39B8-0A67-746E-ACB6F907B9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1211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C4B5F8-BAE3-DCFB-A9EC-A66B4A1FC49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800BD773-D1E9-C3EF-66C7-E00A040C7A5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15D7C77B-2C7E-8500-A9C8-4E9216518DF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0B2ACE4E-89BC-18A2-BCC5-76B690022E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28466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45BBEF-EAA6-F4E4-204D-181E4D008CA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52BB3684-0C07-911A-55A3-4C51B491100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E1EFDB5C-9959-D1C6-50A6-593FB83D8B8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368AEDBB-F02A-EFEF-4A7B-84C7401969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94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80BDC7C-45D3-F098-0AD1-232C81C504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409857F4-919F-11B9-BAD9-440874ABA4B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0A1768BE-D950-E511-18A3-20F3F6BA26A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E477CE29-994C-D612-67A7-1FA5AC4711C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52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8057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AD6143-D6A0-496A-B790-0D85DA1A0E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511A84A-BDE7-49CC-8D64-EF6C0A92262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3FEBBF3-3363-409C-9D18-C5326B8F0C60}"/>
              </a:ext>
            </a:extLst>
          </p:cNvPr>
          <p:cNvSpPr>
            <a:spLocks noGrp="1"/>
          </p:cNvSpPr>
          <p:nvPr>
            <p:ph type="dt" sz="half" idx="10"/>
          </p:nvPr>
        </p:nvSpPr>
        <p:spPr>
          <a:xfrm>
            <a:off x="838200" y="6356350"/>
            <a:ext cx="2743200" cy="365125"/>
          </a:xfrm>
          <a:prstGeom prst="rect">
            <a:avLst/>
          </a:prstGeom>
        </p:spPr>
        <p:txBody>
          <a:bodyPr/>
          <a:lstStyle/>
          <a:p>
            <a:fld id="{59BA53E6-E9F0-420A-A48E-81144C71B9F1}"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xmlns="" id="{5C27EF46-4A8E-466F-9A02-525C487760F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DFEC7A6-D82A-4943-99D0-7B8C61C44B05}"/>
              </a:ext>
            </a:extLst>
          </p:cNvPr>
          <p:cNvSpPr>
            <a:spLocks noGrp="1"/>
          </p:cNvSpPr>
          <p:nvPr>
            <p:ph type="sldNum" sz="quarter" idx="12"/>
          </p:nvPr>
        </p:nvSpPr>
        <p:spPr>
          <a:xfrm>
            <a:off x="8610600" y="6356350"/>
            <a:ext cx="2743200" cy="365125"/>
          </a:xfrm>
          <a:prstGeom prst="rect">
            <a:avLst/>
          </a:prstGeom>
        </p:spPr>
        <p:txBody>
          <a:bodyPr/>
          <a:lstStyle/>
          <a:p>
            <a:fld id="{8A3BB476-B2F2-4710-B2A1-9B1FC1822531}" type="slidenum">
              <a:rPr lang="zh-CN" altLang="en-US" smtClean="0"/>
              <a:t>‹#›</a:t>
            </a:fld>
            <a:endParaRPr lang="zh-CN" altLang="en-US"/>
          </a:p>
        </p:txBody>
      </p:sp>
    </p:spTree>
    <p:extLst>
      <p:ext uri="{BB962C8B-B14F-4D97-AF65-F5344CB8AC3E}">
        <p14:creationId xmlns:p14="http://schemas.microsoft.com/office/powerpoint/2010/main" val="567456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11BFA98-3E80-431D-B5D2-C5A2935EDA3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66154E71-43D8-4002-9E76-81B208A38587}"/>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9D11B23-AEEF-409C-86CF-8982BE3E6477}"/>
              </a:ext>
            </a:extLst>
          </p:cNvPr>
          <p:cNvSpPr>
            <a:spLocks noGrp="1"/>
          </p:cNvSpPr>
          <p:nvPr>
            <p:ph type="dt" sz="half" idx="10"/>
          </p:nvPr>
        </p:nvSpPr>
        <p:spPr>
          <a:xfrm>
            <a:off x="838200" y="6356350"/>
            <a:ext cx="2743200" cy="365125"/>
          </a:xfrm>
          <a:prstGeom prst="rect">
            <a:avLst/>
          </a:prstGeom>
        </p:spPr>
        <p:txBody>
          <a:bodyPr/>
          <a:lstStyle/>
          <a:p>
            <a:fld id="{59BA53E6-E9F0-420A-A48E-81144C71B9F1}"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xmlns="" id="{143155EB-CB15-454F-A669-CF84A820BDB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E32814F2-589B-44AC-B6B0-4B340FBD12B3}"/>
              </a:ext>
            </a:extLst>
          </p:cNvPr>
          <p:cNvSpPr>
            <a:spLocks noGrp="1"/>
          </p:cNvSpPr>
          <p:nvPr>
            <p:ph type="sldNum" sz="quarter" idx="12"/>
          </p:nvPr>
        </p:nvSpPr>
        <p:spPr>
          <a:xfrm>
            <a:off x="8610600" y="6356350"/>
            <a:ext cx="2743200" cy="365125"/>
          </a:xfrm>
          <a:prstGeom prst="rect">
            <a:avLst/>
          </a:prstGeom>
        </p:spPr>
        <p:txBody>
          <a:bodyPr/>
          <a:lstStyle/>
          <a:p>
            <a:fld id="{8A3BB476-B2F2-4710-B2A1-9B1FC1822531}" type="slidenum">
              <a:rPr lang="zh-CN" altLang="en-US" smtClean="0"/>
              <a:t>‹#›</a:t>
            </a:fld>
            <a:endParaRPr lang="zh-CN" altLang="en-US"/>
          </a:p>
        </p:txBody>
      </p:sp>
    </p:spTree>
    <p:extLst>
      <p:ext uri="{BB962C8B-B14F-4D97-AF65-F5344CB8AC3E}">
        <p14:creationId xmlns:p14="http://schemas.microsoft.com/office/powerpoint/2010/main" val="481316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EBE0E90F-DF6E-49A3-943D-B64C47FA407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3BE1024D-BC8E-430C-9F29-CDD31F65A05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ED00E75-1BDE-443A-9ED7-50809DA682F2}"/>
              </a:ext>
            </a:extLst>
          </p:cNvPr>
          <p:cNvSpPr>
            <a:spLocks noGrp="1"/>
          </p:cNvSpPr>
          <p:nvPr>
            <p:ph type="dt" sz="half" idx="10"/>
          </p:nvPr>
        </p:nvSpPr>
        <p:spPr>
          <a:xfrm>
            <a:off x="838200" y="6356350"/>
            <a:ext cx="2743200" cy="365125"/>
          </a:xfrm>
          <a:prstGeom prst="rect">
            <a:avLst/>
          </a:prstGeom>
        </p:spPr>
        <p:txBody>
          <a:bodyPr/>
          <a:lstStyle/>
          <a:p>
            <a:fld id="{59BA53E6-E9F0-420A-A48E-81144C71B9F1}"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xmlns="" id="{682DB22B-9FE6-423F-9D5C-8C8F23F0EE8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F9478E7-C916-48D6-BDD9-A35C0720E50B}"/>
              </a:ext>
            </a:extLst>
          </p:cNvPr>
          <p:cNvSpPr>
            <a:spLocks noGrp="1"/>
          </p:cNvSpPr>
          <p:nvPr>
            <p:ph type="sldNum" sz="quarter" idx="12"/>
          </p:nvPr>
        </p:nvSpPr>
        <p:spPr>
          <a:xfrm>
            <a:off x="8610600" y="6356350"/>
            <a:ext cx="2743200" cy="365125"/>
          </a:xfrm>
          <a:prstGeom prst="rect">
            <a:avLst/>
          </a:prstGeom>
        </p:spPr>
        <p:txBody>
          <a:bodyPr/>
          <a:lstStyle/>
          <a:p>
            <a:fld id="{8A3BB476-B2F2-4710-B2A1-9B1FC1822531}" type="slidenum">
              <a:rPr lang="zh-CN" altLang="en-US" smtClean="0"/>
              <a:t>‹#›</a:t>
            </a:fld>
            <a:endParaRPr lang="zh-CN" altLang="en-US"/>
          </a:p>
        </p:txBody>
      </p:sp>
    </p:spTree>
    <p:extLst>
      <p:ext uri="{BB962C8B-B14F-4D97-AF65-F5344CB8AC3E}">
        <p14:creationId xmlns:p14="http://schemas.microsoft.com/office/powerpoint/2010/main" val="2494212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20B5D3-CC85-4094-854C-4B3E65A86A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48B9F81-DCB0-46CC-B30E-E37617D63C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B680162-24DB-4C74-A48C-83F37F5C4111}"/>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3/19/2019</a:t>
            </a:fld>
            <a:endParaRPr lang="en-US"/>
          </a:p>
        </p:txBody>
      </p:sp>
      <p:sp>
        <p:nvSpPr>
          <p:cNvPr id="5" name="Footer Placeholder 4">
            <a:extLst>
              <a:ext uri="{FF2B5EF4-FFF2-40B4-BE49-F238E27FC236}">
                <a16:creationId xmlns:a16="http://schemas.microsoft.com/office/drawing/2014/main" xmlns="" id="{09E6A323-2AB8-4F88-B6B0-9CDBC8CB0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7728B51-5A91-4E6A-81B4-B8938BA80D1D}"/>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665378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2B29A-BFEA-44FC-B8D9-7FEF6C5A1C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C68FEF-0228-4E45-AB76-DE695FB65B2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48240B-880F-4027-9F10-38991EF588FB}"/>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3/19/2019</a:t>
            </a:fld>
            <a:endParaRPr lang="en-US"/>
          </a:p>
        </p:txBody>
      </p:sp>
      <p:sp>
        <p:nvSpPr>
          <p:cNvPr id="5" name="Footer Placeholder 4">
            <a:extLst>
              <a:ext uri="{FF2B5EF4-FFF2-40B4-BE49-F238E27FC236}">
                <a16:creationId xmlns:a16="http://schemas.microsoft.com/office/drawing/2014/main" xmlns="" id="{5199C563-E086-474E-B611-6FEE2245B5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3556305-3C87-43AD-91E6-E7881C1C668F}"/>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109035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03B8A3-61CF-46FC-A547-757A87A46F5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CE4B275-4E38-463F-B374-7CC0B1ED73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D42CB99-AA63-49E7-80C4-A7741A712DD0}"/>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3/19/2019</a:t>
            </a:fld>
            <a:endParaRPr lang="en-US"/>
          </a:p>
        </p:txBody>
      </p:sp>
      <p:sp>
        <p:nvSpPr>
          <p:cNvPr id="5" name="Footer Placeholder 4">
            <a:extLst>
              <a:ext uri="{FF2B5EF4-FFF2-40B4-BE49-F238E27FC236}">
                <a16:creationId xmlns:a16="http://schemas.microsoft.com/office/drawing/2014/main" xmlns="" id="{563F953E-BCFA-4359-810D-F30B203004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EDE6725-60DE-4CD6-8A4E-A089EE20D492}"/>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424660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9820FA-A833-4BB6-BFF0-DC002D4710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1D591F7-5462-49EF-A00B-5C15A754BAF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8A73D02-AA8F-40E0-9AEA-ACFFF486E06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D93A1E1-2EFA-489B-A5C3-6A00C26B28AA}"/>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3/19/2019</a:t>
            </a:fld>
            <a:endParaRPr lang="en-US"/>
          </a:p>
        </p:txBody>
      </p:sp>
      <p:sp>
        <p:nvSpPr>
          <p:cNvPr id="6" name="Footer Placeholder 5">
            <a:extLst>
              <a:ext uri="{FF2B5EF4-FFF2-40B4-BE49-F238E27FC236}">
                <a16:creationId xmlns:a16="http://schemas.microsoft.com/office/drawing/2014/main" xmlns="" id="{82C315A4-0BBB-44C1-B07A-0DD1E1F47E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34DE64B-9291-45F7-A377-E87FDDF7FE41}"/>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4241841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5F8C6-57E0-4AA6-A97D-2E9E57FB01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D9321A8-E785-4078-89C0-5AA8653744E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F89E62F-48A6-4669-8BF7-71056EEE0C6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00EF661-38D3-444C-9337-ED665EE581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0A248DD-C06C-41F3-B56E-D2D360C36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CD1B61B-B14F-4D50-BDAC-73FF5FAF5687}"/>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3/19/2019</a:t>
            </a:fld>
            <a:endParaRPr lang="en-US"/>
          </a:p>
        </p:txBody>
      </p:sp>
      <p:sp>
        <p:nvSpPr>
          <p:cNvPr id="8" name="Footer Placeholder 7">
            <a:extLst>
              <a:ext uri="{FF2B5EF4-FFF2-40B4-BE49-F238E27FC236}">
                <a16:creationId xmlns:a16="http://schemas.microsoft.com/office/drawing/2014/main" xmlns="" id="{7EB7512F-51B2-448C-87E7-4EE70E6F84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BF0437E9-9A30-4806-B1BD-BBC4AADB944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327150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9A256-8CB4-4306-974D-E9BC9435C0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C6BA90B-B41C-4AB8-B2BA-23CCADD176E0}"/>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3/19/2019</a:t>
            </a:fld>
            <a:endParaRPr lang="en-US"/>
          </a:p>
        </p:txBody>
      </p:sp>
      <p:sp>
        <p:nvSpPr>
          <p:cNvPr id="4" name="Footer Placeholder 3">
            <a:extLst>
              <a:ext uri="{FF2B5EF4-FFF2-40B4-BE49-F238E27FC236}">
                <a16:creationId xmlns:a16="http://schemas.microsoft.com/office/drawing/2014/main" xmlns="" id="{CC705E3D-3CF7-4697-AD6B-092C230E3E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15CDE2AA-B3C5-474C-BD47-2B0B0E117866}"/>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2177501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5F7B938-C68D-46E0-90AF-B990E3D484C4}"/>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3/19/2019</a:t>
            </a:fld>
            <a:endParaRPr lang="en-US"/>
          </a:p>
        </p:txBody>
      </p:sp>
      <p:sp>
        <p:nvSpPr>
          <p:cNvPr id="3" name="Footer Placeholder 2">
            <a:extLst>
              <a:ext uri="{FF2B5EF4-FFF2-40B4-BE49-F238E27FC236}">
                <a16:creationId xmlns:a16="http://schemas.microsoft.com/office/drawing/2014/main" xmlns="" id="{D3BBA7AC-1399-4388-A0F0-7F6C5573FF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D9FB9DB5-C021-4B49-A948-F96C355879F2}"/>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3293571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C316A-0038-4C4D-9E48-35F6D792D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2902D09-1904-45E6-91AC-868BE01CEE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5F325C2-8F30-4379-BA40-9F8D7C6150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B28CC52-1B05-435E-AC57-DAEE968509B1}"/>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3/19/2019</a:t>
            </a:fld>
            <a:endParaRPr lang="en-US"/>
          </a:p>
        </p:txBody>
      </p:sp>
      <p:sp>
        <p:nvSpPr>
          <p:cNvPr id="6" name="Footer Placeholder 5">
            <a:extLst>
              <a:ext uri="{FF2B5EF4-FFF2-40B4-BE49-F238E27FC236}">
                <a16:creationId xmlns:a16="http://schemas.microsoft.com/office/drawing/2014/main" xmlns="" id="{59FFC289-F380-4661-A564-0D82004F8A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87391DB-F133-4A84-A4F6-96EEF8ECE6F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36769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98EADAE-67CA-4860-8A7F-BC80B10B6A9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00BAF58-969A-4D2B-A32E-5175F20B5BA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502EA76-3BB5-46F1-A78D-2EC84C922A56}"/>
              </a:ext>
            </a:extLst>
          </p:cNvPr>
          <p:cNvSpPr>
            <a:spLocks noGrp="1"/>
          </p:cNvSpPr>
          <p:nvPr>
            <p:ph type="dt" sz="half" idx="10"/>
          </p:nvPr>
        </p:nvSpPr>
        <p:spPr>
          <a:xfrm>
            <a:off x="838200" y="6356350"/>
            <a:ext cx="2743200" cy="365125"/>
          </a:xfrm>
          <a:prstGeom prst="rect">
            <a:avLst/>
          </a:prstGeom>
        </p:spPr>
        <p:txBody>
          <a:bodyPr/>
          <a:lstStyle/>
          <a:p>
            <a:fld id="{59BA53E6-E9F0-420A-A48E-81144C71B9F1}"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xmlns="" id="{6BD6310E-9D39-4BF7-94F6-125B2CDE9C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B1A51600-6DA5-47CE-B9CE-9C8AFC07102C}"/>
              </a:ext>
            </a:extLst>
          </p:cNvPr>
          <p:cNvSpPr>
            <a:spLocks noGrp="1"/>
          </p:cNvSpPr>
          <p:nvPr>
            <p:ph type="sldNum" sz="quarter" idx="12"/>
          </p:nvPr>
        </p:nvSpPr>
        <p:spPr>
          <a:xfrm>
            <a:off x="8610600" y="6356350"/>
            <a:ext cx="2743200" cy="365125"/>
          </a:xfrm>
          <a:prstGeom prst="rect">
            <a:avLst/>
          </a:prstGeom>
        </p:spPr>
        <p:txBody>
          <a:bodyPr/>
          <a:lstStyle/>
          <a:p>
            <a:fld id="{8A3BB476-B2F2-4710-B2A1-9B1FC1822531}" type="slidenum">
              <a:rPr lang="zh-CN" altLang="en-US" smtClean="0"/>
              <a:t>‹#›</a:t>
            </a:fld>
            <a:endParaRPr lang="zh-CN" altLang="en-US"/>
          </a:p>
        </p:txBody>
      </p:sp>
    </p:spTree>
    <p:extLst>
      <p:ext uri="{BB962C8B-B14F-4D97-AF65-F5344CB8AC3E}">
        <p14:creationId xmlns:p14="http://schemas.microsoft.com/office/powerpoint/2010/main" val="3790090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C3008-7084-43E7-8A33-BE066A7CE2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304A9E4-A566-47C5-A67A-2186C1BE83B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6D5754D-6D79-47B1-906B-0F8F7AE640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8B4285-C50B-4213-B705-30EEC5B1AE68}"/>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3/19/2019</a:t>
            </a:fld>
            <a:endParaRPr lang="en-US"/>
          </a:p>
        </p:txBody>
      </p:sp>
      <p:sp>
        <p:nvSpPr>
          <p:cNvPr id="6" name="Footer Placeholder 5">
            <a:extLst>
              <a:ext uri="{FF2B5EF4-FFF2-40B4-BE49-F238E27FC236}">
                <a16:creationId xmlns:a16="http://schemas.microsoft.com/office/drawing/2014/main" xmlns="" id="{F738C16D-FDE3-4972-A556-656070254C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E16AB72-F988-482E-A10D-3C2FBF10BEF9}"/>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3140830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157ADC-D543-4FCA-B737-EEB837B654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5CDC821-BC8F-46CA-AB3D-577BF6B143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BA12BE-91FD-4268-B8D7-579F2F91F539}"/>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3/19/2019</a:t>
            </a:fld>
            <a:endParaRPr lang="en-US"/>
          </a:p>
        </p:txBody>
      </p:sp>
      <p:sp>
        <p:nvSpPr>
          <p:cNvPr id="5" name="Footer Placeholder 4">
            <a:extLst>
              <a:ext uri="{FF2B5EF4-FFF2-40B4-BE49-F238E27FC236}">
                <a16:creationId xmlns:a16="http://schemas.microsoft.com/office/drawing/2014/main" xmlns="" id="{E3640B0C-AB6F-43C5-9274-2D3D7D24AA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C6656F2-9B7A-4AF5-8203-2B9E7E64420A}"/>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376741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A2DC0F-E4E5-4657-B758-F7B47C801A4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43DDC37-166A-453C-8C28-4083976D56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805527-8708-4D10-B18F-1D9734D4B447}"/>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3/19/2019</a:t>
            </a:fld>
            <a:endParaRPr lang="en-US"/>
          </a:p>
        </p:txBody>
      </p:sp>
      <p:sp>
        <p:nvSpPr>
          <p:cNvPr id="5" name="Footer Placeholder 4">
            <a:extLst>
              <a:ext uri="{FF2B5EF4-FFF2-40B4-BE49-F238E27FC236}">
                <a16:creationId xmlns:a16="http://schemas.microsoft.com/office/drawing/2014/main" xmlns="" id="{8E6962E1-BECB-4892-816A-CED1405D1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FEFF37B-671D-4C7E-89AD-961C7BC565C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265724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3/19/2019</a:t>
            </a:fld>
            <a:endParaRPr lang="en-US"/>
          </a:p>
        </p:txBody>
      </p:sp>
      <p:sp>
        <p:nvSpPr>
          <p:cNvPr id="5" name="Footer Placeholder 4">
            <a:extLst>
              <a:ext uri="{FF2B5EF4-FFF2-40B4-BE49-F238E27FC236}">
                <a16:creationId xmlns:a16="http://schemas.microsoft.com/office/drawing/2014/main" xmlns=""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400500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3/19/2019</a:t>
            </a:fld>
            <a:endParaRPr lang="en-US"/>
          </a:p>
        </p:txBody>
      </p:sp>
      <p:sp>
        <p:nvSpPr>
          <p:cNvPr id="5" name="Footer Placeholder 4">
            <a:extLst>
              <a:ext uri="{FF2B5EF4-FFF2-40B4-BE49-F238E27FC236}">
                <a16:creationId xmlns:a16="http://schemas.microsoft.com/office/drawing/2014/main" xmlns=""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46354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3/19/2019</a:t>
            </a:fld>
            <a:endParaRPr lang="en-US"/>
          </a:p>
        </p:txBody>
      </p:sp>
      <p:sp>
        <p:nvSpPr>
          <p:cNvPr id="5" name="Footer Placeholder 4">
            <a:extLst>
              <a:ext uri="{FF2B5EF4-FFF2-40B4-BE49-F238E27FC236}">
                <a16:creationId xmlns:a16="http://schemas.microsoft.com/office/drawing/2014/main" xmlns=""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806567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3/19/2019</a:t>
            </a:fld>
            <a:endParaRPr lang="en-US"/>
          </a:p>
        </p:txBody>
      </p:sp>
      <p:sp>
        <p:nvSpPr>
          <p:cNvPr id="6" name="Footer Placeholder 5">
            <a:extLst>
              <a:ext uri="{FF2B5EF4-FFF2-40B4-BE49-F238E27FC236}">
                <a16:creationId xmlns:a16="http://schemas.microsoft.com/office/drawing/2014/main" xmlns=""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9127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3/19/2019</a:t>
            </a:fld>
            <a:endParaRPr lang="en-US"/>
          </a:p>
        </p:txBody>
      </p:sp>
      <p:sp>
        <p:nvSpPr>
          <p:cNvPr id="8" name="Footer Placeholder 7">
            <a:extLst>
              <a:ext uri="{FF2B5EF4-FFF2-40B4-BE49-F238E27FC236}">
                <a16:creationId xmlns:a16="http://schemas.microsoft.com/office/drawing/2014/main" xmlns=""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874945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3/19/2019</a:t>
            </a:fld>
            <a:endParaRPr lang="en-US"/>
          </a:p>
        </p:txBody>
      </p:sp>
      <p:sp>
        <p:nvSpPr>
          <p:cNvPr id="4" name="Footer Placeholder 3">
            <a:extLst>
              <a:ext uri="{FF2B5EF4-FFF2-40B4-BE49-F238E27FC236}">
                <a16:creationId xmlns:a16="http://schemas.microsoft.com/office/drawing/2014/main" xmlns=""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53509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3/19/2019</a:t>
            </a:fld>
            <a:endParaRPr lang="en-US"/>
          </a:p>
        </p:txBody>
      </p:sp>
      <p:sp>
        <p:nvSpPr>
          <p:cNvPr id="3" name="Footer Placeholder 2">
            <a:extLst>
              <a:ext uri="{FF2B5EF4-FFF2-40B4-BE49-F238E27FC236}">
                <a16:creationId xmlns:a16="http://schemas.microsoft.com/office/drawing/2014/main" xmlns=""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0066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968838-2489-4440-91C9-AD4FA978C7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683520F-19FB-4A6A-AC34-26984A5919A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2FAA7E6-DF74-4644-9B90-3A0206A12D27}"/>
              </a:ext>
            </a:extLst>
          </p:cNvPr>
          <p:cNvSpPr>
            <a:spLocks noGrp="1"/>
          </p:cNvSpPr>
          <p:nvPr>
            <p:ph type="dt" sz="half" idx="10"/>
          </p:nvPr>
        </p:nvSpPr>
        <p:spPr>
          <a:xfrm>
            <a:off x="838200" y="6356350"/>
            <a:ext cx="2743200" cy="365125"/>
          </a:xfrm>
          <a:prstGeom prst="rect">
            <a:avLst/>
          </a:prstGeom>
        </p:spPr>
        <p:txBody>
          <a:bodyPr/>
          <a:lstStyle/>
          <a:p>
            <a:fld id="{59BA53E6-E9F0-420A-A48E-81144C71B9F1}"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xmlns="" id="{27E0D77B-14C7-4CAC-8FD4-369E5656C5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0E9685B-3344-477C-9918-9D5F554465C1}"/>
              </a:ext>
            </a:extLst>
          </p:cNvPr>
          <p:cNvSpPr>
            <a:spLocks noGrp="1"/>
          </p:cNvSpPr>
          <p:nvPr>
            <p:ph type="sldNum" sz="quarter" idx="12"/>
          </p:nvPr>
        </p:nvSpPr>
        <p:spPr>
          <a:xfrm>
            <a:off x="8610600" y="6356350"/>
            <a:ext cx="2743200" cy="365125"/>
          </a:xfrm>
          <a:prstGeom prst="rect">
            <a:avLst/>
          </a:prstGeom>
        </p:spPr>
        <p:txBody>
          <a:bodyPr/>
          <a:lstStyle/>
          <a:p>
            <a:fld id="{8A3BB476-B2F2-4710-B2A1-9B1FC1822531}" type="slidenum">
              <a:rPr lang="zh-CN" altLang="en-US" smtClean="0"/>
              <a:t>‹#›</a:t>
            </a:fld>
            <a:endParaRPr lang="zh-CN" altLang="en-US"/>
          </a:p>
        </p:txBody>
      </p:sp>
    </p:spTree>
    <p:extLst>
      <p:ext uri="{BB962C8B-B14F-4D97-AF65-F5344CB8AC3E}">
        <p14:creationId xmlns:p14="http://schemas.microsoft.com/office/powerpoint/2010/main" val="403153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3/19/2019</a:t>
            </a:fld>
            <a:endParaRPr lang="en-US"/>
          </a:p>
        </p:txBody>
      </p:sp>
      <p:sp>
        <p:nvSpPr>
          <p:cNvPr id="6" name="Footer Placeholder 5">
            <a:extLst>
              <a:ext uri="{FF2B5EF4-FFF2-40B4-BE49-F238E27FC236}">
                <a16:creationId xmlns:a16="http://schemas.microsoft.com/office/drawing/2014/main" xmlns=""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96728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3/19/2019</a:t>
            </a:fld>
            <a:endParaRPr lang="en-US"/>
          </a:p>
        </p:txBody>
      </p:sp>
      <p:sp>
        <p:nvSpPr>
          <p:cNvPr id="6" name="Footer Placeholder 5">
            <a:extLst>
              <a:ext uri="{FF2B5EF4-FFF2-40B4-BE49-F238E27FC236}">
                <a16:creationId xmlns:a16="http://schemas.microsoft.com/office/drawing/2014/main" xmlns=""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46561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3/19/2019</a:t>
            </a:fld>
            <a:endParaRPr lang="en-US"/>
          </a:p>
        </p:txBody>
      </p:sp>
      <p:sp>
        <p:nvSpPr>
          <p:cNvPr id="5" name="Footer Placeholder 4">
            <a:extLst>
              <a:ext uri="{FF2B5EF4-FFF2-40B4-BE49-F238E27FC236}">
                <a16:creationId xmlns:a16="http://schemas.microsoft.com/office/drawing/2014/main" xmlns=""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25301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3/19/2019</a:t>
            </a:fld>
            <a:endParaRPr lang="en-US"/>
          </a:p>
        </p:txBody>
      </p:sp>
      <p:sp>
        <p:nvSpPr>
          <p:cNvPr id="5" name="Footer Placeholder 4">
            <a:extLst>
              <a:ext uri="{FF2B5EF4-FFF2-40B4-BE49-F238E27FC236}">
                <a16:creationId xmlns:a16="http://schemas.microsoft.com/office/drawing/2014/main" xmlns=""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847304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4714716-610A-4F97-80D8-0A1CCDCA8F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E9F481F-31DD-474B-BE40-BAF2BC31AEE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D7575392-1081-4087-9985-F732BA97D9C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ADDACEF1-0BCF-47F3-84AE-C893BCF27C30}"/>
              </a:ext>
            </a:extLst>
          </p:cNvPr>
          <p:cNvSpPr>
            <a:spLocks noGrp="1"/>
          </p:cNvSpPr>
          <p:nvPr>
            <p:ph type="dt" sz="half" idx="10"/>
          </p:nvPr>
        </p:nvSpPr>
        <p:spPr>
          <a:xfrm>
            <a:off x="838200" y="6356350"/>
            <a:ext cx="2743200" cy="365125"/>
          </a:xfrm>
          <a:prstGeom prst="rect">
            <a:avLst/>
          </a:prstGeom>
        </p:spPr>
        <p:txBody>
          <a:bodyPr/>
          <a:lstStyle/>
          <a:p>
            <a:fld id="{59BA53E6-E9F0-420A-A48E-81144C71B9F1}" type="datetimeFigureOut">
              <a:rPr lang="zh-CN" altLang="en-US" smtClean="0"/>
              <a:t>2019/3/19</a:t>
            </a:fld>
            <a:endParaRPr lang="zh-CN" altLang="en-US"/>
          </a:p>
        </p:txBody>
      </p:sp>
      <p:sp>
        <p:nvSpPr>
          <p:cNvPr id="6" name="页脚占位符 5">
            <a:extLst>
              <a:ext uri="{FF2B5EF4-FFF2-40B4-BE49-F238E27FC236}">
                <a16:creationId xmlns:a16="http://schemas.microsoft.com/office/drawing/2014/main" xmlns="" id="{7812400C-C2CC-44FF-A102-638CAB6543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4C3241FE-AAAA-43EF-855D-ECDF644D34FA}"/>
              </a:ext>
            </a:extLst>
          </p:cNvPr>
          <p:cNvSpPr>
            <a:spLocks noGrp="1"/>
          </p:cNvSpPr>
          <p:nvPr>
            <p:ph type="sldNum" sz="quarter" idx="12"/>
          </p:nvPr>
        </p:nvSpPr>
        <p:spPr>
          <a:xfrm>
            <a:off x="8610600" y="6356350"/>
            <a:ext cx="2743200" cy="365125"/>
          </a:xfrm>
          <a:prstGeom prst="rect">
            <a:avLst/>
          </a:prstGeom>
        </p:spPr>
        <p:txBody>
          <a:bodyPr/>
          <a:lstStyle/>
          <a:p>
            <a:fld id="{8A3BB476-B2F2-4710-B2A1-9B1FC1822531}" type="slidenum">
              <a:rPr lang="zh-CN" altLang="en-US" smtClean="0"/>
              <a:t>‹#›</a:t>
            </a:fld>
            <a:endParaRPr lang="zh-CN" altLang="en-US"/>
          </a:p>
        </p:txBody>
      </p:sp>
    </p:spTree>
    <p:extLst>
      <p:ext uri="{BB962C8B-B14F-4D97-AF65-F5344CB8AC3E}">
        <p14:creationId xmlns:p14="http://schemas.microsoft.com/office/powerpoint/2010/main" val="3702146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BCD601E-73E7-4D04-83B3-9685DB2E8F7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CEA1C7C-20F1-43DA-BBC5-5E2EFD0E638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5D975B7-7799-43EB-A47D-F3D85D46375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E186629E-58A5-4177-97EA-6753063A22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A3E6DCA7-3019-40D3-83E5-C8DEF4D13BB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F813AFB9-4BB0-4EEF-AB92-A535BEE843E4}"/>
              </a:ext>
            </a:extLst>
          </p:cNvPr>
          <p:cNvSpPr>
            <a:spLocks noGrp="1"/>
          </p:cNvSpPr>
          <p:nvPr>
            <p:ph type="dt" sz="half" idx="10"/>
          </p:nvPr>
        </p:nvSpPr>
        <p:spPr>
          <a:xfrm>
            <a:off x="838200" y="6356350"/>
            <a:ext cx="2743200" cy="365125"/>
          </a:xfrm>
          <a:prstGeom prst="rect">
            <a:avLst/>
          </a:prstGeom>
        </p:spPr>
        <p:txBody>
          <a:bodyPr/>
          <a:lstStyle/>
          <a:p>
            <a:fld id="{59BA53E6-E9F0-420A-A48E-81144C71B9F1}" type="datetimeFigureOut">
              <a:rPr lang="zh-CN" altLang="en-US" smtClean="0"/>
              <a:t>2019/3/19</a:t>
            </a:fld>
            <a:endParaRPr lang="zh-CN" altLang="en-US"/>
          </a:p>
        </p:txBody>
      </p:sp>
      <p:sp>
        <p:nvSpPr>
          <p:cNvPr id="8" name="页脚占位符 7">
            <a:extLst>
              <a:ext uri="{FF2B5EF4-FFF2-40B4-BE49-F238E27FC236}">
                <a16:creationId xmlns:a16="http://schemas.microsoft.com/office/drawing/2014/main" xmlns="" id="{C5F9F5FB-A501-4EAD-B179-43CB922E750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25AD9A81-10BA-4A51-BE54-7FB588C44BDB}"/>
              </a:ext>
            </a:extLst>
          </p:cNvPr>
          <p:cNvSpPr>
            <a:spLocks noGrp="1"/>
          </p:cNvSpPr>
          <p:nvPr>
            <p:ph type="sldNum" sz="quarter" idx="12"/>
          </p:nvPr>
        </p:nvSpPr>
        <p:spPr>
          <a:xfrm>
            <a:off x="8610600" y="6356350"/>
            <a:ext cx="2743200" cy="365125"/>
          </a:xfrm>
          <a:prstGeom prst="rect">
            <a:avLst/>
          </a:prstGeom>
        </p:spPr>
        <p:txBody>
          <a:bodyPr/>
          <a:lstStyle/>
          <a:p>
            <a:fld id="{8A3BB476-B2F2-4710-B2A1-9B1FC1822531}" type="slidenum">
              <a:rPr lang="zh-CN" altLang="en-US" smtClean="0"/>
              <a:t>‹#›</a:t>
            </a:fld>
            <a:endParaRPr lang="zh-CN" altLang="en-US"/>
          </a:p>
        </p:txBody>
      </p:sp>
    </p:spTree>
    <p:extLst>
      <p:ext uri="{BB962C8B-B14F-4D97-AF65-F5344CB8AC3E}">
        <p14:creationId xmlns:p14="http://schemas.microsoft.com/office/powerpoint/2010/main" val="2256488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FA0C83-00E8-40F9-8B14-C589DA410AF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FD0AC0C-D8AD-4C39-A2A3-E4BE19B32D10}"/>
              </a:ext>
            </a:extLst>
          </p:cNvPr>
          <p:cNvSpPr>
            <a:spLocks noGrp="1"/>
          </p:cNvSpPr>
          <p:nvPr>
            <p:ph type="dt" sz="half" idx="10"/>
          </p:nvPr>
        </p:nvSpPr>
        <p:spPr>
          <a:xfrm>
            <a:off x="838200" y="6356350"/>
            <a:ext cx="2743200" cy="365125"/>
          </a:xfrm>
          <a:prstGeom prst="rect">
            <a:avLst/>
          </a:prstGeom>
        </p:spPr>
        <p:txBody>
          <a:bodyPr/>
          <a:lstStyle/>
          <a:p>
            <a:fld id="{59BA53E6-E9F0-420A-A48E-81144C71B9F1}" type="datetimeFigureOut">
              <a:rPr lang="zh-CN" altLang="en-US" smtClean="0"/>
              <a:t>2019/3/19</a:t>
            </a:fld>
            <a:endParaRPr lang="zh-CN" altLang="en-US"/>
          </a:p>
        </p:txBody>
      </p:sp>
      <p:sp>
        <p:nvSpPr>
          <p:cNvPr id="4" name="页脚占位符 3">
            <a:extLst>
              <a:ext uri="{FF2B5EF4-FFF2-40B4-BE49-F238E27FC236}">
                <a16:creationId xmlns:a16="http://schemas.microsoft.com/office/drawing/2014/main" xmlns="" id="{EB54D4BD-43A0-4168-AE9B-2072BC41DC4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2D02FC46-C3D0-41E1-B9B1-B3051D98AE8D}"/>
              </a:ext>
            </a:extLst>
          </p:cNvPr>
          <p:cNvSpPr>
            <a:spLocks noGrp="1"/>
          </p:cNvSpPr>
          <p:nvPr>
            <p:ph type="sldNum" sz="quarter" idx="12"/>
          </p:nvPr>
        </p:nvSpPr>
        <p:spPr>
          <a:xfrm>
            <a:off x="8610600" y="6356350"/>
            <a:ext cx="2743200" cy="365125"/>
          </a:xfrm>
          <a:prstGeom prst="rect">
            <a:avLst/>
          </a:prstGeom>
        </p:spPr>
        <p:txBody>
          <a:bodyPr/>
          <a:lstStyle/>
          <a:p>
            <a:fld id="{8A3BB476-B2F2-4710-B2A1-9B1FC1822531}" type="slidenum">
              <a:rPr lang="zh-CN" altLang="en-US" smtClean="0"/>
              <a:t>‹#›</a:t>
            </a:fld>
            <a:endParaRPr lang="zh-CN" altLang="en-US"/>
          </a:p>
        </p:txBody>
      </p:sp>
    </p:spTree>
    <p:extLst>
      <p:ext uri="{BB962C8B-B14F-4D97-AF65-F5344CB8AC3E}">
        <p14:creationId xmlns:p14="http://schemas.microsoft.com/office/powerpoint/2010/main" val="2263696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2FCD92F-4BBD-4BFB-A152-BB5689BF17F2}"/>
              </a:ext>
            </a:extLst>
          </p:cNvPr>
          <p:cNvSpPr>
            <a:spLocks noGrp="1"/>
          </p:cNvSpPr>
          <p:nvPr>
            <p:ph type="dt" sz="half" idx="10"/>
          </p:nvPr>
        </p:nvSpPr>
        <p:spPr>
          <a:xfrm>
            <a:off x="838200" y="6356350"/>
            <a:ext cx="2743200" cy="365125"/>
          </a:xfrm>
          <a:prstGeom prst="rect">
            <a:avLst/>
          </a:prstGeom>
        </p:spPr>
        <p:txBody>
          <a:bodyPr/>
          <a:lstStyle/>
          <a:p>
            <a:fld id="{59BA53E6-E9F0-420A-A48E-81144C71B9F1}" type="datetimeFigureOut">
              <a:rPr lang="zh-CN" altLang="en-US" smtClean="0"/>
              <a:t>2019/3/19</a:t>
            </a:fld>
            <a:endParaRPr lang="zh-CN" altLang="en-US"/>
          </a:p>
        </p:txBody>
      </p:sp>
      <p:sp>
        <p:nvSpPr>
          <p:cNvPr id="3" name="页脚占位符 2">
            <a:extLst>
              <a:ext uri="{FF2B5EF4-FFF2-40B4-BE49-F238E27FC236}">
                <a16:creationId xmlns:a16="http://schemas.microsoft.com/office/drawing/2014/main" xmlns="" id="{2A0F263C-0858-42DE-A653-8B6CA62EEB0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8B6E753E-C8EB-45B0-9C50-90C6EC745FB5}"/>
              </a:ext>
            </a:extLst>
          </p:cNvPr>
          <p:cNvSpPr>
            <a:spLocks noGrp="1"/>
          </p:cNvSpPr>
          <p:nvPr>
            <p:ph type="sldNum" sz="quarter" idx="12"/>
          </p:nvPr>
        </p:nvSpPr>
        <p:spPr>
          <a:xfrm>
            <a:off x="8610600" y="6356350"/>
            <a:ext cx="2743200" cy="365125"/>
          </a:xfrm>
          <a:prstGeom prst="rect">
            <a:avLst/>
          </a:prstGeom>
        </p:spPr>
        <p:txBody>
          <a:bodyPr/>
          <a:lstStyle/>
          <a:p>
            <a:fld id="{8A3BB476-B2F2-4710-B2A1-9B1FC1822531}" type="slidenum">
              <a:rPr lang="zh-CN" altLang="en-US" smtClean="0"/>
              <a:t>‹#›</a:t>
            </a:fld>
            <a:endParaRPr lang="zh-CN" altLang="en-US"/>
          </a:p>
        </p:txBody>
      </p:sp>
    </p:spTree>
    <p:extLst>
      <p:ext uri="{BB962C8B-B14F-4D97-AF65-F5344CB8AC3E}">
        <p14:creationId xmlns:p14="http://schemas.microsoft.com/office/powerpoint/2010/main" val="313373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81427AD-34C4-4EF9-BB39-CB7A887345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5469044-F96A-4408-8B06-382AEED223E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73CF15AC-8D50-43E3-80C7-CE84446463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0E311DD-F86A-4855-B938-614BF3D23A14}"/>
              </a:ext>
            </a:extLst>
          </p:cNvPr>
          <p:cNvSpPr>
            <a:spLocks noGrp="1"/>
          </p:cNvSpPr>
          <p:nvPr>
            <p:ph type="dt" sz="half" idx="10"/>
          </p:nvPr>
        </p:nvSpPr>
        <p:spPr>
          <a:xfrm>
            <a:off x="838200" y="6356350"/>
            <a:ext cx="2743200" cy="365125"/>
          </a:xfrm>
          <a:prstGeom prst="rect">
            <a:avLst/>
          </a:prstGeom>
        </p:spPr>
        <p:txBody>
          <a:bodyPr/>
          <a:lstStyle/>
          <a:p>
            <a:fld id="{59BA53E6-E9F0-420A-A48E-81144C71B9F1}" type="datetimeFigureOut">
              <a:rPr lang="zh-CN" altLang="en-US" smtClean="0"/>
              <a:t>2019/3/19</a:t>
            </a:fld>
            <a:endParaRPr lang="zh-CN" altLang="en-US"/>
          </a:p>
        </p:txBody>
      </p:sp>
      <p:sp>
        <p:nvSpPr>
          <p:cNvPr id="6" name="页脚占位符 5">
            <a:extLst>
              <a:ext uri="{FF2B5EF4-FFF2-40B4-BE49-F238E27FC236}">
                <a16:creationId xmlns:a16="http://schemas.microsoft.com/office/drawing/2014/main" xmlns="" id="{9F411351-A7F2-439A-979F-C85630B60A8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1CDDCB7F-594C-4FCB-AB16-092FB2C20B0E}"/>
              </a:ext>
            </a:extLst>
          </p:cNvPr>
          <p:cNvSpPr>
            <a:spLocks noGrp="1"/>
          </p:cNvSpPr>
          <p:nvPr>
            <p:ph type="sldNum" sz="quarter" idx="12"/>
          </p:nvPr>
        </p:nvSpPr>
        <p:spPr>
          <a:xfrm>
            <a:off x="8610600" y="6356350"/>
            <a:ext cx="2743200" cy="365125"/>
          </a:xfrm>
          <a:prstGeom prst="rect">
            <a:avLst/>
          </a:prstGeom>
        </p:spPr>
        <p:txBody>
          <a:bodyPr/>
          <a:lstStyle/>
          <a:p>
            <a:fld id="{8A3BB476-B2F2-4710-B2A1-9B1FC1822531}" type="slidenum">
              <a:rPr lang="zh-CN" altLang="en-US" smtClean="0"/>
              <a:t>‹#›</a:t>
            </a:fld>
            <a:endParaRPr lang="zh-CN" altLang="en-US"/>
          </a:p>
        </p:txBody>
      </p:sp>
    </p:spTree>
    <p:extLst>
      <p:ext uri="{BB962C8B-B14F-4D97-AF65-F5344CB8AC3E}">
        <p14:creationId xmlns:p14="http://schemas.microsoft.com/office/powerpoint/2010/main" val="3855105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047D0E-B1A1-4276-A583-4C74F2AB50A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FC79DCF-5681-4AAA-AB02-9CC9A5DC453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E598ADD5-201F-4AD9-A525-4FE55054BD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5462056-2E9D-4C61-B57D-47666F108BFF}"/>
              </a:ext>
            </a:extLst>
          </p:cNvPr>
          <p:cNvSpPr>
            <a:spLocks noGrp="1"/>
          </p:cNvSpPr>
          <p:nvPr>
            <p:ph type="dt" sz="half" idx="10"/>
          </p:nvPr>
        </p:nvSpPr>
        <p:spPr>
          <a:xfrm>
            <a:off x="838200" y="6356350"/>
            <a:ext cx="2743200" cy="365125"/>
          </a:xfrm>
          <a:prstGeom prst="rect">
            <a:avLst/>
          </a:prstGeom>
        </p:spPr>
        <p:txBody>
          <a:bodyPr/>
          <a:lstStyle/>
          <a:p>
            <a:fld id="{59BA53E6-E9F0-420A-A48E-81144C71B9F1}" type="datetimeFigureOut">
              <a:rPr lang="zh-CN" altLang="en-US" smtClean="0"/>
              <a:t>2019/3/19</a:t>
            </a:fld>
            <a:endParaRPr lang="zh-CN" altLang="en-US"/>
          </a:p>
        </p:txBody>
      </p:sp>
      <p:sp>
        <p:nvSpPr>
          <p:cNvPr id="6" name="页脚占位符 5">
            <a:extLst>
              <a:ext uri="{FF2B5EF4-FFF2-40B4-BE49-F238E27FC236}">
                <a16:creationId xmlns:a16="http://schemas.microsoft.com/office/drawing/2014/main" xmlns="" id="{3BA5DD1E-BF8D-4303-8E71-33E87802038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CF64024-801E-463D-AC37-9F7450F8CCDF}"/>
              </a:ext>
            </a:extLst>
          </p:cNvPr>
          <p:cNvSpPr>
            <a:spLocks noGrp="1"/>
          </p:cNvSpPr>
          <p:nvPr>
            <p:ph type="sldNum" sz="quarter" idx="12"/>
          </p:nvPr>
        </p:nvSpPr>
        <p:spPr>
          <a:xfrm>
            <a:off x="8610600" y="6356350"/>
            <a:ext cx="2743200" cy="365125"/>
          </a:xfrm>
          <a:prstGeom prst="rect">
            <a:avLst/>
          </a:prstGeom>
        </p:spPr>
        <p:txBody>
          <a:bodyPr/>
          <a:lstStyle/>
          <a:p>
            <a:fld id="{8A3BB476-B2F2-4710-B2A1-9B1FC1822531}" type="slidenum">
              <a:rPr lang="zh-CN" altLang="en-US" smtClean="0"/>
              <a:t>‹#›</a:t>
            </a:fld>
            <a:endParaRPr lang="zh-CN" altLang="en-US"/>
          </a:p>
        </p:txBody>
      </p:sp>
    </p:spTree>
    <p:extLst>
      <p:ext uri="{BB962C8B-B14F-4D97-AF65-F5344CB8AC3E}">
        <p14:creationId xmlns:p14="http://schemas.microsoft.com/office/powerpoint/2010/main" val="1491601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C86222CF-A9E3-4ECA-BCCA-CF5D6844C5AB}"/>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7355"/>
          </a:xfrm>
          <a:prstGeom prst="rect">
            <a:avLst/>
          </a:prstGeom>
        </p:spPr>
      </p:pic>
    </p:spTree>
    <p:extLst>
      <p:ext uri="{BB962C8B-B14F-4D97-AF65-F5344CB8AC3E}">
        <p14:creationId xmlns:p14="http://schemas.microsoft.com/office/powerpoint/2010/main" val="4012279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xmlns="" id="{064C3D21-9AF7-465F-9035-178894952A8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6935091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180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7.wdp"/><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gif"/><Relationship Id="rId4" Type="http://schemas.openxmlformats.org/officeDocument/2006/relationships/image" Target="../media/image11.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gif"/><Relationship Id="rId4" Type="http://schemas.openxmlformats.org/officeDocument/2006/relationships/image" Target="../media/image11.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gif"/><Relationship Id="rId4" Type="http://schemas.openxmlformats.org/officeDocument/2006/relationships/image" Target="../media/image11.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4.xml"/><Relationship Id="rId7" Type="http://schemas.microsoft.com/office/2007/relationships/hdphoto" Target="../media/hdphoto3.wdp"/><Relationship Id="rId12"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notesSlide" Target="../notesSlides/notesSlide1.xml"/><Relationship Id="rId7" Type="http://schemas.microsoft.com/office/2007/relationships/hdphoto" Target="../media/hdphoto3.wdp"/><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129"/>
            <a:ext cx="12176094" cy="6857748"/>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4276"/>
            <a:ext cx="8194420" cy="456620"/>
          </a:xfrm>
          <a:prstGeom prst="rect">
            <a:avLst/>
          </a:prstGeom>
          <a:noFill/>
          <a:ln>
            <a:noFill/>
          </a:ln>
          <a:effectLst/>
        </p:spPr>
        <p:txBody>
          <a:bodyPr lIns="68516" tIns="34258" rIns="68516" bIns="342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7003"/>
            <a:ext cx="8550262" cy="2826356"/>
          </a:xfrm>
          <a:prstGeom prst="rect">
            <a:avLst/>
          </a:prstGeom>
          <a:noFill/>
        </p:spPr>
        <p:txBody>
          <a:bodyPr spcFirstLastPara="1" wrap="none" lIns="68516" tIns="34258" rIns="68516" bIns="34258">
            <a:prstTxWarp prst="textArchUp">
              <a:avLst>
                <a:gd name="adj" fmla="val 10750156"/>
              </a:avLst>
            </a:prstTxWarp>
            <a:spAutoFit/>
          </a:bodyPr>
          <a:lstStyle/>
          <a:p>
            <a:pPr algn="ctr" eaLnBrk="1" hangingPunct="1">
              <a:spcBef>
                <a:spcPct val="50000"/>
              </a:spcBef>
              <a:defRPr/>
            </a:pP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2" y="816750"/>
            <a:ext cx="1306897"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2902177" y="4796864"/>
            <a:ext cx="6070488" cy="923130"/>
          </a:xfrm>
          <a:prstGeom prst="rect">
            <a:avLst/>
          </a:prstGeom>
          <a:noFill/>
        </p:spPr>
        <p:txBody>
          <a:bodyPr wrap="none" lIns="91239" tIns="45621" rIns="91239" bIns="45621">
            <a:spAutoFit/>
          </a:bodyPr>
          <a:lstStyle/>
          <a:p>
            <a:pPr algn="ctr">
              <a:defRPr/>
            </a:pPr>
            <a:r>
              <a:rPr lang="en-US"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54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66592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5FB306EE-7583-4328-B464-904ADA02C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sp>
        <p:nvSpPr>
          <p:cNvPr id="2" name="Rectangle: Rounded Corners 1">
            <a:extLst>
              <a:ext uri="{FF2B5EF4-FFF2-40B4-BE49-F238E27FC236}">
                <a16:creationId xmlns:a16="http://schemas.microsoft.com/office/drawing/2014/main" xmlns="" id="{18164EF4-ED5C-002F-8E49-801F657B5179}"/>
              </a:ext>
            </a:extLst>
          </p:cNvPr>
          <p:cNvSpPr/>
          <p:nvPr/>
        </p:nvSpPr>
        <p:spPr>
          <a:xfrm>
            <a:off x="660400" y="2153920"/>
            <a:ext cx="1351280" cy="215392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Cambria" panose="02040503050406030204" pitchFamily="18" charset="0"/>
                <a:ea typeface="Cambria" panose="02040503050406030204" pitchFamily="18" charset="0"/>
              </a:rPr>
              <a:t>Nêu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xúc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về</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cảnh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vật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tranh</a:t>
            </a:r>
            <a:endParaRPr lang="en-US" sz="2000" b="1" dirty="0">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xmlns="" id="{09AF80B5-8695-3745-D969-464CAF6D2D5D}"/>
              </a:ext>
            </a:extLst>
          </p:cNvPr>
          <p:cNvGrpSpPr/>
          <p:nvPr/>
        </p:nvGrpSpPr>
        <p:grpSpPr>
          <a:xfrm>
            <a:off x="1300480" y="1209040"/>
            <a:ext cx="1788160" cy="924560"/>
            <a:chOff x="1300480" y="1209040"/>
            <a:chExt cx="1788160" cy="924560"/>
          </a:xfrm>
        </p:grpSpPr>
        <p:cxnSp>
          <p:nvCxnSpPr>
            <p:cNvPr id="5" name="Straight Connector 4">
              <a:extLst>
                <a:ext uri="{FF2B5EF4-FFF2-40B4-BE49-F238E27FC236}">
                  <a16:creationId xmlns:a16="http://schemas.microsoft.com/office/drawing/2014/main" xmlns="" id="{E3E778AD-47AD-3439-CF23-28A95919F827}"/>
                </a:ext>
              </a:extLst>
            </p:cNvPr>
            <p:cNvCxnSpPr/>
            <p:nvPr/>
          </p:nvCxnSpPr>
          <p:spPr>
            <a:xfrm flipV="1">
              <a:off x="1330960" y="1219200"/>
              <a:ext cx="0" cy="91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CD0CC675-C587-0EE5-F6EA-E51AD6CE4F46}"/>
                </a:ext>
              </a:extLst>
            </p:cNvPr>
            <p:cNvCxnSpPr/>
            <p:nvPr/>
          </p:nvCxnSpPr>
          <p:spPr>
            <a:xfrm>
              <a:off x="1300480" y="1209040"/>
              <a:ext cx="17881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9" name="Rectangle: Rounded Corners 8">
            <a:extLst>
              <a:ext uri="{FF2B5EF4-FFF2-40B4-BE49-F238E27FC236}">
                <a16:creationId xmlns:a16="http://schemas.microsoft.com/office/drawing/2014/main" xmlns="" id="{E57FF820-6ED8-5A2B-E6CD-62C20DA18F16}"/>
              </a:ext>
            </a:extLst>
          </p:cNvPr>
          <p:cNvSpPr/>
          <p:nvPr/>
        </p:nvSpPr>
        <p:spPr>
          <a:xfrm>
            <a:off x="3180080" y="629920"/>
            <a:ext cx="6725920" cy="1158240"/>
          </a:xfrm>
          <a:prstGeom prst="roundRect">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AutoNum type="alphaLcPeriod"/>
            </a:pPr>
            <a:r>
              <a:rPr lang="en-US" sz="2400" dirty="0" err="1">
                <a:solidFill>
                  <a:srgbClr val="002060"/>
                </a:solidFill>
                <a:latin typeface="Cambria" panose="02040503050406030204" pitchFamily="18" charset="0"/>
                <a:ea typeface="Cambria" panose="02040503050406030204" pitchFamily="18" charset="0"/>
              </a:rPr>
              <a:t>Giới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thiệu</a:t>
            </a:r>
            <a:r>
              <a:rPr lang="en-US" sz="2400" dirty="0">
                <a:solidFill>
                  <a:srgbClr val="002060"/>
                </a:solidFill>
                <a:latin typeface="Cambria" panose="02040503050406030204" pitchFamily="18" charset="0"/>
                <a:ea typeface="Cambria" panose="02040503050406030204" pitchFamily="18" charset="0"/>
              </a:rPr>
              <a:t> bao </a:t>
            </a:r>
            <a:r>
              <a:rPr lang="en-US" sz="2400" dirty="0" err="1">
                <a:solidFill>
                  <a:srgbClr val="002060"/>
                </a:solidFill>
                <a:latin typeface="Cambria" panose="02040503050406030204" pitchFamily="18" charset="0"/>
                <a:ea typeface="Cambria" panose="02040503050406030204" pitchFamily="18" charset="0"/>
              </a:rPr>
              <a:t>quát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về</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cảnh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a:t>
            </a:r>
          </a:p>
          <a:p>
            <a:pPr algn="just"/>
            <a:r>
              <a:rPr lang="en-US" sz="2400" dirty="0" err="1">
                <a:solidFill>
                  <a:srgbClr val="002060"/>
                </a:solidFill>
                <a:latin typeface="Cambria" panose="02040503050406030204" pitchFamily="18" charset="0"/>
                <a:ea typeface="Cambria" panose="02040503050406030204" pitchFamily="18" charset="0"/>
              </a:rPr>
              <a:t>Ví</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dụ</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Bức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tranh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vẽ</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vườn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nhiều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cây</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trái</a:t>
            </a:r>
            <a:r>
              <a:rPr lang="en-US" sz="2400" dirty="0">
                <a:solidFill>
                  <a:srgbClr val="002060"/>
                </a:solidFill>
                <a:latin typeface="Cambria" panose="02040503050406030204" pitchFamily="18" charset="0"/>
                <a:ea typeface="Cambria" panose="02040503050406030204" pitchFamily="18" charset="0"/>
              </a:rPr>
              <a:t> </a:t>
            </a:r>
          </a:p>
        </p:txBody>
      </p:sp>
      <p:cxnSp>
        <p:nvCxnSpPr>
          <p:cNvPr id="12" name="Straight Arrow Connector 11">
            <a:extLst>
              <a:ext uri="{FF2B5EF4-FFF2-40B4-BE49-F238E27FC236}">
                <a16:creationId xmlns:a16="http://schemas.microsoft.com/office/drawing/2014/main" xmlns="" id="{804FE034-7A0C-6E49-99C5-7F7F0962427D}"/>
              </a:ext>
            </a:extLst>
          </p:cNvPr>
          <p:cNvCxnSpPr>
            <a:cxnSpLocks/>
          </p:cNvCxnSpPr>
          <p:nvPr/>
        </p:nvCxnSpPr>
        <p:spPr>
          <a:xfrm>
            <a:off x="2011680" y="2875280"/>
            <a:ext cx="1219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xmlns="" id="{A51AF9E3-8AA3-9B4B-C11F-8E87C8AB338E}"/>
              </a:ext>
            </a:extLst>
          </p:cNvPr>
          <p:cNvSpPr/>
          <p:nvPr/>
        </p:nvSpPr>
        <p:spPr>
          <a:xfrm>
            <a:off x="3271520" y="2418080"/>
            <a:ext cx="7406640" cy="1076960"/>
          </a:xfrm>
          <a:prstGeom prst="roundRect">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b. </a:t>
            </a:r>
            <a:r>
              <a:rPr lang="en-US" sz="2400" dirty="0" err="1">
                <a:solidFill>
                  <a:srgbClr val="002060"/>
                </a:solidFill>
                <a:latin typeface="Cambria" panose="02040503050406030204" pitchFamily="18" charset="0"/>
                <a:ea typeface="Cambria" panose="02040503050406030204" pitchFamily="18" charset="0"/>
              </a:rPr>
              <a:t>Nêu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đặc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nổi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cảnh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a:t>
            </a:r>
          </a:p>
          <a:p>
            <a:pPr algn="just"/>
            <a:r>
              <a:rPr lang="en-US" sz="2400" dirty="0" err="1">
                <a:solidFill>
                  <a:srgbClr val="002060"/>
                </a:solidFill>
                <a:latin typeface="Cambria" panose="02040503050406030204" pitchFamily="18" charset="0"/>
                <a:ea typeface="Cambria" panose="02040503050406030204" pitchFamily="18" charset="0"/>
              </a:rPr>
              <a:t>Ví</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dụ</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Cảnh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nhiều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màu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sắc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cây</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cỏ</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trái</a:t>
            </a:r>
            <a:r>
              <a:rPr lang="en-US" sz="2400" dirty="0">
                <a:solidFill>
                  <a:srgbClr val="002060"/>
                </a:solidFill>
                <a:latin typeface="Cambria" panose="02040503050406030204" pitchFamily="18" charset="0"/>
                <a:ea typeface="Cambria" panose="02040503050406030204" pitchFamily="18" charset="0"/>
              </a:rPr>
              <a:t>,…</a:t>
            </a:r>
          </a:p>
        </p:txBody>
      </p:sp>
      <p:grpSp>
        <p:nvGrpSpPr>
          <p:cNvPr id="15" name="Group 14">
            <a:extLst>
              <a:ext uri="{FF2B5EF4-FFF2-40B4-BE49-F238E27FC236}">
                <a16:creationId xmlns:a16="http://schemas.microsoft.com/office/drawing/2014/main" xmlns="" id="{3156CB2F-FF41-ACC6-2BD0-3397491F0EB0}"/>
              </a:ext>
            </a:extLst>
          </p:cNvPr>
          <p:cNvGrpSpPr/>
          <p:nvPr/>
        </p:nvGrpSpPr>
        <p:grpSpPr>
          <a:xfrm flipV="1">
            <a:off x="1361440" y="4328160"/>
            <a:ext cx="1788160" cy="924560"/>
            <a:chOff x="1300480" y="1209040"/>
            <a:chExt cx="1788160" cy="924560"/>
          </a:xfrm>
        </p:grpSpPr>
        <p:cxnSp>
          <p:nvCxnSpPr>
            <p:cNvPr id="16" name="Straight Connector 15">
              <a:extLst>
                <a:ext uri="{FF2B5EF4-FFF2-40B4-BE49-F238E27FC236}">
                  <a16:creationId xmlns:a16="http://schemas.microsoft.com/office/drawing/2014/main" xmlns="" id="{A3B40B66-2613-92C2-2DAE-7C41D17EB573}"/>
                </a:ext>
              </a:extLst>
            </p:cNvPr>
            <p:cNvCxnSpPr/>
            <p:nvPr/>
          </p:nvCxnSpPr>
          <p:spPr>
            <a:xfrm flipV="1">
              <a:off x="1330960" y="1219200"/>
              <a:ext cx="0" cy="91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DA44F6CC-C8B0-C01E-85DC-13D977F13DF4}"/>
                </a:ext>
              </a:extLst>
            </p:cNvPr>
            <p:cNvCxnSpPr/>
            <p:nvPr/>
          </p:nvCxnSpPr>
          <p:spPr>
            <a:xfrm>
              <a:off x="1300480" y="1209040"/>
              <a:ext cx="17881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xmlns="" id="{EAE29366-28F6-9844-21D2-A4CBCAAB5D95}"/>
              </a:ext>
            </a:extLst>
          </p:cNvPr>
          <p:cNvSpPr/>
          <p:nvPr/>
        </p:nvSpPr>
        <p:spPr>
          <a:xfrm>
            <a:off x="3159760" y="3891280"/>
            <a:ext cx="8483600" cy="2641600"/>
          </a:xfrm>
          <a:prstGeom prst="roundRect">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a:solidFill>
                  <a:srgbClr val="002060"/>
                </a:solidFill>
                <a:latin typeface="Cambria" panose="02040503050406030204" pitchFamily="18" charset="0"/>
                <a:ea typeface="Cambria" panose="02040503050406030204" pitchFamily="18" charset="0"/>
              </a:rPr>
              <a:t>c. </a:t>
            </a:r>
            <a:r>
              <a:rPr lang="vi-VN" sz="2000" dirty="0">
                <a:solidFill>
                  <a:srgbClr val="002060"/>
                </a:solidFill>
                <a:latin typeface="Cambria" panose="02040503050406030204" pitchFamily="18" charset="0"/>
                <a:ea typeface="Cambria" panose="02040503050406030204" pitchFamily="18" charset="0"/>
              </a:rPr>
              <a:t>N</a:t>
            </a:r>
            <a:r>
              <a:rPr lang="en-US" sz="2000" dirty="0">
                <a:solidFill>
                  <a:srgbClr val="002060"/>
                </a:solidFill>
                <a:latin typeface="Cambria" panose="02040503050406030204" pitchFamily="18" charset="0"/>
                <a:ea typeface="Cambria" panose="02040503050406030204" pitchFamily="18" charset="0"/>
              </a:rPr>
              <a:t>ê</a:t>
            </a:r>
            <a:r>
              <a:rPr lang="vi-VN" sz="2000" dirty="0">
                <a:solidFill>
                  <a:srgbClr val="002060"/>
                </a:solidFill>
                <a:latin typeface="Cambria" panose="02040503050406030204" pitchFamily="18" charset="0"/>
                <a:ea typeface="Cambria" panose="02040503050406030204" pitchFamily="18" charset="0"/>
              </a:rPr>
              <a:t>u tình cảm, cảm xúc của em đối với cảnh vật.</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Tình cảm, cảm xúc trước vẻ đẹp của cảnh vật.</a:t>
            </a:r>
          </a:p>
          <a:p>
            <a:pPr algn="just"/>
            <a:r>
              <a:rPr lang="vi-VN" sz="2000" dirty="0">
                <a:solidFill>
                  <a:srgbClr val="002060"/>
                </a:solidFill>
                <a:latin typeface="Cambria" panose="02040503050406030204" pitchFamily="18" charset="0"/>
                <a:ea typeface="Cambria" panose="02040503050406030204" pitchFamily="18" charset="0"/>
              </a:rPr>
              <a:t>Ví dụ: Em rất thích ngắm những quả xoài vàng ruộm,...</a:t>
            </a:r>
            <a:endParaRPr lang="en-US" sz="2000" dirty="0">
              <a:solidFill>
                <a:srgbClr val="002060"/>
              </a:solidFill>
              <a:latin typeface="Cambria" panose="02040503050406030204" pitchFamily="18" charset="0"/>
              <a:ea typeface="Cambria" panose="02040503050406030204" pitchFamily="18" charset="0"/>
            </a:endParaRPr>
          </a:p>
          <a:p>
            <a:pPr marL="342900" indent="-342900" algn="just">
              <a:buFontTx/>
              <a:buChar char="-"/>
            </a:pPr>
            <a:r>
              <a:rPr lang="vi-VN" sz="2000" dirty="0">
                <a:solidFill>
                  <a:srgbClr val="002060"/>
                </a:solidFill>
                <a:latin typeface="Cambria" panose="02040503050406030204" pitchFamily="18" charset="0"/>
                <a:ea typeface="Cambria" panose="02040503050406030204" pitchFamily="18" charset="0"/>
              </a:rPr>
              <a:t>Tình cảm, cảm xúc về vai trò của cảnh vật trong cuộc sống.</a:t>
            </a:r>
            <a:endParaRPr lang="en-US" sz="2000" dirty="0">
              <a:solidFill>
                <a:srgbClr val="002060"/>
              </a:solidFill>
              <a:latin typeface="Cambria" panose="02040503050406030204" pitchFamily="18" charset="0"/>
              <a:ea typeface="Cambria" panose="02040503050406030204" pitchFamily="18" charset="0"/>
            </a:endParaRPr>
          </a:p>
          <a:p>
            <a:pPr algn="just"/>
            <a:r>
              <a:rPr lang="vi-VN" sz="2000" dirty="0">
                <a:solidFill>
                  <a:srgbClr val="002060"/>
                </a:solidFill>
                <a:latin typeface="Cambria" panose="02040503050406030204" pitchFamily="18" charset="0"/>
                <a:ea typeface="Cambria" panose="02040503050406030204" pitchFamily="18" charset="0"/>
              </a:rPr>
              <a:t>Ví dụ: Em yêu vườn cây vì cây cho hoa th</a:t>
            </a:r>
            <a:r>
              <a:rPr lang="en-US" sz="2000" dirty="0">
                <a:solidFill>
                  <a:srgbClr val="002060"/>
                </a:solidFill>
                <a:latin typeface="Cambria" panose="02040503050406030204" pitchFamily="18" charset="0"/>
                <a:ea typeface="Cambria" panose="02040503050406030204" pitchFamily="18" charset="0"/>
              </a:rPr>
              <a:t>ơ</a:t>
            </a:r>
            <a:r>
              <a:rPr lang="vi-VN" sz="2000" dirty="0">
                <a:solidFill>
                  <a:srgbClr val="002060"/>
                </a:solidFill>
                <a:latin typeface="Cambria" panose="02040503050406030204" pitchFamily="18" charset="0"/>
                <a:ea typeface="Cambria" panose="02040503050406030204" pitchFamily="18" charset="0"/>
              </a:rPr>
              <a:t>m, trải ngọt,... </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Tình cảm, cảm xúc khi nghĩ đến những người làm nên cảnh vật (hoặc giữ gìn, bảo vệ cảnh vật).</a:t>
            </a:r>
          </a:p>
          <a:p>
            <a:pPr algn="just"/>
            <a:r>
              <a:rPr lang="vi-VN" sz="2000" dirty="0">
                <a:solidFill>
                  <a:srgbClr val="002060"/>
                </a:solidFill>
                <a:latin typeface="Cambria" panose="02040503050406030204" pitchFamily="18" charset="0"/>
                <a:ea typeface="Cambria" panose="02040503050406030204" pitchFamily="18" charset="0"/>
              </a:rPr>
              <a:t>Ví dụ: Em rất biết ơn người trồng và chăm sóc cây cối.</a:t>
            </a:r>
          </a:p>
        </p:txBody>
      </p:sp>
    </p:spTree>
    <p:extLst>
      <p:ext uri="{BB962C8B-B14F-4D97-AF65-F5344CB8AC3E}">
        <p14:creationId xmlns:p14="http://schemas.microsoft.com/office/powerpoint/2010/main" val="1475731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4"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5C2A7A-8943-EAED-927E-B44079BAFBCA}"/>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xmlns="" id="{28F52077-3806-ED89-F411-E10AAAD76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pic>
        <p:nvPicPr>
          <p:cNvPr id="4" name="Picture 3">
            <a:extLst>
              <a:ext uri="{FF2B5EF4-FFF2-40B4-BE49-F238E27FC236}">
                <a16:creationId xmlns:a16="http://schemas.microsoft.com/office/drawing/2014/main" xmlns="" id="{88177985-FF0B-C070-A97B-83F5560F5E92}"/>
              </a:ext>
            </a:extLst>
          </p:cNvPr>
          <p:cNvPicPr>
            <a:picLocks noChangeAspect="1"/>
          </p:cNvPicPr>
          <p:nvPr/>
        </p:nvPicPr>
        <p:blipFill>
          <a:blip r:embed="rId4"/>
          <a:stretch>
            <a:fillRect/>
          </a:stretch>
        </p:blipFill>
        <p:spPr>
          <a:xfrm>
            <a:off x="3211031" y="249299"/>
            <a:ext cx="5986795" cy="6236561"/>
          </a:xfrm>
          <a:prstGeom prst="rect">
            <a:avLst/>
          </a:prstGeom>
        </p:spPr>
      </p:pic>
    </p:spTree>
    <p:extLst>
      <p:ext uri="{BB962C8B-B14F-4D97-AF65-F5344CB8AC3E}">
        <p14:creationId xmlns:p14="http://schemas.microsoft.com/office/powerpoint/2010/main" val="2052900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pty beach scene with coconut trees and mountain in simple style 3013426  Vector Art at Vecteezy">
            <a:extLst>
              <a:ext uri="{FF2B5EF4-FFF2-40B4-BE49-F238E27FC236}">
                <a16:creationId xmlns:a16="http://schemas.microsoft.com/office/drawing/2014/main" xmlns="" id="{61766080-FC52-4E26-8628-D2579D027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유치원일러스트, 유치원생, 어린이캐릭터, 유치원, 어린이집, 사진,이미지,일러스트,캘리그라피 - pepper83작가">
            <a:extLst>
              <a:ext uri="{FF2B5EF4-FFF2-40B4-BE49-F238E27FC236}">
                <a16:creationId xmlns:a16="http://schemas.microsoft.com/office/drawing/2014/main" xmlns="" id="{CD440A6D-18CF-4552-B207-522F0400B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0" y="4114800"/>
            <a:ext cx="5613004"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2" descr="우정 사진, 이미지, 일러스트, 캘리그라피 - 크라우드픽">
            <a:extLst>
              <a:ext uri="{FF2B5EF4-FFF2-40B4-BE49-F238E27FC236}">
                <a16:creationId xmlns:a16="http://schemas.microsoft.com/office/drawing/2014/main" xmlns="" id="{CAABB050-C059-40C5-BF81-152D052C05D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578998" y="4114800"/>
            <a:ext cx="5605273"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717C4C0C-A3B7-45FA-9BF3-3125F2EA97D5}"/>
              </a:ext>
            </a:extLst>
          </p:cNvPr>
          <p:cNvSpPr/>
          <p:nvPr/>
        </p:nvSpPr>
        <p:spPr>
          <a:xfrm>
            <a:off x="2895600" y="1102920"/>
            <a:ext cx="6400800" cy="3017520"/>
          </a:xfrm>
          <a:custGeom>
            <a:avLst/>
            <a:gdLst>
              <a:gd name="connsiteX0" fmla="*/ 0 w 6400800"/>
              <a:gd name="connsiteY0" fmla="*/ 502930 h 3017520"/>
              <a:gd name="connsiteX1" fmla="*/ 502930 w 6400800"/>
              <a:gd name="connsiteY1" fmla="*/ 0 h 3017520"/>
              <a:gd name="connsiteX2" fmla="*/ 1123348 w 6400800"/>
              <a:gd name="connsiteY2" fmla="*/ 0 h 3017520"/>
              <a:gd name="connsiteX3" fmla="*/ 1689817 w 6400800"/>
              <a:gd name="connsiteY3" fmla="*/ 0 h 3017520"/>
              <a:gd name="connsiteX4" fmla="*/ 2418134 w 6400800"/>
              <a:gd name="connsiteY4" fmla="*/ 0 h 3017520"/>
              <a:gd name="connsiteX5" fmla="*/ 3092501 w 6400800"/>
              <a:gd name="connsiteY5" fmla="*/ 0 h 3017520"/>
              <a:gd name="connsiteX6" fmla="*/ 3820818 w 6400800"/>
              <a:gd name="connsiteY6" fmla="*/ 0 h 3017520"/>
              <a:gd name="connsiteX7" fmla="*/ 4495186 w 6400800"/>
              <a:gd name="connsiteY7" fmla="*/ 0 h 3017520"/>
              <a:gd name="connsiteX8" fmla="*/ 5169553 w 6400800"/>
              <a:gd name="connsiteY8" fmla="*/ 0 h 3017520"/>
              <a:gd name="connsiteX9" fmla="*/ 5897870 w 6400800"/>
              <a:gd name="connsiteY9" fmla="*/ 0 h 3017520"/>
              <a:gd name="connsiteX10" fmla="*/ 6400800 w 6400800"/>
              <a:gd name="connsiteY10" fmla="*/ 502930 h 3017520"/>
              <a:gd name="connsiteX11" fmla="*/ 6400800 w 6400800"/>
              <a:gd name="connsiteY11" fmla="*/ 1133250 h 3017520"/>
              <a:gd name="connsiteX12" fmla="*/ 6400800 w 6400800"/>
              <a:gd name="connsiteY12" fmla="*/ 1823920 h 3017520"/>
              <a:gd name="connsiteX13" fmla="*/ 6400800 w 6400800"/>
              <a:gd name="connsiteY13" fmla="*/ 2514590 h 3017520"/>
              <a:gd name="connsiteX14" fmla="*/ 5897870 w 6400800"/>
              <a:gd name="connsiteY14" fmla="*/ 3017520 h 3017520"/>
              <a:gd name="connsiteX15" fmla="*/ 5115604 w 6400800"/>
              <a:gd name="connsiteY15" fmla="*/ 3017520 h 3017520"/>
              <a:gd name="connsiteX16" fmla="*/ 4441236 w 6400800"/>
              <a:gd name="connsiteY16" fmla="*/ 3017520 h 3017520"/>
              <a:gd name="connsiteX17" fmla="*/ 3820818 w 6400800"/>
              <a:gd name="connsiteY17" fmla="*/ 3017520 h 3017520"/>
              <a:gd name="connsiteX18" fmla="*/ 3308299 w 6400800"/>
              <a:gd name="connsiteY18" fmla="*/ 3017520 h 3017520"/>
              <a:gd name="connsiteX19" fmla="*/ 2741830 w 6400800"/>
              <a:gd name="connsiteY19" fmla="*/ 3017520 h 3017520"/>
              <a:gd name="connsiteX20" fmla="*/ 2013513 w 6400800"/>
              <a:gd name="connsiteY20" fmla="*/ 3017520 h 3017520"/>
              <a:gd name="connsiteX21" fmla="*/ 1447045 w 6400800"/>
              <a:gd name="connsiteY21" fmla="*/ 3017520 h 3017520"/>
              <a:gd name="connsiteX22" fmla="*/ 502930 w 6400800"/>
              <a:gd name="connsiteY22" fmla="*/ 3017520 h 3017520"/>
              <a:gd name="connsiteX23" fmla="*/ 0 w 6400800"/>
              <a:gd name="connsiteY23" fmla="*/ 2514590 h 3017520"/>
              <a:gd name="connsiteX24" fmla="*/ 0 w 6400800"/>
              <a:gd name="connsiteY24" fmla="*/ 1803803 h 3017520"/>
              <a:gd name="connsiteX25" fmla="*/ 0 w 6400800"/>
              <a:gd name="connsiteY25" fmla="*/ 1133250 h 3017520"/>
              <a:gd name="connsiteX26" fmla="*/ 0 w 6400800"/>
              <a:gd name="connsiteY26" fmla="*/ 50293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00800" h="3017520" fill="none" extrusionOk="0">
                <a:moveTo>
                  <a:pt x="0" y="502930"/>
                </a:moveTo>
                <a:cubicBezTo>
                  <a:pt x="-2651" y="203240"/>
                  <a:pt x="167302" y="-3829"/>
                  <a:pt x="502930" y="0"/>
                </a:cubicBezTo>
                <a:cubicBezTo>
                  <a:pt x="808851" y="-20227"/>
                  <a:pt x="865267" y="14374"/>
                  <a:pt x="1123348" y="0"/>
                </a:cubicBezTo>
                <a:cubicBezTo>
                  <a:pt x="1381429" y="-14374"/>
                  <a:pt x="1467585" y="15733"/>
                  <a:pt x="1689817" y="0"/>
                </a:cubicBezTo>
                <a:cubicBezTo>
                  <a:pt x="1912049" y="-15733"/>
                  <a:pt x="2191138" y="20491"/>
                  <a:pt x="2418134" y="0"/>
                </a:cubicBezTo>
                <a:cubicBezTo>
                  <a:pt x="2645130" y="-20491"/>
                  <a:pt x="2873641" y="16873"/>
                  <a:pt x="3092501" y="0"/>
                </a:cubicBezTo>
                <a:cubicBezTo>
                  <a:pt x="3311361" y="-16873"/>
                  <a:pt x="3651199" y="23057"/>
                  <a:pt x="3820818" y="0"/>
                </a:cubicBezTo>
                <a:cubicBezTo>
                  <a:pt x="3990437" y="-23057"/>
                  <a:pt x="4291719" y="-3070"/>
                  <a:pt x="4495186" y="0"/>
                </a:cubicBezTo>
                <a:cubicBezTo>
                  <a:pt x="4698653" y="3070"/>
                  <a:pt x="4845740" y="1403"/>
                  <a:pt x="5169553" y="0"/>
                </a:cubicBezTo>
                <a:cubicBezTo>
                  <a:pt x="5493366" y="-1403"/>
                  <a:pt x="5639851" y="-31527"/>
                  <a:pt x="5897870" y="0"/>
                </a:cubicBezTo>
                <a:cubicBezTo>
                  <a:pt x="6217686" y="49623"/>
                  <a:pt x="6379390" y="177541"/>
                  <a:pt x="6400800" y="502930"/>
                </a:cubicBezTo>
                <a:cubicBezTo>
                  <a:pt x="6391577" y="707138"/>
                  <a:pt x="6389233" y="855218"/>
                  <a:pt x="6400800" y="1133250"/>
                </a:cubicBezTo>
                <a:cubicBezTo>
                  <a:pt x="6412367" y="1411282"/>
                  <a:pt x="6410607" y="1681183"/>
                  <a:pt x="6400800" y="1823920"/>
                </a:cubicBezTo>
                <a:cubicBezTo>
                  <a:pt x="6390994" y="1966657"/>
                  <a:pt x="6405691" y="2208897"/>
                  <a:pt x="6400800" y="2514590"/>
                </a:cubicBezTo>
                <a:cubicBezTo>
                  <a:pt x="6361051" y="2816416"/>
                  <a:pt x="6120840" y="2990461"/>
                  <a:pt x="5897870" y="3017520"/>
                </a:cubicBezTo>
                <a:cubicBezTo>
                  <a:pt x="5573958" y="2988856"/>
                  <a:pt x="5373268" y="3004676"/>
                  <a:pt x="5115604" y="3017520"/>
                </a:cubicBezTo>
                <a:cubicBezTo>
                  <a:pt x="4857940" y="3030364"/>
                  <a:pt x="4581534" y="2985677"/>
                  <a:pt x="4441236" y="3017520"/>
                </a:cubicBezTo>
                <a:cubicBezTo>
                  <a:pt x="4300938" y="3049363"/>
                  <a:pt x="4118603" y="3006260"/>
                  <a:pt x="3820818" y="3017520"/>
                </a:cubicBezTo>
                <a:cubicBezTo>
                  <a:pt x="3523033" y="3028780"/>
                  <a:pt x="3532527" y="3001043"/>
                  <a:pt x="3308299" y="3017520"/>
                </a:cubicBezTo>
                <a:cubicBezTo>
                  <a:pt x="3084071" y="3033997"/>
                  <a:pt x="2968796" y="3041263"/>
                  <a:pt x="2741830" y="3017520"/>
                </a:cubicBezTo>
                <a:cubicBezTo>
                  <a:pt x="2514864" y="2993777"/>
                  <a:pt x="2241800" y="3007976"/>
                  <a:pt x="2013513" y="3017520"/>
                </a:cubicBezTo>
                <a:cubicBezTo>
                  <a:pt x="1785226" y="3027064"/>
                  <a:pt x="1640412" y="3016364"/>
                  <a:pt x="1447045" y="3017520"/>
                </a:cubicBezTo>
                <a:cubicBezTo>
                  <a:pt x="1253678" y="3018676"/>
                  <a:pt x="754207" y="2989922"/>
                  <a:pt x="502930" y="3017520"/>
                </a:cubicBezTo>
                <a:cubicBezTo>
                  <a:pt x="167988" y="3008616"/>
                  <a:pt x="11135" y="2828303"/>
                  <a:pt x="0" y="2514590"/>
                </a:cubicBezTo>
                <a:cubicBezTo>
                  <a:pt x="-19542" y="2321001"/>
                  <a:pt x="-30376" y="1997280"/>
                  <a:pt x="0" y="1803803"/>
                </a:cubicBezTo>
                <a:cubicBezTo>
                  <a:pt x="30376" y="1610326"/>
                  <a:pt x="23033" y="1346630"/>
                  <a:pt x="0" y="1133250"/>
                </a:cubicBezTo>
                <a:cubicBezTo>
                  <a:pt x="-23033" y="919870"/>
                  <a:pt x="-30278" y="750182"/>
                  <a:pt x="0" y="502930"/>
                </a:cubicBezTo>
                <a:close/>
              </a:path>
              <a:path w="6400800" h="3017520" stroke="0" extrusionOk="0">
                <a:moveTo>
                  <a:pt x="0" y="502930"/>
                </a:moveTo>
                <a:cubicBezTo>
                  <a:pt x="25789" y="229350"/>
                  <a:pt x="233809" y="3154"/>
                  <a:pt x="502930" y="0"/>
                </a:cubicBezTo>
                <a:cubicBezTo>
                  <a:pt x="703265" y="14697"/>
                  <a:pt x="900911" y="-12527"/>
                  <a:pt x="1069399" y="0"/>
                </a:cubicBezTo>
                <a:cubicBezTo>
                  <a:pt x="1237887" y="12527"/>
                  <a:pt x="1538784" y="-8160"/>
                  <a:pt x="1851665" y="0"/>
                </a:cubicBezTo>
                <a:cubicBezTo>
                  <a:pt x="2164546" y="8160"/>
                  <a:pt x="2410052" y="-10457"/>
                  <a:pt x="2633931" y="0"/>
                </a:cubicBezTo>
                <a:cubicBezTo>
                  <a:pt x="2857810" y="10457"/>
                  <a:pt x="3152111" y="-22978"/>
                  <a:pt x="3308299" y="0"/>
                </a:cubicBezTo>
                <a:cubicBezTo>
                  <a:pt x="3464487" y="22978"/>
                  <a:pt x="3919770" y="-35686"/>
                  <a:pt x="4090565" y="0"/>
                </a:cubicBezTo>
                <a:cubicBezTo>
                  <a:pt x="4261360" y="35686"/>
                  <a:pt x="4379471" y="13471"/>
                  <a:pt x="4657034" y="0"/>
                </a:cubicBezTo>
                <a:cubicBezTo>
                  <a:pt x="4934597" y="-13471"/>
                  <a:pt x="5407010" y="53950"/>
                  <a:pt x="5897870" y="0"/>
                </a:cubicBezTo>
                <a:cubicBezTo>
                  <a:pt x="6166131" y="27162"/>
                  <a:pt x="6438802" y="242979"/>
                  <a:pt x="6400800" y="502930"/>
                </a:cubicBezTo>
                <a:cubicBezTo>
                  <a:pt x="6428002" y="760511"/>
                  <a:pt x="6419624" y="1013851"/>
                  <a:pt x="6400800" y="1193600"/>
                </a:cubicBezTo>
                <a:cubicBezTo>
                  <a:pt x="6381977" y="1373349"/>
                  <a:pt x="6374710" y="1657497"/>
                  <a:pt x="6400800" y="1864153"/>
                </a:cubicBezTo>
                <a:cubicBezTo>
                  <a:pt x="6426890" y="2070809"/>
                  <a:pt x="6412931" y="2208494"/>
                  <a:pt x="6400800" y="2514590"/>
                </a:cubicBezTo>
                <a:cubicBezTo>
                  <a:pt x="6410126" y="2793109"/>
                  <a:pt x="6145910" y="3023023"/>
                  <a:pt x="5897870" y="3017520"/>
                </a:cubicBezTo>
                <a:cubicBezTo>
                  <a:pt x="5661025" y="3039999"/>
                  <a:pt x="5452523" y="2999352"/>
                  <a:pt x="5331401" y="3017520"/>
                </a:cubicBezTo>
                <a:cubicBezTo>
                  <a:pt x="5210279" y="3035688"/>
                  <a:pt x="4926201" y="3035312"/>
                  <a:pt x="4657034" y="3017520"/>
                </a:cubicBezTo>
                <a:cubicBezTo>
                  <a:pt x="4387867" y="2999728"/>
                  <a:pt x="4340538" y="3039281"/>
                  <a:pt x="4036616" y="3017520"/>
                </a:cubicBezTo>
                <a:cubicBezTo>
                  <a:pt x="3732694" y="2995759"/>
                  <a:pt x="3502224" y="3034153"/>
                  <a:pt x="3308299" y="3017520"/>
                </a:cubicBezTo>
                <a:cubicBezTo>
                  <a:pt x="3114374" y="3000887"/>
                  <a:pt x="2785219" y="2982312"/>
                  <a:pt x="2579982" y="3017520"/>
                </a:cubicBezTo>
                <a:cubicBezTo>
                  <a:pt x="2374745" y="3052728"/>
                  <a:pt x="2076543" y="3022833"/>
                  <a:pt x="1797716" y="3017520"/>
                </a:cubicBezTo>
                <a:cubicBezTo>
                  <a:pt x="1518889" y="3012207"/>
                  <a:pt x="1442617" y="3006537"/>
                  <a:pt x="1231247" y="3017520"/>
                </a:cubicBezTo>
                <a:cubicBezTo>
                  <a:pt x="1019877" y="3028503"/>
                  <a:pt x="825756" y="3007787"/>
                  <a:pt x="502930" y="3017520"/>
                </a:cubicBezTo>
                <a:cubicBezTo>
                  <a:pt x="235611" y="2951982"/>
                  <a:pt x="31450" y="2823479"/>
                  <a:pt x="0" y="2514590"/>
                </a:cubicBezTo>
                <a:cubicBezTo>
                  <a:pt x="-5992" y="2264694"/>
                  <a:pt x="-863" y="1978331"/>
                  <a:pt x="0" y="1844037"/>
                </a:cubicBezTo>
                <a:cubicBezTo>
                  <a:pt x="863" y="1709743"/>
                  <a:pt x="-5782" y="1412647"/>
                  <a:pt x="0" y="1133250"/>
                </a:cubicBezTo>
                <a:cubicBezTo>
                  <a:pt x="5782" y="853853"/>
                  <a:pt x="13113" y="757226"/>
                  <a:pt x="0" y="502930"/>
                </a:cubicBezTo>
                <a:close/>
              </a:path>
            </a:pathLst>
          </a:custGeom>
          <a:solidFill>
            <a:schemeClr val="bg1"/>
          </a:solidFill>
          <a:ln w="38100">
            <a:solidFill>
              <a:srgbClr val="009900"/>
            </a:solidFill>
            <a:extLst>
              <a:ext uri="{C807C97D-BFC1-408E-A445-0C87EB9F89A2}">
                <ask:lineSketchStyleProps xmlns:ask="http://schemas.microsoft.com/office/drawing/2018/sketchyshapes" xmlns="" sd="24157856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7FF3D90E-DA0C-4ED5-8F58-AE11E1777738}"/>
              </a:ext>
            </a:extLst>
          </p:cNvPr>
          <p:cNvSpPr txBox="1"/>
          <p:nvPr/>
        </p:nvSpPr>
        <p:spPr>
          <a:xfrm>
            <a:off x="3197859" y="1537749"/>
            <a:ext cx="6027421" cy="2123658"/>
          </a:xfrm>
          <a:prstGeom prst="rect">
            <a:avLst/>
          </a:prstGeom>
          <a:noFill/>
        </p:spPr>
        <p:txBody>
          <a:bodyPr wrap="square" rtlCol="0">
            <a:spAutoFit/>
          </a:bodyPr>
          <a:lstStyle/>
          <a:p>
            <a:pPr lvl="0" algn="ctr"/>
            <a:r>
              <a:rPr lang="en-US" sz="4400" b="1" dirty="0">
                <a:solidFill>
                  <a:srgbClr val="002060"/>
                </a:solidFill>
                <a:latin typeface="Calibri" panose="020F0502020204030204" pitchFamily="34" charset="0"/>
                <a:cs typeface="Calibri" panose="020F0502020204030204" pitchFamily="34" charset="0"/>
              </a:rPr>
              <a:t>2. </a:t>
            </a:r>
            <a:r>
              <a:rPr lang="en-US" sz="4400" b="1" dirty="0" err="1">
                <a:solidFill>
                  <a:srgbClr val="002060"/>
                </a:solidFill>
                <a:latin typeface="Calibri" panose="020F0502020204030204" pitchFamily="34" charset="0"/>
                <a:cs typeface="Calibri" panose="020F0502020204030204" pitchFamily="34" charset="0"/>
              </a:rPr>
              <a:t>Viết</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lại</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tình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cảm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cảm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xúc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của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em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về</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cảnh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vật</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theo</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gợi</a:t>
            </a:r>
            <a:r>
              <a:rPr lang="en-US" sz="4400" b="1" dirty="0">
                <a:solidFill>
                  <a:srgbClr val="002060"/>
                </a:solidFill>
                <a:latin typeface="Calibri" panose="020F0502020204030204" pitchFamily="34" charset="0"/>
                <a:cs typeface="Calibri" panose="020F0502020204030204" pitchFamily="34" charset="0"/>
              </a:rPr>
              <a:t> ý </a:t>
            </a:r>
            <a:r>
              <a:rPr lang="en-US" sz="4400" b="1" dirty="0" err="1">
                <a:solidFill>
                  <a:srgbClr val="002060"/>
                </a:solidFill>
                <a:latin typeface="Calibri" panose="020F0502020204030204" pitchFamily="34" charset="0"/>
                <a:cs typeface="Calibri" panose="020F0502020204030204" pitchFamily="34" charset="0"/>
              </a:rPr>
              <a:t>của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bài</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tập</a:t>
            </a:r>
            <a:r>
              <a:rPr lang="en-US" sz="4400" b="1" dirty="0">
                <a:solidFill>
                  <a:srgbClr val="002060"/>
                </a:solidFill>
                <a:latin typeface="Calibri" panose="020F0502020204030204" pitchFamily="34" charset="0"/>
                <a:cs typeface="Calibri" panose="020F0502020204030204" pitchFamily="34" charset="0"/>
              </a:rPr>
              <a:t> 1</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9051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750"/>
                                        <p:tgtEl>
                                          <p:spTgt spid="3"/>
                                        </p:tgtEl>
                                      </p:cBhvr>
                                    </p:animEffect>
                                  </p:childTnLst>
                                </p:cTn>
                              </p:par>
                            </p:childTnLst>
                          </p:cTn>
                        </p:par>
                        <p:par>
                          <p:cTn id="15" fill="hold">
                            <p:stCondLst>
                              <p:cond delay="750"/>
                            </p:stCondLst>
                            <p:childTnLst>
                              <p:par>
                                <p:cTn id="16" presetID="2" presetClass="entr" presetSubtype="8"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additive="base">
                                        <p:cTn id="18" dur="1000" fill="hold"/>
                                        <p:tgtEl>
                                          <p:spTgt spid="3076"/>
                                        </p:tgtEl>
                                        <p:attrNameLst>
                                          <p:attrName>ppt_x</p:attrName>
                                        </p:attrNameLst>
                                      </p:cBhvr>
                                      <p:tavLst>
                                        <p:tav tm="0">
                                          <p:val>
                                            <p:strVal val="0-#ppt_w/2"/>
                                          </p:val>
                                        </p:tav>
                                        <p:tav tm="100000">
                                          <p:val>
                                            <p:strVal val="#ppt_x"/>
                                          </p:val>
                                        </p:tav>
                                      </p:tavLst>
                                    </p:anim>
                                    <p:anim calcmode="lin" valueType="num">
                                      <p:cBhvr additive="base">
                                        <p:cTn id="19" dur="10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giai-điệu-thần-tiên.wav"/>
                                        </p:tgtEl>
                                      </p:cMediaNode>
                                    </p:audio>
                                  </p:subTnLst>
                                </p:cTn>
                              </p:par>
                              <p:par>
                                <p:cTn id="20" presetID="2" presetClass="entr" presetSubtype="2"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1+#ppt_w/2"/>
                                          </p:val>
                                        </p:tav>
                                        <p:tav tm="100000">
                                          <p:val>
                                            <p:strVal val="#ppt_x"/>
                                          </p:val>
                                        </p:tav>
                                      </p:tavLst>
                                    </p:anim>
                                    <p:anim calcmode="lin" valueType="num">
                                      <p:cBhvr additive="base">
                                        <p:cTn id="23" dur="1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giai-điệu-thần-tiê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5FB306EE-7583-4328-B464-904ADA02C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pic>
        <p:nvPicPr>
          <p:cNvPr id="2050" name="Picture 2" descr="Happy Sun Sticker for iOS &amp; Android | GIPHY">
            <a:extLst>
              <a:ext uri="{FF2B5EF4-FFF2-40B4-BE49-F238E27FC236}">
                <a16:creationId xmlns:a16="http://schemas.microsoft.com/office/drawing/2014/main" xmlns="" id="{CBC9A380-4D7F-4A1F-A97D-38B84411B9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546" r="10815"/>
          <a:stretch/>
        </p:blipFill>
        <p:spPr bwMode="auto">
          <a:xfrm>
            <a:off x="10060962" y="0"/>
            <a:ext cx="2131038" cy="268816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xmlns="" id="{98C47C27-33FE-4CB3-BFB4-512373FB45D0}"/>
              </a:ext>
            </a:extLst>
          </p:cNvPr>
          <p:cNvGrpSpPr/>
          <p:nvPr/>
        </p:nvGrpSpPr>
        <p:grpSpPr>
          <a:xfrm>
            <a:off x="732150" y="1453895"/>
            <a:ext cx="10727700" cy="4315039"/>
            <a:chOff x="1383341" y="1290771"/>
            <a:chExt cx="9720000" cy="4320000"/>
          </a:xfrm>
        </p:grpSpPr>
        <p:sp>
          <p:nvSpPr>
            <p:cNvPr id="7" name="Rectangle: Rounded Corners 6">
              <a:extLst>
                <a:ext uri="{FF2B5EF4-FFF2-40B4-BE49-F238E27FC236}">
                  <a16:creationId xmlns:a16="http://schemas.microsoft.com/office/drawing/2014/main" xmlns="" id="{92C4684F-75D3-4AD6-8719-DE60DB14753A}"/>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EC6318F9-B8D7-4CE9-A16F-FB1922A5CD8F}"/>
                </a:ext>
              </a:extLst>
            </p:cNvPr>
            <p:cNvSpPr txBox="1"/>
            <p:nvPr/>
          </p:nvSpPr>
          <p:spPr>
            <a:xfrm>
              <a:off x="1593054" y="1557945"/>
              <a:ext cx="9300574" cy="39748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6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Calibri" panose="020F0502020204030204" pitchFamily="34" charset="0"/>
                </a:rPr>
                <a:t>Bức tranh vẽ khung cảnh của một khu vườn. Cây cối trong vườn đều xanh tốt. Hoa hồng, hoa cúc đang khoe sắc rực rỡ. Những trái xoài có màu vàng ươm. Đu đủ có quả đã chín, có quả còn xanh. Phía xa, một vườn rau rất xanh tốt. Bức tranh giúp em hiểu được vai trò của người nông dân. Họ đã chăm sóc để cây cối phát triển tươi tốt.</a:t>
              </a:r>
            </a:p>
          </p:txBody>
        </p:sp>
      </p:grpSp>
      <p:pic>
        <p:nvPicPr>
          <p:cNvPr id="10" name="Picture 9" descr="A group of people in clothing&#10;&#10;Description automatically generated with low confidence">
            <a:extLst>
              <a:ext uri="{FF2B5EF4-FFF2-40B4-BE49-F238E27FC236}">
                <a16:creationId xmlns:a16="http://schemas.microsoft.com/office/drawing/2014/main" xmlns="" id="{F121F661-8E98-41FA-ABB7-C5476A2893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11" name="Group 10">
            <a:extLst>
              <a:ext uri="{FF2B5EF4-FFF2-40B4-BE49-F238E27FC236}">
                <a16:creationId xmlns:a16="http://schemas.microsoft.com/office/drawing/2014/main" xmlns="" id="{079BB7D3-5F6F-4E74-B3C6-2617067AAF38}"/>
              </a:ext>
            </a:extLst>
          </p:cNvPr>
          <p:cNvGrpSpPr/>
          <p:nvPr/>
        </p:nvGrpSpPr>
        <p:grpSpPr>
          <a:xfrm>
            <a:off x="-355813" y="4758363"/>
            <a:ext cx="1659075" cy="2287426"/>
            <a:chOff x="8744924" y="2143452"/>
            <a:chExt cx="3359990" cy="4632539"/>
          </a:xfrm>
        </p:grpSpPr>
        <p:pic>
          <p:nvPicPr>
            <p:cNvPr id="12" name="Picture 11" descr="A close-up of a logo&#10;&#10;Description automatically generated with low confidence">
              <a:extLst>
                <a:ext uri="{FF2B5EF4-FFF2-40B4-BE49-F238E27FC236}">
                  <a16:creationId xmlns:a16="http://schemas.microsoft.com/office/drawing/2014/main" xmlns="" id="{DA547FB7-6140-4346-9794-55827A48B7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13" name="Picture 12" descr="Icon&#10;&#10;Description automatically generated">
              <a:extLst>
                <a:ext uri="{FF2B5EF4-FFF2-40B4-BE49-F238E27FC236}">
                  <a16:creationId xmlns:a16="http://schemas.microsoft.com/office/drawing/2014/main" xmlns="" id="{8BCB6094-23AE-4A43-B4A6-31E265F73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14" name="Picture 13">
            <a:extLst>
              <a:ext uri="{FF2B5EF4-FFF2-40B4-BE49-F238E27FC236}">
                <a16:creationId xmlns:a16="http://schemas.microsoft.com/office/drawing/2014/main" xmlns="" id="{BCF11760-A687-4C4F-80E1-4ED4868B8B79}"/>
              </a:ext>
            </a:extLst>
          </p:cNvPr>
          <p:cNvPicPr>
            <a:picLocks noChangeAspect="1"/>
          </p:cNvPicPr>
          <p:nvPr/>
        </p:nvPicPr>
        <p:blipFill>
          <a:blip r:embed="rId9"/>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2548988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90"/>
                                          </p:val>
                                        </p:tav>
                                        <p:tav tm="100000">
                                          <p:val>
                                            <p:fltVal val="0"/>
                                          </p:val>
                                        </p:tav>
                                      </p:tavLst>
                                    </p:anim>
                                    <p:animEffect transition="in" filter="fade">
                                      <p:cBhvr>
                                        <p:cTn id="10" dur="500"/>
                                        <p:tgtEl>
                                          <p:spTgt spid="2050"/>
                                        </p:tgtEl>
                                      </p:cBhvr>
                                    </p:animEffect>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5FB306EE-7583-4328-B464-904ADA02C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pic>
        <p:nvPicPr>
          <p:cNvPr id="2050" name="Picture 2" descr="Happy Sun Sticker for iOS &amp; Android | GIPHY">
            <a:extLst>
              <a:ext uri="{FF2B5EF4-FFF2-40B4-BE49-F238E27FC236}">
                <a16:creationId xmlns:a16="http://schemas.microsoft.com/office/drawing/2014/main" xmlns="" id="{CBC9A380-4D7F-4A1F-A97D-38B84411B9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546" r="10815"/>
          <a:stretch/>
        </p:blipFill>
        <p:spPr bwMode="auto">
          <a:xfrm>
            <a:off x="10060962" y="0"/>
            <a:ext cx="2131038" cy="268816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xmlns="" id="{98C47C27-33FE-4CB3-BFB4-512373FB45D0}"/>
              </a:ext>
            </a:extLst>
          </p:cNvPr>
          <p:cNvGrpSpPr/>
          <p:nvPr/>
        </p:nvGrpSpPr>
        <p:grpSpPr>
          <a:xfrm>
            <a:off x="732150" y="1453895"/>
            <a:ext cx="10727700" cy="4315039"/>
            <a:chOff x="1383341" y="1290771"/>
            <a:chExt cx="9720000" cy="4320000"/>
          </a:xfrm>
        </p:grpSpPr>
        <p:sp>
          <p:nvSpPr>
            <p:cNvPr id="7" name="Rectangle: Rounded Corners 6">
              <a:extLst>
                <a:ext uri="{FF2B5EF4-FFF2-40B4-BE49-F238E27FC236}">
                  <a16:creationId xmlns:a16="http://schemas.microsoft.com/office/drawing/2014/main" xmlns="" id="{92C4684F-75D3-4AD6-8719-DE60DB14753A}"/>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EC6318F9-B8D7-4CE9-A16F-FB1922A5CD8F}"/>
                </a:ext>
              </a:extLst>
            </p:cNvPr>
            <p:cNvSpPr txBox="1"/>
            <p:nvPr/>
          </p:nvSpPr>
          <p:spPr>
            <a:xfrm>
              <a:off x="1593054" y="1557945"/>
              <a:ext cx="9300574" cy="379000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40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Calibri" panose="020F0502020204030204" pitchFamily="34" charset="0"/>
                </a:rPr>
                <a:t>Bức tranh vẽ khu vườn. Bầu trời thật trong xanh. Các loài cây đều xanh tốt. Những khóm đang khoe sắc như hoa hồng đỏ, hoa cúc vàng. Vài trái xoài chín có màu vàng ruộm. Bên cạnh, cây đu đủ cũng đã lác đác vài quả chín. Bức tranh thật đẹp!</a:t>
              </a:r>
            </a:p>
          </p:txBody>
        </p:sp>
      </p:grpSp>
      <p:pic>
        <p:nvPicPr>
          <p:cNvPr id="10" name="Picture 9" descr="A group of people in clothing&#10;&#10;Description automatically generated with low confidence">
            <a:extLst>
              <a:ext uri="{FF2B5EF4-FFF2-40B4-BE49-F238E27FC236}">
                <a16:creationId xmlns:a16="http://schemas.microsoft.com/office/drawing/2014/main" xmlns="" id="{F121F661-8E98-41FA-ABB7-C5476A2893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11" name="Group 10">
            <a:extLst>
              <a:ext uri="{FF2B5EF4-FFF2-40B4-BE49-F238E27FC236}">
                <a16:creationId xmlns:a16="http://schemas.microsoft.com/office/drawing/2014/main" xmlns="" id="{079BB7D3-5F6F-4E74-B3C6-2617067AAF38}"/>
              </a:ext>
            </a:extLst>
          </p:cNvPr>
          <p:cNvGrpSpPr/>
          <p:nvPr/>
        </p:nvGrpSpPr>
        <p:grpSpPr>
          <a:xfrm>
            <a:off x="-355813" y="4758363"/>
            <a:ext cx="1659075" cy="2287426"/>
            <a:chOff x="8744924" y="2143452"/>
            <a:chExt cx="3359990" cy="4632539"/>
          </a:xfrm>
        </p:grpSpPr>
        <p:pic>
          <p:nvPicPr>
            <p:cNvPr id="12" name="Picture 11" descr="A close-up of a logo&#10;&#10;Description automatically generated with low confidence">
              <a:extLst>
                <a:ext uri="{FF2B5EF4-FFF2-40B4-BE49-F238E27FC236}">
                  <a16:creationId xmlns:a16="http://schemas.microsoft.com/office/drawing/2014/main" xmlns="" id="{DA547FB7-6140-4346-9794-55827A48B7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13" name="Picture 12" descr="Icon&#10;&#10;Description automatically generated">
              <a:extLst>
                <a:ext uri="{FF2B5EF4-FFF2-40B4-BE49-F238E27FC236}">
                  <a16:creationId xmlns:a16="http://schemas.microsoft.com/office/drawing/2014/main" xmlns="" id="{8BCB6094-23AE-4A43-B4A6-31E265F73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14" name="Picture 13">
            <a:extLst>
              <a:ext uri="{FF2B5EF4-FFF2-40B4-BE49-F238E27FC236}">
                <a16:creationId xmlns:a16="http://schemas.microsoft.com/office/drawing/2014/main" xmlns="" id="{BCF11760-A687-4C4F-80E1-4ED4868B8B79}"/>
              </a:ext>
            </a:extLst>
          </p:cNvPr>
          <p:cNvPicPr>
            <a:picLocks noChangeAspect="1"/>
          </p:cNvPicPr>
          <p:nvPr/>
        </p:nvPicPr>
        <p:blipFill>
          <a:blip r:embed="rId9"/>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3319022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90"/>
                                          </p:val>
                                        </p:tav>
                                        <p:tav tm="100000">
                                          <p:val>
                                            <p:fltVal val="0"/>
                                          </p:val>
                                        </p:tav>
                                      </p:tavLst>
                                    </p:anim>
                                    <p:animEffect transition="in" filter="fade">
                                      <p:cBhvr>
                                        <p:cTn id="10" dur="500"/>
                                        <p:tgtEl>
                                          <p:spTgt spid="2050"/>
                                        </p:tgtEl>
                                      </p:cBhvr>
                                    </p:animEffect>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5FB306EE-7583-4328-B464-904ADA02C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pic>
        <p:nvPicPr>
          <p:cNvPr id="2050" name="Picture 2" descr="Happy Sun Sticker for iOS &amp; Android | GIPHY">
            <a:extLst>
              <a:ext uri="{FF2B5EF4-FFF2-40B4-BE49-F238E27FC236}">
                <a16:creationId xmlns:a16="http://schemas.microsoft.com/office/drawing/2014/main" xmlns="" id="{CBC9A380-4D7F-4A1F-A97D-38B84411B9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546" r="10815"/>
          <a:stretch/>
        </p:blipFill>
        <p:spPr bwMode="auto">
          <a:xfrm>
            <a:off x="10060962" y="0"/>
            <a:ext cx="2131038" cy="268816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xmlns="" id="{98C47C27-33FE-4CB3-BFB4-512373FB45D0}"/>
              </a:ext>
            </a:extLst>
          </p:cNvPr>
          <p:cNvGrpSpPr/>
          <p:nvPr/>
        </p:nvGrpSpPr>
        <p:grpSpPr>
          <a:xfrm>
            <a:off x="732150" y="1453895"/>
            <a:ext cx="10727700" cy="4315039"/>
            <a:chOff x="1383341" y="1290771"/>
            <a:chExt cx="9720000" cy="4320000"/>
          </a:xfrm>
        </p:grpSpPr>
        <p:sp>
          <p:nvSpPr>
            <p:cNvPr id="7" name="Rectangle: Rounded Corners 6">
              <a:extLst>
                <a:ext uri="{FF2B5EF4-FFF2-40B4-BE49-F238E27FC236}">
                  <a16:creationId xmlns:a16="http://schemas.microsoft.com/office/drawing/2014/main" xmlns="" id="{92C4684F-75D3-4AD6-8719-DE60DB14753A}"/>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EC6318F9-B8D7-4CE9-A16F-FB1922A5CD8F}"/>
                </a:ext>
              </a:extLst>
            </p:cNvPr>
            <p:cNvSpPr txBox="1"/>
            <p:nvPr/>
          </p:nvSpPr>
          <p:spPr>
            <a:xfrm>
              <a:off x="1593054" y="1557945"/>
              <a:ext cx="9300574" cy="379000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Calibri" panose="020F0502020204030204" pitchFamily="34" charset="0"/>
                </a:rPr>
                <a:t>Nhà em treo một bức tranh vẽ những thửa ruộng bậc thang rực rỡ dưới ánh nắng ở vùng cao. Những vạt nương đã đến ngày thu hoạch vàng nâu như màu mật ong. Trong thung lũng, màu vàng của lúa chín tràn ngập khắp nơi. Trên những lối mòn từ bản vào rừng, là người dân tộc Giáy, người Dao đeo gùi trên lưng, vào rừng tìm măng hái nấm. Những vạt áo chàm thấp thoáng nhuộm xanh cả nắng chiều. Khung cảnh ấy cũng chính là hình ảnh quen thuộc về bản làng quê ngoại em.</a:t>
              </a:r>
            </a:p>
          </p:txBody>
        </p:sp>
      </p:grpSp>
      <p:pic>
        <p:nvPicPr>
          <p:cNvPr id="10" name="Picture 9" descr="A group of people in clothing&#10;&#10;Description automatically generated with low confidence">
            <a:extLst>
              <a:ext uri="{FF2B5EF4-FFF2-40B4-BE49-F238E27FC236}">
                <a16:creationId xmlns:a16="http://schemas.microsoft.com/office/drawing/2014/main" xmlns="" id="{F121F661-8E98-41FA-ABB7-C5476A2893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11" name="Group 10">
            <a:extLst>
              <a:ext uri="{FF2B5EF4-FFF2-40B4-BE49-F238E27FC236}">
                <a16:creationId xmlns:a16="http://schemas.microsoft.com/office/drawing/2014/main" xmlns="" id="{079BB7D3-5F6F-4E74-B3C6-2617067AAF38}"/>
              </a:ext>
            </a:extLst>
          </p:cNvPr>
          <p:cNvGrpSpPr/>
          <p:nvPr/>
        </p:nvGrpSpPr>
        <p:grpSpPr>
          <a:xfrm>
            <a:off x="-355813" y="4758363"/>
            <a:ext cx="1659075" cy="2287426"/>
            <a:chOff x="8744924" y="2143452"/>
            <a:chExt cx="3359990" cy="4632539"/>
          </a:xfrm>
        </p:grpSpPr>
        <p:pic>
          <p:nvPicPr>
            <p:cNvPr id="12" name="Picture 11" descr="A close-up of a logo&#10;&#10;Description automatically generated with low confidence">
              <a:extLst>
                <a:ext uri="{FF2B5EF4-FFF2-40B4-BE49-F238E27FC236}">
                  <a16:creationId xmlns:a16="http://schemas.microsoft.com/office/drawing/2014/main" xmlns="" id="{DA547FB7-6140-4346-9794-55827A48B7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13" name="Picture 12" descr="Icon&#10;&#10;Description automatically generated">
              <a:extLst>
                <a:ext uri="{FF2B5EF4-FFF2-40B4-BE49-F238E27FC236}">
                  <a16:creationId xmlns:a16="http://schemas.microsoft.com/office/drawing/2014/main" xmlns="" id="{8BCB6094-23AE-4A43-B4A6-31E265F73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14" name="Picture 13">
            <a:extLst>
              <a:ext uri="{FF2B5EF4-FFF2-40B4-BE49-F238E27FC236}">
                <a16:creationId xmlns:a16="http://schemas.microsoft.com/office/drawing/2014/main" xmlns="" id="{BCF11760-A687-4C4F-80E1-4ED4868B8B79}"/>
              </a:ext>
            </a:extLst>
          </p:cNvPr>
          <p:cNvPicPr>
            <a:picLocks noChangeAspect="1"/>
          </p:cNvPicPr>
          <p:nvPr/>
        </p:nvPicPr>
        <p:blipFill>
          <a:blip r:embed="rId9"/>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610486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90"/>
                                          </p:val>
                                        </p:tav>
                                        <p:tav tm="100000">
                                          <p:val>
                                            <p:fltVal val="0"/>
                                          </p:val>
                                        </p:tav>
                                      </p:tavLst>
                                    </p:anim>
                                    <p:animEffect transition="in" filter="fade">
                                      <p:cBhvr>
                                        <p:cTn id="10" dur="500"/>
                                        <p:tgtEl>
                                          <p:spTgt spid="2050"/>
                                        </p:tgtEl>
                                      </p:cBhvr>
                                    </p:animEffect>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xmlns=""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xmlns=""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xmlns="" id="{CE773D16-6368-A2C5-D072-FB05AD22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xmlns=""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4" name="Picture 3" descr="Icon&#10;&#10;Description automatically generated">
              <a:extLst>
                <a:ext uri="{FF2B5EF4-FFF2-40B4-BE49-F238E27FC236}">
                  <a16:creationId xmlns:a16="http://schemas.microsoft.com/office/drawing/2014/main" xmlns="" id="{8781E6AA-8FA5-7562-EAE2-51439284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xmlns=""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xmlns=""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xmlns="" id="{C39C21CF-B414-19AD-524F-236F5015C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xmlns="" id="{1E6E6871-E1BA-4010-6EAE-16285D7C56C0}"/>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2" name="Picture 11" descr="Icon&#10;&#10;Description automatically generated">
              <a:extLst>
                <a:ext uri="{FF2B5EF4-FFF2-40B4-BE49-F238E27FC236}">
                  <a16:creationId xmlns:a16="http://schemas.microsoft.com/office/drawing/2014/main" xmlns="" id="{A8A02BF1-FDBA-B451-B921-D7193D5C3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xmlns="" id="{8C081D96-AF63-A29F-0AF5-9E7E49409060}"/>
              </a:ext>
            </a:extLst>
          </p:cNvPr>
          <p:cNvGrpSpPr/>
          <p:nvPr/>
        </p:nvGrpSpPr>
        <p:grpSpPr>
          <a:xfrm>
            <a:off x="7714299" y="1434691"/>
            <a:ext cx="4998075" cy="4983949"/>
            <a:chOff x="5494074" y="-76580"/>
            <a:chExt cx="6577773" cy="6577773"/>
          </a:xfrm>
        </p:grpSpPr>
        <p:grpSp>
          <p:nvGrpSpPr>
            <p:cNvPr id="16" name="Group 15">
              <a:extLst>
                <a:ext uri="{FF2B5EF4-FFF2-40B4-BE49-F238E27FC236}">
                  <a16:creationId xmlns:a16="http://schemas.microsoft.com/office/drawing/2014/main" xmlns=""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xmlns="" id="{E62096E0-4725-C728-F0F9-C26018AFC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xmlns="" id="{20302F89-3880-37E1-20D9-1D4B8480C60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7" name="Picture 16" descr="Icon&#10;&#10;Description automatically generated">
              <a:extLst>
                <a:ext uri="{FF2B5EF4-FFF2-40B4-BE49-F238E27FC236}">
                  <a16:creationId xmlns:a16="http://schemas.microsoft.com/office/drawing/2014/main" xmlns="" id="{B35E8D78-6D8B-9C6E-7006-ACFF1AF2D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xmlns=""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xmlns=""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EDB19811-9E28-5B4E-8F78-BB3F31D6DF04}"/>
                </a:ext>
              </a:extLst>
            </p:cNvPr>
            <p:cNvSpPr txBox="1"/>
            <p:nvPr/>
          </p:nvSpPr>
          <p:spPr>
            <a:xfrm>
              <a:off x="154825" y="2775657"/>
              <a:ext cx="2116815" cy="8350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xmlns=""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xmlns="" id="{97F5FA7A-7EF3-EFE4-DB89-320369CFF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xmlns="" id="{A01CAAE7-4933-EA3B-4F52-307D930EC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E63A28AA-E9D9-4F5A-8503-260AA716CCF0}"/>
              </a:ext>
            </a:extLst>
          </p:cNvPr>
          <p:cNvSpPr txBox="1"/>
          <p:nvPr/>
        </p:nvSpPr>
        <p:spPr>
          <a:xfrm>
            <a:off x="4276578" y="149117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14" name="图片 2">
            <a:extLst>
              <a:ext uri="{FF2B5EF4-FFF2-40B4-BE49-F238E27FC236}">
                <a16:creationId xmlns:a16="http://schemas.microsoft.com/office/drawing/2014/main" xmlns="" id="{57CDDF8B-CA7D-4C0B-9832-B990CAAF1873}"/>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7355"/>
          </a:xfrm>
          <a:prstGeom prst="rect">
            <a:avLst/>
          </a:prstGeom>
          <a:effectLst>
            <a:outerShdw blurRad="50800" dist="38100" dir="16200000" rotWithShape="0">
              <a:prstClr val="black">
                <a:alpha val="40000"/>
              </a:prstClr>
            </a:outerShdw>
          </a:effectLst>
        </p:spPr>
      </p:pic>
      <p:pic>
        <p:nvPicPr>
          <p:cNvPr id="15" name="图片 18">
            <a:extLst>
              <a:ext uri="{FF2B5EF4-FFF2-40B4-BE49-F238E27FC236}">
                <a16:creationId xmlns:a16="http://schemas.microsoft.com/office/drawing/2014/main" xmlns="" id="{3F6CDB3C-C14D-4493-936D-BB9AABE79F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r="15270"/>
          <a:stretch/>
        </p:blipFill>
        <p:spPr>
          <a:xfrm>
            <a:off x="7001053" y="0"/>
            <a:ext cx="5190947" cy="6126480"/>
          </a:xfrm>
          <a:prstGeom prst="rect">
            <a:avLst/>
          </a:prstGeom>
          <a:effectLst>
            <a:outerShdw blurRad="50800" dist="38100" dir="5400000" algn="t" rotWithShape="0">
              <a:prstClr val="black">
                <a:alpha val="40000"/>
              </a:prstClr>
            </a:outerShdw>
          </a:effectLst>
        </p:spPr>
      </p:pic>
      <p:pic>
        <p:nvPicPr>
          <p:cNvPr id="16" name="图片 12">
            <a:extLst>
              <a:ext uri="{FF2B5EF4-FFF2-40B4-BE49-F238E27FC236}">
                <a16:creationId xmlns:a16="http://schemas.microsoft.com/office/drawing/2014/main" xmlns="" id="{CBA6A108-6BFB-4AB4-9861-DFC7949EBE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44545"/>
            <a:ext cx="12192000" cy="3913455"/>
          </a:xfrm>
          <a:prstGeom prst="rect">
            <a:avLst/>
          </a:prstGeom>
        </p:spPr>
      </p:pic>
      <p:pic>
        <p:nvPicPr>
          <p:cNvPr id="40" name="图片 3">
            <a:extLst>
              <a:ext uri="{FF2B5EF4-FFF2-40B4-BE49-F238E27FC236}">
                <a16:creationId xmlns:a16="http://schemas.microsoft.com/office/drawing/2014/main" xmlns="" id="{701139A4-CA88-4C53-B85B-729CCEFE49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a:effectLst>
            <a:outerShdw blurRad="50800" dist="38100" dir="5400000" algn="t" rotWithShape="0">
              <a:prstClr val="black">
                <a:alpha val="40000"/>
              </a:prstClr>
            </a:outerShdw>
          </a:effectLst>
        </p:spPr>
      </p:pic>
      <p:pic>
        <p:nvPicPr>
          <p:cNvPr id="41" name="Picture 40">
            <a:extLst>
              <a:ext uri="{FF2B5EF4-FFF2-40B4-BE49-F238E27FC236}">
                <a16:creationId xmlns:a16="http://schemas.microsoft.com/office/drawing/2014/main" xmlns="" id="{4813DBB6-D2D4-4C00-9A82-D7AEC4A776BA}"/>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t="5247"/>
          <a:stretch/>
        </p:blipFill>
        <p:spPr>
          <a:xfrm>
            <a:off x="1499192" y="959796"/>
            <a:ext cx="9622464" cy="4937760"/>
          </a:xfrm>
          <a:prstGeom prst="rect">
            <a:avLst/>
          </a:prstGeom>
          <a:effectLst>
            <a:outerShdw blurRad="50800" dist="38100" dir="16200000" rotWithShape="0">
              <a:prstClr val="black">
                <a:alpha val="40000"/>
              </a:prstClr>
            </a:outerShdw>
          </a:effectLst>
        </p:spPr>
      </p:pic>
      <p:pic>
        <p:nvPicPr>
          <p:cNvPr id="5" name="Picture 4" descr="A blue and orange text&#10;&#10;AI-generated content may be incorrect.">
            <a:extLst>
              <a:ext uri="{FF2B5EF4-FFF2-40B4-BE49-F238E27FC236}">
                <a16:creationId xmlns:a16="http://schemas.microsoft.com/office/drawing/2014/main" xmlns="" id="{DA3595D4-6A25-8B27-1AE2-4E4EE61B6C5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23831" y="2087473"/>
            <a:ext cx="8254699" cy="2853175"/>
          </a:xfrm>
          <a:prstGeom prst="rect">
            <a:avLst/>
          </a:prstGeom>
        </p:spPr>
      </p:pic>
    </p:spTree>
    <p:custDataLst>
      <p:tags r:id="rId1"/>
    </p:custDataLst>
    <p:extLst>
      <p:ext uri="{BB962C8B-B14F-4D97-AF65-F5344CB8AC3E}">
        <p14:creationId xmlns:p14="http://schemas.microsoft.com/office/powerpoint/2010/main" val="1774674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53" presetClass="entr" presetSubtype="16" fill="hold" nodeType="withEffect">
                                  <p:stCondLst>
                                    <p:cond delay="50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E63A28AA-E9D9-4F5A-8503-260AA716CCF0}"/>
              </a:ext>
            </a:extLst>
          </p:cNvPr>
          <p:cNvSpPr txBox="1"/>
          <p:nvPr/>
        </p:nvSpPr>
        <p:spPr>
          <a:xfrm>
            <a:off x="4276578" y="149117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14" name="图片 2">
            <a:extLst>
              <a:ext uri="{FF2B5EF4-FFF2-40B4-BE49-F238E27FC236}">
                <a16:creationId xmlns:a16="http://schemas.microsoft.com/office/drawing/2014/main" xmlns="" id="{57CDDF8B-CA7D-4C0B-9832-B990CAAF1873}"/>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7355"/>
          </a:xfrm>
          <a:prstGeom prst="rect">
            <a:avLst/>
          </a:prstGeom>
          <a:effectLst>
            <a:outerShdw blurRad="50800" dist="38100" dir="16200000" rotWithShape="0">
              <a:prstClr val="black">
                <a:alpha val="40000"/>
              </a:prstClr>
            </a:outerShdw>
          </a:effectLst>
        </p:spPr>
      </p:pic>
      <p:pic>
        <p:nvPicPr>
          <p:cNvPr id="15" name="图片 18">
            <a:extLst>
              <a:ext uri="{FF2B5EF4-FFF2-40B4-BE49-F238E27FC236}">
                <a16:creationId xmlns:a16="http://schemas.microsoft.com/office/drawing/2014/main" xmlns="" id="{3F6CDB3C-C14D-4493-936D-BB9AABE79F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r="15270"/>
          <a:stretch/>
        </p:blipFill>
        <p:spPr>
          <a:xfrm>
            <a:off x="7001053" y="0"/>
            <a:ext cx="5190947" cy="6126480"/>
          </a:xfrm>
          <a:prstGeom prst="rect">
            <a:avLst/>
          </a:prstGeom>
          <a:effectLst>
            <a:outerShdw blurRad="50800" dist="38100" dir="5400000" algn="t" rotWithShape="0">
              <a:prstClr val="black">
                <a:alpha val="40000"/>
              </a:prstClr>
            </a:outerShdw>
          </a:effectLst>
        </p:spPr>
      </p:pic>
      <p:pic>
        <p:nvPicPr>
          <p:cNvPr id="16" name="图片 12">
            <a:extLst>
              <a:ext uri="{FF2B5EF4-FFF2-40B4-BE49-F238E27FC236}">
                <a16:creationId xmlns:a16="http://schemas.microsoft.com/office/drawing/2014/main" xmlns="" id="{CBA6A108-6BFB-4AB4-9861-DFC7949EBE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44545"/>
            <a:ext cx="12192000" cy="3913455"/>
          </a:xfrm>
          <a:prstGeom prst="rect">
            <a:avLst/>
          </a:prstGeom>
        </p:spPr>
      </p:pic>
      <p:pic>
        <p:nvPicPr>
          <p:cNvPr id="40" name="图片 3">
            <a:extLst>
              <a:ext uri="{FF2B5EF4-FFF2-40B4-BE49-F238E27FC236}">
                <a16:creationId xmlns:a16="http://schemas.microsoft.com/office/drawing/2014/main" xmlns="" id="{701139A4-CA88-4C53-B85B-729CCEFE49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a:effectLst>
            <a:outerShdw blurRad="50800" dist="38100" dir="5400000" algn="t" rotWithShape="0">
              <a:prstClr val="black">
                <a:alpha val="40000"/>
              </a:prstClr>
            </a:outerShdw>
          </a:effectLst>
        </p:spPr>
      </p:pic>
      <p:pic>
        <p:nvPicPr>
          <p:cNvPr id="41" name="Picture 40">
            <a:extLst>
              <a:ext uri="{FF2B5EF4-FFF2-40B4-BE49-F238E27FC236}">
                <a16:creationId xmlns:a16="http://schemas.microsoft.com/office/drawing/2014/main" xmlns="" id="{4813DBB6-D2D4-4C00-9A82-D7AEC4A776BA}"/>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t="5247"/>
          <a:stretch/>
        </p:blipFill>
        <p:spPr>
          <a:xfrm>
            <a:off x="701750" y="329608"/>
            <a:ext cx="11153552" cy="6188149"/>
          </a:xfrm>
          <a:prstGeom prst="rect">
            <a:avLst/>
          </a:prstGeom>
          <a:effectLst>
            <a:outerShdw blurRad="50800" dist="38100" dir="16200000" rotWithShape="0">
              <a:prstClr val="black">
                <a:alpha val="40000"/>
              </a:prstClr>
            </a:outerShdw>
          </a:effectLst>
        </p:spPr>
      </p:pic>
      <p:pic>
        <p:nvPicPr>
          <p:cNvPr id="2" name="Picture 1">
            <a:extLst>
              <a:ext uri="{FF2B5EF4-FFF2-40B4-BE49-F238E27FC236}">
                <a16:creationId xmlns:a16="http://schemas.microsoft.com/office/drawing/2014/main" xmlns="" id="{64757B63-38C7-45E9-B708-577E1D39E2BC}"/>
              </a:ext>
            </a:extLst>
          </p:cNvPr>
          <p:cNvPicPr>
            <a:picLocks noChangeAspect="1"/>
          </p:cNvPicPr>
          <p:nvPr/>
        </p:nvPicPr>
        <p:blipFill>
          <a:blip r:embed="rId12"/>
          <a:stretch>
            <a:fillRect/>
          </a:stretch>
        </p:blipFill>
        <p:spPr>
          <a:xfrm>
            <a:off x="4494492" y="939632"/>
            <a:ext cx="3627434" cy="865707"/>
          </a:xfrm>
          <a:prstGeom prst="rect">
            <a:avLst/>
          </a:prstGeom>
        </p:spPr>
      </p:pic>
      <p:pic>
        <p:nvPicPr>
          <p:cNvPr id="9" name="Picture 8">
            <a:extLst>
              <a:ext uri="{FF2B5EF4-FFF2-40B4-BE49-F238E27FC236}">
                <a16:creationId xmlns:a16="http://schemas.microsoft.com/office/drawing/2014/main" xmlns="" id="{E36143F4-5872-11FA-2127-967586D3DC46}"/>
              </a:ext>
            </a:extLst>
          </p:cNvPr>
          <p:cNvPicPr>
            <a:picLocks noChangeAspect="1"/>
          </p:cNvPicPr>
          <p:nvPr/>
        </p:nvPicPr>
        <p:blipFill>
          <a:blip r:embed="rId13"/>
          <a:stretch>
            <a:fillRect/>
          </a:stretch>
        </p:blipFill>
        <p:spPr>
          <a:xfrm>
            <a:off x="1293535" y="1977655"/>
            <a:ext cx="10450184" cy="3115948"/>
          </a:xfrm>
          <a:prstGeom prst="rect">
            <a:avLst/>
          </a:prstGeom>
        </p:spPr>
      </p:pic>
    </p:spTree>
    <p:custDataLst>
      <p:tags r:id="rId1"/>
    </p:custDataLst>
    <p:extLst>
      <p:ext uri="{BB962C8B-B14F-4D97-AF65-F5344CB8AC3E}">
        <p14:creationId xmlns:p14="http://schemas.microsoft.com/office/powerpoint/2010/main" val="2852655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5FB306EE-7583-4328-B464-904ADA02C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sp>
        <p:nvSpPr>
          <p:cNvPr id="9" name="TextBox 8">
            <a:extLst>
              <a:ext uri="{FF2B5EF4-FFF2-40B4-BE49-F238E27FC236}">
                <a16:creationId xmlns:a16="http://schemas.microsoft.com/office/drawing/2014/main" xmlns="" id="{F88CD2C1-AB88-4673-B691-EF5112AC3F99}"/>
              </a:ext>
            </a:extLst>
          </p:cNvPr>
          <p:cNvSpPr txBox="1"/>
          <p:nvPr/>
        </p:nvSpPr>
        <p:spPr>
          <a:xfrm>
            <a:off x="581025" y="400992"/>
            <a:ext cx="10005695" cy="1200329"/>
          </a:xfrm>
          <a:prstGeom prst="rect">
            <a:avLst/>
          </a:prstGeom>
          <a:noFill/>
        </p:spPr>
        <p:txBody>
          <a:bodyPr wrap="square">
            <a:spAutoFit/>
          </a:bodyPr>
          <a:lstStyle/>
          <a:p>
            <a:pPr lvl="0" algn="just"/>
            <a:r>
              <a:rPr lang="en-US" sz="3600" b="1" dirty="0">
                <a:solidFill>
                  <a:srgbClr val="04266D"/>
                </a:solidFill>
                <a:latin typeface="Calibri" panose="020F0502020204030204" pitchFamily="34" charset="0"/>
                <a:cs typeface="Calibri" panose="020F0502020204030204" pitchFamily="34" charset="0"/>
              </a:rPr>
              <a:t>1. </a:t>
            </a:r>
            <a:r>
              <a:rPr lang="vi-VN" sz="3600" b="1" dirty="0">
                <a:solidFill>
                  <a:srgbClr val="04266D"/>
                </a:solidFill>
                <a:latin typeface="Calibri" panose="020F0502020204030204" pitchFamily="34" charset="0"/>
                <a:cs typeface="Calibri" panose="020F0502020204030204" pitchFamily="34" charset="0"/>
              </a:rPr>
              <a:t>Quan sát tranh và nêu tình cảm, cảm xúc của em về cảnh vật trong tranh.</a:t>
            </a:r>
            <a:endParaRPr kumimoji="0" lang="vi-VN" sz="3600" b="1" i="0" u="none" strike="noStrike" kern="1200" cap="none" spc="0" normalizeH="0" baseline="0" noProof="0" dirty="0">
              <a:ln>
                <a:noFill/>
              </a:ln>
              <a:solidFill>
                <a:srgbClr val="04266D"/>
              </a:solidFill>
              <a:effectLst/>
              <a:uLnTx/>
              <a:uFillTx/>
              <a:latin typeface="Calibri" panose="020F0502020204030204" pitchFamily="34" charset="0"/>
              <a:ea typeface="+mn-ea"/>
              <a:cs typeface="Calibri" panose="020F0502020204030204" pitchFamily="34" charset="0"/>
            </a:endParaRPr>
          </a:p>
        </p:txBody>
      </p:sp>
      <p:pic>
        <p:nvPicPr>
          <p:cNvPr id="2050" name="Picture 2" descr="Happy Sun Sticker for iOS &amp; Android | GIPHY">
            <a:extLst>
              <a:ext uri="{FF2B5EF4-FFF2-40B4-BE49-F238E27FC236}">
                <a16:creationId xmlns:a16="http://schemas.microsoft.com/office/drawing/2014/main" xmlns="" id="{CBC9A380-4D7F-4A1F-A97D-38B84411B9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546" r="10815"/>
          <a:stretch/>
        </p:blipFill>
        <p:spPr bwMode="auto">
          <a:xfrm>
            <a:off x="10060962" y="0"/>
            <a:ext cx="2131038" cy="268816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19A97B15-2F44-412D-99A9-A5A51ABE80D1}"/>
              </a:ext>
            </a:extLst>
          </p:cNvPr>
          <p:cNvPicPr>
            <a:picLocks noChangeAspect="1"/>
          </p:cNvPicPr>
          <p:nvPr/>
        </p:nvPicPr>
        <p:blipFill>
          <a:blip r:embed="rId5"/>
          <a:stretch>
            <a:fillRect/>
          </a:stretch>
        </p:blipFill>
        <p:spPr>
          <a:xfrm>
            <a:off x="1633537" y="1738312"/>
            <a:ext cx="8501063" cy="4516576"/>
          </a:xfrm>
          <a:prstGeom prst="rect">
            <a:avLst/>
          </a:prstGeom>
        </p:spPr>
      </p:pic>
    </p:spTree>
    <p:extLst>
      <p:ext uri="{BB962C8B-B14F-4D97-AF65-F5344CB8AC3E}">
        <p14:creationId xmlns:p14="http://schemas.microsoft.com/office/powerpoint/2010/main" val="584140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90"/>
                                          </p:val>
                                        </p:tav>
                                        <p:tav tm="100000">
                                          <p:val>
                                            <p:fltVal val="0"/>
                                          </p:val>
                                        </p:tav>
                                      </p:tavLst>
                                    </p:anim>
                                    <p:animEffect transition="in" filter="fade">
                                      <p:cBhvr>
                                        <p:cTn id="10" dur="500"/>
                                        <p:tgtEl>
                                          <p:spTgt spid="205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75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5AAF14-92DC-CF9D-5DED-C0D57179BFAF}"/>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xmlns="" id="{3EC66BE1-BE5C-C144-9D7F-ECFECFAC2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sp>
        <p:nvSpPr>
          <p:cNvPr id="2" name="Rectangle 1">
            <a:extLst>
              <a:ext uri="{FF2B5EF4-FFF2-40B4-BE49-F238E27FC236}">
                <a16:creationId xmlns:a16="http://schemas.microsoft.com/office/drawing/2014/main" xmlns="" id="{99626B86-D028-D060-50E3-4080ACB8E506}"/>
              </a:ext>
            </a:extLst>
          </p:cNvPr>
          <p:cNvSpPr>
            <a:spLocks noChangeArrowheads="1"/>
          </p:cNvSpPr>
          <p:nvPr/>
        </p:nvSpPr>
        <p:spPr bwMode="auto">
          <a:xfrm>
            <a:off x="386316" y="1126830"/>
            <a:ext cx="1203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Giới</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thiệu</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bao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quát</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cảnh</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như</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thế</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nào</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xmlns="" id="{B1F8698E-895F-0A27-C7A4-20CBB8ED7A7F}"/>
              </a:ext>
            </a:extLst>
          </p:cNvPr>
          <p:cNvSpPr>
            <a:spLocks noChangeArrowheads="1"/>
          </p:cNvSpPr>
          <p:nvPr/>
        </p:nvSpPr>
        <p:spPr bwMode="auto">
          <a:xfrm>
            <a:off x="386316" y="1801518"/>
            <a:ext cx="1203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600">
                <a:solidFill>
                  <a:srgbClr val="002060"/>
                </a:solidFill>
                <a:latin typeface="Cambria" panose="02040503050406030204" pitchFamily="18" charset="0"/>
                <a:ea typeface="Cambria" panose="02040503050406030204" pitchFamily="18" charset="0"/>
                <a:cs typeface="Times New Roman" panose="02020603050405020304" pitchFamily="18" charset="0"/>
              </a:rPr>
              <a:t>b) Nêu đặc điểm nổi bật của cảnh vật ?</a:t>
            </a:r>
            <a:r>
              <a:rPr lang="vi-VN" altLang="en-US" sz="3600">
                <a:solidFill>
                  <a:srgbClr val="00206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5" name="Rectangle 3">
            <a:extLst>
              <a:ext uri="{FF2B5EF4-FFF2-40B4-BE49-F238E27FC236}">
                <a16:creationId xmlns:a16="http://schemas.microsoft.com/office/drawing/2014/main" xmlns="" id="{6DBBC2E1-57DB-C750-D501-10CD15CB80A2}"/>
              </a:ext>
            </a:extLst>
          </p:cNvPr>
          <p:cNvSpPr>
            <a:spLocks noChangeArrowheads="1"/>
          </p:cNvSpPr>
          <p:nvPr/>
        </p:nvSpPr>
        <p:spPr bwMode="auto">
          <a:xfrm>
            <a:off x="421241" y="2458743"/>
            <a:ext cx="1196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a:solidFill>
                  <a:srgbClr val="002060"/>
                </a:solidFill>
                <a:latin typeface="Cambria" panose="02040503050406030204" pitchFamily="18" charset="0"/>
                <a:ea typeface="Cambria" panose="02040503050406030204" pitchFamily="18" charset="0"/>
                <a:cs typeface="Times New Roman" panose="02020603050405020304" pitchFamily="18" charset="0"/>
              </a:rPr>
              <a:t>c) Nêu tình cảm, cảm xúc của em đối với cảnh vật ?</a:t>
            </a:r>
            <a:endParaRPr lang="en-US" altLang="en-US" sz="3600">
              <a:solidFill>
                <a:srgbClr val="002060"/>
              </a:solidFill>
              <a:latin typeface="Cambria" panose="02040503050406030204" pitchFamily="18" charset="0"/>
              <a:ea typeface="Cambria" panose="02040503050406030204" pitchFamily="18" charset="0"/>
            </a:endParaRPr>
          </a:p>
        </p:txBody>
      </p:sp>
      <p:sp>
        <p:nvSpPr>
          <p:cNvPr id="6" name="Rectangle 1">
            <a:extLst>
              <a:ext uri="{FF2B5EF4-FFF2-40B4-BE49-F238E27FC236}">
                <a16:creationId xmlns:a16="http://schemas.microsoft.com/office/drawing/2014/main" xmlns="" id="{FDDF77A6-8DE3-A2E9-B95B-8C4BCD526856}"/>
              </a:ext>
            </a:extLst>
          </p:cNvPr>
          <p:cNvSpPr>
            <a:spLocks noChangeArrowheads="1"/>
          </p:cNvSpPr>
          <p:nvPr/>
        </p:nvSpPr>
        <p:spPr bwMode="auto">
          <a:xfrm>
            <a:off x="538716" y="3088980"/>
            <a:ext cx="1188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Nêu</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tình</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cảm</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cảm</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xúc</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trước</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vẻ</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đẹp</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cảnh</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7" name="Rectangle 3">
            <a:extLst>
              <a:ext uri="{FF2B5EF4-FFF2-40B4-BE49-F238E27FC236}">
                <a16:creationId xmlns:a16="http://schemas.microsoft.com/office/drawing/2014/main" xmlns="" id="{D8D07B3E-7D4C-56EC-7FF8-907D091999AE}"/>
              </a:ext>
            </a:extLst>
          </p:cNvPr>
          <p:cNvSpPr>
            <a:spLocks noChangeArrowheads="1"/>
          </p:cNvSpPr>
          <p:nvPr/>
        </p:nvSpPr>
        <p:spPr bwMode="auto">
          <a:xfrm>
            <a:off x="538716" y="3809705"/>
            <a:ext cx="1173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Nêu</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tình</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cảm</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cảm</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xúc</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vai</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trò</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cảnh</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cuộc</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sống</a:t>
            </a:r>
            <a:r>
              <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8" name="Rectangle 4">
            <a:extLst>
              <a:ext uri="{FF2B5EF4-FFF2-40B4-BE49-F238E27FC236}">
                <a16:creationId xmlns:a16="http://schemas.microsoft.com/office/drawing/2014/main" xmlns="" id="{9EC2D520-9D14-CC40-6545-2B13A3DA5AE4}"/>
              </a:ext>
            </a:extLst>
          </p:cNvPr>
          <p:cNvSpPr>
            <a:spLocks noChangeArrowheads="1"/>
          </p:cNvSpPr>
          <p:nvPr/>
        </p:nvSpPr>
        <p:spPr bwMode="auto">
          <a:xfrm>
            <a:off x="691116" y="5049543"/>
            <a:ext cx="1158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a:solidFill>
                  <a:srgbClr val="002060"/>
                </a:solidFill>
                <a:latin typeface="Cambria" panose="02040503050406030204" pitchFamily="18" charset="0"/>
                <a:ea typeface="Cambria" panose="02040503050406030204" pitchFamily="18" charset="0"/>
                <a:cs typeface="Times New Roman" panose="02020603050405020304" pitchFamily="18" charset="0"/>
              </a:rPr>
              <a:t>-</a:t>
            </a:r>
            <a:r>
              <a:rPr lang="en-US" altLang="en-US" sz="3600">
                <a:solidFill>
                  <a:srgbClr val="002060"/>
                </a:solidFill>
                <a:latin typeface="Cambria" panose="02040503050406030204" pitchFamily="18" charset="0"/>
                <a:ea typeface="Cambria" panose="02040503050406030204" pitchFamily="18" charset="0"/>
                <a:cs typeface="Times New Roman" panose="02020603050405020304" pitchFamily="18" charset="0"/>
              </a:rPr>
              <a:t>Nêu tình cảm, cảm xúc của em khi nghĩ đến những người làm nên cảnh vật (hoặc giữ gìn, bảo vệ cảnh vật) ?</a:t>
            </a:r>
          </a:p>
        </p:txBody>
      </p:sp>
      <p:sp>
        <p:nvSpPr>
          <p:cNvPr id="10" name="Rectangle 5">
            <a:extLst>
              <a:ext uri="{FF2B5EF4-FFF2-40B4-BE49-F238E27FC236}">
                <a16:creationId xmlns:a16="http://schemas.microsoft.com/office/drawing/2014/main" xmlns="" id="{0268A6E0-AC7E-C6A5-1DF6-EAB0C83627DB}"/>
              </a:ext>
            </a:extLst>
          </p:cNvPr>
          <p:cNvSpPr>
            <a:spLocks noChangeArrowheads="1"/>
          </p:cNvSpPr>
          <p:nvPr/>
        </p:nvSpPr>
        <p:spPr bwMode="auto">
          <a:xfrm>
            <a:off x="3444948" y="269986"/>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PHIẾU HỌC TẬP </a:t>
            </a:r>
            <a:endParaRPr lang="en-US" altLang="en-US"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19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EDE63A-8D0A-13AF-1DAC-F32AF39F482E}"/>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xmlns="" id="{081ED62D-D7B8-C8E1-4EC1-0E85E40E3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pic>
        <p:nvPicPr>
          <p:cNvPr id="4" name="Picture 3" descr="A group of cartoon kids&#10;&#10;Description automatically generated">
            <a:extLst>
              <a:ext uri="{FF2B5EF4-FFF2-40B4-BE49-F238E27FC236}">
                <a16:creationId xmlns:a16="http://schemas.microsoft.com/office/drawing/2014/main" xmlns="" id="{CBCAA181-18D4-CCF0-B6A3-8C1D3676FF8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0849" b="95554" l="7478" r="47090">
                        <a14:foregroundMark x1="13096" y1="58084" x2="17745" y2="59580"/>
                        <a14:foregroundMark x1="42967" y1="56629" x2="44543" y2="61843"/>
                        <a14:foregroundMark x1="34681" y1="75707" x2="36661" y2="72352"/>
                        <a14:foregroundMark x1="38399" y1="57559" x2="42401" y2="58892"/>
                        <a14:foregroundMark x1="47090" y1="61681" x2="46686" y2="59984"/>
                        <a14:foregroundMark x1="25061" y1="94503" x2="25869" y2="90784"/>
                        <a14:foregroundMark x1="31730" y1="95554" x2="30154" y2="93452"/>
                      </a14:backgroundRemoval>
                    </a14:imgEffect>
                  </a14:imgLayer>
                </a14:imgProps>
              </a:ext>
              <a:ext uri="{28A0092B-C50C-407E-A947-70E740481C1C}">
                <a14:useLocalDpi xmlns:a14="http://schemas.microsoft.com/office/drawing/2010/main" val="0"/>
              </a:ext>
            </a:extLst>
          </a:blip>
          <a:srcRect l="2814" t="45734" r="50430" b="2866"/>
          <a:stretch/>
        </p:blipFill>
        <p:spPr>
          <a:xfrm>
            <a:off x="-212651" y="1848042"/>
            <a:ext cx="4375922" cy="4810602"/>
          </a:xfrm>
          <a:prstGeom prst="rect">
            <a:avLst/>
          </a:prstGeom>
        </p:spPr>
      </p:pic>
      <p:sp>
        <p:nvSpPr>
          <p:cNvPr id="9" name="Speech Bubble: Rectangle with Corners Rounded 8">
            <a:extLst>
              <a:ext uri="{FF2B5EF4-FFF2-40B4-BE49-F238E27FC236}">
                <a16:creationId xmlns:a16="http://schemas.microsoft.com/office/drawing/2014/main" xmlns="" id="{06A0852B-49E4-792B-C605-EE4A4A3915DB}"/>
              </a:ext>
            </a:extLst>
          </p:cNvPr>
          <p:cNvSpPr/>
          <p:nvPr/>
        </p:nvSpPr>
        <p:spPr>
          <a:xfrm>
            <a:off x="3051543" y="723014"/>
            <a:ext cx="6368903" cy="1881963"/>
          </a:xfrm>
          <a:prstGeom prst="wedgeRoundRectCallout">
            <a:avLst>
              <a:gd name="adj1" fmla="val -30932"/>
              <a:gd name="adj2" fmla="val 64551"/>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002060"/>
                </a:solidFill>
                <a:latin typeface="Cambria" panose="02040503050406030204" pitchFamily="18" charset="0"/>
                <a:ea typeface="Cambria" panose="02040503050406030204" pitchFamily="18" charset="0"/>
              </a:rPr>
              <a:t>a) Giới thiệu bao quát về cảnh vật như thế nào? </a:t>
            </a:r>
          </a:p>
        </p:txBody>
      </p:sp>
      <p:sp>
        <p:nvSpPr>
          <p:cNvPr id="11" name="Rounded Rectangle 8">
            <a:extLst>
              <a:ext uri="{FF2B5EF4-FFF2-40B4-BE49-F238E27FC236}">
                <a16:creationId xmlns:a16="http://schemas.microsoft.com/office/drawing/2014/main" xmlns="" id="{3EA6B8DE-3AE6-CF2D-600B-10B71B277382}"/>
              </a:ext>
            </a:extLst>
          </p:cNvPr>
          <p:cNvSpPr/>
          <p:nvPr/>
        </p:nvSpPr>
        <p:spPr>
          <a:xfrm>
            <a:off x="4486939" y="3817088"/>
            <a:ext cx="6799521" cy="20946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50000"/>
              </a:lnSpc>
              <a:spcBef>
                <a:spcPts val="0"/>
              </a:spcBef>
              <a:spcAft>
                <a:spcPts val="800"/>
              </a:spcAft>
              <a:tabLst>
                <a:tab pos="132080" algn="l"/>
              </a:tabLst>
              <a:defRPr/>
            </a:pPr>
            <a:r>
              <a:rPr lang="en-US" sz="28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Bức</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tranh</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vẽ</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cảnh</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khu</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vườn</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với</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nhiều</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cây</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trái</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a:t>
            </a:r>
          </a:p>
        </p:txBody>
      </p:sp>
    </p:spTree>
    <p:extLst>
      <p:ext uri="{BB962C8B-B14F-4D97-AF65-F5344CB8AC3E}">
        <p14:creationId xmlns:p14="http://schemas.microsoft.com/office/powerpoint/2010/main" val="56347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3CA7A4-356A-883C-B53B-5691AD5D0775}"/>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xmlns="" id="{58B27BCE-22AC-9684-738B-06E1BE806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pic>
        <p:nvPicPr>
          <p:cNvPr id="4" name="Picture 3" descr="A group of cartoon kids&#10;&#10;Description automatically generated">
            <a:extLst>
              <a:ext uri="{FF2B5EF4-FFF2-40B4-BE49-F238E27FC236}">
                <a16:creationId xmlns:a16="http://schemas.microsoft.com/office/drawing/2014/main" xmlns="" id="{FAC95AEE-81FC-D3BB-C086-FA85778228A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0849" b="95554" l="7478" r="47090">
                        <a14:foregroundMark x1="13096" y1="58084" x2="17745" y2="59580"/>
                        <a14:foregroundMark x1="42967" y1="56629" x2="44543" y2="61843"/>
                        <a14:foregroundMark x1="34681" y1="75707" x2="36661" y2="72352"/>
                        <a14:foregroundMark x1="38399" y1="57559" x2="42401" y2="58892"/>
                        <a14:foregroundMark x1="47090" y1="61681" x2="46686" y2="59984"/>
                        <a14:foregroundMark x1="25061" y1="94503" x2="25869" y2="90784"/>
                        <a14:foregroundMark x1="31730" y1="95554" x2="30154" y2="93452"/>
                      </a14:backgroundRemoval>
                    </a14:imgEffect>
                  </a14:imgLayer>
                </a14:imgProps>
              </a:ext>
              <a:ext uri="{28A0092B-C50C-407E-A947-70E740481C1C}">
                <a14:useLocalDpi xmlns:a14="http://schemas.microsoft.com/office/drawing/2010/main" val="0"/>
              </a:ext>
            </a:extLst>
          </a:blip>
          <a:srcRect l="2814" t="45734" r="50430" b="2866"/>
          <a:stretch/>
        </p:blipFill>
        <p:spPr>
          <a:xfrm>
            <a:off x="-212651" y="1848042"/>
            <a:ext cx="4375922" cy="4810602"/>
          </a:xfrm>
          <a:prstGeom prst="rect">
            <a:avLst/>
          </a:prstGeom>
        </p:spPr>
      </p:pic>
      <p:sp>
        <p:nvSpPr>
          <p:cNvPr id="9" name="Speech Bubble: Rectangle with Corners Rounded 8">
            <a:extLst>
              <a:ext uri="{FF2B5EF4-FFF2-40B4-BE49-F238E27FC236}">
                <a16:creationId xmlns:a16="http://schemas.microsoft.com/office/drawing/2014/main" xmlns="" id="{36B8C5C6-2844-28E6-7CDC-EB61874346DB}"/>
              </a:ext>
            </a:extLst>
          </p:cNvPr>
          <p:cNvSpPr/>
          <p:nvPr/>
        </p:nvSpPr>
        <p:spPr>
          <a:xfrm>
            <a:off x="3051543" y="723014"/>
            <a:ext cx="6368903" cy="1881963"/>
          </a:xfrm>
          <a:prstGeom prst="wedgeRoundRectCallout">
            <a:avLst>
              <a:gd name="adj1" fmla="val -30932"/>
              <a:gd name="adj2" fmla="val 64551"/>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dirty="0">
                <a:solidFill>
                  <a:srgbClr val="002060"/>
                </a:solidFill>
                <a:latin typeface="Cambria" panose="02040503050406030204" pitchFamily="18" charset="0"/>
                <a:ea typeface="Cambria" panose="02040503050406030204" pitchFamily="18" charset="0"/>
              </a:rPr>
              <a:t>b) Nêu đặc điểm nổi bật của cảnh vật ? </a:t>
            </a:r>
          </a:p>
        </p:txBody>
      </p:sp>
      <p:sp>
        <p:nvSpPr>
          <p:cNvPr id="11" name="Rounded Rectangle 8">
            <a:extLst>
              <a:ext uri="{FF2B5EF4-FFF2-40B4-BE49-F238E27FC236}">
                <a16:creationId xmlns:a16="http://schemas.microsoft.com/office/drawing/2014/main" xmlns="" id="{9EEDBF09-C297-F491-F4ED-A5C8A4644FD4}"/>
              </a:ext>
            </a:extLst>
          </p:cNvPr>
          <p:cNvSpPr/>
          <p:nvPr/>
        </p:nvSpPr>
        <p:spPr>
          <a:xfrm>
            <a:off x="4486939" y="3817088"/>
            <a:ext cx="6799521" cy="20946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lnSpc>
                <a:spcPct val="150000"/>
              </a:lnSpc>
              <a:spcAft>
                <a:spcPts val="800"/>
              </a:spcAft>
              <a:tabLst>
                <a:tab pos="132080" algn="l"/>
              </a:tabLst>
              <a:defRPr/>
            </a:pP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Cảnh</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nhiều</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màu</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sắc</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cây</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cỏ</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hoa</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sz="4000" b="1" dirty="0" err="1">
                <a:solidFill>
                  <a:srgbClr val="FF0000"/>
                </a:solidFill>
                <a:latin typeface="Cambria" panose="02040503050406030204" pitchFamily="18" charset="0"/>
                <a:ea typeface="Cambria" panose="02040503050406030204" pitchFamily="18" charset="0"/>
                <a:cs typeface="Times New Roman" pitchFamily="18" charset="0"/>
              </a:rPr>
              <a:t>trái</a:t>
            </a:r>
            <a:r>
              <a:rPr lang="en-US" sz="4000" b="1"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95359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5D66A84-86D7-087F-5980-6160BB194715}"/>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xmlns="" id="{554C8D04-3CFF-B87F-5B3C-D0D994D39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pic>
        <p:nvPicPr>
          <p:cNvPr id="4" name="Picture 3" descr="A group of cartoon kids&#10;&#10;Description automatically generated">
            <a:extLst>
              <a:ext uri="{FF2B5EF4-FFF2-40B4-BE49-F238E27FC236}">
                <a16:creationId xmlns:a16="http://schemas.microsoft.com/office/drawing/2014/main" xmlns="" id="{941E7132-3CB2-CC11-B5A0-549A571185D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0849" b="95554" l="7478" r="47090">
                        <a14:foregroundMark x1="13096" y1="58084" x2="17745" y2="59580"/>
                        <a14:foregroundMark x1="42967" y1="56629" x2="44543" y2="61843"/>
                        <a14:foregroundMark x1="34681" y1="75707" x2="36661" y2="72352"/>
                        <a14:foregroundMark x1="38399" y1="57559" x2="42401" y2="58892"/>
                        <a14:foregroundMark x1="47090" y1="61681" x2="46686" y2="59984"/>
                        <a14:foregroundMark x1="25061" y1="94503" x2="25869" y2="90784"/>
                        <a14:foregroundMark x1="31730" y1="95554" x2="30154" y2="93452"/>
                      </a14:backgroundRemoval>
                    </a14:imgEffect>
                  </a14:imgLayer>
                </a14:imgProps>
              </a:ext>
              <a:ext uri="{28A0092B-C50C-407E-A947-70E740481C1C}">
                <a14:useLocalDpi xmlns:a14="http://schemas.microsoft.com/office/drawing/2010/main" val="0"/>
              </a:ext>
            </a:extLst>
          </a:blip>
          <a:srcRect l="2814" t="45734" r="50430" b="2866"/>
          <a:stretch/>
        </p:blipFill>
        <p:spPr>
          <a:xfrm>
            <a:off x="-212651" y="1848042"/>
            <a:ext cx="4375922" cy="4810602"/>
          </a:xfrm>
          <a:prstGeom prst="rect">
            <a:avLst/>
          </a:prstGeom>
        </p:spPr>
      </p:pic>
      <p:sp>
        <p:nvSpPr>
          <p:cNvPr id="9" name="Speech Bubble: Rectangle with Corners Rounded 8">
            <a:extLst>
              <a:ext uri="{FF2B5EF4-FFF2-40B4-BE49-F238E27FC236}">
                <a16:creationId xmlns:a16="http://schemas.microsoft.com/office/drawing/2014/main" xmlns="" id="{0C799550-010C-3461-2B96-4372AC7F2F02}"/>
              </a:ext>
            </a:extLst>
          </p:cNvPr>
          <p:cNvSpPr/>
          <p:nvPr/>
        </p:nvSpPr>
        <p:spPr>
          <a:xfrm>
            <a:off x="3051543" y="723014"/>
            <a:ext cx="6368903" cy="1881963"/>
          </a:xfrm>
          <a:prstGeom prst="wedgeRoundRectCallout">
            <a:avLst>
              <a:gd name="adj1" fmla="val -30932"/>
              <a:gd name="adj2" fmla="val 64551"/>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a:solidFill>
                  <a:srgbClr val="002060"/>
                </a:solidFill>
                <a:latin typeface="Cambria" panose="02040503050406030204" pitchFamily="18" charset="0"/>
                <a:ea typeface="Cambria" panose="02040503050406030204" pitchFamily="18" charset="0"/>
              </a:rPr>
              <a:t>c. Nêu tình cảm, cảm xúc của em đối với cảnh vật ?</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Rounded Rectangle 8">
            <a:extLst>
              <a:ext uri="{FF2B5EF4-FFF2-40B4-BE49-F238E27FC236}">
                <a16:creationId xmlns:a16="http://schemas.microsoft.com/office/drawing/2014/main" xmlns="" id="{0FF1C295-82B7-A771-D18A-10D26CFF3616}"/>
              </a:ext>
            </a:extLst>
          </p:cNvPr>
          <p:cNvSpPr/>
          <p:nvPr/>
        </p:nvSpPr>
        <p:spPr>
          <a:xfrm>
            <a:off x="4486939" y="3817088"/>
            <a:ext cx="6799521" cy="20946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lnSpc>
                <a:spcPct val="150000"/>
              </a:lnSpc>
              <a:spcAft>
                <a:spcPts val="800"/>
              </a:spcAft>
              <a:tabLst>
                <a:tab pos="132080" algn="l"/>
              </a:tabLst>
              <a:defRPr/>
            </a:pPr>
            <a:r>
              <a:rPr lang="en-US" sz="4000" b="1">
                <a:solidFill>
                  <a:srgbClr val="FF0000"/>
                </a:solidFill>
                <a:latin typeface="Cambria" panose="02040503050406030204" pitchFamily="18" charset="0"/>
                <a:ea typeface="Cambria" panose="02040503050406030204" pitchFamily="18" charset="0"/>
                <a:cs typeface="Times New Roman" pitchFamily="18" charset="0"/>
              </a:rPr>
              <a:t> Em rất thích ngắm những quả xoài vàng ruộm.</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571765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203A8B-029F-8E6A-BC7E-928B3472BC18}"/>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xmlns="" id="{BAB52896-3FF0-5F64-6167-CCD4CCE14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pic>
        <p:nvPicPr>
          <p:cNvPr id="4" name="Picture 3" descr="A group of cartoon kids&#10;&#10;Description automatically generated">
            <a:extLst>
              <a:ext uri="{FF2B5EF4-FFF2-40B4-BE49-F238E27FC236}">
                <a16:creationId xmlns:a16="http://schemas.microsoft.com/office/drawing/2014/main" xmlns="" id="{094055B7-4B70-6194-4E5F-AEAC868636E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0849" b="95554" l="7478" r="47090">
                        <a14:foregroundMark x1="13096" y1="58084" x2="17745" y2="59580"/>
                        <a14:foregroundMark x1="42967" y1="56629" x2="44543" y2="61843"/>
                        <a14:foregroundMark x1="34681" y1="75707" x2="36661" y2="72352"/>
                        <a14:foregroundMark x1="38399" y1="57559" x2="42401" y2="58892"/>
                        <a14:foregroundMark x1="47090" y1="61681" x2="46686" y2="59984"/>
                        <a14:foregroundMark x1="25061" y1="94503" x2="25869" y2="90784"/>
                        <a14:foregroundMark x1="31730" y1="95554" x2="30154" y2="93452"/>
                      </a14:backgroundRemoval>
                    </a14:imgEffect>
                  </a14:imgLayer>
                </a14:imgProps>
              </a:ext>
              <a:ext uri="{28A0092B-C50C-407E-A947-70E740481C1C}">
                <a14:useLocalDpi xmlns:a14="http://schemas.microsoft.com/office/drawing/2010/main" val="0"/>
              </a:ext>
            </a:extLst>
          </a:blip>
          <a:srcRect l="2814" t="45734" r="50430" b="2866"/>
          <a:stretch/>
        </p:blipFill>
        <p:spPr>
          <a:xfrm>
            <a:off x="-212651" y="1848042"/>
            <a:ext cx="4375922" cy="4810602"/>
          </a:xfrm>
          <a:prstGeom prst="rect">
            <a:avLst/>
          </a:prstGeom>
        </p:spPr>
      </p:pic>
      <p:sp>
        <p:nvSpPr>
          <p:cNvPr id="9" name="Speech Bubble: Rectangle with Corners Rounded 8">
            <a:extLst>
              <a:ext uri="{FF2B5EF4-FFF2-40B4-BE49-F238E27FC236}">
                <a16:creationId xmlns:a16="http://schemas.microsoft.com/office/drawing/2014/main" xmlns="" id="{EDBA291A-EBEB-E1E8-96E3-16C707A9C168}"/>
              </a:ext>
            </a:extLst>
          </p:cNvPr>
          <p:cNvSpPr/>
          <p:nvPr/>
        </p:nvSpPr>
        <p:spPr>
          <a:xfrm>
            <a:off x="3051543" y="723014"/>
            <a:ext cx="6368903" cy="1881963"/>
          </a:xfrm>
          <a:prstGeom prst="wedgeRoundRectCallout">
            <a:avLst>
              <a:gd name="adj1" fmla="val -30932"/>
              <a:gd name="adj2" fmla="val 64551"/>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dirty="0">
                <a:solidFill>
                  <a:srgbClr val="002060"/>
                </a:solidFill>
                <a:latin typeface="Cambria" panose="02040503050406030204" pitchFamily="18" charset="0"/>
                <a:ea typeface="Cambria" panose="02040503050406030204" pitchFamily="18" charset="0"/>
              </a:rPr>
              <a:t>- Nêu tình cảm, cảm xúc về vai trò của cảnh vật trong cuộc sống ?</a:t>
            </a:r>
          </a:p>
        </p:txBody>
      </p:sp>
      <p:sp>
        <p:nvSpPr>
          <p:cNvPr id="11" name="Rounded Rectangle 8">
            <a:extLst>
              <a:ext uri="{FF2B5EF4-FFF2-40B4-BE49-F238E27FC236}">
                <a16:creationId xmlns:a16="http://schemas.microsoft.com/office/drawing/2014/main" xmlns="" id="{B15CEE58-7585-05B0-7EA3-6306421B8BA5}"/>
              </a:ext>
            </a:extLst>
          </p:cNvPr>
          <p:cNvSpPr/>
          <p:nvPr/>
        </p:nvSpPr>
        <p:spPr>
          <a:xfrm>
            <a:off x="4051005" y="3817088"/>
            <a:ext cx="7235455" cy="20946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lnSpc>
                <a:spcPct val="150000"/>
              </a:lnSpc>
              <a:spcAft>
                <a:spcPts val="800"/>
              </a:spcAft>
              <a:tabLst>
                <a:tab pos="132080" algn="l"/>
              </a:tabLst>
              <a:defRPr/>
            </a:pPr>
            <a:r>
              <a:rPr lang="vi-VN" sz="4000" b="1" dirty="0">
                <a:solidFill>
                  <a:srgbClr val="FF0000"/>
                </a:solidFill>
                <a:latin typeface="Cambria" panose="02040503050406030204" pitchFamily="18" charset="0"/>
                <a:ea typeface="Cambria" panose="02040503050406030204" pitchFamily="18" charset="0"/>
                <a:cs typeface="Times New Roman" pitchFamily="18" charset="0"/>
              </a:rPr>
              <a:t>Em rất yêu vườn cây vì vườn cây cho hoa thơm, trái ngọt.</a:t>
            </a:r>
          </a:p>
        </p:txBody>
      </p:sp>
    </p:spTree>
    <p:extLst>
      <p:ext uri="{BB962C8B-B14F-4D97-AF65-F5344CB8AC3E}">
        <p14:creationId xmlns:p14="http://schemas.microsoft.com/office/powerpoint/2010/main" val="1202114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3E2A3E-CA57-C598-748D-4F76C62D1AD0}"/>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xmlns="" id="{A5B5A37F-FA6F-1237-9547-E3CE08407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7" y="135468"/>
            <a:ext cx="11902378" cy="6587066"/>
          </a:xfrm>
          <a:prstGeom prst="rect">
            <a:avLst/>
          </a:prstGeom>
          <a:solidFill>
            <a:schemeClr val="bg1"/>
          </a:solidFill>
        </p:spPr>
      </p:pic>
      <p:pic>
        <p:nvPicPr>
          <p:cNvPr id="4" name="Picture 3" descr="A group of cartoon kids&#10;&#10;Description automatically generated">
            <a:extLst>
              <a:ext uri="{FF2B5EF4-FFF2-40B4-BE49-F238E27FC236}">
                <a16:creationId xmlns:a16="http://schemas.microsoft.com/office/drawing/2014/main" xmlns="" id="{6E742404-B9E1-FF90-C1A5-07B61DAF413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0849" b="95554" l="7478" r="47090">
                        <a14:foregroundMark x1="13096" y1="58084" x2="17745" y2="59580"/>
                        <a14:foregroundMark x1="42967" y1="56629" x2="44543" y2="61843"/>
                        <a14:foregroundMark x1="34681" y1="75707" x2="36661" y2="72352"/>
                        <a14:foregroundMark x1="38399" y1="57559" x2="42401" y2="58892"/>
                        <a14:foregroundMark x1="47090" y1="61681" x2="46686" y2="59984"/>
                        <a14:foregroundMark x1="25061" y1="94503" x2="25869" y2="90784"/>
                        <a14:foregroundMark x1="31730" y1="95554" x2="30154" y2="93452"/>
                      </a14:backgroundRemoval>
                    </a14:imgEffect>
                  </a14:imgLayer>
                </a14:imgProps>
              </a:ext>
              <a:ext uri="{28A0092B-C50C-407E-A947-70E740481C1C}">
                <a14:useLocalDpi xmlns:a14="http://schemas.microsoft.com/office/drawing/2010/main" val="0"/>
              </a:ext>
            </a:extLst>
          </a:blip>
          <a:srcRect l="2814" t="45734" r="50430" b="2866"/>
          <a:stretch/>
        </p:blipFill>
        <p:spPr>
          <a:xfrm>
            <a:off x="-212651" y="1848042"/>
            <a:ext cx="4375922" cy="4810602"/>
          </a:xfrm>
          <a:prstGeom prst="rect">
            <a:avLst/>
          </a:prstGeom>
        </p:spPr>
      </p:pic>
      <p:sp>
        <p:nvSpPr>
          <p:cNvPr id="9" name="Speech Bubble: Rectangle with Corners Rounded 8">
            <a:extLst>
              <a:ext uri="{FF2B5EF4-FFF2-40B4-BE49-F238E27FC236}">
                <a16:creationId xmlns:a16="http://schemas.microsoft.com/office/drawing/2014/main" xmlns="" id="{143B7C11-AABC-4D54-948B-70BCF569A418}"/>
              </a:ext>
            </a:extLst>
          </p:cNvPr>
          <p:cNvSpPr/>
          <p:nvPr/>
        </p:nvSpPr>
        <p:spPr>
          <a:xfrm>
            <a:off x="3051543" y="276448"/>
            <a:ext cx="6368903" cy="2466752"/>
          </a:xfrm>
          <a:prstGeom prst="wedgeRoundRectCallout">
            <a:avLst>
              <a:gd name="adj1" fmla="val -30932"/>
              <a:gd name="adj2" fmla="val 64551"/>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a:solidFill>
                  <a:srgbClr val="002060"/>
                </a:solidFill>
                <a:latin typeface="Cambria" panose="02040503050406030204" pitchFamily="18" charset="0"/>
                <a:ea typeface="Cambria" panose="02040503050406030204" pitchFamily="18" charset="0"/>
              </a:rPr>
              <a:t>Nêu tình cảm, cảm xúc của em khi nghĩ đến những người làm nên cảnh vật (hoặc giữ gìn, bảo vệ cảnh vật) ?</a:t>
            </a:r>
            <a:endParaRPr lang="vi-VN" sz="3600" dirty="0">
              <a:solidFill>
                <a:srgbClr val="002060"/>
              </a:solidFill>
              <a:latin typeface="Cambria" panose="02040503050406030204" pitchFamily="18" charset="0"/>
              <a:ea typeface="Cambria" panose="02040503050406030204" pitchFamily="18" charset="0"/>
            </a:endParaRPr>
          </a:p>
        </p:txBody>
      </p:sp>
      <p:sp>
        <p:nvSpPr>
          <p:cNvPr id="11" name="Rounded Rectangle 8">
            <a:extLst>
              <a:ext uri="{FF2B5EF4-FFF2-40B4-BE49-F238E27FC236}">
                <a16:creationId xmlns:a16="http://schemas.microsoft.com/office/drawing/2014/main" xmlns="" id="{9549AA8A-C25A-4327-52B6-CAA4FE555543}"/>
              </a:ext>
            </a:extLst>
          </p:cNvPr>
          <p:cNvSpPr/>
          <p:nvPr/>
        </p:nvSpPr>
        <p:spPr>
          <a:xfrm>
            <a:off x="4051005" y="3817088"/>
            <a:ext cx="7235455" cy="20946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lnSpc>
                <a:spcPct val="150000"/>
              </a:lnSpc>
              <a:spcAft>
                <a:spcPts val="800"/>
              </a:spcAft>
              <a:tabLst>
                <a:tab pos="132080" algn="l"/>
              </a:tabLst>
              <a:defRPr/>
            </a:pPr>
            <a:r>
              <a:rPr lang="vi-VN" sz="4000" b="1">
                <a:solidFill>
                  <a:srgbClr val="FF0000"/>
                </a:solidFill>
                <a:latin typeface="Cambria" panose="02040503050406030204" pitchFamily="18" charset="0"/>
                <a:ea typeface="Cambria" panose="02040503050406030204" pitchFamily="18" charset="0"/>
                <a:cs typeface="Times New Roman" pitchFamily="18" charset="0"/>
              </a:rPr>
              <a:t>Em rất biết ơn người trồng và chăm sóc cây cối.</a:t>
            </a:r>
            <a:endParaRPr lang="vi-VN" sz="4000" b="1" dirty="0">
              <a:solidFill>
                <a:srgbClr val="FF0000"/>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034916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799</Words>
  <Application>Microsoft Office PowerPoint</Application>
  <PresentationFormat>Custom</PresentationFormat>
  <Paragraphs>60</Paragraphs>
  <Slides>17</Slides>
  <Notes>14</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38</cp:revision>
  <dcterms:created xsi:type="dcterms:W3CDTF">2022-12-07T12:57:44Z</dcterms:created>
  <dcterms:modified xsi:type="dcterms:W3CDTF">2019-03-19T09:15:37Z</dcterms:modified>
</cp:coreProperties>
</file>