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</p:sldMasterIdLst>
  <p:notesMasterIdLst>
    <p:notesMasterId r:id="rId14"/>
  </p:notesMasterIdLst>
  <p:sldIdLst>
    <p:sldId id="7761" r:id="rId3"/>
    <p:sldId id="487" r:id="rId4"/>
    <p:sldId id="489" r:id="rId5"/>
    <p:sldId id="7753" r:id="rId6"/>
    <p:sldId id="7754" r:id="rId7"/>
    <p:sldId id="7755" r:id="rId8"/>
    <p:sldId id="495" r:id="rId9"/>
    <p:sldId id="498" r:id="rId10"/>
    <p:sldId id="7759" r:id="rId11"/>
    <p:sldId id="7746" r:id="rId12"/>
    <p:sldId id="774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FA371-EB5B-4219-A465-8217C2DA683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0C872-AF12-4D31-AB37-98A5DC74B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BA6F3B-A5A4-4359-AA53-C8D971809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32AF19-A175-40D6-8614-6F588D924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761758-6C56-45B2-9432-AA8527A6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381B7-BB1C-411F-AF2A-AEA01F7F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378892-FABB-4488-AB78-841DF4D1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9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EB3633-79E1-4CAA-BEF6-EA92E16F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418AACA-43CC-4451-ADDB-C1EA7993E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053418-9BDA-4015-9655-CFB6B026D6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1A1A1-7E8E-4C64-BCC7-557EB1EF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E76E2C-40F8-4C72-BAF8-D7D7B6C5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4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D0CB140-D1B3-4084-A798-3371ECA06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CB4974-0FB5-48E4-9031-87E84D23E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2D54C8-583F-4111-A663-BAABA01D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2951D6-68CF-47CD-BD69-78E2526F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2BB899-A7FD-4E46-85AA-C9EFD399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9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79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41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6" y="17090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buClrTx/>
              <a:buFontTx/>
              <a:buNone/>
            </a:pPr>
            <a:endParaRPr lang="en-US" sz="1900" kern="12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B6E487-4C09-4B06-A3C0-8F618C8A87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B3AA9E-C068-4752-8CD4-34E2461287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49A4B86-EC0E-4440-A0B6-F6EFB0104A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3182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algn="ctr" defTabSz="914377">
              <a:buClrTx/>
              <a:buFontTx/>
              <a:buNone/>
            </a:pPr>
            <a:endParaRPr sz="1900" kern="1200" dirty="0">
              <a:solidFill>
                <a:prstClr val="white"/>
              </a:solidFill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6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>
              <a:buClrTx/>
              <a:buFontTx/>
              <a:buNone/>
            </a:pPr>
            <a:endParaRPr lang="en-US" sz="19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11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67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71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83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7" y="170909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 defTabSz="914241">
              <a:buClrTx/>
              <a:buFontTx/>
              <a:buNone/>
            </a:pPr>
            <a:endParaRPr lang="en-US" sz="19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6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422F83-D5E3-4E86-BFFB-A71229DD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93717A-160B-45E9-8880-17618BBC6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C6E60E-FC37-4268-B44F-6A7C32B49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922097-4DC3-48C7-AFA5-8C1F5E80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AF0CFB-6CC5-455D-AAAE-DB8562AB8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92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70" y="1930603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0" tIns="45698" rIns="91410" bIns="45698" anchor="ctr" anchorCtr="0">
            <a:noAutofit/>
          </a:bodyPr>
          <a:lstStyle/>
          <a:p>
            <a:pPr algn="ctr" defTabSz="914241">
              <a:buClrTx/>
              <a:buFontTx/>
              <a:buNone/>
            </a:pPr>
            <a:endParaRPr sz="1900" kern="1200" dirty="0">
              <a:solidFill>
                <a:prstClr val="white"/>
              </a:solidFill>
              <a:latin typeface="UTM Avo" panose="0204060305050602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 defTabSz="914241">
              <a:buClrTx/>
              <a:buFontTx/>
              <a:buNone/>
            </a:pPr>
            <a:endParaRPr lang="en-US" sz="19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33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98" rIns="9139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98" rIns="9139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8" tIns="45698" rIns="9139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42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3DCD2D0-86D1-AE5C-33E0-FBCB3839D6CF}"/>
              </a:ext>
            </a:extLst>
          </p:cNvPr>
          <p:cNvSpPr/>
          <p:nvPr userDrawn="1"/>
        </p:nvSpPr>
        <p:spPr>
          <a:xfrm>
            <a:off x="10815145" y="0"/>
            <a:ext cx="1755227" cy="399393"/>
          </a:xfrm>
          <a:prstGeom prst="rect">
            <a:avLst/>
          </a:prstGeom>
          <a:solidFill>
            <a:srgbClr val="DDEDED"/>
          </a:solidFill>
          <a:ln>
            <a:solidFill>
              <a:srgbClr val="D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2602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Main Slide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4CF7F6F-56D8-4E5B-5092-463F77DB97B4}"/>
              </a:ext>
            </a:extLst>
          </p:cNvPr>
          <p:cNvSpPr/>
          <p:nvPr userDrawn="1"/>
        </p:nvSpPr>
        <p:spPr>
          <a:xfrm>
            <a:off x="8314661" y="276446"/>
            <a:ext cx="1765006" cy="361507"/>
          </a:xfrm>
          <a:prstGeom prst="rect">
            <a:avLst/>
          </a:prstGeom>
          <a:solidFill>
            <a:srgbClr val="639A7C"/>
          </a:solidFill>
          <a:ln>
            <a:solidFill>
              <a:srgbClr val="639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67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9E9FD4F2-61C8-4905-A45F-15B3DE09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6607CDDA-FC78-4461-83E6-09968C3E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23A6A46D-4B7B-4CD8-A42D-A7517A84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7E3370-4730-2F68-3F2D-446B1484D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8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26CA939-73AE-CA73-CF5B-6CBD60CB1E45}"/>
              </a:ext>
            </a:extLst>
          </p:cNvPr>
          <p:cNvSpPr/>
          <p:nvPr userDrawn="1"/>
        </p:nvSpPr>
        <p:spPr>
          <a:xfrm>
            <a:off x="178676" y="115615"/>
            <a:ext cx="11845157" cy="6621516"/>
          </a:xfrm>
          <a:prstGeom prst="roundRect">
            <a:avLst>
              <a:gd name="adj" fmla="val 11162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41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12B119-83A8-4E7E-8AF1-84ACF462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F510ED0-3C8F-4A92-88BA-53F28D037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5B72F4-136B-4C31-96A0-E3A66107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D2547A-F5CE-4555-B34A-4EA280043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1AADDC-7475-4809-A76E-025D8A74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9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1DDA3F-E123-4FC3-81DF-4CE9B40F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7DA2AB-63CF-4D07-9997-DF63772AF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80C67F6-2841-4C04-A1A8-2EDF838C8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338813-9F12-425F-8ADC-D0B1E722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B2A9AC2-9A30-4AD9-A026-D9F1284A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AE35F1-81B1-47C5-8D55-F5B346B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E60FB0-4B3C-46B3-98B2-056E89FA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482A22-4C02-4072-96B1-BA100ECB2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F7DFFBA-0FC8-4E11-A3FF-4BD4DA6F3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FD1995B-2CAC-405F-8FB8-95E678DD0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A99A83B-A707-42F6-8C6C-47A22EF18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A8DD09F-908C-4E40-B3C3-DFB86BCA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BE2920-5C7F-49C1-919A-9244A754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69045FE-A34E-4A32-8A5B-DAF99EA1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4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5761DB-1F41-4D6F-AC4D-35DC84910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C6DB7AB-7810-4BFC-BA5C-C04DB29E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8FEFFC5-3F8C-4299-996B-2C1478788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863FAB-22C8-4746-A7E0-7FE4D313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8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3140E1B-E391-4A63-964C-6C3C3CFA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0144DEC-78E2-4E4A-8CE4-5CC0B8D8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0778D0F-26E3-413E-94AF-CAF812EF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20F02C-3BE4-4A79-BDE7-329E0F1A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BC6EF8-4ABC-43EA-970A-D6584B3D3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BA734F-DDA5-49CA-9595-B3930D378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F9838F4-A18B-4796-8647-396F66CF0E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81F783-929A-4DCF-B9F8-A3354958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629106-91AB-4308-B84C-C67490DE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5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2DF0BF-A059-4397-BCAD-4A616838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7116A49-2EE8-4BCA-B14F-089A79E48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F185CFE-7E5B-4137-9E6E-E9E8B8E4C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150FFF4-A088-4C19-9F5D-37E2E27E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1D5E3-63CB-4F81-B7E5-A09DFA003C1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F40FD5D-CF96-4608-ADA0-E59CD813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7F4BF71-F49B-4B3B-A901-14C8D4A79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A23945-3BA1-43A7-BC56-A2D035A95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5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63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70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2.m4a"/><Relationship Id="rId7" Type="http://schemas.openxmlformats.org/officeDocument/2006/relationships/image" Target="../media/image2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5.jpeg"/><Relationship Id="rId5" Type="http://schemas.openxmlformats.org/officeDocument/2006/relationships/slideLayout" Target="../slideLayouts/slideLayout7.xml"/><Relationship Id="rId10" Type="http://schemas.microsoft.com/office/2007/relationships/hdphoto" Target="../media/hdphoto7.wdp"/><Relationship Id="rId4" Type="http://schemas.openxmlformats.org/officeDocument/2006/relationships/audio" Target="../media/media2.m4a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6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=""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129"/>
            <a:ext cx="12176094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4276"/>
            <a:ext cx="8194420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lIns="68516" tIns="34258" rIns="68516" bIns="3425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7003"/>
            <a:ext cx="8550262" cy="2826356"/>
          </a:xfrm>
          <a:prstGeom prst="rect">
            <a:avLst/>
          </a:prstGeom>
          <a:noFill/>
        </p:spPr>
        <p:txBody>
          <a:bodyPr spcFirstLastPara="1" wrap="none" lIns="68516" tIns="34258" rIns="68516" bIns="34258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2" y="816750"/>
            <a:ext cx="1306897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75425A85-DCC2-654C-8930-D162C4059446}"/>
              </a:ext>
            </a:extLst>
          </p:cNvPr>
          <p:cNvSpPr/>
          <p:nvPr/>
        </p:nvSpPr>
        <p:spPr>
          <a:xfrm>
            <a:off x="3060757" y="4769047"/>
            <a:ext cx="6070488" cy="923128"/>
          </a:xfrm>
          <a:prstGeom prst="rect">
            <a:avLst/>
          </a:prstGeom>
          <a:noFill/>
        </p:spPr>
        <p:txBody>
          <a:bodyPr wrap="none" lIns="91239" tIns="45620" rIns="91239" bIns="45620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54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  <a:endParaRPr lang="vi-VN" sz="54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302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03030A4-BD1D-480E-B85C-50FF7B91D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D1EC44F-7D14-4905-B65D-D611DF9E874E}"/>
              </a:ext>
            </a:extLst>
          </p:cNvPr>
          <p:cNvSpPr/>
          <p:nvPr/>
        </p:nvSpPr>
        <p:spPr>
          <a:xfrm>
            <a:off x="178676" y="115615"/>
            <a:ext cx="11845157" cy="6621516"/>
          </a:xfrm>
          <a:prstGeom prst="roundRect">
            <a:avLst>
              <a:gd name="adj" fmla="val 11162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i="0" u="none" strike="noStrike" kern="0" normalizeH="0" baseline="0" noProof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FD562E7-F044-BBE0-6C91-535F88CF7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82" y="399168"/>
            <a:ext cx="11845157" cy="46415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2DA6AFA-4FF2-A495-D1FB-3640EFE3F4F5}"/>
              </a:ext>
            </a:extLst>
          </p:cNvPr>
          <p:cNvSpPr txBox="1"/>
          <p:nvPr/>
        </p:nvSpPr>
        <p:spPr>
          <a:xfrm>
            <a:off x="3041785" y="5290226"/>
            <a:ext cx="9570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M: - Cú mèo làm tổ ở đâu? </a:t>
            </a:r>
          </a:p>
          <a:p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- Cú mèo làm tổ trong hốc cây.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0430447B-4781-1CED-A2FE-77A2954DFD8C}"/>
              </a:ext>
            </a:extLst>
          </p:cNvPr>
          <p:cNvCxnSpPr>
            <a:cxnSpLocks/>
          </p:cNvCxnSpPr>
          <p:nvPr/>
        </p:nvCxnSpPr>
        <p:spPr>
          <a:xfrm>
            <a:off x="6677746" y="5799017"/>
            <a:ext cx="106188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F219F5CD-0041-CE28-0602-1362F30DFC84}"/>
              </a:ext>
            </a:extLst>
          </p:cNvPr>
          <p:cNvCxnSpPr>
            <a:cxnSpLocks/>
          </p:cNvCxnSpPr>
          <p:nvPr/>
        </p:nvCxnSpPr>
        <p:spPr>
          <a:xfrm>
            <a:off x="6700371" y="6308462"/>
            <a:ext cx="2318007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83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orest cartoon glade Bright wood backdrops polyester or Vinyl cloth High  quality Computer print wall photography backgrounds|Background| - AliExpress">
            <a:extLst>
              <a:ext uri="{FF2B5EF4-FFF2-40B4-BE49-F238E27FC236}">
                <a16:creationId xmlns="" xmlns:a16="http://schemas.microsoft.com/office/drawing/2014/main" id="{B1AB6142-54C7-936A-814F-A5022FB38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332191DC-B88C-2D42-9B81-48D8AC31E7E2}"/>
              </a:ext>
            </a:extLst>
          </p:cNvPr>
          <p:cNvSpPr/>
          <p:nvPr/>
        </p:nvSpPr>
        <p:spPr>
          <a:xfrm>
            <a:off x="2722543" y="1736024"/>
            <a:ext cx="6682714" cy="39738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bề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đem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gieo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vãn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thổi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diều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chẳng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ngại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Kịp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(Mai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Hai)</a:t>
            </a:r>
          </a:p>
        </p:txBody>
      </p:sp>
      <p:pic>
        <p:nvPicPr>
          <p:cNvPr id="15" name="Picture 4" descr="8000+ Bọ Rùa &amp; ảnh Rùa miễn phí - Pixabay">
            <a:extLst>
              <a:ext uri="{FF2B5EF4-FFF2-40B4-BE49-F238E27FC236}">
                <a16:creationId xmlns="" xmlns:a16="http://schemas.microsoft.com/office/drawing/2014/main" id="{2A36FA17-D08C-454A-2B43-CBD3626B8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23795" y="4843313"/>
            <a:ext cx="2160402" cy="14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9F88514-B98B-F389-C91B-1F9FC5EDAD8D}"/>
              </a:ext>
            </a:extLst>
          </p:cNvPr>
          <p:cNvSpPr/>
          <p:nvPr/>
        </p:nvSpPr>
        <p:spPr>
          <a:xfrm>
            <a:off x="-115263" y="677657"/>
            <a:ext cx="12297202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5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3500" b="1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35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5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5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5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cap="none" spc="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đặ</a:t>
            </a:r>
            <a:r>
              <a:rPr lang="en-US" sz="35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35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5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5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5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5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5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Khi </a:t>
            </a:r>
            <a:r>
              <a:rPr lang="en-US" sz="35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5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5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5" name="doan2">
            <a:hlinkClick r:id="" action="ppaction://media"/>
            <a:extLst>
              <a:ext uri="{FF2B5EF4-FFF2-40B4-BE49-F238E27FC236}">
                <a16:creationId xmlns="" xmlns:a16="http://schemas.microsoft.com/office/drawing/2014/main" id="{93C0A107-0037-7378-801A-59D7B0F258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74972" y="-1338608"/>
            <a:ext cx="609600" cy="609600"/>
          </a:xfrm>
          <a:prstGeom prst="rect">
            <a:avLst/>
          </a:prstGeom>
        </p:spPr>
      </p:pic>
      <p:pic>
        <p:nvPicPr>
          <p:cNvPr id="176" name="doan3">
            <a:hlinkClick r:id="" action="ppaction://media"/>
            <a:extLst>
              <a:ext uri="{FF2B5EF4-FFF2-40B4-BE49-F238E27FC236}">
                <a16:creationId xmlns="" xmlns:a16="http://schemas.microsoft.com/office/drawing/2014/main" id="{360987A7-33DD-0BAC-9C50-582155249D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14195" y="7174416"/>
            <a:ext cx="609600" cy="609600"/>
          </a:xfrm>
          <a:prstGeom prst="rect">
            <a:avLst/>
          </a:prstGeom>
        </p:spPr>
      </p:pic>
      <p:grpSp>
        <p:nvGrpSpPr>
          <p:cNvPr id="177" name="Group 176">
            <a:extLst>
              <a:ext uri="{FF2B5EF4-FFF2-40B4-BE49-F238E27FC236}">
                <a16:creationId xmlns="" xmlns:a16="http://schemas.microsoft.com/office/drawing/2014/main" id="{21D44346-1968-77FB-8CD7-BABB2E9F1BE5}"/>
              </a:ext>
            </a:extLst>
          </p:cNvPr>
          <p:cNvGrpSpPr/>
          <p:nvPr/>
        </p:nvGrpSpPr>
        <p:grpSpPr>
          <a:xfrm>
            <a:off x="-118426" y="3470111"/>
            <a:ext cx="2906955" cy="3361304"/>
            <a:chOff x="1085454" y="22287"/>
            <a:chExt cx="5734743" cy="6631068"/>
          </a:xfrm>
        </p:grpSpPr>
        <p:grpSp>
          <p:nvGrpSpPr>
            <p:cNvPr id="178" name="Group 177">
              <a:extLst>
                <a:ext uri="{FF2B5EF4-FFF2-40B4-BE49-F238E27FC236}">
                  <a16:creationId xmlns="" xmlns:a16="http://schemas.microsoft.com/office/drawing/2014/main" id="{2B9A3B79-D4A8-4471-5441-696349AC7D2F}"/>
                </a:ext>
              </a:extLst>
            </p:cNvPr>
            <p:cNvGrpSpPr/>
            <p:nvPr/>
          </p:nvGrpSpPr>
          <p:grpSpPr>
            <a:xfrm rot="782074" flipH="1">
              <a:off x="4348744" y="2902939"/>
              <a:ext cx="1945753" cy="1117580"/>
              <a:chOff x="8714428" y="3947702"/>
              <a:chExt cx="521689" cy="419893"/>
            </a:xfrm>
          </p:grpSpPr>
          <p:sp>
            <p:nvSpPr>
              <p:cNvPr id="248" name="Freeform: Shape 247">
                <a:extLst>
                  <a:ext uri="{FF2B5EF4-FFF2-40B4-BE49-F238E27FC236}">
                    <a16:creationId xmlns="" xmlns:a16="http://schemas.microsoft.com/office/drawing/2014/main" id="{0D57849F-BC32-592A-1AB7-72B52AF94C40}"/>
                  </a:ext>
                </a:extLst>
              </p:cNvPr>
              <p:cNvSpPr/>
              <p:nvPr/>
            </p:nvSpPr>
            <p:spPr>
              <a:xfrm>
                <a:off x="8714428" y="3947702"/>
                <a:ext cx="521689" cy="419893"/>
              </a:xfrm>
              <a:custGeom>
                <a:avLst/>
                <a:gdLst>
                  <a:gd name="connsiteX0" fmla="*/ 466304 w 521689"/>
                  <a:gd name="connsiteY0" fmla="*/ 160393 h 419893"/>
                  <a:gd name="connsiteX1" fmla="*/ 252944 w 521689"/>
                  <a:gd name="connsiteY1" fmla="*/ 53713 h 419893"/>
                  <a:gd name="connsiteX2" fmla="*/ 184364 w 521689"/>
                  <a:gd name="connsiteY2" fmla="*/ 373 h 419893"/>
                  <a:gd name="connsiteX3" fmla="*/ 70064 w 521689"/>
                  <a:gd name="connsiteY3" fmla="*/ 38473 h 419893"/>
                  <a:gd name="connsiteX4" fmla="*/ 9104 w 521689"/>
                  <a:gd name="connsiteY4" fmla="*/ 183253 h 419893"/>
                  <a:gd name="connsiteX5" fmla="*/ 9104 w 521689"/>
                  <a:gd name="connsiteY5" fmla="*/ 305173 h 419893"/>
                  <a:gd name="connsiteX6" fmla="*/ 92924 w 521689"/>
                  <a:gd name="connsiteY6" fmla="*/ 381373 h 419893"/>
                  <a:gd name="connsiteX7" fmla="*/ 344384 w 521689"/>
                  <a:gd name="connsiteY7" fmla="*/ 419473 h 419893"/>
                  <a:gd name="connsiteX8" fmla="*/ 512024 w 521689"/>
                  <a:gd name="connsiteY8" fmla="*/ 358513 h 419893"/>
                  <a:gd name="connsiteX9" fmla="*/ 466304 w 521689"/>
                  <a:gd name="connsiteY9" fmla="*/ 160393 h 41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1689" h="419893">
                    <a:moveTo>
                      <a:pt x="466304" y="160393"/>
                    </a:moveTo>
                    <a:cubicBezTo>
                      <a:pt x="423124" y="109593"/>
                      <a:pt x="299934" y="80383"/>
                      <a:pt x="252944" y="53713"/>
                    </a:cubicBezTo>
                    <a:cubicBezTo>
                      <a:pt x="205954" y="27043"/>
                      <a:pt x="214844" y="2913"/>
                      <a:pt x="184364" y="373"/>
                    </a:cubicBezTo>
                    <a:cubicBezTo>
                      <a:pt x="153884" y="-2167"/>
                      <a:pt x="99274" y="7993"/>
                      <a:pt x="70064" y="38473"/>
                    </a:cubicBezTo>
                    <a:cubicBezTo>
                      <a:pt x="40854" y="68953"/>
                      <a:pt x="19264" y="138803"/>
                      <a:pt x="9104" y="183253"/>
                    </a:cubicBezTo>
                    <a:cubicBezTo>
                      <a:pt x="-1056" y="227703"/>
                      <a:pt x="-4866" y="272153"/>
                      <a:pt x="9104" y="305173"/>
                    </a:cubicBezTo>
                    <a:cubicBezTo>
                      <a:pt x="23074" y="338193"/>
                      <a:pt x="37044" y="362323"/>
                      <a:pt x="92924" y="381373"/>
                    </a:cubicBezTo>
                    <a:cubicBezTo>
                      <a:pt x="148804" y="400423"/>
                      <a:pt x="274534" y="423283"/>
                      <a:pt x="344384" y="419473"/>
                    </a:cubicBezTo>
                    <a:cubicBezTo>
                      <a:pt x="414234" y="415663"/>
                      <a:pt x="486624" y="399153"/>
                      <a:pt x="512024" y="358513"/>
                    </a:cubicBezTo>
                    <a:cubicBezTo>
                      <a:pt x="537424" y="317873"/>
                      <a:pt x="509484" y="211193"/>
                      <a:pt x="466304" y="160393"/>
                    </a:cubicBezTo>
                    <a:close/>
                  </a:path>
                </a:pathLst>
              </a:custGeom>
              <a:solidFill>
                <a:srgbClr val="CCE6F6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="" xmlns:a16="http://schemas.microsoft.com/office/drawing/2014/main" id="{510D6808-88E9-C970-FAD7-A827D7033ECD}"/>
                  </a:ext>
                </a:extLst>
              </p:cNvPr>
              <p:cNvSpPr/>
              <p:nvPr/>
            </p:nvSpPr>
            <p:spPr>
              <a:xfrm rot="1249757">
                <a:off x="8749867" y="4003344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="" xmlns:a16="http://schemas.microsoft.com/office/drawing/2014/main" id="{393659F2-4141-EFD5-1414-83D46C59102C}"/>
                  </a:ext>
                </a:extLst>
              </p:cNvPr>
              <p:cNvSpPr/>
              <p:nvPr/>
            </p:nvSpPr>
            <p:spPr>
              <a:xfrm rot="1045018">
                <a:off x="8717146" y="4095729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="" xmlns:a16="http://schemas.microsoft.com/office/drawing/2014/main" id="{BE404A38-DBC5-2082-0F65-6140CECF179C}"/>
                  </a:ext>
                </a:extLst>
              </p:cNvPr>
              <p:cNvSpPr/>
              <p:nvPr/>
            </p:nvSpPr>
            <p:spPr>
              <a:xfrm rot="20964916">
                <a:off x="8722621" y="4193663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="" xmlns:a16="http://schemas.microsoft.com/office/drawing/2014/main" id="{D8E97CD8-892F-BDEE-2485-06E1DE9E8663}"/>
                </a:ext>
              </a:extLst>
            </p:cNvPr>
            <p:cNvGrpSpPr/>
            <p:nvPr/>
          </p:nvGrpSpPr>
          <p:grpSpPr>
            <a:xfrm>
              <a:off x="4020641" y="4654716"/>
              <a:ext cx="1218019" cy="1844138"/>
              <a:chOff x="4020641" y="4654716"/>
              <a:chExt cx="1218019" cy="1844138"/>
            </a:xfrm>
          </p:grpSpPr>
          <p:sp>
            <p:nvSpPr>
              <p:cNvPr id="244" name="Freeform: Shape 243">
                <a:extLst>
                  <a:ext uri="{FF2B5EF4-FFF2-40B4-BE49-F238E27FC236}">
                    <a16:creationId xmlns="" xmlns:a16="http://schemas.microsoft.com/office/drawing/2014/main" id="{AEC43A80-4AF0-B8FF-E505-446C02D8DB71}"/>
                  </a:ext>
                </a:extLst>
              </p:cNvPr>
              <p:cNvSpPr/>
              <p:nvPr/>
            </p:nvSpPr>
            <p:spPr>
              <a:xfrm rot="20382613">
                <a:off x="4020641" y="4654716"/>
                <a:ext cx="1070785" cy="1833669"/>
              </a:xfrm>
              <a:custGeom>
                <a:avLst/>
                <a:gdLst>
                  <a:gd name="connsiteX0" fmla="*/ 515143 w 522214"/>
                  <a:gd name="connsiteY0" fmla="*/ 23107 h 726590"/>
                  <a:gd name="connsiteX1" fmla="*/ 477043 w 522214"/>
                  <a:gd name="connsiteY1" fmla="*/ 299332 h 726590"/>
                  <a:gd name="connsiteX2" fmla="*/ 457993 w 522214"/>
                  <a:gd name="connsiteY2" fmla="*/ 432682 h 726590"/>
                  <a:gd name="connsiteX3" fmla="*/ 496093 w 522214"/>
                  <a:gd name="connsiteY3" fmla="*/ 527932 h 726590"/>
                  <a:gd name="connsiteX4" fmla="*/ 515143 w 522214"/>
                  <a:gd name="connsiteY4" fmla="*/ 613657 h 726590"/>
                  <a:gd name="connsiteX5" fmla="*/ 372268 w 522214"/>
                  <a:gd name="connsiteY5" fmla="*/ 718432 h 726590"/>
                  <a:gd name="connsiteX6" fmla="*/ 105568 w 522214"/>
                  <a:gd name="connsiteY6" fmla="*/ 708907 h 726590"/>
                  <a:gd name="connsiteX7" fmla="*/ 793 w 522214"/>
                  <a:gd name="connsiteY7" fmla="*/ 623182 h 726590"/>
                  <a:gd name="connsiteX8" fmla="*/ 57943 w 522214"/>
                  <a:gd name="connsiteY8" fmla="*/ 451732 h 726590"/>
                  <a:gd name="connsiteX9" fmla="*/ 67468 w 522214"/>
                  <a:gd name="connsiteY9" fmla="*/ 318382 h 726590"/>
                  <a:gd name="connsiteX10" fmla="*/ 86518 w 522214"/>
                  <a:gd name="connsiteY10" fmla="*/ 127882 h 726590"/>
                  <a:gd name="connsiteX11" fmla="*/ 96043 w 522214"/>
                  <a:gd name="connsiteY11" fmla="*/ 70732 h 726590"/>
                  <a:gd name="connsiteX12" fmla="*/ 134143 w 522214"/>
                  <a:gd name="connsiteY12" fmla="*/ 13582 h 726590"/>
                  <a:gd name="connsiteX13" fmla="*/ 334168 w 522214"/>
                  <a:gd name="connsiteY13" fmla="*/ 13582 h 726590"/>
                  <a:gd name="connsiteX14" fmla="*/ 515143 w 522214"/>
                  <a:gd name="connsiteY14" fmla="*/ 23107 h 72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2214" h="726590">
                    <a:moveTo>
                      <a:pt x="515143" y="23107"/>
                    </a:moveTo>
                    <a:cubicBezTo>
                      <a:pt x="538956" y="70732"/>
                      <a:pt x="486568" y="231070"/>
                      <a:pt x="477043" y="299332"/>
                    </a:cubicBezTo>
                    <a:cubicBezTo>
                      <a:pt x="467518" y="367594"/>
                      <a:pt x="454818" y="394582"/>
                      <a:pt x="457993" y="432682"/>
                    </a:cubicBezTo>
                    <a:cubicBezTo>
                      <a:pt x="461168" y="470782"/>
                      <a:pt x="486568" y="497770"/>
                      <a:pt x="496093" y="527932"/>
                    </a:cubicBezTo>
                    <a:cubicBezTo>
                      <a:pt x="505618" y="558094"/>
                      <a:pt x="535780" y="581907"/>
                      <a:pt x="515143" y="613657"/>
                    </a:cubicBezTo>
                    <a:cubicBezTo>
                      <a:pt x="494506" y="645407"/>
                      <a:pt x="440530" y="702557"/>
                      <a:pt x="372268" y="718432"/>
                    </a:cubicBezTo>
                    <a:cubicBezTo>
                      <a:pt x="304006" y="734307"/>
                      <a:pt x="167480" y="724782"/>
                      <a:pt x="105568" y="708907"/>
                    </a:cubicBezTo>
                    <a:cubicBezTo>
                      <a:pt x="43655" y="693032"/>
                      <a:pt x="8730" y="666044"/>
                      <a:pt x="793" y="623182"/>
                    </a:cubicBezTo>
                    <a:cubicBezTo>
                      <a:pt x="-7144" y="580320"/>
                      <a:pt x="46830" y="502532"/>
                      <a:pt x="57943" y="451732"/>
                    </a:cubicBezTo>
                    <a:cubicBezTo>
                      <a:pt x="69055" y="400932"/>
                      <a:pt x="62705" y="372357"/>
                      <a:pt x="67468" y="318382"/>
                    </a:cubicBezTo>
                    <a:cubicBezTo>
                      <a:pt x="72231" y="264407"/>
                      <a:pt x="81756" y="169157"/>
                      <a:pt x="86518" y="127882"/>
                    </a:cubicBezTo>
                    <a:cubicBezTo>
                      <a:pt x="91280" y="86607"/>
                      <a:pt x="88106" y="89782"/>
                      <a:pt x="96043" y="70732"/>
                    </a:cubicBezTo>
                    <a:cubicBezTo>
                      <a:pt x="103980" y="51682"/>
                      <a:pt x="94455" y="23107"/>
                      <a:pt x="134143" y="13582"/>
                    </a:cubicBezTo>
                    <a:cubicBezTo>
                      <a:pt x="173830" y="4057"/>
                      <a:pt x="278606" y="10407"/>
                      <a:pt x="334168" y="13582"/>
                    </a:cubicBezTo>
                    <a:cubicBezTo>
                      <a:pt x="389730" y="16757"/>
                      <a:pt x="491330" y="-24518"/>
                      <a:pt x="515143" y="23107"/>
                    </a:cubicBezTo>
                    <a:close/>
                  </a:path>
                </a:pathLst>
              </a:custGeom>
              <a:solidFill>
                <a:srgbClr val="CCE6F6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="" xmlns:a16="http://schemas.microsoft.com/office/drawing/2014/main" id="{976C12DA-40BA-0823-9678-8A2F301870E1}"/>
                  </a:ext>
                </a:extLst>
              </p:cNvPr>
              <p:cNvSpPr/>
              <p:nvPr/>
            </p:nvSpPr>
            <p:spPr>
              <a:xfrm rot="12380552">
                <a:off x="4974038" y="5932212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="" xmlns:a16="http://schemas.microsoft.com/office/drawing/2014/main" id="{79CAC8E2-7BC4-16C9-FA9D-11E79CF7AEA7}"/>
                  </a:ext>
                </a:extLst>
              </p:cNvPr>
              <p:cNvSpPr/>
              <p:nvPr/>
            </p:nvSpPr>
            <p:spPr>
              <a:xfrm rot="14586516">
                <a:off x="4771021" y="6151957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="" xmlns:a16="http://schemas.microsoft.com/office/drawing/2014/main" id="{E1DCBAFB-FF97-570D-69BF-6326569586FC}"/>
                  </a:ext>
                </a:extLst>
              </p:cNvPr>
              <p:cNvSpPr/>
              <p:nvPr/>
            </p:nvSpPr>
            <p:spPr>
              <a:xfrm rot="15958610">
                <a:off x="4469475" y="6226216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="" xmlns:a16="http://schemas.microsoft.com/office/drawing/2014/main" id="{9C732943-1BD0-D822-F96E-E7E2F781BFBA}"/>
                </a:ext>
              </a:extLst>
            </p:cNvPr>
            <p:cNvGrpSpPr/>
            <p:nvPr/>
          </p:nvGrpSpPr>
          <p:grpSpPr>
            <a:xfrm>
              <a:off x="2571274" y="2922172"/>
              <a:ext cx="2366977" cy="2511688"/>
              <a:chOff x="2714712" y="2934710"/>
              <a:chExt cx="2366977" cy="2511688"/>
            </a:xfrm>
          </p:grpSpPr>
          <p:sp>
            <p:nvSpPr>
              <p:cNvPr id="242" name="Freeform: Shape 241">
                <a:extLst>
                  <a:ext uri="{FF2B5EF4-FFF2-40B4-BE49-F238E27FC236}">
                    <a16:creationId xmlns="" xmlns:a16="http://schemas.microsoft.com/office/drawing/2014/main" id="{4A2E353D-BB3B-2247-25D1-E0F041FC1BB4}"/>
                  </a:ext>
                </a:extLst>
              </p:cNvPr>
              <p:cNvSpPr/>
              <p:nvPr/>
            </p:nvSpPr>
            <p:spPr>
              <a:xfrm>
                <a:off x="2714712" y="2934710"/>
                <a:ext cx="2366977" cy="2511688"/>
              </a:xfrm>
              <a:custGeom>
                <a:avLst/>
                <a:gdLst>
                  <a:gd name="connsiteX0" fmla="*/ 1511339 w 2366977"/>
                  <a:gd name="connsiteY0" fmla="*/ 29598 h 2308516"/>
                  <a:gd name="connsiteX1" fmla="*/ 985559 w 2366977"/>
                  <a:gd name="connsiteY1" fmla="*/ 21978 h 2308516"/>
                  <a:gd name="connsiteX2" fmla="*/ 756959 w 2366977"/>
                  <a:gd name="connsiteY2" fmla="*/ 6738 h 2308516"/>
                  <a:gd name="connsiteX3" fmla="*/ 452159 w 2366977"/>
                  <a:gd name="connsiteY3" fmla="*/ 143898 h 2308516"/>
                  <a:gd name="connsiteX4" fmla="*/ 170219 w 2366977"/>
                  <a:gd name="connsiteY4" fmla="*/ 486798 h 2308516"/>
                  <a:gd name="connsiteX5" fmla="*/ 10199 w 2366977"/>
                  <a:gd name="connsiteY5" fmla="*/ 1035438 h 2308516"/>
                  <a:gd name="connsiteX6" fmla="*/ 33059 w 2366977"/>
                  <a:gd name="connsiteY6" fmla="*/ 1462158 h 2308516"/>
                  <a:gd name="connsiteX7" fmla="*/ 170219 w 2366977"/>
                  <a:gd name="connsiteY7" fmla="*/ 1835538 h 2308516"/>
                  <a:gd name="connsiteX8" fmla="*/ 520739 w 2366977"/>
                  <a:gd name="connsiteY8" fmla="*/ 2224158 h 2308516"/>
                  <a:gd name="connsiteX9" fmla="*/ 802679 w 2366977"/>
                  <a:gd name="connsiteY9" fmla="*/ 2292738 h 2308516"/>
                  <a:gd name="connsiteX10" fmla="*/ 1092239 w 2366977"/>
                  <a:gd name="connsiteY10" fmla="*/ 2285118 h 2308516"/>
                  <a:gd name="connsiteX11" fmla="*/ 1252259 w 2366977"/>
                  <a:gd name="connsiteY11" fmla="*/ 2285118 h 2308516"/>
                  <a:gd name="connsiteX12" fmla="*/ 1610399 w 2366977"/>
                  <a:gd name="connsiteY12" fmla="*/ 2300358 h 2308516"/>
                  <a:gd name="connsiteX13" fmla="*/ 1960919 w 2366977"/>
                  <a:gd name="connsiteY13" fmla="*/ 2140338 h 2308516"/>
                  <a:gd name="connsiteX14" fmla="*/ 2219999 w 2366977"/>
                  <a:gd name="connsiteY14" fmla="*/ 1782198 h 2308516"/>
                  <a:gd name="connsiteX15" fmla="*/ 2364779 w 2366977"/>
                  <a:gd name="connsiteY15" fmla="*/ 1302138 h 2308516"/>
                  <a:gd name="connsiteX16" fmla="*/ 2288579 w 2366977"/>
                  <a:gd name="connsiteY16" fmla="*/ 654438 h 2308516"/>
                  <a:gd name="connsiteX17" fmla="*/ 2044739 w 2366977"/>
                  <a:gd name="connsiteY17" fmla="*/ 242958 h 2308516"/>
                  <a:gd name="connsiteX18" fmla="*/ 1717079 w 2366977"/>
                  <a:gd name="connsiteY18" fmla="*/ 37218 h 2308516"/>
                  <a:gd name="connsiteX19" fmla="*/ 1511339 w 2366977"/>
                  <a:gd name="connsiteY19" fmla="*/ 29598 h 230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66977" h="2308516">
                    <a:moveTo>
                      <a:pt x="1511339" y="29598"/>
                    </a:moveTo>
                    <a:lnTo>
                      <a:pt x="985559" y="21978"/>
                    </a:lnTo>
                    <a:cubicBezTo>
                      <a:pt x="859829" y="18168"/>
                      <a:pt x="845859" y="-13582"/>
                      <a:pt x="756959" y="6738"/>
                    </a:cubicBezTo>
                    <a:cubicBezTo>
                      <a:pt x="668059" y="27058"/>
                      <a:pt x="549949" y="63888"/>
                      <a:pt x="452159" y="143898"/>
                    </a:cubicBezTo>
                    <a:cubicBezTo>
                      <a:pt x="354369" y="223908"/>
                      <a:pt x="243879" y="338208"/>
                      <a:pt x="170219" y="486798"/>
                    </a:cubicBezTo>
                    <a:cubicBezTo>
                      <a:pt x="96559" y="635388"/>
                      <a:pt x="33059" y="872878"/>
                      <a:pt x="10199" y="1035438"/>
                    </a:cubicBezTo>
                    <a:cubicBezTo>
                      <a:pt x="-12661" y="1197998"/>
                      <a:pt x="6389" y="1328808"/>
                      <a:pt x="33059" y="1462158"/>
                    </a:cubicBezTo>
                    <a:cubicBezTo>
                      <a:pt x="59729" y="1595508"/>
                      <a:pt x="88939" y="1708538"/>
                      <a:pt x="170219" y="1835538"/>
                    </a:cubicBezTo>
                    <a:cubicBezTo>
                      <a:pt x="251499" y="1962538"/>
                      <a:pt x="415329" y="2147958"/>
                      <a:pt x="520739" y="2224158"/>
                    </a:cubicBezTo>
                    <a:cubicBezTo>
                      <a:pt x="626149" y="2300358"/>
                      <a:pt x="707429" y="2282578"/>
                      <a:pt x="802679" y="2292738"/>
                    </a:cubicBezTo>
                    <a:cubicBezTo>
                      <a:pt x="897929" y="2302898"/>
                      <a:pt x="1017309" y="2286388"/>
                      <a:pt x="1092239" y="2285118"/>
                    </a:cubicBezTo>
                    <a:cubicBezTo>
                      <a:pt x="1167169" y="2283848"/>
                      <a:pt x="1165899" y="2282578"/>
                      <a:pt x="1252259" y="2285118"/>
                    </a:cubicBezTo>
                    <a:cubicBezTo>
                      <a:pt x="1338619" y="2287658"/>
                      <a:pt x="1492289" y="2324488"/>
                      <a:pt x="1610399" y="2300358"/>
                    </a:cubicBezTo>
                    <a:cubicBezTo>
                      <a:pt x="1728509" y="2276228"/>
                      <a:pt x="1859319" y="2226698"/>
                      <a:pt x="1960919" y="2140338"/>
                    </a:cubicBezTo>
                    <a:cubicBezTo>
                      <a:pt x="2062519" y="2053978"/>
                      <a:pt x="2152689" y="1921898"/>
                      <a:pt x="2219999" y="1782198"/>
                    </a:cubicBezTo>
                    <a:cubicBezTo>
                      <a:pt x="2287309" y="1642498"/>
                      <a:pt x="2353349" y="1490098"/>
                      <a:pt x="2364779" y="1302138"/>
                    </a:cubicBezTo>
                    <a:cubicBezTo>
                      <a:pt x="2376209" y="1114178"/>
                      <a:pt x="2341919" y="830968"/>
                      <a:pt x="2288579" y="654438"/>
                    </a:cubicBezTo>
                    <a:cubicBezTo>
                      <a:pt x="2235239" y="477908"/>
                      <a:pt x="2139989" y="345828"/>
                      <a:pt x="2044739" y="242958"/>
                    </a:cubicBezTo>
                    <a:cubicBezTo>
                      <a:pt x="1949489" y="140088"/>
                      <a:pt x="1802169" y="74048"/>
                      <a:pt x="1717079" y="37218"/>
                    </a:cubicBezTo>
                    <a:cubicBezTo>
                      <a:pt x="1631989" y="388"/>
                      <a:pt x="1633259" y="32138"/>
                      <a:pt x="1511339" y="29598"/>
                    </a:cubicBezTo>
                    <a:close/>
                  </a:path>
                </a:pathLst>
              </a:custGeom>
              <a:solidFill>
                <a:srgbClr val="CCE6F6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3" name="Picture 4" descr="Hình ảnh Cà Vạt Nơ đen Thắt Nơ đơn Giản điềm Tĩnh PNG , Thắt Nơ, Cái Nơ  đen, Thắt Nơ PNG miễn phí tải tập tin PSDComment và Vector">
                <a:extLst>
                  <a:ext uri="{FF2B5EF4-FFF2-40B4-BE49-F238E27FC236}">
                    <a16:creationId xmlns="" xmlns:a16="http://schemas.microsoft.com/office/drawing/2014/main" id="{4B1599C3-77AA-DD4A-B527-3E577B6C6A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7813" r="94219">
                            <a14:foregroundMark x1="7813" y1="49688" x2="7813" y2="49688"/>
                            <a14:foregroundMark x1="94219" y1="47813" x2="94219" y2="4781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86" t="27085" b="26519"/>
              <a:stretch/>
            </p:blipFill>
            <p:spPr bwMode="auto">
              <a:xfrm>
                <a:off x="3482792" y="3103976"/>
                <a:ext cx="892236" cy="432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1" name="Group 180">
              <a:extLst>
                <a:ext uri="{FF2B5EF4-FFF2-40B4-BE49-F238E27FC236}">
                  <a16:creationId xmlns="" xmlns:a16="http://schemas.microsoft.com/office/drawing/2014/main" id="{7C892302-2DA2-7A1E-B1E5-3F1CB61A1670}"/>
                </a:ext>
              </a:extLst>
            </p:cNvPr>
            <p:cNvGrpSpPr/>
            <p:nvPr/>
          </p:nvGrpSpPr>
          <p:grpSpPr>
            <a:xfrm rot="1438342">
              <a:off x="1397194" y="632654"/>
              <a:ext cx="1428850" cy="2206242"/>
              <a:chOff x="4915372" y="3241466"/>
              <a:chExt cx="958097" cy="1470949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="" xmlns:a16="http://schemas.microsoft.com/office/drawing/2014/main" id="{498199F3-C143-2BA4-9085-643521F6B08B}"/>
                  </a:ext>
                </a:extLst>
              </p:cNvPr>
              <p:cNvSpPr/>
              <p:nvPr/>
            </p:nvSpPr>
            <p:spPr>
              <a:xfrm>
                <a:off x="4915372" y="3241466"/>
                <a:ext cx="958097" cy="1470949"/>
              </a:xfrm>
              <a:custGeom>
                <a:avLst/>
                <a:gdLst>
                  <a:gd name="connsiteX0" fmla="*/ 789759 w 817751"/>
                  <a:gd name="connsiteY0" fmla="*/ 246682 h 1272704"/>
                  <a:gd name="connsiteX1" fmla="*/ 584486 w 817751"/>
                  <a:gd name="connsiteY1" fmla="*/ 190698 h 1272704"/>
                  <a:gd name="connsiteX2" fmla="*/ 472518 w 817751"/>
                  <a:gd name="connsiteY2" fmla="*/ 97392 h 1272704"/>
                  <a:gd name="connsiteX3" fmla="*/ 323229 w 817751"/>
                  <a:gd name="connsiteY3" fmla="*/ 13416 h 1272704"/>
                  <a:gd name="connsiteX4" fmla="*/ 155278 w 817751"/>
                  <a:gd name="connsiteY4" fmla="*/ 32078 h 1272704"/>
                  <a:gd name="connsiteX5" fmla="*/ 80633 w 817751"/>
                  <a:gd name="connsiteY5" fmla="*/ 311996 h 1272704"/>
                  <a:gd name="connsiteX6" fmla="*/ 5988 w 817751"/>
                  <a:gd name="connsiteY6" fmla="*/ 498608 h 1272704"/>
                  <a:gd name="connsiteX7" fmla="*/ 24649 w 817751"/>
                  <a:gd name="connsiteY7" fmla="*/ 601245 h 1272704"/>
                  <a:gd name="connsiteX8" fmla="*/ 183269 w 817751"/>
                  <a:gd name="connsiteY8" fmla="*/ 647898 h 1272704"/>
                  <a:gd name="connsiteX9" fmla="*/ 201931 w 817751"/>
                  <a:gd name="connsiteY9" fmla="*/ 797188 h 1272704"/>
                  <a:gd name="connsiteX10" fmla="*/ 304567 w 817751"/>
                  <a:gd name="connsiteY10" fmla="*/ 937147 h 1272704"/>
                  <a:gd name="connsiteX11" fmla="*/ 341890 w 817751"/>
                  <a:gd name="connsiteY11" fmla="*/ 1077106 h 1272704"/>
                  <a:gd name="connsiteX12" fmla="*/ 360551 w 817751"/>
                  <a:gd name="connsiteY12" fmla="*/ 1217065 h 1272704"/>
                  <a:gd name="connsiteX13" fmla="*/ 472518 w 817751"/>
                  <a:gd name="connsiteY13" fmla="*/ 1263718 h 1272704"/>
                  <a:gd name="connsiteX14" fmla="*/ 705784 w 817751"/>
                  <a:gd name="connsiteY14" fmla="*/ 1049114 h 1272704"/>
                  <a:gd name="connsiteX15" fmla="*/ 789759 w 817751"/>
                  <a:gd name="connsiteY15" fmla="*/ 853171 h 1272704"/>
                  <a:gd name="connsiteX16" fmla="*/ 789759 w 817751"/>
                  <a:gd name="connsiteY16" fmla="*/ 638567 h 1272704"/>
                  <a:gd name="connsiteX17" fmla="*/ 817751 w 817751"/>
                  <a:gd name="connsiteY17" fmla="*/ 526600 h 1272704"/>
                  <a:gd name="connsiteX18" fmla="*/ 789759 w 817751"/>
                  <a:gd name="connsiteY18" fmla="*/ 405302 h 1272704"/>
                  <a:gd name="connsiteX19" fmla="*/ 789759 w 817751"/>
                  <a:gd name="connsiteY19" fmla="*/ 246682 h 12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17751" h="1272704">
                    <a:moveTo>
                      <a:pt x="789759" y="246682"/>
                    </a:moveTo>
                    <a:cubicBezTo>
                      <a:pt x="755547" y="210915"/>
                      <a:pt x="637359" y="215580"/>
                      <a:pt x="584486" y="190698"/>
                    </a:cubicBezTo>
                    <a:cubicBezTo>
                      <a:pt x="531613" y="165816"/>
                      <a:pt x="516061" y="126939"/>
                      <a:pt x="472518" y="97392"/>
                    </a:cubicBezTo>
                    <a:cubicBezTo>
                      <a:pt x="428975" y="67845"/>
                      <a:pt x="376102" y="24302"/>
                      <a:pt x="323229" y="13416"/>
                    </a:cubicBezTo>
                    <a:cubicBezTo>
                      <a:pt x="270356" y="2530"/>
                      <a:pt x="195711" y="-17685"/>
                      <a:pt x="155278" y="32078"/>
                    </a:cubicBezTo>
                    <a:cubicBezTo>
                      <a:pt x="114845" y="81841"/>
                      <a:pt x="105515" y="234241"/>
                      <a:pt x="80633" y="311996"/>
                    </a:cubicBezTo>
                    <a:cubicBezTo>
                      <a:pt x="55751" y="389751"/>
                      <a:pt x="15319" y="450400"/>
                      <a:pt x="5988" y="498608"/>
                    </a:cubicBezTo>
                    <a:cubicBezTo>
                      <a:pt x="-3343" y="546816"/>
                      <a:pt x="-4898" y="576363"/>
                      <a:pt x="24649" y="601245"/>
                    </a:cubicBezTo>
                    <a:cubicBezTo>
                      <a:pt x="54196" y="626127"/>
                      <a:pt x="153722" y="615241"/>
                      <a:pt x="183269" y="647898"/>
                    </a:cubicBezTo>
                    <a:cubicBezTo>
                      <a:pt x="212816" y="680555"/>
                      <a:pt x="181715" y="748980"/>
                      <a:pt x="201931" y="797188"/>
                    </a:cubicBezTo>
                    <a:cubicBezTo>
                      <a:pt x="222147" y="845396"/>
                      <a:pt x="281240" y="890494"/>
                      <a:pt x="304567" y="937147"/>
                    </a:cubicBezTo>
                    <a:cubicBezTo>
                      <a:pt x="327894" y="983800"/>
                      <a:pt x="332559" y="1030453"/>
                      <a:pt x="341890" y="1077106"/>
                    </a:cubicBezTo>
                    <a:cubicBezTo>
                      <a:pt x="351221" y="1123759"/>
                      <a:pt x="338780" y="1185963"/>
                      <a:pt x="360551" y="1217065"/>
                    </a:cubicBezTo>
                    <a:cubicBezTo>
                      <a:pt x="382322" y="1248167"/>
                      <a:pt x="414979" y="1291710"/>
                      <a:pt x="472518" y="1263718"/>
                    </a:cubicBezTo>
                    <a:cubicBezTo>
                      <a:pt x="530057" y="1235726"/>
                      <a:pt x="652910" y="1117539"/>
                      <a:pt x="705784" y="1049114"/>
                    </a:cubicBezTo>
                    <a:cubicBezTo>
                      <a:pt x="758657" y="980690"/>
                      <a:pt x="775763" y="921596"/>
                      <a:pt x="789759" y="853171"/>
                    </a:cubicBezTo>
                    <a:cubicBezTo>
                      <a:pt x="803755" y="784747"/>
                      <a:pt x="785094" y="692995"/>
                      <a:pt x="789759" y="638567"/>
                    </a:cubicBezTo>
                    <a:cubicBezTo>
                      <a:pt x="794424" y="584139"/>
                      <a:pt x="817751" y="565477"/>
                      <a:pt x="817751" y="526600"/>
                    </a:cubicBezTo>
                    <a:cubicBezTo>
                      <a:pt x="817751" y="487723"/>
                      <a:pt x="789759" y="445735"/>
                      <a:pt x="789759" y="405302"/>
                    </a:cubicBezTo>
                    <a:cubicBezTo>
                      <a:pt x="789759" y="364869"/>
                      <a:pt x="823971" y="282449"/>
                      <a:pt x="789759" y="246682"/>
                    </a:cubicBezTo>
                    <a:close/>
                  </a:path>
                </a:pathLst>
              </a:custGeom>
              <a:solidFill>
                <a:srgbClr val="CCE6F6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="" xmlns:a16="http://schemas.microsoft.com/office/drawing/2014/main" id="{364196C5-EDB9-AFF9-3271-7D81FEC9DD8C}"/>
                  </a:ext>
                </a:extLst>
              </p:cNvPr>
              <p:cNvGrpSpPr/>
              <p:nvPr/>
            </p:nvGrpSpPr>
            <p:grpSpPr>
              <a:xfrm>
                <a:off x="5000259" y="3300122"/>
                <a:ext cx="826200" cy="1310028"/>
                <a:chOff x="5000259" y="3300122"/>
                <a:chExt cx="826200" cy="1310028"/>
              </a:xfrm>
            </p:grpSpPr>
            <p:sp>
              <p:nvSpPr>
                <p:cNvPr id="238" name="Freeform: Shape 237">
                  <a:extLst>
                    <a:ext uri="{FF2B5EF4-FFF2-40B4-BE49-F238E27FC236}">
                      <a16:creationId xmlns="" xmlns:a16="http://schemas.microsoft.com/office/drawing/2014/main" id="{56A465AD-FA8E-31BD-36E6-344E4E6A5F59}"/>
                    </a:ext>
                  </a:extLst>
                </p:cNvPr>
                <p:cNvSpPr/>
                <p:nvPr/>
              </p:nvSpPr>
              <p:spPr>
                <a:xfrm>
                  <a:off x="5000259" y="3337446"/>
                  <a:ext cx="817751" cy="1272704"/>
                </a:xfrm>
                <a:custGeom>
                  <a:avLst/>
                  <a:gdLst>
                    <a:gd name="connsiteX0" fmla="*/ 789759 w 817751"/>
                    <a:gd name="connsiteY0" fmla="*/ 246682 h 1272704"/>
                    <a:gd name="connsiteX1" fmla="*/ 584486 w 817751"/>
                    <a:gd name="connsiteY1" fmla="*/ 190698 h 1272704"/>
                    <a:gd name="connsiteX2" fmla="*/ 472518 w 817751"/>
                    <a:gd name="connsiteY2" fmla="*/ 97392 h 1272704"/>
                    <a:gd name="connsiteX3" fmla="*/ 323229 w 817751"/>
                    <a:gd name="connsiteY3" fmla="*/ 13416 h 1272704"/>
                    <a:gd name="connsiteX4" fmla="*/ 155278 w 817751"/>
                    <a:gd name="connsiteY4" fmla="*/ 32078 h 1272704"/>
                    <a:gd name="connsiteX5" fmla="*/ 80633 w 817751"/>
                    <a:gd name="connsiteY5" fmla="*/ 311996 h 1272704"/>
                    <a:gd name="connsiteX6" fmla="*/ 5988 w 817751"/>
                    <a:gd name="connsiteY6" fmla="*/ 498608 h 1272704"/>
                    <a:gd name="connsiteX7" fmla="*/ 24649 w 817751"/>
                    <a:gd name="connsiteY7" fmla="*/ 601245 h 1272704"/>
                    <a:gd name="connsiteX8" fmla="*/ 183269 w 817751"/>
                    <a:gd name="connsiteY8" fmla="*/ 647898 h 1272704"/>
                    <a:gd name="connsiteX9" fmla="*/ 201931 w 817751"/>
                    <a:gd name="connsiteY9" fmla="*/ 797188 h 1272704"/>
                    <a:gd name="connsiteX10" fmla="*/ 304567 w 817751"/>
                    <a:gd name="connsiteY10" fmla="*/ 937147 h 1272704"/>
                    <a:gd name="connsiteX11" fmla="*/ 341890 w 817751"/>
                    <a:gd name="connsiteY11" fmla="*/ 1077106 h 1272704"/>
                    <a:gd name="connsiteX12" fmla="*/ 360551 w 817751"/>
                    <a:gd name="connsiteY12" fmla="*/ 1217065 h 1272704"/>
                    <a:gd name="connsiteX13" fmla="*/ 472518 w 817751"/>
                    <a:gd name="connsiteY13" fmla="*/ 1263718 h 1272704"/>
                    <a:gd name="connsiteX14" fmla="*/ 705784 w 817751"/>
                    <a:gd name="connsiteY14" fmla="*/ 1049114 h 1272704"/>
                    <a:gd name="connsiteX15" fmla="*/ 789759 w 817751"/>
                    <a:gd name="connsiteY15" fmla="*/ 853171 h 1272704"/>
                    <a:gd name="connsiteX16" fmla="*/ 789759 w 817751"/>
                    <a:gd name="connsiteY16" fmla="*/ 638567 h 1272704"/>
                    <a:gd name="connsiteX17" fmla="*/ 817751 w 817751"/>
                    <a:gd name="connsiteY17" fmla="*/ 526600 h 1272704"/>
                    <a:gd name="connsiteX18" fmla="*/ 789759 w 817751"/>
                    <a:gd name="connsiteY18" fmla="*/ 405302 h 1272704"/>
                    <a:gd name="connsiteX19" fmla="*/ 789759 w 817751"/>
                    <a:gd name="connsiteY19" fmla="*/ 246682 h 1272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17751" h="1272704">
                      <a:moveTo>
                        <a:pt x="789759" y="246682"/>
                      </a:moveTo>
                      <a:cubicBezTo>
                        <a:pt x="755547" y="210915"/>
                        <a:pt x="637359" y="215580"/>
                        <a:pt x="584486" y="190698"/>
                      </a:cubicBezTo>
                      <a:cubicBezTo>
                        <a:pt x="531613" y="165816"/>
                        <a:pt x="516061" y="126939"/>
                        <a:pt x="472518" y="97392"/>
                      </a:cubicBezTo>
                      <a:cubicBezTo>
                        <a:pt x="428975" y="67845"/>
                        <a:pt x="376102" y="24302"/>
                        <a:pt x="323229" y="13416"/>
                      </a:cubicBezTo>
                      <a:cubicBezTo>
                        <a:pt x="270356" y="2530"/>
                        <a:pt x="195711" y="-17685"/>
                        <a:pt x="155278" y="32078"/>
                      </a:cubicBezTo>
                      <a:cubicBezTo>
                        <a:pt x="114845" y="81841"/>
                        <a:pt x="105515" y="234241"/>
                        <a:pt x="80633" y="311996"/>
                      </a:cubicBezTo>
                      <a:cubicBezTo>
                        <a:pt x="55751" y="389751"/>
                        <a:pt x="15319" y="450400"/>
                        <a:pt x="5988" y="498608"/>
                      </a:cubicBezTo>
                      <a:cubicBezTo>
                        <a:pt x="-3343" y="546816"/>
                        <a:pt x="-4898" y="576363"/>
                        <a:pt x="24649" y="601245"/>
                      </a:cubicBezTo>
                      <a:cubicBezTo>
                        <a:pt x="54196" y="626127"/>
                        <a:pt x="153722" y="615241"/>
                        <a:pt x="183269" y="647898"/>
                      </a:cubicBezTo>
                      <a:cubicBezTo>
                        <a:pt x="212816" y="680555"/>
                        <a:pt x="181715" y="748980"/>
                        <a:pt x="201931" y="797188"/>
                      </a:cubicBezTo>
                      <a:cubicBezTo>
                        <a:pt x="222147" y="845396"/>
                        <a:pt x="281240" y="890494"/>
                        <a:pt x="304567" y="937147"/>
                      </a:cubicBezTo>
                      <a:cubicBezTo>
                        <a:pt x="327894" y="983800"/>
                        <a:pt x="332559" y="1030453"/>
                        <a:pt x="341890" y="1077106"/>
                      </a:cubicBezTo>
                      <a:cubicBezTo>
                        <a:pt x="351221" y="1123759"/>
                        <a:pt x="338780" y="1185963"/>
                        <a:pt x="360551" y="1217065"/>
                      </a:cubicBezTo>
                      <a:cubicBezTo>
                        <a:pt x="382322" y="1248167"/>
                        <a:pt x="414979" y="1291710"/>
                        <a:pt x="472518" y="1263718"/>
                      </a:cubicBezTo>
                      <a:cubicBezTo>
                        <a:pt x="530057" y="1235726"/>
                        <a:pt x="652910" y="1117539"/>
                        <a:pt x="705784" y="1049114"/>
                      </a:cubicBezTo>
                      <a:cubicBezTo>
                        <a:pt x="758657" y="980690"/>
                        <a:pt x="775763" y="921596"/>
                        <a:pt x="789759" y="853171"/>
                      </a:cubicBezTo>
                      <a:cubicBezTo>
                        <a:pt x="803755" y="784747"/>
                        <a:pt x="785094" y="692995"/>
                        <a:pt x="789759" y="638567"/>
                      </a:cubicBezTo>
                      <a:cubicBezTo>
                        <a:pt x="794424" y="584139"/>
                        <a:pt x="817751" y="565477"/>
                        <a:pt x="817751" y="526600"/>
                      </a:cubicBezTo>
                      <a:cubicBezTo>
                        <a:pt x="817751" y="487723"/>
                        <a:pt x="789759" y="445735"/>
                        <a:pt x="789759" y="405302"/>
                      </a:cubicBezTo>
                      <a:cubicBezTo>
                        <a:pt x="789759" y="364869"/>
                        <a:pt x="823971" y="282449"/>
                        <a:pt x="789759" y="246682"/>
                      </a:cubicBezTo>
                      <a:close/>
                    </a:path>
                  </a:pathLst>
                </a:custGeom>
                <a:solidFill>
                  <a:srgbClr val="F6A9B8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9" name="Freeform: Shape 238">
                  <a:extLst>
                    <a:ext uri="{FF2B5EF4-FFF2-40B4-BE49-F238E27FC236}">
                      <a16:creationId xmlns="" xmlns:a16="http://schemas.microsoft.com/office/drawing/2014/main" id="{AC392269-5DB4-F80D-63A4-040E4C36C97D}"/>
                    </a:ext>
                  </a:extLst>
                </p:cNvPr>
                <p:cNvSpPr/>
                <p:nvPr/>
              </p:nvSpPr>
              <p:spPr>
                <a:xfrm>
                  <a:off x="5032077" y="3300122"/>
                  <a:ext cx="794382" cy="974265"/>
                </a:xfrm>
                <a:custGeom>
                  <a:avLst/>
                  <a:gdLst>
                    <a:gd name="connsiteX0" fmla="*/ 738398 w 794382"/>
                    <a:gd name="connsiteY0" fmla="*/ 973482 h 974265"/>
                    <a:gd name="connsiteX1" fmla="*/ 766390 w 794382"/>
                    <a:gd name="connsiteY1" fmla="*/ 861514 h 974265"/>
                    <a:gd name="connsiteX2" fmla="*/ 757059 w 794382"/>
                    <a:gd name="connsiteY2" fmla="*/ 702894 h 974265"/>
                    <a:gd name="connsiteX3" fmla="*/ 794382 w 794382"/>
                    <a:gd name="connsiteY3" fmla="*/ 572265 h 974265"/>
                    <a:gd name="connsiteX4" fmla="*/ 757059 w 794382"/>
                    <a:gd name="connsiteY4" fmla="*/ 488290 h 974265"/>
                    <a:gd name="connsiteX5" fmla="*/ 775720 w 794382"/>
                    <a:gd name="connsiteY5" fmla="*/ 311008 h 974265"/>
                    <a:gd name="connsiteX6" fmla="*/ 607769 w 794382"/>
                    <a:gd name="connsiteY6" fmla="*/ 245694 h 974265"/>
                    <a:gd name="connsiteX7" fmla="*/ 458480 w 794382"/>
                    <a:gd name="connsiteY7" fmla="*/ 152388 h 974265"/>
                    <a:gd name="connsiteX8" fmla="*/ 318520 w 794382"/>
                    <a:gd name="connsiteY8" fmla="*/ 31090 h 974265"/>
                    <a:gd name="connsiteX9" fmla="*/ 215884 w 794382"/>
                    <a:gd name="connsiteY9" fmla="*/ 3098 h 974265"/>
                    <a:gd name="connsiteX10" fmla="*/ 94586 w 794382"/>
                    <a:gd name="connsiteY10" fmla="*/ 87073 h 974265"/>
                    <a:gd name="connsiteX11" fmla="*/ 38602 w 794382"/>
                    <a:gd name="connsiteY11" fmla="*/ 329669 h 974265"/>
                    <a:gd name="connsiteX12" fmla="*/ 1280 w 794382"/>
                    <a:gd name="connsiteY12" fmla="*/ 450967 h 974265"/>
                    <a:gd name="connsiteX13" fmla="*/ 85255 w 794382"/>
                    <a:gd name="connsiteY13" fmla="*/ 385653 h 974265"/>
                    <a:gd name="connsiteX14" fmla="*/ 122578 w 794382"/>
                    <a:gd name="connsiteY14" fmla="*/ 180379 h 974265"/>
                    <a:gd name="connsiteX15" fmla="*/ 225214 w 794382"/>
                    <a:gd name="connsiteY15" fmla="*/ 87073 h 974265"/>
                    <a:gd name="connsiteX16" fmla="*/ 383835 w 794382"/>
                    <a:gd name="connsiteY16" fmla="*/ 143057 h 974265"/>
                    <a:gd name="connsiteX17" fmla="*/ 458480 w 794382"/>
                    <a:gd name="connsiteY17" fmla="*/ 311008 h 974265"/>
                    <a:gd name="connsiteX18" fmla="*/ 458480 w 794382"/>
                    <a:gd name="connsiteY18" fmla="*/ 357661 h 974265"/>
                    <a:gd name="connsiteX19" fmla="*/ 570447 w 794382"/>
                    <a:gd name="connsiteY19" fmla="*/ 339000 h 974265"/>
                    <a:gd name="connsiteX20" fmla="*/ 598439 w 794382"/>
                    <a:gd name="connsiteY20" fmla="*/ 441637 h 974265"/>
                    <a:gd name="connsiteX21" fmla="*/ 523794 w 794382"/>
                    <a:gd name="connsiteY21" fmla="*/ 544273 h 974265"/>
                    <a:gd name="connsiteX22" fmla="*/ 617100 w 794382"/>
                    <a:gd name="connsiteY22" fmla="*/ 506951 h 974265"/>
                    <a:gd name="connsiteX23" fmla="*/ 682414 w 794382"/>
                    <a:gd name="connsiteY23" fmla="*/ 553604 h 974265"/>
                    <a:gd name="connsiteX24" fmla="*/ 673084 w 794382"/>
                    <a:gd name="connsiteY24" fmla="*/ 674902 h 974265"/>
                    <a:gd name="connsiteX25" fmla="*/ 682414 w 794382"/>
                    <a:gd name="connsiteY25" fmla="*/ 805530 h 974265"/>
                    <a:gd name="connsiteX26" fmla="*/ 738398 w 794382"/>
                    <a:gd name="connsiteY26" fmla="*/ 973482 h 974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94382" h="974265">
                      <a:moveTo>
                        <a:pt x="738398" y="973482"/>
                      </a:moveTo>
                      <a:cubicBezTo>
                        <a:pt x="752394" y="982813"/>
                        <a:pt x="763280" y="906612"/>
                        <a:pt x="766390" y="861514"/>
                      </a:cubicBezTo>
                      <a:cubicBezTo>
                        <a:pt x="769500" y="816416"/>
                        <a:pt x="752394" y="751102"/>
                        <a:pt x="757059" y="702894"/>
                      </a:cubicBezTo>
                      <a:cubicBezTo>
                        <a:pt x="761724" y="654686"/>
                        <a:pt x="794382" y="608032"/>
                        <a:pt x="794382" y="572265"/>
                      </a:cubicBezTo>
                      <a:cubicBezTo>
                        <a:pt x="794382" y="536498"/>
                        <a:pt x="760169" y="531833"/>
                        <a:pt x="757059" y="488290"/>
                      </a:cubicBezTo>
                      <a:cubicBezTo>
                        <a:pt x="753949" y="444747"/>
                        <a:pt x="800602" y="351441"/>
                        <a:pt x="775720" y="311008"/>
                      </a:cubicBezTo>
                      <a:cubicBezTo>
                        <a:pt x="750838" y="270575"/>
                        <a:pt x="660642" y="272131"/>
                        <a:pt x="607769" y="245694"/>
                      </a:cubicBezTo>
                      <a:cubicBezTo>
                        <a:pt x="554896" y="219257"/>
                        <a:pt x="506688" y="188155"/>
                        <a:pt x="458480" y="152388"/>
                      </a:cubicBezTo>
                      <a:cubicBezTo>
                        <a:pt x="410272" y="116621"/>
                        <a:pt x="358953" y="55972"/>
                        <a:pt x="318520" y="31090"/>
                      </a:cubicBezTo>
                      <a:cubicBezTo>
                        <a:pt x="278087" y="6208"/>
                        <a:pt x="253206" y="-6233"/>
                        <a:pt x="215884" y="3098"/>
                      </a:cubicBezTo>
                      <a:cubicBezTo>
                        <a:pt x="178562" y="12429"/>
                        <a:pt x="124133" y="32644"/>
                        <a:pt x="94586" y="87073"/>
                      </a:cubicBezTo>
                      <a:cubicBezTo>
                        <a:pt x="65039" y="141501"/>
                        <a:pt x="54153" y="269020"/>
                        <a:pt x="38602" y="329669"/>
                      </a:cubicBezTo>
                      <a:cubicBezTo>
                        <a:pt x="23051" y="390318"/>
                        <a:pt x="-6496" y="441636"/>
                        <a:pt x="1280" y="450967"/>
                      </a:cubicBezTo>
                      <a:cubicBezTo>
                        <a:pt x="9056" y="460298"/>
                        <a:pt x="65039" y="430751"/>
                        <a:pt x="85255" y="385653"/>
                      </a:cubicBezTo>
                      <a:cubicBezTo>
                        <a:pt x="105471" y="340555"/>
                        <a:pt x="99252" y="230142"/>
                        <a:pt x="122578" y="180379"/>
                      </a:cubicBezTo>
                      <a:cubicBezTo>
                        <a:pt x="145904" y="130616"/>
                        <a:pt x="181671" y="93293"/>
                        <a:pt x="225214" y="87073"/>
                      </a:cubicBezTo>
                      <a:cubicBezTo>
                        <a:pt x="268757" y="80853"/>
                        <a:pt x="344957" y="105734"/>
                        <a:pt x="383835" y="143057"/>
                      </a:cubicBezTo>
                      <a:cubicBezTo>
                        <a:pt x="422713" y="180379"/>
                        <a:pt x="446039" y="275241"/>
                        <a:pt x="458480" y="311008"/>
                      </a:cubicBezTo>
                      <a:cubicBezTo>
                        <a:pt x="470921" y="346775"/>
                        <a:pt x="439819" y="352996"/>
                        <a:pt x="458480" y="357661"/>
                      </a:cubicBezTo>
                      <a:cubicBezTo>
                        <a:pt x="477141" y="362326"/>
                        <a:pt x="547121" y="325004"/>
                        <a:pt x="570447" y="339000"/>
                      </a:cubicBezTo>
                      <a:cubicBezTo>
                        <a:pt x="593773" y="352996"/>
                        <a:pt x="606214" y="407425"/>
                        <a:pt x="598439" y="441637"/>
                      </a:cubicBezTo>
                      <a:cubicBezTo>
                        <a:pt x="590664" y="475849"/>
                        <a:pt x="520684" y="533387"/>
                        <a:pt x="523794" y="544273"/>
                      </a:cubicBezTo>
                      <a:cubicBezTo>
                        <a:pt x="526904" y="555159"/>
                        <a:pt x="590663" y="505396"/>
                        <a:pt x="617100" y="506951"/>
                      </a:cubicBezTo>
                      <a:cubicBezTo>
                        <a:pt x="643537" y="508506"/>
                        <a:pt x="673083" y="525612"/>
                        <a:pt x="682414" y="553604"/>
                      </a:cubicBezTo>
                      <a:cubicBezTo>
                        <a:pt x="691745" y="581596"/>
                        <a:pt x="673084" y="632914"/>
                        <a:pt x="673084" y="674902"/>
                      </a:cubicBezTo>
                      <a:cubicBezTo>
                        <a:pt x="673084" y="716890"/>
                        <a:pt x="668418" y="754212"/>
                        <a:pt x="682414" y="805530"/>
                      </a:cubicBezTo>
                      <a:cubicBezTo>
                        <a:pt x="696410" y="856848"/>
                        <a:pt x="724402" y="964151"/>
                        <a:pt x="738398" y="973482"/>
                      </a:cubicBezTo>
                      <a:close/>
                    </a:path>
                  </a:pathLst>
                </a:custGeom>
                <a:solidFill>
                  <a:srgbClr val="ED8B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0" name="Arc 239">
                  <a:extLst>
                    <a:ext uri="{FF2B5EF4-FFF2-40B4-BE49-F238E27FC236}">
                      <a16:creationId xmlns="" xmlns:a16="http://schemas.microsoft.com/office/drawing/2014/main" id="{002217DE-8C26-C312-638C-804CD89C550A}"/>
                    </a:ext>
                  </a:extLst>
                </p:cNvPr>
                <p:cNvSpPr/>
                <p:nvPr/>
              </p:nvSpPr>
              <p:spPr>
                <a:xfrm rot="18678906">
                  <a:off x="5167191" y="3716092"/>
                  <a:ext cx="588538" cy="287264"/>
                </a:xfrm>
                <a:prstGeom prst="arc">
                  <a:avLst/>
                </a:prstGeom>
                <a:ln>
                  <a:solidFill>
                    <a:srgbClr val="ED8B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41" name="Arc 240">
                  <a:extLst>
                    <a:ext uri="{FF2B5EF4-FFF2-40B4-BE49-F238E27FC236}">
                      <a16:creationId xmlns="" xmlns:a16="http://schemas.microsoft.com/office/drawing/2014/main" id="{56C6417F-9615-BAE3-1150-37B76334CAFA}"/>
                    </a:ext>
                  </a:extLst>
                </p:cNvPr>
                <p:cNvSpPr/>
                <p:nvPr/>
              </p:nvSpPr>
              <p:spPr>
                <a:xfrm rot="18678906">
                  <a:off x="5310260" y="3859161"/>
                  <a:ext cx="588538" cy="287264"/>
                </a:xfrm>
                <a:prstGeom prst="arc">
                  <a:avLst/>
                </a:prstGeom>
                <a:ln>
                  <a:solidFill>
                    <a:srgbClr val="ED8B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182" name="Group 181">
              <a:extLst>
                <a:ext uri="{FF2B5EF4-FFF2-40B4-BE49-F238E27FC236}">
                  <a16:creationId xmlns="" xmlns:a16="http://schemas.microsoft.com/office/drawing/2014/main" id="{C7B5DF4A-2ACE-D7F0-0526-74C6B5B5E18F}"/>
                </a:ext>
              </a:extLst>
            </p:cNvPr>
            <p:cNvGrpSpPr/>
            <p:nvPr/>
          </p:nvGrpSpPr>
          <p:grpSpPr>
            <a:xfrm rot="20471503" flipH="1">
              <a:off x="4649107" y="561783"/>
              <a:ext cx="1428850" cy="2206242"/>
              <a:chOff x="4915372" y="3241466"/>
              <a:chExt cx="958097" cy="1470949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0ABC328E-8D34-863D-2C0E-7A4D61A7274F}"/>
                  </a:ext>
                </a:extLst>
              </p:cNvPr>
              <p:cNvSpPr/>
              <p:nvPr/>
            </p:nvSpPr>
            <p:spPr>
              <a:xfrm>
                <a:off x="4915372" y="3241466"/>
                <a:ext cx="958097" cy="1470949"/>
              </a:xfrm>
              <a:custGeom>
                <a:avLst/>
                <a:gdLst>
                  <a:gd name="connsiteX0" fmla="*/ 789759 w 817751"/>
                  <a:gd name="connsiteY0" fmla="*/ 246682 h 1272704"/>
                  <a:gd name="connsiteX1" fmla="*/ 584486 w 817751"/>
                  <a:gd name="connsiteY1" fmla="*/ 190698 h 1272704"/>
                  <a:gd name="connsiteX2" fmla="*/ 472518 w 817751"/>
                  <a:gd name="connsiteY2" fmla="*/ 97392 h 1272704"/>
                  <a:gd name="connsiteX3" fmla="*/ 323229 w 817751"/>
                  <a:gd name="connsiteY3" fmla="*/ 13416 h 1272704"/>
                  <a:gd name="connsiteX4" fmla="*/ 155278 w 817751"/>
                  <a:gd name="connsiteY4" fmla="*/ 32078 h 1272704"/>
                  <a:gd name="connsiteX5" fmla="*/ 80633 w 817751"/>
                  <a:gd name="connsiteY5" fmla="*/ 311996 h 1272704"/>
                  <a:gd name="connsiteX6" fmla="*/ 5988 w 817751"/>
                  <a:gd name="connsiteY6" fmla="*/ 498608 h 1272704"/>
                  <a:gd name="connsiteX7" fmla="*/ 24649 w 817751"/>
                  <a:gd name="connsiteY7" fmla="*/ 601245 h 1272704"/>
                  <a:gd name="connsiteX8" fmla="*/ 183269 w 817751"/>
                  <a:gd name="connsiteY8" fmla="*/ 647898 h 1272704"/>
                  <a:gd name="connsiteX9" fmla="*/ 201931 w 817751"/>
                  <a:gd name="connsiteY9" fmla="*/ 797188 h 1272704"/>
                  <a:gd name="connsiteX10" fmla="*/ 304567 w 817751"/>
                  <a:gd name="connsiteY10" fmla="*/ 937147 h 1272704"/>
                  <a:gd name="connsiteX11" fmla="*/ 341890 w 817751"/>
                  <a:gd name="connsiteY11" fmla="*/ 1077106 h 1272704"/>
                  <a:gd name="connsiteX12" fmla="*/ 360551 w 817751"/>
                  <a:gd name="connsiteY12" fmla="*/ 1217065 h 1272704"/>
                  <a:gd name="connsiteX13" fmla="*/ 472518 w 817751"/>
                  <a:gd name="connsiteY13" fmla="*/ 1263718 h 1272704"/>
                  <a:gd name="connsiteX14" fmla="*/ 705784 w 817751"/>
                  <a:gd name="connsiteY14" fmla="*/ 1049114 h 1272704"/>
                  <a:gd name="connsiteX15" fmla="*/ 789759 w 817751"/>
                  <a:gd name="connsiteY15" fmla="*/ 853171 h 1272704"/>
                  <a:gd name="connsiteX16" fmla="*/ 789759 w 817751"/>
                  <a:gd name="connsiteY16" fmla="*/ 638567 h 1272704"/>
                  <a:gd name="connsiteX17" fmla="*/ 817751 w 817751"/>
                  <a:gd name="connsiteY17" fmla="*/ 526600 h 1272704"/>
                  <a:gd name="connsiteX18" fmla="*/ 789759 w 817751"/>
                  <a:gd name="connsiteY18" fmla="*/ 405302 h 1272704"/>
                  <a:gd name="connsiteX19" fmla="*/ 789759 w 817751"/>
                  <a:gd name="connsiteY19" fmla="*/ 246682 h 12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17751" h="1272704">
                    <a:moveTo>
                      <a:pt x="789759" y="246682"/>
                    </a:moveTo>
                    <a:cubicBezTo>
                      <a:pt x="755547" y="210915"/>
                      <a:pt x="637359" y="215580"/>
                      <a:pt x="584486" y="190698"/>
                    </a:cubicBezTo>
                    <a:cubicBezTo>
                      <a:pt x="531613" y="165816"/>
                      <a:pt x="516061" y="126939"/>
                      <a:pt x="472518" y="97392"/>
                    </a:cubicBezTo>
                    <a:cubicBezTo>
                      <a:pt x="428975" y="67845"/>
                      <a:pt x="376102" y="24302"/>
                      <a:pt x="323229" y="13416"/>
                    </a:cubicBezTo>
                    <a:cubicBezTo>
                      <a:pt x="270356" y="2530"/>
                      <a:pt x="195711" y="-17685"/>
                      <a:pt x="155278" y="32078"/>
                    </a:cubicBezTo>
                    <a:cubicBezTo>
                      <a:pt x="114845" y="81841"/>
                      <a:pt x="105515" y="234241"/>
                      <a:pt x="80633" y="311996"/>
                    </a:cubicBezTo>
                    <a:cubicBezTo>
                      <a:pt x="55751" y="389751"/>
                      <a:pt x="15319" y="450400"/>
                      <a:pt x="5988" y="498608"/>
                    </a:cubicBezTo>
                    <a:cubicBezTo>
                      <a:pt x="-3343" y="546816"/>
                      <a:pt x="-4898" y="576363"/>
                      <a:pt x="24649" y="601245"/>
                    </a:cubicBezTo>
                    <a:cubicBezTo>
                      <a:pt x="54196" y="626127"/>
                      <a:pt x="153722" y="615241"/>
                      <a:pt x="183269" y="647898"/>
                    </a:cubicBezTo>
                    <a:cubicBezTo>
                      <a:pt x="212816" y="680555"/>
                      <a:pt x="181715" y="748980"/>
                      <a:pt x="201931" y="797188"/>
                    </a:cubicBezTo>
                    <a:cubicBezTo>
                      <a:pt x="222147" y="845396"/>
                      <a:pt x="281240" y="890494"/>
                      <a:pt x="304567" y="937147"/>
                    </a:cubicBezTo>
                    <a:cubicBezTo>
                      <a:pt x="327894" y="983800"/>
                      <a:pt x="332559" y="1030453"/>
                      <a:pt x="341890" y="1077106"/>
                    </a:cubicBezTo>
                    <a:cubicBezTo>
                      <a:pt x="351221" y="1123759"/>
                      <a:pt x="338780" y="1185963"/>
                      <a:pt x="360551" y="1217065"/>
                    </a:cubicBezTo>
                    <a:cubicBezTo>
                      <a:pt x="382322" y="1248167"/>
                      <a:pt x="414979" y="1291710"/>
                      <a:pt x="472518" y="1263718"/>
                    </a:cubicBezTo>
                    <a:cubicBezTo>
                      <a:pt x="530057" y="1235726"/>
                      <a:pt x="652910" y="1117539"/>
                      <a:pt x="705784" y="1049114"/>
                    </a:cubicBezTo>
                    <a:cubicBezTo>
                      <a:pt x="758657" y="980690"/>
                      <a:pt x="775763" y="921596"/>
                      <a:pt x="789759" y="853171"/>
                    </a:cubicBezTo>
                    <a:cubicBezTo>
                      <a:pt x="803755" y="784747"/>
                      <a:pt x="785094" y="692995"/>
                      <a:pt x="789759" y="638567"/>
                    </a:cubicBezTo>
                    <a:cubicBezTo>
                      <a:pt x="794424" y="584139"/>
                      <a:pt x="817751" y="565477"/>
                      <a:pt x="817751" y="526600"/>
                    </a:cubicBezTo>
                    <a:cubicBezTo>
                      <a:pt x="817751" y="487723"/>
                      <a:pt x="789759" y="445735"/>
                      <a:pt x="789759" y="405302"/>
                    </a:cubicBezTo>
                    <a:cubicBezTo>
                      <a:pt x="789759" y="364869"/>
                      <a:pt x="823971" y="282449"/>
                      <a:pt x="789759" y="246682"/>
                    </a:cubicBezTo>
                    <a:close/>
                  </a:path>
                </a:pathLst>
              </a:custGeom>
              <a:solidFill>
                <a:srgbClr val="CCE6F6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EDA3C91D-319E-610C-6252-D1C0D39CE7D6}"/>
                  </a:ext>
                </a:extLst>
              </p:cNvPr>
              <p:cNvGrpSpPr/>
              <p:nvPr/>
            </p:nvGrpSpPr>
            <p:grpSpPr>
              <a:xfrm>
                <a:off x="5000259" y="3300122"/>
                <a:ext cx="826200" cy="1310028"/>
                <a:chOff x="5000259" y="3300122"/>
                <a:chExt cx="826200" cy="1310028"/>
              </a:xfrm>
            </p:grpSpPr>
            <p:sp>
              <p:nvSpPr>
                <p:cNvPr id="232" name="Freeform: Shape 231">
                  <a:extLst>
                    <a:ext uri="{FF2B5EF4-FFF2-40B4-BE49-F238E27FC236}">
                      <a16:creationId xmlns="" xmlns:a16="http://schemas.microsoft.com/office/drawing/2014/main" id="{C4A29CF0-AEDB-376D-34BA-CB9BB49EAFBB}"/>
                    </a:ext>
                  </a:extLst>
                </p:cNvPr>
                <p:cNvSpPr/>
                <p:nvPr/>
              </p:nvSpPr>
              <p:spPr>
                <a:xfrm>
                  <a:off x="5000259" y="3337446"/>
                  <a:ext cx="817751" cy="1272704"/>
                </a:xfrm>
                <a:custGeom>
                  <a:avLst/>
                  <a:gdLst>
                    <a:gd name="connsiteX0" fmla="*/ 789759 w 817751"/>
                    <a:gd name="connsiteY0" fmla="*/ 246682 h 1272704"/>
                    <a:gd name="connsiteX1" fmla="*/ 584486 w 817751"/>
                    <a:gd name="connsiteY1" fmla="*/ 190698 h 1272704"/>
                    <a:gd name="connsiteX2" fmla="*/ 472518 w 817751"/>
                    <a:gd name="connsiteY2" fmla="*/ 97392 h 1272704"/>
                    <a:gd name="connsiteX3" fmla="*/ 323229 w 817751"/>
                    <a:gd name="connsiteY3" fmla="*/ 13416 h 1272704"/>
                    <a:gd name="connsiteX4" fmla="*/ 155278 w 817751"/>
                    <a:gd name="connsiteY4" fmla="*/ 32078 h 1272704"/>
                    <a:gd name="connsiteX5" fmla="*/ 80633 w 817751"/>
                    <a:gd name="connsiteY5" fmla="*/ 311996 h 1272704"/>
                    <a:gd name="connsiteX6" fmla="*/ 5988 w 817751"/>
                    <a:gd name="connsiteY6" fmla="*/ 498608 h 1272704"/>
                    <a:gd name="connsiteX7" fmla="*/ 24649 w 817751"/>
                    <a:gd name="connsiteY7" fmla="*/ 601245 h 1272704"/>
                    <a:gd name="connsiteX8" fmla="*/ 183269 w 817751"/>
                    <a:gd name="connsiteY8" fmla="*/ 647898 h 1272704"/>
                    <a:gd name="connsiteX9" fmla="*/ 201931 w 817751"/>
                    <a:gd name="connsiteY9" fmla="*/ 797188 h 1272704"/>
                    <a:gd name="connsiteX10" fmla="*/ 304567 w 817751"/>
                    <a:gd name="connsiteY10" fmla="*/ 937147 h 1272704"/>
                    <a:gd name="connsiteX11" fmla="*/ 341890 w 817751"/>
                    <a:gd name="connsiteY11" fmla="*/ 1077106 h 1272704"/>
                    <a:gd name="connsiteX12" fmla="*/ 360551 w 817751"/>
                    <a:gd name="connsiteY12" fmla="*/ 1217065 h 1272704"/>
                    <a:gd name="connsiteX13" fmla="*/ 472518 w 817751"/>
                    <a:gd name="connsiteY13" fmla="*/ 1263718 h 1272704"/>
                    <a:gd name="connsiteX14" fmla="*/ 705784 w 817751"/>
                    <a:gd name="connsiteY14" fmla="*/ 1049114 h 1272704"/>
                    <a:gd name="connsiteX15" fmla="*/ 789759 w 817751"/>
                    <a:gd name="connsiteY15" fmla="*/ 853171 h 1272704"/>
                    <a:gd name="connsiteX16" fmla="*/ 789759 w 817751"/>
                    <a:gd name="connsiteY16" fmla="*/ 638567 h 1272704"/>
                    <a:gd name="connsiteX17" fmla="*/ 817751 w 817751"/>
                    <a:gd name="connsiteY17" fmla="*/ 526600 h 1272704"/>
                    <a:gd name="connsiteX18" fmla="*/ 789759 w 817751"/>
                    <a:gd name="connsiteY18" fmla="*/ 405302 h 1272704"/>
                    <a:gd name="connsiteX19" fmla="*/ 789759 w 817751"/>
                    <a:gd name="connsiteY19" fmla="*/ 246682 h 1272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17751" h="1272704">
                      <a:moveTo>
                        <a:pt x="789759" y="246682"/>
                      </a:moveTo>
                      <a:cubicBezTo>
                        <a:pt x="755547" y="210915"/>
                        <a:pt x="637359" y="215580"/>
                        <a:pt x="584486" y="190698"/>
                      </a:cubicBezTo>
                      <a:cubicBezTo>
                        <a:pt x="531613" y="165816"/>
                        <a:pt x="516061" y="126939"/>
                        <a:pt x="472518" y="97392"/>
                      </a:cubicBezTo>
                      <a:cubicBezTo>
                        <a:pt x="428975" y="67845"/>
                        <a:pt x="376102" y="24302"/>
                        <a:pt x="323229" y="13416"/>
                      </a:cubicBezTo>
                      <a:cubicBezTo>
                        <a:pt x="270356" y="2530"/>
                        <a:pt x="195711" y="-17685"/>
                        <a:pt x="155278" y="32078"/>
                      </a:cubicBezTo>
                      <a:cubicBezTo>
                        <a:pt x="114845" y="81841"/>
                        <a:pt x="105515" y="234241"/>
                        <a:pt x="80633" y="311996"/>
                      </a:cubicBezTo>
                      <a:cubicBezTo>
                        <a:pt x="55751" y="389751"/>
                        <a:pt x="15319" y="450400"/>
                        <a:pt x="5988" y="498608"/>
                      </a:cubicBezTo>
                      <a:cubicBezTo>
                        <a:pt x="-3343" y="546816"/>
                        <a:pt x="-4898" y="576363"/>
                        <a:pt x="24649" y="601245"/>
                      </a:cubicBezTo>
                      <a:cubicBezTo>
                        <a:pt x="54196" y="626127"/>
                        <a:pt x="153722" y="615241"/>
                        <a:pt x="183269" y="647898"/>
                      </a:cubicBezTo>
                      <a:cubicBezTo>
                        <a:pt x="212816" y="680555"/>
                        <a:pt x="181715" y="748980"/>
                        <a:pt x="201931" y="797188"/>
                      </a:cubicBezTo>
                      <a:cubicBezTo>
                        <a:pt x="222147" y="845396"/>
                        <a:pt x="281240" y="890494"/>
                        <a:pt x="304567" y="937147"/>
                      </a:cubicBezTo>
                      <a:cubicBezTo>
                        <a:pt x="327894" y="983800"/>
                        <a:pt x="332559" y="1030453"/>
                        <a:pt x="341890" y="1077106"/>
                      </a:cubicBezTo>
                      <a:cubicBezTo>
                        <a:pt x="351221" y="1123759"/>
                        <a:pt x="338780" y="1185963"/>
                        <a:pt x="360551" y="1217065"/>
                      </a:cubicBezTo>
                      <a:cubicBezTo>
                        <a:pt x="382322" y="1248167"/>
                        <a:pt x="414979" y="1291710"/>
                        <a:pt x="472518" y="1263718"/>
                      </a:cubicBezTo>
                      <a:cubicBezTo>
                        <a:pt x="530057" y="1235726"/>
                        <a:pt x="652910" y="1117539"/>
                        <a:pt x="705784" y="1049114"/>
                      </a:cubicBezTo>
                      <a:cubicBezTo>
                        <a:pt x="758657" y="980690"/>
                        <a:pt x="775763" y="921596"/>
                        <a:pt x="789759" y="853171"/>
                      </a:cubicBezTo>
                      <a:cubicBezTo>
                        <a:pt x="803755" y="784747"/>
                        <a:pt x="785094" y="692995"/>
                        <a:pt x="789759" y="638567"/>
                      </a:cubicBezTo>
                      <a:cubicBezTo>
                        <a:pt x="794424" y="584139"/>
                        <a:pt x="817751" y="565477"/>
                        <a:pt x="817751" y="526600"/>
                      </a:cubicBezTo>
                      <a:cubicBezTo>
                        <a:pt x="817751" y="487723"/>
                        <a:pt x="789759" y="445735"/>
                        <a:pt x="789759" y="405302"/>
                      </a:cubicBezTo>
                      <a:cubicBezTo>
                        <a:pt x="789759" y="364869"/>
                        <a:pt x="823971" y="282449"/>
                        <a:pt x="789759" y="246682"/>
                      </a:cubicBezTo>
                      <a:close/>
                    </a:path>
                  </a:pathLst>
                </a:custGeom>
                <a:solidFill>
                  <a:srgbClr val="F6A9B8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7EE61BD3-2F5F-7ED0-537A-E23FCC942CAC}"/>
                    </a:ext>
                  </a:extLst>
                </p:cNvPr>
                <p:cNvSpPr/>
                <p:nvPr/>
              </p:nvSpPr>
              <p:spPr>
                <a:xfrm>
                  <a:off x="5032077" y="3300122"/>
                  <a:ext cx="794382" cy="974265"/>
                </a:xfrm>
                <a:custGeom>
                  <a:avLst/>
                  <a:gdLst>
                    <a:gd name="connsiteX0" fmla="*/ 738398 w 794382"/>
                    <a:gd name="connsiteY0" fmla="*/ 973482 h 974265"/>
                    <a:gd name="connsiteX1" fmla="*/ 766390 w 794382"/>
                    <a:gd name="connsiteY1" fmla="*/ 861514 h 974265"/>
                    <a:gd name="connsiteX2" fmla="*/ 757059 w 794382"/>
                    <a:gd name="connsiteY2" fmla="*/ 702894 h 974265"/>
                    <a:gd name="connsiteX3" fmla="*/ 794382 w 794382"/>
                    <a:gd name="connsiteY3" fmla="*/ 572265 h 974265"/>
                    <a:gd name="connsiteX4" fmla="*/ 757059 w 794382"/>
                    <a:gd name="connsiteY4" fmla="*/ 488290 h 974265"/>
                    <a:gd name="connsiteX5" fmla="*/ 775720 w 794382"/>
                    <a:gd name="connsiteY5" fmla="*/ 311008 h 974265"/>
                    <a:gd name="connsiteX6" fmla="*/ 607769 w 794382"/>
                    <a:gd name="connsiteY6" fmla="*/ 245694 h 974265"/>
                    <a:gd name="connsiteX7" fmla="*/ 458480 w 794382"/>
                    <a:gd name="connsiteY7" fmla="*/ 152388 h 974265"/>
                    <a:gd name="connsiteX8" fmla="*/ 318520 w 794382"/>
                    <a:gd name="connsiteY8" fmla="*/ 31090 h 974265"/>
                    <a:gd name="connsiteX9" fmla="*/ 215884 w 794382"/>
                    <a:gd name="connsiteY9" fmla="*/ 3098 h 974265"/>
                    <a:gd name="connsiteX10" fmla="*/ 94586 w 794382"/>
                    <a:gd name="connsiteY10" fmla="*/ 87073 h 974265"/>
                    <a:gd name="connsiteX11" fmla="*/ 38602 w 794382"/>
                    <a:gd name="connsiteY11" fmla="*/ 329669 h 974265"/>
                    <a:gd name="connsiteX12" fmla="*/ 1280 w 794382"/>
                    <a:gd name="connsiteY12" fmla="*/ 450967 h 974265"/>
                    <a:gd name="connsiteX13" fmla="*/ 85255 w 794382"/>
                    <a:gd name="connsiteY13" fmla="*/ 385653 h 974265"/>
                    <a:gd name="connsiteX14" fmla="*/ 122578 w 794382"/>
                    <a:gd name="connsiteY14" fmla="*/ 180379 h 974265"/>
                    <a:gd name="connsiteX15" fmla="*/ 225214 w 794382"/>
                    <a:gd name="connsiteY15" fmla="*/ 87073 h 974265"/>
                    <a:gd name="connsiteX16" fmla="*/ 383835 w 794382"/>
                    <a:gd name="connsiteY16" fmla="*/ 143057 h 974265"/>
                    <a:gd name="connsiteX17" fmla="*/ 458480 w 794382"/>
                    <a:gd name="connsiteY17" fmla="*/ 311008 h 974265"/>
                    <a:gd name="connsiteX18" fmla="*/ 458480 w 794382"/>
                    <a:gd name="connsiteY18" fmla="*/ 357661 h 974265"/>
                    <a:gd name="connsiteX19" fmla="*/ 570447 w 794382"/>
                    <a:gd name="connsiteY19" fmla="*/ 339000 h 974265"/>
                    <a:gd name="connsiteX20" fmla="*/ 598439 w 794382"/>
                    <a:gd name="connsiteY20" fmla="*/ 441637 h 974265"/>
                    <a:gd name="connsiteX21" fmla="*/ 523794 w 794382"/>
                    <a:gd name="connsiteY21" fmla="*/ 544273 h 974265"/>
                    <a:gd name="connsiteX22" fmla="*/ 617100 w 794382"/>
                    <a:gd name="connsiteY22" fmla="*/ 506951 h 974265"/>
                    <a:gd name="connsiteX23" fmla="*/ 682414 w 794382"/>
                    <a:gd name="connsiteY23" fmla="*/ 553604 h 974265"/>
                    <a:gd name="connsiteX24" fmla="*/ 673084 w 794382"/>
                    <a:gd name="connsiteY24" fmla="*/ 674902 h 974265"/>
                    <a:gd name="connsiteX25" fmla="*/ 682414 w 794382"/>
                    <a:gd name="connsiteY25" fmla="*/ 805530 h 974265"/>
                    <a:gd name="connsiteX26" fmla="*/ 738398 w 794382"/>
                    <a:gd name="connsiteY26" fmla="*/ 973482 h 974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94382" h="974265">
                      <a:moveTo>
                        <a:pt x="738398" y="973482"/>
                      </a:moveTo>
                      <a:cubicBezTo>
                        <a:pt x="752394" y="982813"/>
                        <a:pt x="763280" y="906612"/>
                        <a:pt x="766390" y="861514"/>
                      </a:cubicBezTo>
                      <a:cubicBezTo>
                        <a:pt x="769500" y="816416"/>
                        <a:pt x="752394" y="751102"/>
                        <a:pt x="757059" y="702894"/>
                      </a:cubicBezTo>
                      <a:cubicBezTo>
                        <a:pt x="761724" y="654686"/>
                        <a:pt x="794382" y="608032"/>
                        <a:pt x="794382" y="572265"/>
                      </a:cubicBezTo>
                      <a:cubicBezTo>
                        <a:pt x="794382" y="536498"/>
                        <a:pt x="760169" y="531833"/>
                        <a:pt x="757059" y="488290"/>
                      </a:cubicBezTo>
                      <a:cubicBezTo>
                        <a:pt x="753949" y="444747"/>
                        <a:pt x="800602" y="351441"/>
                        <a:pt x="775720" y="311008"/>
                      </a:cubicBezTo>
                      <a:cubicBezTo>
                        <a:pt x="750838" y="270575"/>
                        <a:pt x="660642" y="272131"/>
                        <a:pt x="607769" y="245694"/>
                      </a:cubicBezTo>
                      <a:cubicBezTo>
                        <a:pt x="554896" y="219257"/>
                        <a:pt x="506688" y="188155"/>
                        <a:pt x="458480" y="152388"/>
                      </a:cubicBezTo>
                      <a:cubicBezTo>
                        <a:pt x="410272" y="116621"/>
                        <a:pt x="358953" y="55972"/>
                        <a:pt x="318520" y="31090"/>
                      </a:cubicBezTo>
                      <a:cubicBezTo>
                        <a:pt x="278087" y="6208"/>
                        <a:pt x="253206" y="-6233"/>
                        <a:pt x="215884" y="3098"/>
                      </a:cubicBezTo>
                      <a:cubicBezTo>
                        <a:pt x="178562" y="12429"/>
                        <a:pt x="124133" y="32644"/>
                        <a:pt x="94586" y="87073"/>
                      </a:cubicBezTo>
                      <a:cubicBezTo>
                        <a:pt x="65039" y="141501"/>
                        <a:pt x="54153" y="269020"/>
                        <a:pt x="38602" y="329669"/>
                      </a:cubicBezTo>
                      <a:cubicBezTo>
                        <a:pt x="23051" y="390318"/>
                        <a:pt x="-6496" y="441636"/>
                        <a:pt x="1280" y="450967"/>
                      </a:cubicBezTo>
                      <a:cubicBezTo>
                        <a:pt x="9056" y="460298"/>
                        <a:pt x="65039" y="430751"/>
                        <a:pt x="85255" y="385653"/>
                      </a:cubicBezTo>
                      <a:cubicBezTo>
                        <a:pt x="105471" y="340555"/>
                        <a:pt x="99252" y="230142"/>
                        <a:pt x="122578" y="180379"/>
                      </a:cubicBezTo>
                      <a:cubicBezTo>
                        <a:pt x="145904" y="130616"/>
                        <a:pt x="181671" y="93293"/>
                        <a:pt x="225214" y="87073"/>
                      </a:cubicBezTo>
                      <a:cubicBezTo>
                        <a:pt x="268757" y="80853"/>
                        <a:pt x="344957" y="105734"/>
                        <a:pt x="383835" y="143057"/>
                      </a:cubicBezTo>
                      <a:cubicBezTo>
                        <a:pt x="422713" y="180379"/>
                        <a:pt x="446039" y="275241"/>
                        <a:pt x="458480" y="311008"/>
                      </a:cubicBezTo>
                      <a:cubicBezTo>
                        <a:pt x="470921" y="346775"/>
                        <a:pt x="439819" y="352996"/>
                        <a:pt x="458480" y="357661"/>
                      </a:cubicBezTo>
                      <a:cubicBezTo>
                        <a:pt x="477141" y="362326"/>
                        <a:pt x="547121" y="325004"/>
                        <a:pt x="570447" y="339000"/>
                      </a:cubicBezTo>
                      <a:cubicBezTo>
                        <a:pt x="593773" y="352996"/>
                        <a:pt x="606214" y="407425"/>
                        <a:pt x="598439" y="441637"/>
                      </a:cubicBezTo>
                      <a:cubicBezTo>
                        <a:pt x="590664" y="475849"/>
                        <a:pt x="520684" y="533387"/>
                        <a:pt x="523794" y="544273"/>
                      </a:cubicBezTo>
                      <a:cubicBezTo>
                        <a:pt x="526904" y="555159"/>
                        <a:pt x="590663" y="505396"/>
                        <a:pt x="617100" y="506951"/>
                      </a:cubicBezTo>
                      <a:cubicBezTo>
                        <a:pt x="643537" y="508506"/>
                        <a:pt x="673083" y="525612"/>
                        <a:pt x="682414" y="553604"/>
                      </a:cubicBezTo>
                      <a:cubicBezTo>
                        <a:pt x="691745" y="581596"/>
                        <a:pt x="673084" y="632914"/>
                        <a:pt x="673084" y="674902"/>
                      </a:cubicBezTo>
                      <a:cubicBezTo>
                        <a:pt x="673084" y="716890"/>
                        <a:pt x="668418" y="754212"/>
                        <a:pt x="682414" y="805530"/>
                      </a:cubicBezTo>
                      <a:cubicBezTo>
                        <a:pt x="696410" y="856848"/>
                        <a:pt x="724402" y="964151"/>
                        <a:pt x="738398" y="973482"/>
                      </a:cubicBezTo>
                      <a:close/>
                    </a:path>
                  </a:pathLst>
                </a:custGeom>
                <a:solidFill>
                  <a:srgbClr val="ED8B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4" name="Arc 233">
                  <a:extLst>
                    <a:ext uri="{FF2B5EF4-FFF2-40B4-BE49-F238E27FC236}">
                      <a16:creationId xmlns="" xmlns:a16="http://schemas.microsoft.com/office/drawing/2014/main" id="{6F9EB4C8-A3E7-7560-FB6B-7FE2F86B955D}"/>
                    </a:ext>
                  </a:extLst>
                </p:cNvPr>
                <p:cNvSpPr/>
                <p:nvPr/>
              </p:nvSpPr>
              <p:spPr>
                <a:xfrm rot="18678906">
                  <a:off x="5167191" y="3716092"/>
                  <a:ext cx="588538" cy="287264"/>
                </a:xfrm>
                <a:prstGeom prst="arc">
                  <a:avLst/>
                </a:prstGeom>
                <a:ln>
                  <a:solidFill>
                    <a:srgbClr val="ED8B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5" name="Arc 234">
                  <a:extLst>
                    <a:ext uri="{FF2B5EF4-FFF2-40B4-BE49-F238E27FC236}">
                      <a16:creationId xmlns="" xmlns:a16="http://schemas.microsoft.com/office/drawing/2014/main" id="{5D022381-DD4B-5906-85FC-B3C2624AADFE}"/>
                    </a:ext>
                  </a:extLst>
                </p:cNvPr>
                <p:cNvSpPr/>
                <p:nvPr/>
              </p:nvSpPr>
              <p:spPr>
                <a:xfrm rot="18678906">
                  <a:off x="5310260" y="3859161"/>
                  <a:ext cx="588538" cy="287264"/>
                </a:xfrm>
                <a:prstGeom prst="arc">
                  <a:avLst/>
                </a:prstGeom>
                <a:ln>
                  <a:solidFill>
                    <a:srgbClr val="ED8B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CC5FF0F3-AE7E-EEDF-623A-169312F8D903}"/>
                </a:ext>
              </a:extLst>
            </p:cNvPr>
            <p:cNvSpPr/>
            <p:nvPr/>
          </p:nvSpPr>
          <p:spPr>
            <a:xfrm>
              <a:off x="2462809" y="22287"/>
              <a:ext cx="2506984" cy="3134049"/>
            </a:xfrm>
            <a:custGeom>
              <a:avLst/>
              <a:gdLst>
                <a:gd name="connsiteX0" fmla="*/ 2477944 w 2506984"/>
                <a:gd name="connsiteY0" fmla="*/ 1805119 h 3044032"/>
                <a:gd name="connsiteX1" fmla="*/ 2506519 w 2506984"/>
                <a:gd name="connsiteY1" fmla="*/ 1538419 h 3044032"/>
                <a:gd name="connsiteX2" fmla="*/ 2449369 w 2506984"/>
                <a:gd name="connsiteY2" fmla="*/ 1252669 h 3044032"/>
                <a:gd name="connsiteX3" fmla="*/ 2344594 w 2506984"/>
                <a:gd name="connsiteY3" fmla="*/ 938344 h 3044032"/>
                <a:gd name="connsiteX4" fmla="*/ 2087419 w 2506984"/>
                <a:gd name="connsiteY4" fmla="*/ 585919 h 3044032"/>
                <a:gd name="connsiteX5" fmla="*/ 1620694 w 2506984"/>
                <a:gd name="connsiteY5" fmla="*/ 395419 h 3044032"/>
                <a:gd name="connsiteX6" fmla="*/ 1496869 w 2506984"/>
                <a:gd name="connsiteY6" fmla="*/ 385894 h 3044032"/>
                <a:gd name="connsiteX7" fmla="*/ 1554019 w 2506984"/>
                <a:gd name="connsiteY7" fmla="*/ 328744 h 3044032"/>
                <a:gd name="connsiteX8" fmla="*/ 1677844 w 2506984"/>
                <a:gd name="connsiteY8" fmla="*/ 347794 h 3044032"/>
                <a:gd name="connsiteX9" fmla="*/ 1534969 w 2506984"/>
                <a:gd name="connsiteY9" fmla="*/ 281119 h 3044032"/>
                <a:gd name="connsiteX10" fmla="*/ 1439719 w 2506984"/>
                <a:gd name="connsiteY10" fmla="*/ 309694 h 3044032"/>
                <a:gd name="connsiteX11" fmla="*/ 1334944 w 2506984"/>
                <a:gd name="connsiteY11" fmla="*/ 176344 h 3044032"/>
                <a:gd name="connsiteX12" fmla="*/ 1134919 w 2506984"/>
                <a:gd name="connsiteY12" fmla="*/ 42994 h 3044032"/>
                <a:gd name="connsiteX13" fmla="*/ 992044 w 2506984"/>
                <a:gd name="connsiteY13" fmla="*/ 4894 h 3044032"/>
                <a:gd name="connsiteX14" fmla="*/ 1125394 w 2506984"/>
                <a:gd name="connsiteY14" fmla="*/ 138244 h 3044032"/>
                <a:gd name="connsiteX15" fmla="*/ 1182544 w 2506984"/>
                <a:gd name="connsiteY15" fmla="*/ 262069 h 3044032"/>
                <a:gd name="connsiteX16" fmla="*/ 1068244 w 2506984"/>
                <a:gd name="connsiteY16" fmla="*/ 233494 h 3044032"/>
                <a:gd name="connsiteX17" fmla="*/ 896794 w 2506984"/>
                <a:gd name="connsiteY17" fmla="*/ 233494 h 3044032"/>
                <a:gd name="connsiteX18" fmla="*/ 792019 w 2506984"/>
                <a:gd name="connsiteY18" fmla="*/ 300169 h 3044032"/>
                <a:gd name="connsiteX19" fmla="*/ 734869 w 2506984"/>
                <a:gd name="connsiteY19" fmla="*/ 357319 h 3044032"/>
                <a:gd name="connsiteX20" fmla="*/ 906319 w 2506984"/>
                <a:gd name="connsiteY20" fmla="*/ 328744 h 3044032"/>
                <a:gd name="connsiteX21" fmla="*/ 1020619 w 2506984"/>
                <a:gd name="connsiteY21" fmla="*/ 366844 h 3044032"/>
                <a:gd name="connsiteX22" fmla="*/ 715819 w 2506984"/>
                <a:gd name="connsiteY22" fmla="*/ 452569 h 3044032"/>
                <a:gd name="connsiteX23" fmla="*/ 353869 w 2506984"/>
                <a:gd name="connsiteY23" fmla="*/ 700219 h 3044032"/>
                <a:gd name="connsiteX24" fmla="*/ 30019 w 2506984"/>
                <a:gd name="connsiteY24" fmla="*/ 1233619 h 3044032"/>
                <a:gd name="connsiteX25" fmla="*/ 39544 w 2506984"/>
                <a:gd name="connsiteY25" fmla="*/ 1652719 h 3044032"/>
                <a:gd name="connsiteX26" fmla="*/ 87169 w 2506984"/>
                <a:gd name="connsiteY26" fmla="*/ 1871794 h 3044032"/>
                <a:gd name="connsiteX27" fmla="*/ 68119 w 2506984"/>
                <a:gd name="connsiteY27" fmla="*/ 1995619 h 3044032"/>
                <a:gd name="connsiteX28" fmla="*/ 10969 w 2506984"/>
                <a:gd name="connsiteY28" fmla="*/ 2081344 h 3044032"/>
                <a:gd name="connsiteX29" fmla="*/ 1444 w 2506984"/>
                <a:gd name="connsiteY29" fmla="*/ 2167069 h 3044032"/>
                <a:gd name="connsiteX30" fmla="*/ 30019 w 2506984"/>
                <a:gd name="connsiteY30" fmla="*/ 2309944 h 3044032"/>
                <a:gd name="connsiteX31" fmla="*/ 125269 w 2506984"/>
                <a:gd name="connsiteY31" fmla="*/ 2538544 h 3044032"/>
                <a:gd name="connsiteX32" fmla="*/ 401494 w 2506984"/>
                <a:gd name="connsiteY32" fmla="*/ 2852869 h 3044032"/>
                <a:gd name="connsiteX33" fmla="*/ 658669 w 2506984"/>
                <a:gd name="connsiteY33" fmla="*/ 2976694 h 3044032"/>
                <a:gd name="connsiteX34" fmla="*/ 858694 w 2506984"/>
                <a:gd name="connsiteY34" fmla="*/ 2967169 h 3044032"/>
                <a:gd name="connsiteX35" fmla="*/ 1058719 w 2506984"/>
                <a:gd name="connsiteY35" fmla="*/ 3043369 h 3044032"/>
                <a:gd name="connsiteX36" fmla="*/ 1439719 w 2506984"/>
                <a:gd name="connsiteY36" fmla="*/ 3005269 h 3044032"/>
                <a:gd name="connsiteX37" fmla="*/ 1592119 w 2506984"/>
                <a:gd name="connsiteY37" fmla="*/ 3024319 h 3044032"/>
                <a:gd name="connsiteX38" fmla="*/ 1973119 w 2506984"/>
                <a:gd name="connsiteY38" fmla="*/ 2938594 h 3044032"/>
                <a:gd name="connsiteX39" fmla="*/ 2354119 w 2506984"/>
                <a:gd name="connsiteY39" fmla="*/ 2671894 h 3044032"/>
                <a:gd name="connsiteX40" fmla="*/ 2468419 w 2506984"/>
                <a:gd name="connsiteY40" fmla="*/ 2395669 h 3044032"/>
                <a:gd name="connsiteX41" fmla="*/ 2506519 w 2506984"/>
                <a:gd name="connsiteY41" fmla="*/ 2033719 h 3044032"/>
                <a:gd name="connsiteX42" fmla="*/ 2477944 w 2506984"/>
                <a:gd name="connsiteY42" fmla="*/ 1805119 h 304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06984" h="3044032">
                  <a:moveTo>
                    <a:pt x="2477944" y="1805119"/>
                  </a:moveTo>
                  <a:cubicBezTo>
                    <a:pt x="2477944" y="1722569"/>
                    <a:pt x="2511281" y="1630494"/>
                    <a:pt x="2506519" y="1538419"/>
                  </a:cubicBezTo>
                  <a:cubicBezTo>
                    <a:pt x="2501757" y="1446344"/>
                    <a:pt x="2476356" y="1352681"/>
                    <a:pt x="2449369" y="1252669"/>
                  </a:cubicBezTo>
                  <a:cubicBezTo>
                    <a:pt x="2422382" y="1152657"/>
                    <a:pt x="2404919" y="1049469"/>
                    <a:pt x="2344594" y="938344"/>
                  </a:cubicBezTo>
                  <a:cubicBezTo>
                    <a:pt x="2284269" y="827219"/>
                    <a:pt x="2208069" y="676406"/>
                    <a:pt x="2087419" y="585919"/>
                  </a:cubicBezTo>
                  <a:cubicBezTo>
                    <a:pt x="1966769" y="495432"/>
                    <a:pt x="1719119" y="428756"/>
                    <a:pt x="1620694" y="395419"/>
                  </a:cubicBezTo>
                  <a:cubicBezTo>
                    <a:pt x="1522269" y="362082"/>
                    <a:pt x="1507981" y="397006"/>
                    <a:pt x="1496869" y="385894"/>
                  </a:cubicBezTo>
                  <a:cubicBezTo>
                    <a:pt x="1485757" y="374782"/>
                    <a:pt x="1523857" y="335094"/>
                    <a:pt x="1554019" y="328744"/>
                  </a:cubicBezTo>
                  <a:cubicBezTo>
                    <a:pt x="1584181" y="322394"/>
                    <a:pt x="1681019" y="355732"/>
                    <a:pt x="1677844" y="347794"/>
                  </a:cubicBezTo>
                  <a:cubicBezTo>
                    <a:pt x="1674669" y="339856"/>
                    <a:pt x="1574656" y="287469"/>
                    <a:pt x="1534969" y="281119"/>
                  </a:cubicBezTo>
                  <a:cubicBezTo>
                    <a:pt x="1495282" y="274769"/>
                    <a:pt x="1473056" y="327156"/>
                    <a:pt x="1439719" y="309694"/>
                  </a:cubicBezTo>
                  <a:cubicBezTo>
                    <a:pt x="1406382" y="292232"/>
                    <a:pt x="1385744" y="220794"/>
                    <a:pt x="1334944" y="176344"/>
                  </a:cubicBezTo>
                  <a:cubicBezTo>
                    <a:pt x="1284144" y="131894"/>
                    <a:pt x="1192069" y="71569"/>
                    <a:pt x="1134919" y="42994"/>
                  </a:cubicBezTo>
                  <a:cubicBezTo>
                    <a:pt x="1077769" y="14419"/>
                    <a:pt x="993631" y="-10981"/>
                    <a:pt x="992044" y="4894"/>
                  </a:cubicBezTo>
                  <a:cubicBezTo>
                    <a:pt x="990456" y="20769"/>
                    <a:pt x="1093644" y="95382"/>
                    <a:pt x="1125394" y="138244"/>
                  </a:cubicBezTo>
                  <a:cubicBezTo>
                    <a:pt x="1157144" y="181106"/>
                    <a:pt x="1192069" y="246194"/>
                    <a:pt x="1182544" y="262069"/>
                  </a:cubicBezTo>
                  <a:cubicBezTo>
                    <a:pt x="1173019" y="277944"/>
                    <a:pt x="1115869" y="238256"/>
                    <a:pt x="1068244" y="233494"/>
                  </a:cubicBezTo>
                  <a:cubicBezTo>
                    <a:pt x="1020619" y="228732"/>
                    <a:pt x="942831" y="222382"/>
                    <a:pt x="896794" y="233494"/>
                  </a:cubicBezTo>
                  <a:cubicBezTo>
                    <a:pt x="850757" y="244606"/>
                    <a:pt x="819007" y="279531"/>
                    <a:pt x="792019" y="300169"/>
                  </a:cubicBezTo>
                  <a:cubicBezTo>
                    <a:pt x="765031" y="320807"/>
                    <a:pt x="715819" y="352557"/>
                    <a:pt x="734869" y="357319"/>
                  </a:cubicBezTo>
                  <a:cubicBezTo>
                    <a:pt x="753919" y="362081"/>
                    <a:pt x="858694" y="327157"/>
                    <a:pt x="906319" y="328744"/>
                  </a:cubicBezTo>
                  <a:cubicBezTo>
                    <a:pt x="953944" y="330331"/>
                    <a:pt x="1052369" y="346207"/>
                    <a:pt x="1020619" y="366844"/>
                  </a:cubicBezTo>
                  <a:cubicBezTo>
                    <a:pt x="988869" y="387481"/>
                    <a:pt x="826944" y="397006"/>
                    <a:pt x="715819" y="452569"/>
                  </a:cubicBezTo>
                  <a:cubicBezTo>
                    <a:pt x="604694" y="508131"/>
                    <a:pt x="468169" y="570044"/>
                    <a:pt x="353869" y="700219"/>
                  </a:cubicBezTo>
                  <a:cubicBezTo>
                    <a:pt x="239569" y="830394"/>
                    <a:pt x="82406" y="1074869"/>
                    <a:pt x="30019" y="1233619"/>
                  </a:cubicBezTo>
                  <a:cubicBezTo>
                    <a:pt x="-22368" y="1392369"/>
                    <a:pt x="30019" y="1546357"/>
                    <a:pt x="39544" y="1652719"/>
                  </a:cubicBezTo>
                  <a:cubicBezTo>
                    <a:pt x="49069" y="1759081"/>
                    <a:pt x="82406" y="1814644"/>
                    <a:pt x="87169" y="1871794"/>
                  </a:cubicBezTo>
                  <a:cubicBezTo>
                    <a:pt x="91931" y="1928944"/>
                    <a:pt x="80819" y="1960694"/>
                    <a:pt x="68119" y="1995619"/>
                  </a:cubicBezTo>
                  <a:cubicBezTo>
                    <a:pt x="55419" y="2030544"/>
                    <a:pt x="22081" y="2052769"/>
                    <a:pt x="10969" y="2081344"/>
                  </a:cubicBezTo>
                  <a:cubicBezTo>
                    <a:pt x="-143" y="2109919"/>
                    <a:pt x="-1731" y="2128969"/>
                    <a:pt x="1444" y="2167069"/>
                  </a:cubicBezTo>
                  <a:cubicBezTo>
                    <a:pt x="4619" y="2205169"/>
                    <a:pt x="9382" y="2248032"/>
                    <a:pt x="30019" y="2309944"/>
                  </a:cubicBezTo>
                  <a:cubicBezTo>
                    <a:pt x="50656" y="2371856"/>
                    <a:pt x="63357" y="2448057"/>
                    <a:pt x="125269" y="2538544"/>
                  </a:cubicBezTo>
                  <a:cubicBezTo>
                    <a:pt x="187181" y="2629031"/>
                    <a:pt x="312594" y="2779844"/>
                    <a:pt x="401494" y="2852869"/>
                  </a:cubicBezTo>
                  <a:cubicBezTo>
                    <a:pt x="490394" y="2925894"/>
                    <a:pt x="582469" y="2957644"/>
                    <a:pt x="658669" y="2976694"/>
                  </a:cubicBezTo>
                  <a:cubicBezTo>
                    <a:pt x="734869" y="2995744"/>
                    <a:pt x="792019" y="2956057"/>
                    <a:pt x="858694" y="2967169"/>
                  </a:cubicBezTo>
                  <a:cubicBezTo>
                    <a:pt x="925369" y="2978282"/>
                    <a:pt x="961882" y="3037019"/>
                    <a:pt x="1058719" y="3043369"/>
                  </a:cubicBezTo>
                  <a:cubicBezTo>
                    <a:pt x="1155556" y="3049719"/>
                    <a:pt x="1350819" y="3008444"/>
                    <a:pt x="1439719" y="3005269"/>
                  </a:cubicBezTo>
                  <a:cubicBezTo>
                    <a:pt x="1528619" y="3002094"/>
                    <a:pt x="1503219" y="3035431"/>
                    <a:pt x="1592119" y="3024319"/>
                  </a:cubicBezTo>
                  <a:cubicBezTo>
                    <a:pt x="1681019" y="3013207"/>
                    <a:pt x="1846119" y="2997332"/>
                    <a:pt x="1973119" y="2938594"/>
                  </a:cubicBezTo>
                  <a:cubicBezTo>
                    <a:pt x="2100119" y="2879857"/>
                    <a:pt x="2271569" y="2762382"/>
                    <a:pt x="2354119" y="2671894"/>
                  </a:cubicBezTo>
                  <a:cubicBezTo>
                    <a:pt x="2436669" y="2581407"/>
                    <a:pt x="2443019" y="2502031"/>
                    <a:pt x="2468419" y="2395669"/>
                  </a:cubicBezTo>
                  <a:cubicBezTo>
                    <a:pt x="2493819" y="2289307"/>
                    <a:pt x="2504932" y="2130556"/>
                    <a:pt x="2506519" y="2033719"/>
                  </a:cubicBezTo>
                  <a:cubicBezTo>
                    <a:pt x="2508106" y="1936882"/>
                    <a:pt x="2477944" y="1887669"/>
                    <a:pt x="2477944" y="1805119"/>
                  </a:cubicBezTo>
                  <a:close/>
                </a:path>
              </a:pathLst>
            </a:custGeom>
            <a:solidFill>
              <a:srgbClr val="CCE6F6"/>
            </a:solidFill>
            <a:ln>
              <a:solidFill>
                <a:srgbClr val="003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25D4D740-4C01-27A7-C33F-8D2F8D3A8A91}"/>
                </a:ext>
              </a:extLst>
            </p:cNvPr>
            <p:cNvSpPr/>
            <p:nvPr/>
          </p:nvSpPr>
          <p:spPr>
            <a:xfrm rot="20784289" flipH="1">
              <a:off x="3064695" y="1344050"/>
              <a:ext cx="387833" cy="80461"/>
            </a:xfrm>
            <a:custGeom>
              <a:avLst/>
              <a:gdLst>
                <a:gd name="connsiteX0" fmla="*/ 114774 w 114774"/>
                <a:gd name="connsiteY0" fmla="*/ 39589 h 116912"/>
                <a:gd name="connsiteX1" fmla="*/ 67149 w 114774"/>
                <a:gd name="connsiteY1" fmla="*/ 58639 h 116912"/>
                <a:gd name="connsiteX2" fmla="*/ 29049 w 114774"/>
                <a:gd name="connsiteY2" fmla="*/ 90389 h 116912"/>
                <a:gd name="connsiteX3" fmla="*/ 474 w 114774"/>
                <a:gd name="connsiteY3" fmla="*/ 115789 h 116912"/>
                <a:gd name="connsiteX4" fmla="*/ 13174 w 114774"/>
                <a:gd name="connsiteY4" fmla="*/ 52289 h 116912"/>
                <a:gd name="connsiteX5" fmla="*/ 38574 w 114774"/>
                <a:gd name="connsiteY5" fmla="*/ 11014 h 116912"/>
                <a:gd name="connsiteX6" fmla="*/ 67149 w 114774"/>
                <a:gd name="connsiteY6" fmla="*/ 1489 h 116912"/>
                <a:gd name="connsiteX7" fmla="*/ 114774 w 114774"/>
                <a:gd name="connsiteY7" fmla="*/ 39589 h 11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774" h="116912">
                  <a:moveTo>
                    <a:pt x="114774" y="39589"/>
                  </a:moveTo>
                  <a:cubicBezTo>
                    <a:pt x="114774" y="49114"/>
                    <a:pt x="81437" y="50172"/>
                    <a:pt x="67149" y="58639"/>
                  </a:cubicBezTo>
                  <a:cubicBezTo>
                    <a:pt x="52861" y="67106"/>
                    <a:pt x="40161" y="80864"/>
                    <a:pt x="29049" y="90389"/>
                  </a:cubicBezTo>
                  <a:cubicBezTo>
                    <a:pt x="17936" y="99914"/>
                    <a:pt x="3120" y="122139"/>
                    <a:pt x="474" y="115789"/>
                  </a:cubicBezTo>
                  <a:cubicBezTo>
                    <a:pt x="-2172" y="109439"/>
                    <a:pt x="6824" y="69751"/>
                    <a:pt x="13174" y="52289"/>
                  </a:cubicBezTo>
                  <a:cubicBezTo>
                    <a:pt x="19524" y="34827"/>
                    <a:pt x="29578" y="19481"/>
                    <a:pt x="38574" y="11014"/>
                  </a:cubicBezTo>
                  <a:cubicBezTo>
                    <a:pt x="47570" y="2547"/>
                    <a:pt x="55507" y="-2744"/>
                    <a:pt x="67149" y="1489"/>
                  </a:cubicBezTo>
                  <a:cubicBezTo>
                    <a:pt x="78791" y="5722"/>
                    <a:pt x="114774" y="30064"/>
                    <a:pt x="114774" y="3958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631FDFEF-FAB7-8CA8-D6F1-BB0F0249DD2D}"/>
                </a:ext>
              </a:extLst>
            </p:cNvPr>
            <p:cNvSpPr/>
            <p:nvPr/>
          </p:nvSpPr>
          <p:spPr>
            <a:xfrm rot="815711">
              <a:off x="4201485" y="1318568"/>
              <a:ext cx="387833" cy="80461"/>
            </a:xfrm>
            <a:custGeom>
              <a:avLst/>
              <a:gdLst>
                <a:gd name="connsiteX0" fmla="*/ 114774 w 114774"/>
                <a:gd name="connsiteY0" fmla="*/ 39589 h 116912"/>
                <a:gd name="connsiteX1" fmla="*/ 67149 w 114774"/>
                <a:gd name="connsiteY1" fmla="*/ 58639 h 116912"/>
                <a:gd name="connsiteX2" fmla="*/ 29049 w 114774"/>
                <a:gd name="connsiteY2" fmla="*/ 90389 h 116912"/>
                <a:gd name="connsiteX3" fmla="*/ 474 w 114774"/>
                <a:gd name="connsiteY3" fmla="*/ 115789 h 116912"/>
                <a:gd name="connsiteX4" fmla="*/ 13174 w 114774"/>
                <a:gd name="connsiteY4" fmla="*/ 52289 h 116912"/>
                <a:gd name="connsiteX5" fmla="*/ 38574 w 114774"/>
                <a:gd name="connsiteY5" fmla="*/ 11014 h 116912"/>
                <a:gd name="connsiteX6" fmla="*/ 67149 w 114774"/>
                <a:gd name="connsiteY6" fmla="*/ 1489 h 116912"/>
                <a:gd name="connsiteX7" fmla="*/ 114774 w 114774"/>
                <a:gd name="connsiteY7" fmla="*/ 39589 h 11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774" h="116912">
                  <a:moveTo>
                    <a:pt x="114774" y="39589"/>
                  </a:moveTo>
                  <a:cubicBezTo>
                    <a:pt x="114774" y="49114"/>
                    <a:pt x="81437" y="50172"/>
                    <a:pt x="67149" y="58639"/>
                  </a:cubicBezTo>
                  <a:cubicBezTo>
                    <a:pt x="52861" y="67106"/>
                    <a:pt x="40161" y="80864"/>
                    <a:pt x="29049" y="90389"/>
                  </a:cubicBezTo>
                  <a:cubicBezTo>
                    <a:pt x="17936" y="99914"/>
                    <a:pt x="3120" y="122139"/>
                    <a:pt x="474" y="115789"/>
                  </a:cubicBezTo>
                  <a:cubicBezTo>
                    <a:pt x="-2172" y="109439"/>
                    <a:pt x="6824" y="69751"/>
                    <a:pt x="13174" y="52289"/>
                  </a:cubicBezTo>
                  <a:cubicBezTo>
                    <a:pt x="19524" y="34827"/>
                    <a:pt x="29578" y="19481"/>
                    <a:pt x="38574" y="11014"/>
                  </a:cubicBezTo>
                  <a:cubicBezTo>
                    <a:pt x="47570" y="2547"/>
                    <a:pt x="55507" y="-2744"/>
                    <a:pt x="67149" y="1489"/>
                  </a:cubicBezTo>
                  <a:cubicBezTo>
                    <a:pt x="78791" y="5722"/>
                    <a:pt x="114774" y="30064"/>
                    <a:pt x="114774" y="3958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="" xmlns:a16="http://schemas.microsoft.com/office/drawing/2014/main" id="{76B8CB6F-E407-5EAB-5723-F8619074876E}"/>
                </a:ext>
              </a:extLst>
            </p:cNvPr>
            <p:cNvGrpSpPr/>
            <p:nvPr/>
          </p:nvGrpSpPr>
          <p:grpSpPr>
            <a:xfrm>
              <a:off x="3105836" y="1862296"/>
              <a:ext cx="485854" cy="255517"/>
              <a:chOff x="4044403" y="1587260"/>
              <a:chExt cx="485854" cy="255517"/>
            </a:xfrm>
          </p:grpSpPr>
          <p:sp>
            <p:nvSpPr>
              <p:cNvPr id="227" name="Oval 226">
                <a:extLst>
                  <a:ext uri="{FF2B5EF4-FFF2-40B4-BE49-F238E27FC236}">
                    <a16:creationId xmlns="" xmlns:a16="http://schemas.microsoft.com/office/drawing/2014/main" id="{35B5D642-8371-12E2-BE06-4B834CCDAEA7}"/>
                  </a:ext>
                </a:extLst>
              </p:cNvPr>
              <p:cNvSpPr/>
              <p:nvPr/>
            </p:nvSpPr>
            <p:spPr>
              <a:xfrm>
                <a:off x="4044403" y="1587260"/>
                <a:ext cx="485854" cy="255517"/>
              </a:xfrm>
              <a:prstGeom prst="ellipse">
                <a:avLst/>
              </a:prstGeom>
              <a:solidFill>
                <a:srgbClr val="F9DB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="" xmlns:a16="http://schemas.microsoft.com/office/drawing/2014/main" id="{7A3FCD21-07B1-FE16-D084-1563ADD66570}"/>
                  </a:ext>
                </a:extLst>
              </p:cNvPr>
              <p:cNvSpPr/>
              <p:nvPr/>
            </p:nvSpPr>
            <p:spPr>
              <a:xfrm>
                <a:off x="4096697" y="1619747"/>
                <a:ext cx="362305" cy="190541"/>
              </a:xfrm>
              <a:prstGeom prst="ellipse">
                <a:avLst/>
              </a:prstGeom>
              <a:solidFill>
                <a:srgbClr val="F2B4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="" xmlns:a16="http://schemas.microsoft.com/office/drawing/2014/main" id="{1226C018-F2ED-8C00-46A7-6E942E138723}"/>
                  </a:ext>
                </a:extLst>
              </p:cNvPr>
              <p:cNvSpPr/>
              <p:nvPr/>
            </p:nvSpPr>
            <p:spPr>
              <a:xfrm>
                <a:off x="4118671" y="1681401"/>
                <a:ext cx="67231" cy="67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="" xmlns:a16="http://schemas.microsoft.com/office/drawing/2014/main" id="{6DD979C8-F049-2B9D-8E80-59E857A14149}"/>
                </a:ext>
              </a:extLst>
            </p:cNvPr>
            <p:cNvGrpSpPr/>
            <p:nvPr/>
          </p:nvGrpSpPr>
          <p:grpSpPr>
            <a:xfrm>
              <a:off x="4078654" y="1837778"/>
              <a:ext cx="485854" cy="255517"/>
              <a:chOff x="4044403" y="1587260"/>
              <a:chExt cx="485854" cy="255517"/>
            </a:xfrm>
          </p:grpSpPr>
          <p:sp>
            <p:nvSpPr>
              <p:cNvPr id="224" name="Oval 223">
                <a:extLst>
                  <a:ext uri="{FF2B5EF4-FFF2-40B4-BE49-F238E27FC236}">
                    <a16:creationId xmlns="" xmlns:a16="http://schemas.microsoft.com/office/drawing/2014/main" id="{EBC324A6-6FBA-7474-9F72-F41CF07EDDEA}"/>
                  </a:ext>
                </a:extLst>
              </p:cNvPr>
              <p:cNvSpPr/>
              <p:nvPr/>
            </p:nvSpPr>
            <p:spPr>
              <a:xfrm>
                <a:off x="4044403" y="1587260"/>
                <a:ext cx="485854" cy="255517"/>
              </a:xfrm>
              <a:prstGeom prst="ellipse">
                <a:avLst/>
              </a:prstGeom>
              <a:solidFill>
                <a:srgbClr val="F9DB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="" xmlns:a16="http://schemas.microsoft.com/office/drawing/2014/main" id="{FB0A299C-D5F0-64A2-CAC0-1FD07BBA1037}"/>
                  </a:ext>
                </a:extLst>
              </p:cNvPr>
              <p:cNvSpPr/>
              <p:nvPr/>
            </p:nvSpPr>
            <p:spPr>
              <a:xfrm>
                <a:off x="4096697" y="1619747"/>
                <a:ext cx="362305" cy="190541"/>
              </a:xfrm>
              <a:prstGeom prst="ellipse">
                <a:avLst/>
              </a:prstGeom>
              <a:solidFill>
                <a:srgbClr val="F2B4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="" xmlns:a16="http://schemas.microsoft.com/office/drawing/2014/main" id="{95F2CE81-E17C-62DC-28B5-12F8AED175C2}"/>
                  </a:ext>
                </a:extLst>
              </p:cNvPr>
              <p:cNvSpPr/>
              <p:nvPr/>
            </p:nvSpPr>
            <p:spPr>
              <a:xfrm>
                <a:off x="4118671" y="1681401"/>
                <a:ext cx="67231" cy="67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="" xmlns:a16="http://schemas.microsoft.com/office/drawing/2014/main" id="{2F8B5959-9EF2-83B9-7B06-9BD19FA53635}"/>
                </a:ext>
              </a:extLst>
            </p:cNvPr>
            <p:cNvGrpSpPr/>
            <p:nvPr/>
          </p:nvGrpSpPr>
          <p:grpSpPr>
            <a:xfrm>
              <a:off x="3117510" y="1552561"/>
              <a:ext cx="1402792" cy="240081"/>
              <a:chOff x="311301" y="377824"/>
              <a:chExt cx="506290" cy="110159"/>
            </a:xfrm>
          </p:grpSpPr>
          <p:sp>
            <p:nvSpPr>
              <p:cNvPr id="222" name="Moon 221">
                <a:extLst>
                  <a:ext uri="{FF2B5EF4-FFF2-40B4-BE49-F238E27FC236}">
                    <a16:creationId xmlns="" xmlns:a16="http://schemas.microsoft.com/office/drawing/2014/main" id="{3FC93592-BD34-1ACB-0162-2C5539C75C89}"/>
                  </a:ext>
                </a:extLst>
              </p:cNvPr>
              <p:cNvSpPr/>
              <p:nvPr/>
            </p:nvSpPr>
            <p:spPr>
              <a:xfrm rot="5400000">
                <a:off x="351685" y="351169"/>
                <a:ext cx="96430" cy="177198"/>
              </a:xfrm>
              <a:prstGeom prst="moon">
                <a:avLst>
                  <a:gd name="adj" fmla="val 5083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3" name="Moon 222">
                <a:extLst>
                  <a:ext uri="{FF2B5EF4-FFF2-40B4-BE49-F238E27FC236}">
                    <a16:creationId xmlns="" xmlns:a16="http://schemas.microsoft.com/office/drawing/2014/main" id="{23BFA559-309A-08EC-A7D9-C5026B59DF03}"/>
                  </a:ext>
                </a:extLst>
              </p:cNvPr>
              <p:cNvSpPr/>
              <p:nvPr/>
            </p:nvSpPr>
            <p:spPr>
              <a:xfrm rot="5400000">
                <a:off x="680777" y="337440"/>
                <a:ext cx="96430" cy="177198"/>
              </a:xfrm>
              <a:prstGeom prst="moon">
                <a:avLst>
                  <a:gd name="adj" fmla="val 5083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89" name="Moon 188">
              <a:extLst>
                <a:ext uri="{FF2B5EF4-FFF2-40B4-BE49-F238E27FC236}">
                  <a16:creationId xmlns="" xmlns:a16="http://schemas.microsoft.com/office/drawing/2014/main" id="{E7694424-6ECE-0E97-488C-47C66B6CC715}"/>
                </a:ext>
              </a:extLst>
            </p:cNvPr>
            <p:cNvSpPr/>
            <p:nvPr/>
          </p:nvSpPr>
          <p:spPr>
            <a:xfrm rot="15963488">
              <a:off x="3704758" y="2544816"/>
              <a:ext cx="247434" cy="467784"/>
            </a:xfrm>
            <a:prstGeom prst="moon">
              <a:avLst>
                <a:gd name="adj" fmla="val 50837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="" xmlns:a16="http://schemas.microsoft.com/office/drawing/2014/main" id="{9ED32E1C-9083-FEAF-F2CD-D2C3531E7561}"/>
                </a:ext>
              </a:extLst>
            </p:cNvPr>
            <p:cNvGrpSpPr/>
            <p:nvPr/>
          </p:nvGrpSpPr>
          <p:grpSpPr>
            <a:xfrm>
              <a:off x="3433051" y="1113169"/>
              <a:ext cx="3387146" cy="1673947"/>
              <a:chOff x="6786668" y="1842777"/>
              <a:chExt cx="2523085" cy="1532848"/>
            </a:xfrm>
          </p:grpSpPr>
          <p:grpSp>
            <p:nvGrpSpPr>
              <p:cNvPr id="212" name="Group 211">
                <a:extLst>
                  <a:ext uri="{FF2B5EF4-FFF2-40B4-BE49-F238E27FC236}">
                    <a16:creationId xmlns="" xmlns:a16="http://schemas.microsoft.com/office/drawing/2014/main" id="{488183FB-192E-9143-ECC3-12F9FA6CD2A7}"/>
                  </a:ext>
                </a:extLst>
              </p:cNvPr>
              <p:cNvGrpSpPr/>
              <p:nvPr/>
            </p:nvGrpSpPr>
            <p:grpSpPr>
              <a:xfrm>
                <a:off x="6786668" y="1842777"/>
                <a:ext cx="2523085" cy="1532848"/>
                <a:chOff x="9110243" y="965001"/>
                <a:chExt cx="1781746" cy="1094838"/>
              </a:xfrm>
            </p:grpSpPr>
            <p:grpSp>
              <p:nvGrpSpPr>
                <p:cNvPr id="218" name="Group 217">
                  <a:extLst>
                    <a:ext uri="{FF2B5EF4-FFF2-40B4-BE49-F238E27FC236}">
                      <a16:creationId xmlns="" xmlns:a16="http://schemas.microsoft.com/office/drawing/2014/main" id="{72D514FB-8F97-FD8C-AF7D-A7825414AAD5}"/>
                    </a:ext>
                  </a:extLst>
                </p:cNvPr>
                <p:cNvGrpSpPr/>
                <p:nvPr/>
              </p:nvGrpSpPr>
              <p:grpSpPr>
                <a:xfrm>
                  <a:off x="9196454" y="965001"/>
                  <a:ext cx="1695535" cy="1094838"/>
                  <a:chOff x="9196454" y="965001"/>
                  <a:chExt cx="1695535" cy="1094838"/>
                </a:xfrm>
              </p:grpSpPr>
              <p:sp>
                <p:nvSpPr>
                  <p:cNvPr id="220" name="Freeform: Shape 219">
                    <a:extLst>
                      <a:ext uri="{FF2B5EF4-FFF2-40B4-BE49-F238E27FC236}">
                        <a16:creationId xmlns="" xmlns:a16="http://schemas.microsoft.com/office/drawing/2014/main" id="{9D0EAD71-4DAE-E7E7-1BD6-7E10E1FAD2E9}"/>
                      </a:ext>
                    </a:extLst>
                  </p:cNvPr>
                  <p:cNvSpPr/>
                  <p:nvPr/>
                </p:nvSpPr>
                <p:spPr>
                  <a:xfrm>
                    <a:off x="9196454" y="965001"/>
                    <a:ext cx="1695535" cy="1094838"/>
                  </a:xfrm>
                  <a:custGeom>
                    <a:avLst/>
                    <a:gdLst>
                      <a:gd name="connsiteX0" fmla="*/ 807149 w 1471501"/>
                      <a:gd name="connsiteY0" fmla="*/ 336247 h 1054912"/>
                      <a:gd name="connsiteX1" fmla="*/ 704512 w 1471501"/>
                      <a:gd name="connsiteY1" fmla="*/ 541520 h 1054912"/>
                      <a:gd name="connsiteX2" fmla="*/ 639198 w 1471501"/>
                      <a:gd name="connsiteY2" fmla="*/ 709471 h 1054912"/>
                      <a:gd name="connsiteX3" fmla="*/ 527230 w 1471501"/>
                      <a:gd name="connsiteY3" fmla="*/ 914745 h 1054912"/>
                      <a:gd name="connsiteX4" fmla="*/ 200659 w 1471501"/>
                      <a:gd name="connsiteY4" fmla="*/ 1054704 h 1054912"/>
                      <a:gd name="connsiteX5" fmla="*/ 4716 w 1471501"/>
                      <a:gd name="connsiteY5" fmla="*/ 942737 h 1054912"/>
                      <a:gd name="connsiteX6" fmla="*/ 70030 w 1471501"/>
                      <a:gd name="connsiteY6" fmla="*/ 802777 h 1054912"/>
                      <a:gd name="connsiteX7" fmla="*/ 172667 w 1471501"/>
                      <a:gd name="connsiteY7" fmla="*/ 569512 h 1054912"/>
                      <a:gd name="connsiteX8" fmla="*/ 256642 w 1471501"/>
                      <a:gd name="connsiteY8" fmla="*/ 606835 h 1054912"/>
                      <a:gd name="connsiteX9" fmla="*/ 415263 w 1471501"/>
                      <a:gd name="connsiteY9" fmla="*/ 532190 h 1054912"/>
                      <a:gd name="connsiteX10" fmla="*/ 536561 w 1471501"/>
                      <a:gd name="connsiteY10" fmla="*/ 336247 h 1054912"/>
                      <a:gd name="connsiteX11" fmla="*/ 667189 w 1471501"/>
                      <a:gd name="connsiteY11" fmla="*/ 149635 h 1054912"/>
                      <a:gd name="connsiteX12" fmla="*/ 853802 w 1471501"/>
                      <a:gd name="connsiteY12" fmla="*/ 9675 h 1054912"/>
                      <a:gd name="connsiteX13" fmla="*/ 1105728 w 1471501"/>
                      <a:gd name="connsiteY13" fmla="*/ 28337 h 1054912"/>
                      <a:gd name="connsiteX14" fmla="*/ 1283010 w 1471501"/>
                      <a:gd name="connsiteY14" fmla="*/ 158965 h 1054912"/>
                      <a:gd name="connsiteX15" fmla="*/ 1301671 w 1471501"/>
                      <a:gd name="connsiteY15" fmla="*/ 158965 h 1054912"/>
                      <a:gd name="connsiteX16" fmla="*/ 1432300 w 1471501"/>
                      <a:gd name="connsiteY16" fmla="*/ 149635 h 1054912"/>
                      <a:gd name="connsiteX17" fmla="*/ 1469622 w 1471501"/>
                      <a:gd name="connsiteY17" fmla="*/ 214949 h 1054912"/>
                      <a:gd name="connsiteX18" fmla="*/ 1385646 w 1471501"/>
                      <a:gd name="connsiteY18" fmla="*/ 298924 h 1054912"/>
                      <a:gd name="connsiteX19" fmla="*/ 1320332 w 1471501"/>
                      <a:gd name="connsiteY19" fmla="*/ 410892 h 1054912"/>
                      <a:gd name="connsiteX20" fmla="*/ 1180373 w 1471501"/>
                      <a:gd name="connsiteY20" fmla="*/ 466875 h 1054912"/>
                      <a:gd name="connsiteX21" fmla="*/ 1087067 w 1471501"/>
                      <a:gd name="connsiteY21" fmla="*/ 420222 h 1054912"/>
                      <a:gd name="connsiteX22" fmla="*/ 1059075 w 1471501"/>
                      <a:gd name="connsiteY22" fmla="*/ 354908 h 1054912"/>
                      <a:gd name="connsiteX23" fmla="*/ 1133720 w 1471501"/>
                      <a:gd name="connsiteY23" fmla="*/ 261602 h 1054912"/>
                      <a:gd name="connsiteX24" fmla="*/ 1087067 w 1471501"/>
                      <a:gd name="connsiteY24" fmla="*/ 205618 h 1054912"/>
                      <a:gd name="connsiteX25" fmla="*/ 965769 w 1471501"/>
                      <a:gd name="connsiteY25" fmla="*/ 205618 h 1054912"/>
                      <a:gd name="connsiteX26" fmla="*/ 807149 w 1471501"/>
                      <a:gd name="connsiteY26" fmla="*/ 336247 h 1054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471501" h="1054912">
                        <a:moveTo>
                          <a:pt x="807149" y="336247"/>
                        </a:moveTo>
                        <a:cubicBezTo>
                          <a:pt x="763606" y="392231"/>
                          <a:pt x="732504" y="479316"/>
                          <a:pt x="704512" y="541520"/>
                        </a:cubicBezTo>
                        <a:cubicBezTo>
                          <a:pt x="676520" y="603724"/>
                          <a:pt x="668745" y="647267"/>
                          <a:pt x="639198" y="709471"/>
                        </a:cubicBezTo>
                        <a:cubicBezTo>
                          <a:pt x="609651" y="771675"/>
                          <a:pt x="600320" y="857206"/>
                          <a:pt x="527230" y="914745"/>
                        </a:cubicBezTo>
                        <a:cubicBezTo>
                          <a:pt x="454140" y="972284"/>
                          <a:pt x="287745" y="1050039"/>
                          <a:pt x="200659" y="1054704"/>
                        </a:cubicBezTo>
                        <a:cubicBezTo>
                          <a:pt x="113573" y="1059369"/>
                          <a:pt x="26487" y="984725"/>
                          <a:pt x="4716" y="942737"/>
                        </a:cubicBezTo>
                        <a:cubicBezTo>
                          <a:pt x="-17055" y="900749"/>
                          <a:pt x="42038" y="864981"/>
                          <a:pt x="70030" y="802777"/>
                        </a:cubicBezTo>
                        <a:cubicBezTo>
                          <a:pt x="98022" y="740573"/>
                          <a:pt x="141565" y="602169"/>
                          <a:pt x="172667" y="569512"/>
                        </a:cubicBezTo>
                        <a:cubicBezTo>
                          <a:pt x="203769" y="536855"/>
                          <a:pt x="216209" y="613055"/>
                          <a:pt x="256642" y="606835"/>
                        </a:cubicBezTo>
                        <a:cubicBezTo>
                          <a:pt x="297075" y="600615"/>
                          <a:pt x="368610" y="577288"/>
                          <a:pt x="415263" y="532190"/>
                        </a:cubicBezTo>
                        <a:cubicBezTo>
                          <a:pt x="461916" y="487092"/>
                          <a:pt x="494573" y="400006"/>
                          <a:pt x="536561" y="336247"/>
                        </a:cubicBezTo>
                        <a:cubicBezTo>
                          <a:pt x="578549" y="272488"/>
                          <a:pt x="614316" y="204064"/>
                          <a:pt x="667189" y="149635"/>
                        </a:cubicBezTo>
                        <a:cubicBezTo>
                          <a:pt x="720062" y="95206"/>
                          <a:pt x="780712" y="29891"/>
                          <a:pt x="853802" y="9675"/>
                        </a:cubicBezTo>
                        <a:cubicBezTo>
                          <a:pt x="926892" y="-10541"/>
                          <a:pt x="1034193" y="3455"/>
                          <a:pt x="1105728" y="28337"/>
                        </a:cubicBezTo>
                        <a:cubicBezTo>
                          <a:pt x="1177263" y="53219"/>
                          <a:pt x="1250353" y="137194"/>
                          <a:pt x="1283010" y="158965"/>
                        </a:cubicBezTo>
                        <a:cubicBezTo>
                          <a:pt x="1315667" y="180736"/>
                          <a:pt x="1301671" y="158965"/>
                          <a:pt x="1301671" y="158965"/>
                        </a:cubicBezTo>
                        <a:cubicBezTo>
                          <a:pt x="1326553" y="157410"/>
                          <a:pt x="1404308" y="140304"/>
                          <a:pt x="1432300" y="149635"/>
                        </a:cubicBezTo>
                        <a:cubicBezTo>
                          <a:pt x="1460292" y="158966"/>
                          <a:pt x="1477398" y="190068"/>
                          <a:pt x="1469622" y="214949"/>
                        </a:cubicBezTo>
                        <a:cubicBezTo>
                          <a:pt x="1461846" y="239830"/>
                          <a:pt x="1410528" y="266267"/>
                          <a:pt x="1385646" y="298924"/>
                        </a:cubicBezTo>
                        <a:cubicBezTo>
                          <a:pt x="1360764" y="331581"/>
                          <a:pt x="1354544" y="382900"/>
                          <a:pt x="1320332" y="410892"/>
                        </a:cubicBezTo>
                        <a:cubicBezTo>
                          <a:pt x="1286120" y="438884"/>
                          <a:pt x="1219250" y="465320"/>
                          <a:pt x="1180373" y="466875"/>
                        </a:cubicBezTo>
                        <a:cubicBezTo>
                          <a:pt x="1141496" y="468430"/>
                          <a:pt x="1107283" y="438883"/>
                          <a:pt x="1087067" y="420222"/>
                        </a:cubicBezTo>
                        <a:cubicBezTo>
                          <a:pt x="1066851" y="401561"/>
                          <a:pt x="1051300" y="381345"/>
                          <a:pt x="1059075" y="354908"/>
                        </a:cubicBezTo>
                        <a:cubicBezTo>
                          <a:pt x="1066851" y="328471"/>
                          <a:pt x="1129055" y="286484"/>
                          <a:pt x="1133720" y="261602"/>
                        </a:cubicBezTo>
                        <a:cubicBezTo>
                          <a:pt x="1138385" y="236720"/>
                          <a:pt x="1115059" y="214949"/>
                          <a:pt x="1087067" y="205618"/>
                        </a:cubicBezTo>
                        <a:cubicBezTo>
                          <a:pt x="1059075" y="196287"/>
                          <a:pt x="1012422" y="185402"/>
                          <a:pt x="965769" y="205618"/>
                        </a:cubicBezTo>
                        <a:cubicBezTo>
                          <a:pt x="919116" y="225834"/>
                          <a:pt x="850692" y="280263"/>
                          <a:pt x="807149" y="336247"/>
                        </a:cubicBezTo>
                        <a:close/>
                      </a:path>
                    </a:pathLst>
                  </a:custGeom>
                  <a:solidFill>
                    <a:srgbClr val="C1E4FE"/>
                  </a:solidFill>
                  <a:ln>
                    <a:solidFill>
                      <a:srgbClr val="003CB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21" name="Freeform: Shape 220">
                    <a:extLst>
                      <a:ext uri="{FF2B5EF4-FFF2-40B4-BE49-F238E27FC236}">
                        <a16:creationId xmlns="" xmlns:a16="http://schemas.microsoft.com/office/drawing/2014/main" id="{494D17A0-6A82-6BC0-16C0-AB4F997ED4B7}"/>
                      </a:ext>
                    </a:extLst>
                  </p:cNvPr>
                  <p:cNvSpPr/>
                  <p:nvPr/>
                </p:nvSpPr>
                <p:spPr>
                  <a:xfrm>
                    <a:off x="10557796" y="1265263"/>
                    <a:ext cx="248366" cy="117280"/>
                  </a:xfrm>
                  <a:custGeom>
                    <a:avLst/>
                    <a:gdLst>
                      <a:gd name="connsiteX0" fmla="*/ 248366 w 248366"/>
                      <a:gd name="connsiteY0" fmla="*/ 0 h 117280"/>
                      <a:gd name="connsiteX1" fmla="*/ 134066 w 248366"/>
                      <a:gd name="connsiteY1" fmla="*/ 19050 h 117280"/>
                      <a:gd name="connsiteX2" fmla="*/ 83266 w 248366"/>
                      <a:gd name="connsiteY2" fmla="*/ 19050 h 117280"/>
                      <a:gd name="connsiteX3" fmla="*/ 7066 w 248366"/>
                      <a:gd name="connsiteY3" fmla="*/ 57150 h 117280"/>
                      <a:gd name="connsiteX4" fmla="*/ 13416 w 248366"/>
                      <a:gd name="connsiteY4" fmla="*/ 107950 h 117280"/>
                      <a:gd name="connsiteX5" fmla="*/ 95966 w 248366"/>
                      <a:gd name="connsiteY5" fmla="*/ 107950 h 117280"/>
                      <a:gd name="connsiteX6" fmla="*/ 165816 w 248366"/>
                      <a:gd name="connsiteY6" fmla="*/ 12700 h 117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8366" h="117280">
                        <a:moveTo>
                          <a:pt x="248366" y="0"/>
                        </a:moveTo>
                        <a:cubicBezTo>
                          <a:pt x="204974" y="7937"/>
                          <a:pt x="161583" y="15875"/>
                          <a:pt x="134066" y="19050"/>
                        </a:cubicBezTo>
                        <a:cubicBezTo>
                          <a:pt x="106549" y="22225"/>
                          <a:pt x="104433" y="12700"/>
                          <a:pt x="83266" y="19050"/>
                        </a:cubicBezTo>
                        <a:cubicBezTo>
                          <a:pt x="62099" y="25400"/>
                          <a:pt x="18708" y="42334"/>
                          <a:pt x="7066" y="57150"/>
                        </a:cubicBezTo>
                        <a:cubicBezTo>
                          <a:pt x="-4576" y="71966"/>
                          <a:pt x="-1401" y="99483"/>
                          <a:pt x="13416" y="107950"/>
                        </a:cubicBezTo>
                        <a:cubicBezTo>
                          <a:pt x="28233" y="116417"/>
                          <a:pt x="70566" y="123825"/>
                          <a:pt x="95966" y="107950"/>
                        </a:cubicBezTo>
                        <a:cubicBezTo>
                          <a:pt x="121366" y="92075"/>
                          <a:pt x="143591" y="52387"/>
                          <a:pt x="165816" y="12700"/>
                        </a:cubicBezTo>
                      </a:path>
                    </a:pathLst>
                  </a:custGeom>
                  <a:solidFill>
                    <a:srgbClr val="6C0000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219" name="Oval 218">
                  <a:extLst>
                    <a:ext uri="{FF2B5EF4-FFF2-40B4-BE49-F238E27FC236}">
                      <a16:creationId xmlns="" xmlns:a16="http://schemas.microsoft.com/office/drawing/2014/main" id="{FBA77885-F5DB-AB57-FDC3-E4358D0B0ADB}"/>
                    </a:ext>
                  </a:extLst>
                </p:cNvPr>
                <p:cNvSpPr/>
                <p:nvPr/>
              </p:nvSpPr>
              <p:spPr>
                <a:xfrm>
                  <a:off x="9110243" y="1526296"/>
                  <a:ext cx="533924" cy="436701"/>
                </a:xfrm>
                <a:prstGeom prst="ellipse">
                  <a:avLst/>
                </a:prstGeom>
                <a:solidFill>
                  <a:srgbClr val="CDE8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213" name="Freeform: Shape 212">
                <a:extLst>
                  <a:ext uri="{FF2B5EF4-FFF2-40B4-BE49-F238E27FC236}">
                    <a16:creationId xmlns="" xmlns:a16="http://schemas.microsoft.com/office/drawing/2014/main" id="{7F9B3807-DB1D-9343-249E-C21EB4D27B6C}"/>
                  </a:ext>
                </a:extLst>
              </p:cNvPr>
              <p:cNvSpPr/>
              <p:nvPr/>
            </p:nvSpPr>
            <p:spPr>
              <a:xfrm>
                <a:off x="7519732" y="2662176"/>
                <a:ext cx="129396" cy="138022"/>
              </a:xfrm>
              <a:custGeom>
                <a:avLst/>
                <a:gdLst>
                  <a:gd name="connsiteX0" fmla="*/ 0 w 129396"/>
                  <a:gd name="connsiteY0" fmla="*/ 0 h 138022"/>
                  <a:gd name="connsiteX1" fmla="*/ 103517 w 129396"/>
                  <a:gd name="connsiteY1" fmla="*/ 43132 h 138022"/>
                  <a:gd name="connsiteX2" fmla="*/ 129396 w 129396"/>
                  <a:gd name="connsiteY2" fmla="*/ 138022 h 138022"/>
                  <a:gd name="connsiteX3" fmla="*/ 129396 w 129396"/>
                  <a:gd name="connsiteY3" fmla="*/ 138022 h 1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96" h="138022">
                    <a:moveTo>
                      <a:pt x="0" y="0"/>
                    </a:moveTo>
                    <a:cubicBezTo>
                      <a:pt x="40975" y="10064"/>
                      <a:pt x="81951" y="20128"/>
                      <a:pt x="103517" y="43132"/>
                    </a:cubicBezTo>
                    <a:cubicBezTo>
                      <a:pt x="125083" y="66136"/>
                      <a:pt x="129396" y="138022"/>
                      <a:pt x="129396" y="138022"/>
                    </a:cubicBezTo>
                    <a:lnTo>
                      <a:pt x="129396" y="138022"/>
                    </a:lnTo>
                  </a:path>
                </a:pathLst>
              </a:cu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="" xmlns:a16="http://schemas.microsoft.com/office/drawing/2014/main" id="{35F563DA-B1C2-6649-A5E1-8A875414C8DB}"/>
                  </a:ext>
                </a:extLst>
              </p:cNvPr>
              <p:cNvSpPr/>
              <p:nvPr/>
            </p:nvSpPr>
            <p:spPr>
              <a:xfrm>
                <a:off x="7698951" y="2530446"/>
                <a:ext cx="129396" cy="138022"/>
              </a:xfrm>
              <a:custGeom>
                <a:avLst/>
                <a:gdLst>
                  <a:gd name="connsiteX0" fmla="*/ 0 w 129396"/>
                  <a:gd name="connsiteY0" fmla="*/ 0 h 138022"/>
                  <a:gd name="connsiteX1" fmla="*/ 103517 w 129396"/>
                  <a:gd name="connsiteY1" fmla="*/ 43132 h 138022"/>
                  <a:gd name="connsiteX2" fmla="*/ 129396 w 129396"/>
                  <a:gd name="connsiteY2" fmla="*/ 138022 h 138022"/>
                  <a:gd name="connsiteX3" fmla="*/ 129396 w 129396"/>
                  <a:gd name="connsiteY3" fmla="*/ 138022 h 1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96" h="138022">
                    <a:moveTo>
                      <a:pt x="0" y="0"/>
                    </a:moveTo>
                    <a:cubicBezTo>
                      <a:pt x="40975" y="10064"/>
                      <a:pt x="81951" y="20128"/>
                      <a:pt x="103517" y="43132"/>
                    </a:cubicBezTo>
                    <a:cubicBezTo>
                      <a:pt x="125083" y="66136"/>
                      <a:pt x="129396" y="138022"/>
                      <a:pt x="129396" y="138022"/>
                    </a:cubicBezTo>
                    <a:lnTo>
                      <a:pt x="129396" y="138022"/>
                    </a:lnTo>
                  </a:path>
                </a:pathLst>
              </a:cu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797CE5F0-1D2D-EAA6-5D1D-CD2D1C0CADA4}"/>
                  </a:ext>
                </a:extLst>
              </p:cNvPr>
              <p:cNvSpPr/>
              <p:nvPr/>
            </p:nvSpPr>
            <p:spPr>
              <a:xfrm>
                <a:off x="7816843" y="2338943"/>
                <a:ext cx="129396" cy="138022"/>
              </a:xfrm>
              <a:custGeom>
                <a:avLst/>
                <a:gdLst>
                  <a:gd name="connsiteX0" fmla="*/ 0 w 129396"/>
                  <a:gd name="connsiteY0" fmla="*/ 0 h 138022"/>
                  <a:gd name="connsiteX1" fmla="*/ 103517 w 129396"/>
                  <a:gd name="connsiteY1" fmla="*/ 43132 h 138022"/>
                  <a:gd name="connsiteX2" fmla="*/ 129396 w 129396"/>
                  <a:gd name="connsiteY2" fmla="*/ 138022 h 138022"/>
                  <a:gd name="connsiteX3" fmla="*/ 129396 w 129396"/>
                  <a:gd name="connsiteY3" fmla="*/ 138022 h 1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96" h="138022">
                    <a:moveTo>
                      <a:pt x="0" y="0"/>
                    </a:moveTo>
                    <a:cubicBezTo>
                      <a:pt x="40975" y="10064"/>
                      <a:pt x="81951" y="20128"/>
                      <a:pt x="103517" y="43132"/>
                    </a:cubicBezTo>
                    <a:cubicBezTo>
                      <a:pt x="125083" y="66136"/>
                      <a:pt x="129396" y="138022"/>
                      <a:pt x="129396" y="138022"/>
                    </a:cubicBezTo>
                    <a:lnTo>
                      <a:pt x="129396" y="138022"/>
                    </a:lnTo>
                  </a:path>
                </a:pathLst>
              </a:cu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03E11C46-64EE-3F1A-9ADE-90E46CEF8B89}"/>
                  </a:ext>
                </a:extLst>
              </p:cNvPr>
              <p:cNvSpPr/>
              <p:nvPr/>
            </p:nvSpPr>
            <p:spPr>
              <a:xfrm>
                <a:off x="7952204" y="2163253"/>
                <a:ext cx="89625" cy="53393"/>
              </a:xfrm>
              <a:custGeom>
                <a:avLst/>
                <a:gdLst>
                  <a:gd name="connsiteX0" fmla="*/ 0 w 129396"/>
                  <a:gd name="connsiteY0" fmla="*/ 0 h 138022"/>
                  <a:gd name="connsiteX1" fmla="*/ 103517 w 129396"/>
                  <a:gd name="connsiteY1" fmla="*/ 43132 h 138022"/>
                  <a:gd name="connsiteX2" fmla="*/ 129396 w 129396"/>
                  <a:gd name="connsiteY2" fmla="*/ 138022 h 138022"/>
                  <a:gd name="connsiteX3" fmla="*/ 129396 w 129396"/>
                  <a:gd name="connsiteY3" fmla="*/ 138022 h 1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96" h="138022">
                    <a:moveTo>
                      <a:pt x="0" y="0"/>
                    </a:moveTo>
                    <a:cubicBezTo>
                      <a:pt x="40975" y="10064"/>
                      <a:pt x="81951" y="20128"/>
                      <a:pt x="103517" y="43132"/>
                    </a:cubicBezTo>
                    <a:cubicBezTo>
                      <a:pt x="125083" y="66136"/>
                      <a:pt x="129396" y="138022"/>
                      <a:pt x="129396" y="138022"/>
                    </a:cubicBezTo>
                    <a:lnTo>
                      <a:pt x="129396" y="138022"/>
                    </a:lnTo>
                  </a:path>
                </a:pathLst>
              </a:cu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="" xmlns:a16="http://schemas.microsoft.com/office/drawing/2014/main" id="{C2629F46-33DB-D4AC-E8E4-AF240F746C8A}"/>
                  </a:ext>
                </a:extLst>
              </p:cNvPr>
              <p:cNvSpPr/>
              <p:nvPr/>
            </p:nvSpPr>
            <p:spPr>
              <a:xfrm>
                <a:off x="8092942" y="1980768"/>
                <a:ext cx="89625" cy="53393"/>
              </a:xfrm>
              <a:custGeom>
                <a:avLst/>
                <a:gdLst>
                  <a:gd name="connsiteX0" fmla="*/ 0 w 129396"/>
                  <a:gd name="connsiteY0" fmla="*/ 0 h 138022"/>
                  <a:gd name="connsiteX1" fmla="*/ 103517 w 129396"/>
                  <a:gd name="connsiteY1" fmla="*/ 43132 h 138022"/>
                  <a:gd name="connsiteX2" fmla="*/ 129396 w 129396"/>
                  <a:gd name="connsiteY2" fmla="*/ 138022 h 138022"/>
                  <a:gd name="connsiteX3" fmla="*/ 129396 w 129396"/>
                  <a:gd name="connsiteY3" fmla="*/ 138022 h 1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96" h="138022">
                    <a:moveTo>
                      <a:pt x="0" y="0"/>
                    </a:moveTo>
                    <a:cubicBezTo>
                      <a:pt x="40975" y="10064"/>
                      <a:pt x="81951" y="20128"/>
                      <a:pt x="103517" y="43132"/>
                    </a:cubicBezTo>
                    <a:cubicBezTo>
                      <a:pt x="125083" y="66136"/>
                      <a:pt x="129396" y="138022"/>
                      <a:pt x="129396" y="138022"/>
                    </a:cubicBezTo>
                    <a:lnTo>
                      <a:pt x="129396" y="138022"/>
                    </a:lnTo>
                  </a:path>
                </a:pathLst>
              </a:cu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="" xmlns:a16="http://schemas.microsoft.com/office/drawing/2014/main" id="{E7BFF2EF-45F0-2540-C37E-9F04BC4CCD61}"/>
                </a:ext>
              </a:extLst>
            </p:cNvPr>
            <p:cNvGrpSpPr/>
            <p:nvPr/>
          </p:nvGrpSpPr>
          <p:grpSpPr>
            <a:xfrm>
              <a:off x="3066959" y="1537302"/>
              <a:ext cx="111370" cy="248433"/>
              <a:chOff x="6368459" y="2184645"/>
              <a:chExt cx="111370" cy="248433"/>
            </a:xfrm>
          </p:grpSpPr>
          <p:sp>
            <p:nvSpPr>
              <p:cNvPr id="209" name="Freeform: Shape 208">
                <a:extLst>
                  <a:ext uri="{FF2B5EF4-FFF2-40B4-BE49-F238E27FC236}">
                    <a16:creationId xmlns="" xmlns:a16="http://schemas.microsoft.com/office/drawing/2014/main" id="{4F59DED0-7DD4-D684-2BB2-9B1028DA43E1}"/>
                  </a:ext>
                </a:extLst>
              </p:cNvPr>
              <p:cNvSpPr/>
              <p:nvPr/>
            </p:nvSpPr>
            <p:spPr>
              <a:xfrm rot="20677888">
                <a:off x="6412598" y="2184645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="" xmlns:a16="http://schemas.microsoft.com/office/drawing/2014/main" id="{DA45A395-1184-3E73-0B39-E70F49973DB3}"/>
                  </a:ext>
                </a:extLst>
              </p:cNvPr>
              <p:cNvSpPr/>
              <p:nvPr/>
            </p:nvSpPr>
            <p:spPr>
              <a:xfrm rot="20677888">
                <a:off x="6377292" y="2245054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="" xmlns:a16="http://schemas.microsoft.com/office/drawing/2014/main" id="{A89ADBEE-75F9-347B-2227-F4D77AF5E809}"/>
                  </a:ext>
                </a:extLst>
              </p:cNvPr>
              <p:cNvSpPr/>
              <p:nvPr/>
            </p:nvSpPr>
            <p:spPr>
              <a:xfrm rot="19532071">
                <a:off x="6368459" y="2314095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="" xmlns:a16="http://schemas.microsoft.com/office/drawing/2014/main" id="{5F97925B-9C7C-7EAA-ED53-8952B2BB55A3}"/>
                </a:ext>
              </a:extLst>
            </p:cNvPr>
            <p:cNvGrpSpPr/>
            <p:nvPr/>
          </p:nvGrpSpPr>
          <p:grpSpPr>
            <a:xfrm rot="20901415" flipH="1">
              <a:off x="4442242" y="1505608"/>
              <a:ext cx="111370" cy="248433"/>
              <a:chOff x="6368459" y="2184645"/>
              <a:chExt cx="111370" cy="248433"/>
            </a:xfrm>
          </p:grpSpPr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8882E14E-3F10-8E7B-A83A-C1F3B5B573CA}"/>
                  </a:ext>
                </a:extLst>
              </p:cNvPr>
              <p:cNvSpPr/>
              <p:nvPr/>
            </p:nvSpPr>
            <p:spPr>
              <a:xfrm rot="20677888">
                <a:off x="6412598" y="2184645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181751FC-B877-D1F5-273D-9C798D66477C}"/>
                  </a:ext>
                </a:extLst>
              </p:cNvPr>
              <p:cNvSpPr/>
              <p:nvPr/>
            </p:nvSpPr>
            <p:spPr>
              <a:xfrm rot="20677888">
                <a:off x="6377292" y="2245054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F91881BD-7827-3AA5-9620-C0DD19D2E5A4}"/>
                  </a:ext>
                </a:extLst>
              </p:cNvPr>
              <p:cNvSpPr/>
              <p:nvPr/>
            </p:nvSpPr>
            <p:spPr>
              <a:xfrm rot="19532071">
                <a:off x="6368459" y="2314095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="" xmlns:a16="http://schemas.microsoft.com/office/drawing/2014/main" id="{C252CEE4-76F0-1725-AA71-B35241B7BE90}"/>
                </a:ext>
              </a:extLst>
            </p:cNvPr>
            <p:cNvGrpSpPr/>
            <p:nvPr/>
          </p:nvGrpSpPr>
          <p:grpSpPr>
            <a:xfrm rot="432078">
              <a:off x="1085454" y="2409990"/>
              <a:ext cx="1941911" cy="1358663"/>
              <a:chOff x="8714428" y="3933747"/>
              <a:chExt cx="521689" cy="433848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311C125A-0150-2D58-5AC1-A28874D6A4AB}"/>
                  </a:ext>
                </a:extLst>
              </p:cNvPr>
              <p:cNvSpPr/>
              <p:nvPr/>
            </p:nvSpPr>
            <p:spPr>
              <a:xfrm>
                <a:off x="8714428" y="3947702"/>
                <a:ext cx="521689" cy="419893"/>
              </a:xfrm>
              <a:custGeom>
                <a:avLst/>
                <a:gdLst>
                  <a:gd name="connsiteX0" fmla="*/ 466304 w 521689"/>
                  <a:gd name="connsiteY0" fmla="*/ 160393 h 419893"/>
                  <a:gd name="connsiteX1" fmla="*/ 252944 w 521689"/>
                  <a:gd name="connsiteY1" fmla="*/ 53713 h 419893"/>
                  <a:gd name="connsiteX2" fmla="*/ 184364 w 521689"/>
                  <a:gd name="connsiteY2" fmla="*/ 373 h 419893"/>
                  <a:gd name="connsiteX3" fmla="*/ 70064 w 521689"/>
                  <a:gd name="connsiteY3" fmla="*/ 38473 h 419893"/>
                  <a:gd name="connsiteX4" fmla="*/ 9104 w 521689"/>
                  <a:gd name="connsiteY4" fmla="*/ 183253 h 419893"/>
                  <a:gd name="connsiteX5" fmla="*/ 9104 w 521689"/>
                  <a:gd name="connsiteY5" fmla="*/ 305173 h 419893"/>
                  <a:gd name="connsiteX6" fmla="*/ 92924 w 521689"/>
                  <a:gd name="connsiteY6" fmla="*/ 381373 h 419893"/>
                  <a:gd name="connsiteX7" fmla="*/ 344384 w 521689"/>
                  <a:gd name="connsiteY7" fmla="*/ 419473 h 419893"/>
                  <a:gd name="connsiteX8" fmla="*/ 512024 w 521689"/>
                  <a:gd name="connsiteY8" fmla="*/ 358513 h 419893"/>
                  <a:gd name="connsiteX9" fmla="*/ 466304 w 521689"/>
                  <a:gd name="connsiteY9" fmla="*/ 160393 h 41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1689" h="419893">
                    <a:moveTo>
                      <a:pt x="466304" y="160393"/>
                    </a:moveTo>
                    <a:cubicBezTo>
                      <a:pt x="423124" y="109593"/>
                      <a:pt x="299934" y="80383"/>
                      <a:pt x="252944" y="53713"/>
                    </a:cubicBezTo>
                    <a:cubicBezTo>
                      <a:pt x="205954" y="27043"/>
                      <a:pt x="214844" y="2913"/>
                      <a:pt x="184364" y="373"/>
                    </a:cubicBezTo>
                    <a:cubicBezTo>
                      <a:pt x="153884" y="-2167"/>
                      <a:pt x="99274" y="7993"/>
                      <a:pt x="70064" y="38473"/>
                    </a:cubicBezTo>
                    <a:cubicBezTo>
                      <a:pt x="40854" y="68953"/>
                      <a:pt x="19264" y="138803"/>
                      <a:pt x="9104" y="183253"/>
                    </a:cubicBezTo>
                    <a:cubicBezTo>
                      <a:pt x="-1056" y="227703"/>
                      <a:pt x="-4866" y="272153"/>
                      <a:pt x="9104" y="305173"/>
                    </a:cubicBezTo>
                    <a:cubicBezTo>
                      <a:pt x="23074" y="338193"/>
                      <a:pt x="37044" y="362323"/>
                      <a:pt x="92924" y="381373"/>
                    </a:cubicBezTo>
                    <a:cubicBezTo>
                      <a:pt x="148804" y="400423"/>
                      <a:pt x="274534" y="423283"/>
                      <a:pt x="344384" y="419473"/>
                    </a:cubicBezTo>
                    <a:cubicBezTo>
                      <a:pt x="414234" y="415663"/>
                      <a:pt x="486624" y="399153"/>
                      <a:pt x="512024" y="358513"/>
                    </a:cubicBezTo>
                    <a:cubicBezTo>
                      <a:pt x="537424" y="317873"/>
                      <a:pt x="509484" y="211193"/>
                      <a:pt x="466304" y="160393"/>
                    </a:cubicBezTo>
                    <a:close/>
                  </a:path>
                </a:pathLst>
              </a:custGeom>
              <a:solidFill>
                <a:srgbClr val="CCE6F6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="" xmlns:a16="http://schemas.microsoft.com/office/drawing/2014/main" id="{72F0DEF0-8DB2-8EA8-2DE9-453941457BC4}"/>
                  </a:ext>
                </a:extLst>
              </p:cNvPr>
              <p:cNvSpPr/>
              <p:nvPr/>
            </p:nvSpPr>
            <p:spPr>
              <a:xfrm rot="1080910">
                <a:off x="8725218" y="3933747"/>
                <a:ext cx="166126" cy="369999"/>
              </a:xfrm>
              <a:prstGeom prst="ellipse">
                <a:avLst/>
              </a:prstGeom>
              <a:solidFill>
                <a:srgbClr val="F3B3D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47C39507-E6EE-9F1D-AABF-1495F33DB011}"/>
                  </a:ext>
                </a:extLst>
              </p:cNvPr>
              <p:cNvSpPr/>
              <p:nvPr/>
            </p:nvSpPr>
            <p:spPr>
              <a:xfrm rot="339834">
                <a:off x="8897636" y="4007525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A8D9CBDD-D66A-5952-DDCE-5547004C8F97}"/>
                  </a:ext>
                </a:extLst>
              </p:cNvPr>
              <p:cNvSpPr/>
              <p:nvPr/>
            </p:nvSpPr>
            <p:spPr>
              <a:xfrm rot="1045018">
                <a:off x="8883392" y="4119971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98F61DBD-63EA-22FC-758A-26694E23F022}"/>
                  </a:ext>
                </a:extLst>
              </p:cNvPr>
              <p:cNvSpPr/>
              <p:nvPr/>
            </p:nvSpPr>
            <p:spPr>
              <a:xfrm rot="2057395">
                <a:off x="8832500" y="4218826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="" xmlns:a16="http://schemas.microsoft.com/office/drawing/2014/main" id="{84D3AB5E-6B6B-F25B-DFD8-982ABC56D676}"/>
                </a:ext>
              </a:extLst>
            </p:cNvPr>
            <p:cNvGrpSpPr/>
            <p:nvPr/>
          </p:nvGrpSpPr>
          <p:grpSpPr>
            <a:xfrm>
              <a:off x="2259131" y="4749286"/>
              <a:ext cx="1373214" cy="1904069"/>
              <a:chOff x="5534677" y="5602578"/>
              <a:chExt cx="1414370" cy="1672745"/>
            </a:xfrm>
          </p:grpSpPr>
          <p:sp>
            <p:nvSpPr>
              <p:cNvPr id="197" name="Freeform: Shape 196">
                <a:extLst>
                  <a:ext uri="{FF2B5EF4-FFF2-40B4-BE49-F238E27FC236}">
                    <a16:creationId xmlns="" xmlns:a16="http://schemas.microsoft.com/office/drawing/2014/main" id="{F416CDEF-1BB1-85C3-A52E-1C8E9475A3D9}"/>
                  </a:ext>
                </a:extLst>
              </p:cNvPr>
              <p:cNvSpPr/>
              <p:nvPr/>
            </p:nvSpPr>
            <p:spPr>
              <a:xfrm>
                <a:off x="5534677" y="5602578"/>
                <a:ext cx="1414370" cy="1672745"/>
              </a:xfrm>
              <a:custGeom>
                <a:avLst/>
                <a:gdLst>
                  <a:gd name="connsiteX0" fmla="*/ 159763 w 489615"/>
                  <a:gd name="connsiteY0" fmla="*/ 86727 h 523355"/>
                  <a:gd name="connsiteX1" fmla="*/ 82125 w 489615"/>
                  <a:gd name="connsiteY1" fmla="*/ 259256 h 523355"/>
                  <a:gd name="connsiteX2" fmla="*/ 13114 w 489615"/>
                  <a:gd name="connsiteY2" fmla="*/ 293761 h 523355"/>
                  <a:gd name="connsiteX3" fmla="*/ 4488 w 489615"/>
                  <a:gd name="connsiteY3" fmla="*/ 354146 h 523355"/>
                  <a:gd name="connsiteX4" fmla="*/ 64873 w 489615"/>
                  <a:gd name="connsiteY4" fmla="*/ 457663 h 523355"/>
                  <a:gd name="connsiteX5" fmla="*/ 228775 w 489615"/>
                  <a:gd name="connsiteY5" fmla="*/ 509422 h 523355"/>
                  <a:gd name="connsiteX6" fmla="*/ 332291 w 489615"/>
                  <a:gd name="connsiteY6" fmla="*/ 500795 h 523355"/>
                  <a:gd name="connsiteX7" fmla="*/ 409929 w 489615"/>
                  <a:gd name="connsiteY7" fmla="*/ 267882 h 523355"/>
                  <a:gd name="connsiteX8" fmla="*/ 478941 w 489615"/>
                  <a:gd name="connsiteY8" fmla="*/ 155739 h 523355"/>
                  <a:gd name="connsiteX9" fmla="*/ 168390 w 489615"/>
                  <a:gd name="connsiteY9" fmla="*/ 463 h 523355"/>
                  <a:gd name="connsiteX10" fmla="*/ 159763 w 489615"/>
                  <a:gd name="connsiteY10" fmla="*/ 86727 h 523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615" h="523355">
                    <a:moveTo>
                      <a:pt x="159763" y="86727"/>
                    </a:moveTo>
                    <a:cubicBezTo>
                      <a:pt x="145385" y="129859"/>
                      <a:pt x="106566" y="224750"/>
                      <a:pt x="82125" y="259256"/>
                    </a:cubicBezTo>
                    <a:cubicBezTo>
                      <a:pt x="57684" y="293762"/>
                      <a:pt x="26054" y="277946"/>
                      <a:pt x="13114" y="293761"/>
                    </a:cubicBezTo>
                    <a:cubicBezTo>
                      <a:pt x="174" y="309576"/>
                      <a:pt x="-4139" y="326829"/>
                      <a:pt x="4488" y="354146"/>
                    </a:cubicBezTo>
                    <a:cubicBezTo>
                      <a:pt x="13114" y="381463"/>
                      <a:pt x="27492" y="431784"/>
                      <a:pt x="64873" y="457663"/>
                    </a:cubicBezTo>
                    <a:cubicBezTo>
                      <a:pt x="102254" y="483542"/>
                      <a:pt x="184205" y="502233"/>
                      <a:pt x="228775" y="509422"/>
                    </a:cubicBezTo>
                    <a:cubicBezTo>
                      <a:pt x="273345" y="516611"/>
                      <a:pt x="302099" y="541052"/>
                      <a:pt x="332291" y="500795"/>
                    </a:cubicBezTo>
                    <a:cubicBezTo>
                      <a:pt x="362483" y="460538"/>
                      <a:pt x="385487" y="325391"/>
                      <a:pt x="409929" y="267882"/>
                    </a:cubicBezTo>
                    <a:cubicBezTo>
                      <a:pt x="434371" y="210373"/>
                      <a:pt x="519197" y="200309"/>
                      <a:pt x="478941" y="155739"/>
                    </a:cubicBezTo>
                    <a:cubicBezTo>
                      <a:pt x="438685" y="111169"/>
                      <a:pt x="220148" y="6214"/>
                      <a:pt x="168390" y="463"/>
                    </a:cubicBezTo>
                    <a:cubicBezTo>
                      <a:pt x="116632" y="-5288"/>
                      <a:pt x="174141" y="43595"/>
                      <a:pt x="159763" y="86727"/>
                    </a:cubicBezTo>
                    <a:close/>
                  </a:path>
                </a:pathLst>
              </a:custGeom>
              <a:solidFill>
                <a:srgbClr val="CCE6F6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="" xmlns:a16="http://schemas.microsoft.com/office/drawing/2014/main" id="{423D2195-3091-F0E8-D961-7234577BC0E6}"/>
                  </a:ext>
                </a:extLst>
              </p:cNvPr>
              <p:cNvSpPr/>
              <p:nvPr/>
            </p:nvSpPr>
            <p:spPr>
              <a:xfrm rot="19894958">
                <a:off x="5585513" y="6695958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956D9738-40F8-08C0-39E9-2FB35F479075}"/>
                  </a:ext>
                </a:extLst>
              </p:cNvPr>
              <p:cNvSpPr/>
              <p:nvPr/>
            </p:nvSpPr>
            <p:spPr>
              <a:xfrm rot="17454497">
                <a:off x="5770678" y="6882341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7AC8ED4A-444A-A81B-68D3-1A83E30B7FDD}"/>
                  </a:ext>
                </a:extLst>
              </p:cNvPr>
              <p:cNvSpPr/>
              <p:nvPr/>
            </p:nvSpPr>
            <p:spPr>
              <a:xfrm rot="17120930">
                <a:off x="6106468" y="6995817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95" name="Oval 194">
              <a:extLst>
                <a:ext uri="{FF2B5EF4-FFF2-40B4-BE49-F238E27FC236}">
                  <a16:creationId xmlns="" xmlns:a16="http://schemas.microsoft.com/office/drawing/2014/main" id="{19385FDB-A7C8-8C65-FE37-84001A915DEE}"/>
                </a:ext>
              </a:extLst>
            </p:cNvPr>
            <p:cNvSpPr/>
            <p:nvPr/>
          </p:nvSpPr>
          <p:spPr>
            <a:xfrm rot="2412676">
              <a:off x="2649116" y="4621632"/>
              <a:ext cx="1095466" cy="667692"/>
            </a:xfrm>
            <a:prstGeom prst="ellipse">
              <a:avLst/>
            </a:prstGeom>
            <a:solidFill>
              <a:srgbClr val="CDE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70D61ABE-0B77-F58E-4D63-CA75DA573D4F}"/>
                </a:ext>
              </a:extLst>
            </p:cNvPr>
            <p:cNvSpPr/>
            <p:nvPr/>
          </p:nvSpPr>
          <p:spPr>
            <a:xfrm>
              <a:off x="3138064" y="3555797"/>
              <a:ext cx="1353178" cy="1557622"/>
            </a:xfrm>
            <a:custGeom>
              <a:avLst/>
              <a:gdLst>
                <a:gd name="connsiteX0" fmla="*/ 1511339 w 2366977"/>
                <a:gd name="connsiteY0" fmla="*/ 29598 h 2308516"/>
                <a:gd name="connsiteX1" fmla="*/ 985559 w 2366977"/>
                <a:gd name="connsiteY1" fmla="*/ 21978 h 2308516"/>
                <a:gd name="connsiteX2" fmla="*/ 756959 w 2366977"/>
                <a:gd name="connsiteY2" fmla="*/ 6738 h 2308516"/>
                <a:gd name="connsiteX3" fmla="*/ 452159 w 2366977"/>
                <a:gd name="connsiteY3" fmla="*/ 143898 h 2308516"/>
                <a:gd name="connsiteX4" fmla="*/ 170219 w 2366977"/>
                <a:gd name="connsiteY4" fmla="*/ 486798 h 2308516"/>
                <a:gd name="connsiteX5" fmla="*/ 10199 w 2366977"/>
                <a:gd name="connsiteY5" fmla="*/ 1035438 h 2308516"/>
                <a:gd name="connsiteX6" fmla="*/ 33059 w 2366977"/>
                <a:gd name="connsiteY6" fmla="*/ 1462158 h 2308516"/>
                <a:gd name="connsiteX7" fmla="*/ 170219 w 2366977"/>
                <a:gd name="connsiteY7" fmla="*/ 1835538 h 2308516"/>
                <a:gd name="connsiteX8" fmla="*/ 520739 w 2366977"/>
                <a:gd name="connsiteY8" fmla="*/ 2224158 h 2308516"/>
                <a:gd name="connsiteX9" fmla="*/ 802679 w 2366977"/>
                <a:gd name="connsiteY9" fmla="*/ 2292738 h 2308516"/>
                <a:gd name="connsiteX10" fmla="*/ 1092239 w 2366977"/>
                <a:gd name="connsiteY10" fmla="*/ 2285118 h 2308516"/>
                <a:gd name="connsiteX11" fmla="*/ 1252259 w 2366977"/>
                <a:gd name="connsiteY11" fmla="*/ 2285118 h 2308516"/>
                <a:gd name="connsiteX12" fmla="*/ 1610399 w 2366977"/>
                <a:gd name="connsiteY12" fmla="*/ 2300358 h 2308516"/>
                <a:gd name="connsiteX13" fmla="*/ 1960919 w 2366977"/>
                <a:gd name="connsiteY13" fmla="*/ 2140338 h 2308516"/>
                <a:gd name="connsiteX14" fmla="*/ 2219999 w 2366977"/>
                <a:gd name="connsiteY14" fmla="*/ 1782198 h 2308516"/>
                <a:gd name="connsiteX15" fmla="*/ 2364779 w 2366977"/>
                <a:gd name="connsiteY15" fmla="*/ 1302138 h 2308516"/>
                <a:gd name="connsiteX16" fmla="*/ 2288579 w 2366977"/>
                <a:gd name="connsiteY16" fmla="*/ 654438 h 2308516"/>
                <a:gd name="connsiteX17" fmla="*/ 2044739 w 2366977"/>
                <a:gd name="connsiteY17" fmla="*/ 242958 h 2308516"/>
                <a:gd name="connsiteX18" fmla="*/ 1717079 w 2366977"/>
                <a:gd name="connsiteY18" fmla="*/ 37218 h 2308516"/>
                <a:gd name="connsiteX19" fmla="*/ 1511339 w 2366977"/>
                <a:gd name="connsiteY19" fmla="*/ 29598 h 230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66977" h="2308516">
                  <a:moveTo>
                    <a:pt x="1511339" y="29598"/>
                  </a:moveTo>
                  <a:lnTo>
                    <a:pt x="985559" y="21978"/>
                  </a:lnTo>
                  <a:cubicBezTo>
                    <a:pt x="859829" y="18168"/>
                    <a:pt x="845859" y="-13582"/>
                    <a:pt x="756959" y="6738"/>
                  </a:cubicBezTo>
                  <a:cubicBezTo>
                    <a:pt x="668059" y="27058"/>
                    <a:pt x="549949" y="63888"/>
                    <a:pt x="452159" y="143898"/>
                  </a:cubicBezTo>
                  <a:cubicBezTo>
                    <a:pt x="354369" y="223908"/>
                    <a:pt x="243879" y="338208"/>
                    <a:pt x="170219" y="486798"/>
                  </a:cubicBezTo>
                  <a:cubicBezTo>
                    <a:pt x="96559" y="635388"/>
                    <a:pt x="33059" y="872878"/>
                    <a:pt x="10199" y="1035438"/>
                  </a:cubicBezTo>
                  <a:cubicBezTo>
                    <a:pt x="-12661" y="1197998"/>
                    <a:pt x="6389" y="1328808"/>
                    <a:pt x="33059" y="1462158"/>
                  </a:cubicBezTo>
                  <a:cubicBezTo>
                    <a:pt x="59729" y="1595508"/>
                    <a:pt x="88939" y="1708538"/>
                    <a:pt x="170219" y="1835538"/>
                  </a:cubicBezTo>
                  <a:cubicBezTo>
                    <a:pt x="251499" y="1962538"/>
                    <a:pt x="415329" y="2147958"/>
                    <a:pt x="520739" y="2224158"/>
                  </a:cubicBezTo>
                  <a:cubicBezTo>
                    <a:pt x="626149" y="2300358"/>
                    <a:pt x="707429" y="2282578"/>
                    <a:pt x="802679" y="2292738"/>
                  </a:cubicBezTo>
                  <a:cubicBezTo>
                    <a:pt x="897929" y="2302898"/>
                    <a:pt x="1017309" y="2286388"/>
                    <a:pt x="1092239" y="2285118"/>
                  </a:cubicBezTo>
                  <a:cubicBezTo>
                    <a:pt x="1167169" y="2283848"/>
                    <a:pt x="1165899" y="2282578"/>
                    <a:pt x="1252259" y="2285118"/>
                  </a:cubicBezTo>
                  <a:cubicBezTo>
                    <a:pt x="1338619" y="2287658"/>
                    <a:pt x="1492289" y="2324488"/>
                    <a:pt x="1610399" y="2300358"/>
                  </a:cubicBezTo>
                  <a:cubicBezTo>
                    <a:pt x="1728509" y="2276228"/>
                    <a:pt x="1859319" y="2226698"/>
                    <a:pt x="1960919" y="2140338"/>
                  </a:cubicBezTo>
                  <a:cubicBezTo>
                    <a:pt x="2062519" y="2053978"/>
                    <a:pt x="2152689" y="1921898"/>
                    <a:pt x="2219999" y="1782198"/>
                  </a:cubicBezTo>
                  <a:cubicBezTo>
                    <a:pt x="2287309" y="1642498"/>
                    <a:pt x="2353349" y="1490098"/>
                    <a:pt x="2364779" y="1302138"/>
                  </a:cubicBezTo>
                  <a:cubicBezTo>
                    <a:pt x="2376209" y="1114178"/>
                    <a:pt x="2341919" y="830968"/>
                    <a:pt x="2288579" y="654438"/>
                  </a:cubicBezTo>
                  <a:cubicBezTo>
                    <a:pt x="2235239" y="477908"/>
                    <a:pt x="2139989" y="345828"/>
                    <a:pt x="2044739" y="242958"/>
                  </a:cubicBezTo>
                  <a:cubicBezTo>
                    <a:pt x="1949489" y="140088"/>
                    <a:pt x="1802169" y="74048"/>
                    <a:pt x="1717079" y="37218"/>
                  </a:cubicBezTo>
                  <a:cubicBezTo>
                    <a:pt x="1631989" y="388"/>
                    <a:pt x="1633259" y="32138"/>
                    <a:pt x="1511339" y="29598"/>
                  </a:cubicBezTo>
                  <a:close/>
                </a:path>
              </a:pathLst>
            </a:custGeom>
            <a:solidFill>
              <a:srgbClr val="E4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188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5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405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905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949" fill="hold"/>
                                        <p:tgtEl>
                                          <p:spTgt spid="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"/>
                </p:tgtEl>
              </p:cMediaNode>
            </p:audio>
          </p:childTnLst>
        </p:cTn>
      </p:par>
    </p:tnLst>
    <p:bldLst>
      <p:bldP spid="14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77B4DC1-A55C-45DE-8D02-6737F72CB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32"/>
          <a:stretch/>
        </p:blipFill>
        <p:spPr>
          <a:xfrm>
            <a:off x="0" y="-1"/>
            <a:ext cx="12192000" cy="753386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B04D3D1-CEA6-47D4-98E6-68CE1CB527B1}"/>
              </a:ext>
            </a:extLst>
          </p:cNvPr>
          <p:cNvSpPr/>
          <p:nvPr/>
        </p:nvSpPr>
        <p:spPr>
          <a:xfrm>
            <a:off x="1558986" y="646044"/>
            <a:ext cx="8772202" cy="4660162"/>
          </a:xfrm>
          <a:custGeom>
            <a:avLst/>
            <a:gdLst>
              <a:gd name="connsiteX0" fmla="*/ 0 w 8772202"/>
              <a:gd name="connsiteY0" fmla="*/ 776709 h 4660162"/>
              <a:gd name="connsiteX1" fmla="*/ 776709 w 8772202"/>
              <a:gd name="connsiteY1" fmla="*/ 0 h 4660162"/>
              <a:gd name="connsiteX2" fmla="*/ 7995493 w 8772202"/>
              <a:gd name="connsiteY2" fmla="*/ 0 h 4660162"/>
              <a:gd name="connsiteX3" fmla="*/ 8772202 w 8772202"/>
              <a:gd name="connsiteY3" fmla="*/ 776709 h 4660162"/>
              <a:gd name="connsiteX4" fmla="*/ 8772202 w 8772202"/>
              <a:gd name="connsiteY4" fmla="*/ 3883453 h 4660162"/>
              <a:gd name="connsiteX5" fmla="*/ 7995493 w 8772202"/>
              <a:gd name="connsiteY5" fmla="*/ 4660162 h 4660162"/>
              <a:gd name="connsiteX6" fmla="*/ 776709 w 8772202"/>
              <a:gd name="connsiteY6" fmla="*/ 4660162 h 4660162"/>
              <a:gd name="connsiteX7" fmla="*/ 0 w 8772202"/>
              <a:gd name="connsiteY7" fmla="*/ 3883453 h 4660162"/>
              <a:gd name="connsiteX8" fmla="*/ 0 w 8772202"/>
              <a:gd name="connsiteY8" fmla="*/ 776709 h 466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2202" h="4660162" fill="none" extrusionOk="0">
                <a:moveTo>
                  <a:pt x="0" y="776709"/>
                </a:moveTo>
                <a:cubicBezTo>
                  <a:pt x="487" y="360921"/>
                  <a:pt x="366393" y="31299"/>
                  <a:pt x="776709" y="0"/>
                </a:cubicBezTo>
                <a:cubicBezTo>
                  <a:pt x="2894002" y="72427"/>
                  <a:pt x="5802927" y="61419"/>
                  <a:pt x="7995493" y="0"/>
                </a:cubicBezTo>
                <a:cubicBezTo>
                  <a:pt x="8421973" y="-17105"/>
                  <a:pt x="8695567" y="324564"/>
                  <a:pt x="8772202" y="776709"/>
                </a:cubicBezTo>
                <a:cubicBezTo>
                  <a:pt x="8873078" y="1376841"/>
                  <a:pt x="8664889" y="3437697"/>
                  <a:pt x="8772202" y="3883453"/>
                </a:cubicBezTo>
                <a:cubicBezTo>
                  <a:pt x="8787841" y="4233044"/>
                  <a:pt x="8412870" y="4647171"/>
                  <a:pt x="7995493" y="4660162"/>
                </a:cubicBezTo>
                <a:cubicBezTo>
                  <a:pt x="6800994" y="4689989"/>
                  <a:pt x="2247233" y="4580856"/>
                  <a:pt x="776709" y="4660162"/>
                </a:cubicBezTo>
                <a:cubicBezTo>
                  <a:pt x="392876" y="4655060"/>
                  <a:pt x="-42387" y="4320800"/>
                  <a:pt x="0" y="3883453"/>
                </a:cubicBezTo>
                <a:cubicBezTo>
                  <a:pt x="50037" y="2790312"/>
                  <a:pt x="770" y="1626602"/>
                  <a:pt x="0" y="776709"/>
                </a:cubicBezTo>
                <a:close/>
              </a:path>
              <a:path w="8772202" h="4660162" stroke="0" extrusionOk="0">
                <a:moveTo>
                  <a:pt x="0" y="776709"/>
                </a:moveTo>
                <a:cubicBezTo>
                  <a:pt x="71906" y="367344"/>
                  <a:pt x="357076" y="19443"/>
                  <a:pt x="776709" y="0"/>
                </a:cubicBezTo>
                <a:cubicBezTo>
                  <a:pt x="2580127" y="123000"/>
                  <a:pt x="5784152" y="-96860"/>
                  <a:pt x="7995493" y="0"/>
                </a:cubicBezTo>
                <a:cubicBezTo>
                  <a:pt x="8415389" y="-6912"/>
                  <a:pt x="8782729" y="326520"/>
                  <a:pt x="8772202" y="776709"/>
                </a:cubicBezTo>
                <a:cubicBezTo>
                  <a:pt x="8775375" y="1593313"/>
                  <a:pt x="8866469" y="2711884"/>
                  <a:pt x="8772202" y="3883453"/>
                </a:cubicBezTo>
                <a:cubicBezTo>
                  <a:pt x="8745681" y="4322026"/>
                  <a:pt x="8348533" y="4647736"/>
                  <a:pt x="7995493" y="4660162"/>
                </a:cubicBezTo>
                <a:cubicBezTo>
                  <a:pt x="5537383" y="4499455"/>
                  <a:pt x="4369932" y="4699829"/>
                  <a:pt x="776709" y="4660162"/>
                </a:cubicBezTo>
                <a:cubicBezTo>
                  <a:pt x="309097" y="4652356"/>
                  <a:pt x="-15032" y="4305608"/>
                  <a:pt x="0" y="3883453"/>
                </a:cubicBezTo>
                <a:cubicBezTo>
                  <a:pt x="32216" y="3155681"/>
                  <a:pt x="57206" y="1420553"/>
                  <a:pt x="0" y="776709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EFD19D9-98D6-4C3C-AE2D-6B5F93B77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654" y="1499974"/>
            <a:ext cx="4004331" cy="766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6479EF-2589-4433-B7CA-992F5E3BBBA4}"/>
              </a:ext>
            </a:extLst>
          </p:cNvPr>
          <p:cNvSpPr txBox="1"/>
          <p:nvPr/>
        </p:nvSpPr>
        <p:spPr>
          <a:xfrm>
            <a:off x="4010025" y="904875"/>
            <a:ext cx="545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Thứ</a:t>
            </a:r>
            <a:r>
              <a:rPr lang="en-US" sz="2800" dirty="0"/>
              <a:t>….</a:t>
            </a:r>
            <a:r>
              <a:rPr lang="en-US" sz="2800" dirty="0" err="1"/>
              <a:t>ngày</a:t>
            </a:r>
            <a:r>
              <a:rPr lang="en-US" sz="2800" dirty="0"/>
              <a:t>….</a:t>
            </a:r>
            <a:r>
              <a:rPr lang="en-US" sz="2800" dirty="0" err="1"/>
              <a:t>tháng</a:t>
            </a:r>
            <a:r>
              <a:rPr lang="en-US" sz="2800" dirty="0"/>
              <a:t>….</a:t>
            </a:r>
            <a:r>
              <a:rPr lang="en-US" sz="2800" dirty="0" err="1"/>
              <a:t>năm</a:t>
            </a:r>
            <a:r>
              <a:rPr lang="en-US" sz="2800" dirty="0"/>
              <a:t>….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C92FFD3-7922-052D-1713-818EF826F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286" y="2493163"/>
            <a:ext cx="8419306" cy="232887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DC89883-FF35-F3C7-3F8B-24E25C575197}"/>
              </a:ext>
            </a:extLst>
          </p:cNvPr>
          <p:cNvGrpSpPr/>
          <p:nvPr/>
        </p:nvGrpSpPr>
        <p:grpSpPr>
          <a:xfrm>
            <a:off x="108449" y="4065103"/>
            <a:ext cx="2396212" cy="2739637"/>
            <a:chOff x="-4615869" y="638616"/>
            <a:chExt cx="2352951" cy="2907364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8102C329-922A-804E-B98E-8EED7878BA39}"/>
                </a:ext>
              </a:extLst>
            </p:cNvPr>
            <p:cNvGrpSpPr/>
            <p:nvPr/>
          </p:nvGrpSpPr>
          <p:grpSpPr>
            <a:xfrm rot="20955538">
              <a:off x="-3502714" y="2695088"/>
              <a:ext cx="528478" cy="800141"/>
              <a:chOff x="4020641" y="4654716"/>
              <a:chExt cx="1218019" cy="1844138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E88648DD-896B-848D-DC8A-39FA967A990E}"/>
                  </a:ext>
                </a:extLst>
              </p:cNvPr>
              <p:cNvSpPr/>
              <p:nvPr/>
            </p:nvSpPr>
            <p:spPr>
              <a:xfrm rot="20382613">
                <a:off x="4020641" y="4654716"/>
                <a:ext cx="1070785" cy="1833669"/>
              </a:xfrm>
              <a:custGeom>
                <a:avLst/>
                <a:gdLst>
                  <a:gd name="connsiteX0" fmla="*/ 515143 w 522214"/>
                  <a:gd name="connsiteY0" fmla="*/ 23107 h 726590"/>
                  <a:gd name="connsiteX1" fmla="*/ 477043 w 522214"/>
                  <a:gd name="connsiteY1" fmla="*/ 299332 h 726590"/>
                  <a:gd name="connsiteX2" fmla="*/ 457993 w 522214"/>
                  <a:gd name="connsiteY2" fmla="*/ 432682 h 726590"/>
                  <a:gd name="connsiteX3" fmla="*/ 496093 w 522214"/>
                  <a:gd name="connsiteY3" fmla="*/ 527932 h 726590"/>
                  <a:gd name="connsiteX4" fmla="*/ 515143 w 522214"/>
                  <a:gd name="connsiteY4" fmla="*/ 613657 h 726590"/>
                  <a:gd name="connsiteX5" fmla="*/ 372268 w 522214"/>
                  <a:gd name="connsiteY5" fmla="*/ 718432 h 726590"/>
                  <a:gd name="connsiteX6" fmla="*/ 105568 w 522214"/>
                  <a:gd name="connsiteY6" fmla="*/ 708907 h 726590"/>
                  <a:gd name="connsiteX7" fmla="*/ 793 w 522214"/>
                  <a:gd name="connsiteY7" fmla="*/ 623182 h 726590"/>
                  <a:gd name="connsiteX8" fmla="*/ 57943 w 522214"/>
                  <a:gd name="connsiteY8" fmla="*/ 451732 h 726590"/>
                  <a:gd name="connsiteX9" fmla="*/ 67468 w 522214"/>
                  <a:gd name="connsiteY9" fmla="*/ 318382 h 726590"/>
                  <a:gd name="connsiteX10" fmla="*/ 86518 w 522214"/>
                  <a:gd name="connsiteY10" fmla="*/ 127882 h 726590"/>
                  <a:gd name="connsiteX11" fmla="*/ 96043 w 522214"/>
                  <a:gd name="connsiteY11" fmla="*/ 70732 h 726590"/>
                  <a:gd name="connsiteX12" fmla="*/ 134143 w 522214"/>
                  <a:gd name="connsiteY12" fmla="*/ 13582 h 726590"/>
                  <a:gd name="connsiteX13" fmla="*/ 334168 w 522214"/>
                  <a:gd name="connsiteY13" fmla="*/ 13582 h 726590"/>
                  <a:gd name="connsiteX14" fmla="*/ 515143 w 522214"/>
                  <a:gd name="connsiteY14" fmla="*/ 23107 h 72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2214" h="726590">
                    <a:moveTo>
                      <a:pt x="515143" y="23107"/>
                    </a:moveTo>
                    <a:cubicBezTo>
                      <a:pt x="538956" y="70732"/>
                      <a:pt x="486568" y="231070"/>
                      <a:pt x="477043" y="299332"/>
                    </a:cubicBezTo>
                    <a:cubicBezTo>
                      <a:pt x="467518" y="367594"/>
                      <a:pt x="454818" y="394582"/>
                      <a:pt x="457993" y="432682"/>
                    </a:cubicBezTo>
                    <a:cubicBezTo>
                      <a:pt x="461168" y="470782"/>
                      <a:pt x="486568" y="497770"/>
                      <a:pt x="496093" y="527932"/>
                    </a:cubicBezTo>
                    <a:cubicBezTo>
                      <a:pt x="505618" y="558094"/>
                      <a:pt x="535780" y="581907"/>
                      <a:pt x="515143" y="613657"/>
                    </a:cubicBezTo>
                    <a:cubicBezTo>
                      <a:pt x="494506" y="645407"/>
                      <a:pt x="440530" y="702557"/>
                      <a:pt x="372268" y="718432"/>
                    </a:cubicBezTo>
                    <a:cubicBezTo>
                      <a:pt x="304006" y="734307"/>
                      <a:pt x="167480" y="724782"/>
                      <a:pt x="105568" y="708907"/>
                    </a:cubicBezTo>
                    <a:cubicBezTo>
                      <a:pt x="43655" y="693032"/>
                      <a:pt x="8730" y="666044"/>
                      <a:pt x="793" y="623182"/>
                    </a:cubicBezTo>
                    <a:cubicBezTo>
                      <a:pt x="-7144" y="580320"/>
                      <a:pt x="46830" y="502532"/>
                      <a:pt x="57943" y="451732"/>
                    </a:cubicBezTo>
                    <a:cubicBezTo>
                      <a:pt x="69055" y="400932"/>
                      <a:pt x="62705" y="372357"/>
                      <a:pt x="67468" y="318382"/>
                    </a:cubicBezTo>
                    <a:cubicBezTo>
                      <a:pt x="72231" y="264407"/>
                      <a:pt x="81756" y="169157"/>
                      <a:pt x="86518" y="127882"/>
                    </a:cubicBezTo>
                    <a:cubicBezTo>
                      <a:pt x="91280" y="86607"/>
                      <a:pt x="88106" y="89782"/>
                      <a:pt x="96043" y="70732"/>
                    </a:cubicBezTo>
                    <a:cubicBezTo>
                      <a:pt x="103980" y="51682"/>
                      <a:pt x="94455" y="23107"/>
                      <a:pt x="134143" y="13582"/>
                    </a:cubicBezTo>
                    <a:cubicBezTo>
                      <a:pt x="173830" y="4057"/>
                      <a:pt x="278606" y="10407"/>
                      <a:pt x="334168" y="13582"/>
                    </a:cubicBezTo>
                    <a:cubicBezTo>
                      <a:pt x="389730" y="16757"/>
                      <a:pt x="491330" y="-24518"/>
                      <a:pt x="515143" y="23107"/>
                    </a:cubicBezTo>
                    <a:close/>
                  </a:path>
                </a:pathLst>
              </a:custGeom>
              <a:solidFill>
                <a:srgbClr val="C1E4FE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3009B35F-1F50-AC0F-7FEC-35420EF589E6}"/>
                  </a:ext>
                </a:extLst>
              </p:cNvPr>
              <p:cNvSpPr/>
              <p:nvPr/>
            </p:nvSpPr>
            <p:spPr>
              <a:xfrm rot="12380552">
                <a:off x="4974038" y="5932212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31AD82BD-6414-29A7-C158-F42ECEA7F99C}"/>
                  </a:ext>
                </a:extLst>
              </p:cNvPr>
              <p:cNvSpPr/>
              <p:nvPr/>
            </p:nvSpPr>
            <p:spPr>
              <a:xfrm rot="14586516">
                <a:off x="4771021" y="6151957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8AB9750B-144D-3DAA-5F36-C44D601DF5A0}"/>
                  </a:ext>
                </a:extLst>
              </p:cNvPr>
              <p:cNvSpPr/>
              <p:nvPr/>
            </p:nvSpPr>
            <p:spPr>
              <a:xfrm rot="15958610">
                <a:off x="4469475" y="6226216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0C092F46-D93E-B1FA-4F48-C1EDC57644BA}"/>
                </a:ext>
              </a:extLst>
            </p:cNvPr>
            <p:cNvGrpSpPr/>
            <p:nvPr/>
          </p:nvGrpSpPr>
          <p:grpSpPr>
            <a:xfrm rot="21118364">
              <a:off x="-4095131" y="2719836"/>
              <a:ext cx="595815" cy="826144"/>
              <a:chOff x="5534677" y="5602578"/>
              <a:chExt cx="1414370" cy="1672745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5A073FD4-9F0E-BC70-CC09-8B80787FCDD9}"/>
                  </a:ext>
                </a:extLst>
              </p:cNvPr>
              <p:cNvSpPr/>
              <p:nvPr/>
            </p:nvSpPr>
            <p:spPr>
              <a:xfrm>
                <a:off x="5534677" y="5602578"/>
                <a:ext cx="1414370" cy="1672745"/>
              </a:xfrm>
              <a:custGeom>
                <a:avLst/>
                <a:gdLst>
                  <a:gd name="connsiteX0" fmla="*/ 159763 w 489615"/>
                  <a:gd name="connsiteY0" fmla="*/ 86727 h 523355"/>
                  <a:gd name="connsiteX1" fmla="*/ 82125 w 489615"/>
                  <a:gd name="connsiteY1" fmla="*/ 259256 h 523355"/>
                  <a:gd name="connsiteX2" fmla="*/ 13114 w 489615"/>
                  <a:gd name="connsiteY2" fmla="*/ 293761 h 523355"/>
                  <a:gd name="connsiteX3" fmla="*/ 4488 w 489615"/>
                  <a:gd name="connsiteY3" fmla="*/ 354146 h 523355"/>
                  <a:gd name="connsiteX4" fmla="*/ 64873 w 489615"/>
                  <a:gd name="connsiteY4" fmla="*/ 457663 h 523355"/>
                  <a:gd name="connsiteX5" fmla="*/ 228775 w 489615"/>
                  <a:gd name="connsiteY5" fmla="*/ 509422 h 523355"/>
                  <a:gd name="connsiteX6" fmla="*/ 332291 w 489615"/>
                  <a:gd name="connsiteY6" fmla="*/ 500795 h 523355"/>
                  <a:gd name="connsiteX7" fmla="*/ 409929 w 489615"/>
                  <a:gd name="connsiteY7" fmla="*/ 267882 h 523355"/>
                  <a:gd name="connsiteX8" fmla="*/ 478941 w 489615"/>
                  <a:gd name="connsiteY8" fmla="*/ 155739 h 523355"/>
                  <a:gd name="connsiteX9" fmla="*/ 168390 w 489615"/>
                  <a:gd name="connsiteY9" fmla="*/ 463 h 523355"/>
                  <a:gd name="connsiteX10" fmla="*/ 159763 w 489615"/>
                  <a:gd name="connsiteY10" fmla="*/ 86727 h 523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615" h="523355">
                    <a:moveTo>
                      <a:pt x="159763" y="86727"/>
                    </a:moveTo>
                    <a:cubicBezTo>
                      <a:pt x="145385" y="129859"/>
                      <a:pt x="106566" y="224750"/>
                      <a:pt x="82125" y="259256"/>
                    </a:cubicBezTo>
                    <a:cubicBezTo>
                      <a:pt x="57684" y="293762"/>
                      <a:pt x="26054" y="277946"/>
                      <a:pt x="13114" y="293761"/>
                    </a:cubicBezTo>
                    <a:cubicBezTo>
                      <a:pt x="174" y="309576"/>
                      <a:pt x="-4139" y="326829"/>
                      <a:pt x="4488" y="354146"/>
                    </a:cubicBezTo>
                    <a:cubicBezTo>
                      <a:pt x="13114" y="381463"/>
                      <a:pt x="27492" y="431784"/>
                      <a:pt x="64873" y="457663"/>
                    </a:cubicBezTo>
                    <a:cubicBezTo>
                      <a:pt x="102254" y="483542"/>
                      <a:pt x="184205" y="502233"/>
                      <a:pt x="228775" y="509422"/>
                    </a:cubicBezTo>
                    <a:cubicBezTo>
                      <a:pt x="273345" y="516611"/>
                      <a:pt x="302099" y="541052"/>
                      <a:pt x="332291" y="500795"/>
                    </a:cubicBezTo>
                    <a:cubicBezTo>
                      <a:pt x="362483" y="460538"/>
                      <a:pt x="385487" y="325391"/>
                      <a:pt x="409929" y="267882"/>
                    </a:cubicBezTo>
                    <a:cubicBezTo>
                      <a:pt x="434371" y="210373"/>
                      <a:pt x="519197" y="200309"/>
                      <a:pt x="478941" y="155739"/>
                    </a:cubicBezTo>
                    <a:cubicBezTo>
                      <a:pt x="438685" y="111169"/>
                      <a:pt x="220148" y="6214"/>
                      <a:pt x="168390" y="463"/>
                    </a:cubicBezTo>
                    <a:cubicBezTo>
                      <a:pt x="116632" y="-5288"/>
                      <a:pt x="174141" y="43595"/>
                      <a:pt x="159763" y="86727"/>
                    </a:cubicBezTo>
                    <a:close/>
                  </a:path>
                </a:pathLst>
              </a:custGeom>
              <a:solidFill>
                <a:srgbClr val="C1E4FE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E374115E-2113-5CA7-A7BA-F14D2CC7C1A7}"/>
                  </a:ext>
                </a:extLst>
              </p:cNvPr>
              <p:cNvSpPr/>
              <p:nvPr/>
            </p:nvSpPr>
            <p:spPr>
              <a:xfrm rot="19894958">
                <a:off x="5585513" y="6695958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96D2619E-F4DC-70D5-7FDA-B910F8D0D231}"/>
                  </a:ext>
                </a:extLst>
              </p:cNvPr>
              <p:cNvSpPr/>
              <p:nvPr/>
            </p:nvSpPr>
            <p:spPr>
              <a:xfrm rot="17454497">
                <a:off x="5770678" y="6882341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1D920F87-EEF9-A755-D667-8692A7DE0DDD}"/>
                  </a:ext>
                </a:extLst>
              </p:cNvPr>
              <p:cNvSpPr/>
              <p:nvPr/>
            </p:nvSpPr>
            <p:spPr>
              <a:xfrm rot="17120930">
                <a:off x="6106468" y="6995817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A5E645AC-AFDB-4965-5F05-C8CACB858A32}"/>
                </a:ext>
              </a:extLst>
            </p:cNvPr>
            <p:cNvSpPr/>
            <p:nvPr/>
          </p:nvSpPr>
          <p:spPr>
            <a:xfrm rot="1751027">
              <a:off x="-4003111" y="2651768"/>
              <a:ext cx="447700" cy="289700"/>
            </a:xfrm>
            <a:prstGeom prst="ellipse">
              <a:avLst/>
            </a:prstGeom>
            <a:solidFill>
              <a:srgbClr val="C1E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20DF71DD-C368-5EA7-DB8A-46C7A2C2CAD6}"/>
                </a:ext>
              </a:extLst>
            </p:cNvPr>
            <p:cNvGrpSpPr/>
            <p:nvPr/>
          </p:nvGrpSpPr>
          <p:grpSpPr>
            <a:xfrm rot="4011431" flipH="1">
              <a:off x="-3433093" y="2053071"/>
              <a:ext cx="844230" cy="484899"/>
              <a:chOff x="8714428" y="3947702"/>
              <a:chExt cx="521689" cy="419893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6B20F9C0-0B59-72E5-2E1E-AB32233AA23A}"/>
                  </a:ext>
                </a:extLst>
              </p:cNvPr>
              <p:cNvSpPr/>
              <p:nvPr/>
            </p:nvSpPr>
            <p:spPr>
              <a:xfrm>
                <a:off x="8714428" y="3947702"/>
                <a:ext cx="521689" cy="419893"/>
              </a:xfrm>
              <a:custGeom>
                <a:avLst/>
                <a:gdLst>
                  <a:gd name="connsiteX0" fmla="*/ 466304 w 521689"/>
                  <a:gd name="connsiteY0" fmla="*/ 160393 h 419893"/>
                  <a:gd name="connsiteX1" fmla="*/ 252944 w 521689"/>
                  <a:gd name="connsiteY1" fmla="*/ 53713 h 419893"/>
                  <a:gd name="connsiteX2" fmla="*/ 184364 w 521689"/>
                  <a:gd name="connsiteY2" fmla="*/ 373 h 419893"/>
                  <a:gd name="connsiteX3" fmla="*/ 70064 w 521689"/>
                  <a:gd name="connsiteY3" fmla="*/ 38473 h 419893"/>
                  <a:gd name="connsiteX4" fmla="*/ 9104 w 521689"/>
                  <a:gd name="connsiteY4" fmla="*/ 183253 h 419893"/>
                  <a:gd name="connsiteX5" fmla="*/ 9104 w 521689"/>
                  <a:gd name="connsiteY5" fmla="*/ 305173 h 419893"/>
                  <a:gd name="connsiteX6" fmla="*/ 92924 w 521689"/>
                  <a:gd name="connsiteY6" fmla="*/ 381373 h 419893"/>
                  <a:gd name="connsiteX7" fmla="*/ 344384 w 521689"/>
                  <a:gd name="connsiteY7" fmla="*/ 419473 h 419893"/>
                  <a:gd name="connsiteX8" fmla="*/ 512024 w 521689"/>
                  <a:gd name="connsiteY8" fmla="*/ 358513 h 419893"/>
                  <a:gd name="connsiteX9" fmla="*/ 466304 w 521689"/>
                  <a:gd name="connsiteY9" fmla="*/ 160393 h 41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1689" h="419893">
                    <a:moveTo>
                      <a:pt x="466304" y="160393"/>
                    </a:moveTo>
                    <a:cubicBezTo>
                      <a:pt x="423124" y="109593"/>
                      <a:pt x="299934" y="80383"/>
                      <a:pt x="252944" y="53713"/>
                    </a:cubicBezTo>
                    <a:cubicBezTo>
                      <a:pt x="205954" y="27043"/>
                      <a:pt x="214844" y="2913"/>
                      <a:pt x="184364" y="373"/>
                    </a:cubicBezTo>
                    <a:cubicBezTo>
                      <a:pt x="153884" y="-2167"/>
                      <a:pt x="99274" y="7993"/>
                      <a:pt x="70064" y="38473"/>
                    </a:cubicBezTo>
                    <a:cubicBezTo>
                      <a:pt x="40854" y="68953"/>
                      <a:pt x="19264" y="138803"/>
                      <a:pt x="9104" y="183253"/>
                    </a:cubicBezTo>
                    <a:cubicBezTo>
                      <a:pt x="-1056" y="227703"/>
                      <a:pt x="-4866" y="272153"/>
                      <a:pt x="9104" y="305173"/>
                    </a:cubicBezTo>
                    <a:cubicBezTo>
                      <a:pt x="23074" y="338193"/>
                      <a:pt x="37044" y="362323"/>
                      <a:pt x="92924" y="381373"/>
                    </a:cubicBezTo>
                    <a:cubicBezTo>
                      <a:pt x="148804" y="400423"/>
                      <a:pt x="274534" y="423283"/>
                      <a:pt x="344384" y="419473"/>
                    </a:cubicBezTo>
                    <a:cubicBezTo>
                      <a:pt x="414234" y="415663"/>
                      <a:pt x="486624" y="399153"/>
                      <a:pt x="512024" y="358513"/>
                    </a:cubicBezTo>
                    <a:cubicBezTo>
                      <a:pt x="537424" y="317873"/>
                      <a:pt x="509484" y="211193"/>
                      <a:pt x="466304" y="160393"/>
                    </a:cubicBezTo>
                    <a:close/>
                  </a:path>
                </a:pathLst>
              </a:custGeom>
              <a:solidFill>
                <a:srgbClr val="C1E4FE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FAC5A493-AC1D-0923-87C2-B8DE079EC0C6}"/>
                  </a:ext>
                </a:extLst>
              </p:cNvPr>
              <p:cNvSpPr/>
              <p:nvPr/>
            </p:nvSpPr>
            <p:spPr>
              <a:xfrm rot="1249757">
                <a:off x="8749867" y="4003344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00311575-748D-F029-8F34-043E75A0DEBB}"/>
                  </a:ext>
                </a:extLst>
              </p:cNvPr>
              <p:cNvSpPr/>
              <p:nvPr/>
            </p:nvSpPr>
            <p:spPr>
              <a:xfrm rot="1045018">
                <a:off x="8717146" y="4095729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16204806-5E7B-C1D2-1D55-C746F22A1B39}"/>
                  </a:ext>
                </a:extLst>
              </p:cNvPr>
              <p:cNvSpPr/>
              <p:nvPr/>
            </p:nvSpPr>
            <p:spPr>
              <a:xfrm rot="20964916">
                <a:off x="8722621" y="4193663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63FA10AF-9008-2F61-5A88-0155DAC13D94}"/>
                </a:ext>
              </a:extLst>
            </p:cNvPr>
            <p:cNvGrpSpPr/>
            <p:nvPr/>
          </p:nvGrpSpPr>
          <p:grpSpPr>
            <a:xfrm>
              <a:off x="-4106455" y="1896828"/>
              <a:ext cx="1026992" cy="1089780"/>
              <a:chOff x="2714712" y="2934710"/>
              <a:chExt cx="2366977" cy="2511688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0D22E2A5-9002-0729-30DB-D86373C43CD9}"/>
                  </a:ext>
                </a:extLst>
              </p:cNvPr>
              <p:cNvSpPr/>
              <p:nvPr/>
            </p:nvSpPr>
            <p:spPr>
              <a:xfrm>
                <a:off x="2714712" y="2934710"/>
                <a:ext cx="2366977" cy="2511688"/>
              </a:xfrm>
              <a:custGeom>
                <a:avLst/>
                <a:gdLst>
                  <a:gd name="connsiteX0" fmla="*/ 1511339 w 2366977"/>
                  <a:gd name="connsiteY0" fmla="*/ 29598 h 2308516"/>
                  <a:gd name="connsiteX1" fmla="*/ 985559 w 2366977"/>
                  <a:gd name="connsiteY1" fmla="*/ 21978 h 2308516"/>
                  <a:gd name="connsiteX2" fmla="*/ 756959 w 2366977"/>
                  <a:gd name="connsiteY2" fmla="*/ 6738 h 2308516"/>
                  <a:gd name="connsiteX3" fmla="*/ 452159 w 2366977"/>
                  <a:gd name="connsiteY3" fmla="*/ 143898 h 2308516"/>
                  <a:gd name="connsiteX4" fmla="*/ 170219 w 2366977"/>
                  <a:gd name="connsiteY4" fmla="*/ 486798 h 2308516"/>
                  <a:gd name="connsiteX5" fmla="*/ 10199 w 2366977"/>
                  <a:gd name="connsiteY5" fmla="*/ 1035438 h 2308516"/>
                  <a:gd name="connsiteX6" fmla="*/ 33059 w 2366977"/>
                  <a:gd name="connsiteY6" fmla="*/ 1462158 h 2308516"/>
                  <a:gd name="connsiteX7" fmla="*/ 170219 w 2366977"/>
                  <a:gd name="connsiteY7" fmla="*/ 1835538 h 2308516"/>
                  <a:gd name="connsiteX8" fmla="*/ 520739 w 2366977"/>
                  <a:gd name="connsiteY8" fmla="*/ 2224158 h 2308516"/>
                  <a:gd name="connsiteX9" fmla="*/ 802679 w 2366977"/>
                  <a:gd name="connsiteY9" fmla="*/ 2292738 h 2308516"/>
                  <a:gd name="connsiteX10" fmla="*/ 1092239 w 2366977"/>
                  <a:gd name="connsiteY10" fmla="*/ 2285118 h 2308516"/>
                  <a:gd name="connsiteX11" fmla="*/ 1252259 w 2366977"/>
                  <a:gd name="connsiteY11" fmla="*/ 2285118 h 2308516"/>
                  <a:gd name="connsiteX12" fmla="*/ 1610399 w 2366977"/>
                  <a:gd name="connsiteY12" fmla="*/ 2300358 h 2308516"/>
                  <a:gd name="connsiteX13" fmla="*/ 1960919 w 2366977"/>
                  <a:gd name="connsiteY13" fmla="*/ 2140338 h 2308516"/>
                  <a:gd name="connsiteX14" fmla="*/ 2219999 w 2366977"/>
                  <a:gd name="connsiteY14" fmla="*/ 1782198 h 2308516"/>
                  <a:gd name="connsiteX15" fmla="*/ 2364779 w 2366977"/>
                  <a:gd name="connsiteY15" fmla="*/ 1302138 h 2308516"/>
                  <a:gd name="connsiteX16" fmla="*/ 2288579 w 2366977"/>
                  <a:gd name="connsiteY16" fmla="*/ 654438 h 2308516"/>
                  <a:gd name="connsiteX17" fmla="*/ 2044739 w 2366977"/>
                  <a:gd name="connsiteY17" fmla="*/ 242958 h 2308516"/>
                  <a:gd name="connsiteX18" fmla="*/ 1717079 w 2366977"/>
                  <a:gd name="connsiteY18" fmla="*/ 37218 h 2308516"/>
                  <a:gd name="connsiteX19" fmla="*/ 1511339 w 2366977"/>
                  <a:gd name="connsiteY19" fmla="*/ 29598 h 230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66977" h="2308516">
                    <a:moveTo>
                      <a:pt x="1511339" y="29598"/>
                    </a:moveTo>
                    <a:lnTo>
                      <a:pt x="985559" y="21978"/>
                    </a:lnTo>
                    <a:cubicBezTo>
                      <a:pt x="859829" y="18168"/>
                      <a:pt x="845859" y="-13582"/>
                      <a:pt x="756959" y="6738"/>
                    </a:cubicBezTo>
                    <a:cubicBezTo>
                      <a:pt x="668059" y="27058"/>
                      <a:pt x="549949" y="63888"/>
                      <a:pt x="452159" y="143898"/>
                    </a:cubicBezTo>
                    <a:cubicBezTo>
                      <a:pt x="354369" y="223908"/>
                      <a:pt x="243879" y="338208"/>
                      <a:pt x="170219" y="486798"/>
                    </a:cubicBezTo>
                    <a:cubicBezTo>
                      <a:pt x="96559" y="635388"/>
                      <a:pt x="33059" y="872878"/>
                      <a:pt x="10199" y="1035438"/>
                    </a:cubicBezTo>
                    <a:cubicBezTo>
                      <a:pt x="-12661" y="1197998"/>
                      <a:pt x="6389" y="1328808"/>
                      <a:pt x="33059" y="1462158"/>
                    </a:cubicBezTo>
                    <a:cubicBezTo>
                      <a:pt x="59729" y="1595508"/>
                      <a:pt x="88939" y="1708538"/>
                      <a:pt x="170219" y="1835538"/>
                    </a:cubicBezTo>
                    <a:cubicBezTo>
                      <a:pt x="251499" y="1962538"/>
                      <a:pt x="415329" y="2147958"/>
                      <a:pt x="520739" y="2224158"/>
                    </a:cubicBezTo>
                    <a:cubicBezTo>
                      <a:pt x="626149" y="2300358"/>
                      <a:pt x="707429" y="2282578"/>
                      <a:pt x="802679" y="2292738"/>
                    </a:cubicBezTo>
                    <a:cubicBezTo>
                      <a:pt x="897929" y="2302898"/>
                      <a:pt x="1017309" y="2286388"/>
                      <a:pt x="1092239" y="2285118"/>
                    </a:cubicBezTo>
                    <a:cubicBezTo>
                      <a:pt x="1167169" y="2283848"/>
                      <a:pt x="1165899" y="2282578"/>
                      <a:pt x="1252259" y="2285118"/>
                    </a:cubicBezTo>
                    <a:cubicBezTo>
                      <a:pt x="1338619" y="2287658"/>
                      <a:pt x="1492289" y="2324488"/>
                      <a:pt x="1610399" y="2300358"/>
                    </a:cubicBezTo>
                    <a:cubicBezTo>
                      <a:pt x="1728509" y="2276228"/>
                      <a:pt x="1859319" y="2226698"/>
                      <a:pt x="1960919" y="2140338"/>
                    </a:cubicBezTo>
                    <a:cubicBezTo>
                      <a:pt x="2062519" y="2053978"/>
                      <a:pt x="2152689" y="1921898"/>
                      <a:pt x="2219999" y="1782198"/>
                    </a:cubicBezTo>
                    <a:cubicBezTo>
                      <a:pt x="2287309" y="1642498"/>
                      <a:pt x="2353349" y="1490098"/>
                      <a:pt x="2364779" y="1302138"/>
                    </a:cubicBezTo>
                    <a:cubicBezTo>
                      <a:pt x="2376209" y="1114178"/>
                      <a:pt x="2341919" y="830968"/>
                      <a:pt x="2288579" y="654438"/>
                    </a:cubicBezTo>
                    <a:cubicBezTo>
                      <a:pt x="2235239" y="477908"/>
                      <a:pt x="2139989" y="345828"/>
                      <a:pt x="2044739" y="242958"/>
                    </a:cubicBezTo>
                    <a:cubicBezTo>
                      <a:pt x="1949489" y="140088"/>
                      <a:pt x="1802169" y="74048"/>
                      <a:pt x="1717079" y="37218"/>
                    </a:cubicBezTo>
                    <a:cubicBezTo>
                      <a:pt x="1631989" y="388"/>
                      <a:pt x="1633259" y="32138"/>
                      <a:pt x="1511339" y="29598"/>
                    </a:cubicBezTo>
                    <a:close/>
                  </a:path>
                </a:pathLst>
              </a:custGeom>
              <a:solidFill>
                <a:srgbClr val="C1E4FE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2" name="Picture 4" descr="Hình ảnh Cà Vạt Nơ đen Thắt Nơ đơn Giản điềm Tĩnh PNG , Thắt Nơ, Cái Nơ  đen, Thắt Nơ PNG miễn phí tải tập tin PSDComment và Vector">
                <a:extLst>
                  <a:ext uri="{FF2B5EF4-FFF2-40B4-BE49-F238E27FC236}">
                    <a16:creationId xmlns="" xmlns:a16="http://schemas.microsoft.com/office/drawing/2014/main" id="{FCD7D598-51EF-9A23-3BAC-E617FDBCC4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7813" r="94219">
                            <a14:foregroundMark x1="7813" y1="49688" x2="7813" y2="49688"/>
                            <a14:foregroundMark x1="94219" y1="47813" x2="94219" y2="4781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86" t="27085" b="26519"/>
              <a:stretch/>
            </p:blipFill>
            <p:spPr bwMode="auto">
              <a:xfrm>
                <a:off x="3482792" y="3103976"/>
                <a:ext cx="892236" cy="432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64292DFE-600C-0203-9B77-DD7E6EEF97BD}"/>
                </a:ext>
              </a:extLst>
            </p:cNvPr>
            <p:cNvSpPr/>
            <p:nvPr/>
          </p:nvSpPr>
          <p:spPr>
            <a:xfrm>
              <a:off x="-3860535" y="2171747"/>
              <a:ext cx="587122" cy="675826"/>
            </a:xfrm>
            <a:custGeom>
              <a:avLst/>
              <a:gdLst>
                <a:gd name="connsiteX0" fmla="*/ 1511339 w 2366977"/>
                <a:gd name="connsiteY0" fmla="*/ 29598 h 2308516"/>
                <a:gd name="connsiteX1" fmla="*/ 985559 w 2366977"/>
                <a:gd name="connsiteY1" fmla="*/ 21978 h 2308516"/>
                <a:gd name="connsiteX2" fmla="*/ 756959 w 2366977"/>
                <a:gd name="connsiteY2" fmla="*/ 6738 h 2308516"/>
                <a:gd name="connsiteX3" fmla="*/ 452159 w 2366977"/>
                <a:gd name="connsiteY3" fmla="*/ 143898 h 2308516"/>
                <a:gd name="connsiteX4" fmla="*/ 170219 w 2366977"/>
                <a:gd name="connsiteY4" fmla="*/ 486798 h 2308516"/>
                <a:gd name="connsiteX5" fmla="*/ 10199 w 2366977"/>
                <a:gd name="connsiteY5" fmla="*/ 1035438 h 2308516"/>
                <a:gd name="connsiteX6" fmla="*/ 33059 w 2366977"/>
                <a:gd name="connsiteY6" fmla="*/ 1462158 h 2308516"/>
                <a:gd name="connsiteX7" fmla="*/ 170219 w 2366977"/>
                <a:gd name="connsiteY7" fmla="*/ 1835538 h 2308516"/>
                <a:gd name="connsiteX8" fmla="*/ 520739 w 2366977"/>
                <a:gd name="connsiteY8" fmla="*/ 2224158 h 2308516"/>
                <a:gd name="connsiteX9" fmla="*/ 802679 w 2366977"/>
                <a:gd name="connsiteY9" fmla="*/ 2292738 h 2308516"/>
                <a:gd name="connsiteX10" fmla="*/ 1092239 w 2366977"/>
                <a:gd name="connsiteY10" fmla="*/ 2285118 h 2308516"/>
                <a:gd name="connsiteX11" fmla="*/ 1252259 w 2366977"/>
                <a:gd name="connsiteY11" fmla="*/ 2285118 h 2308516"/>
                <a:gd name="connsiteX12" fmla="*/ 1610399 w 2366977"/>
                <a:gd name="connsiteY12" fmla="*/ 2300358 h 2308516"/>
                <a:gd name="connsiteX13" fmla="*/ 1960919 w 2366977"/>
                <a:gd name="connsiteY13" fmla="*/ 2140338 h 2308516"/>
                <a:gd name="connsiteX14" fmla="*/ 2219999 w 2366977"/>
                <a:gd name="connsiteY14" fmla="*/ 1782198 h 2308516"/>
                <a:gd name="connsiteX15" fmla="*/ 2364779 w 2366977"/>
                <a:gd name="connsiteY15" fmla="*/ 1302138 h 2308516"/>
                <a:gd name="connsiteX16" fmla="*/ 2288579 w 2366977"/>
                <a:gd name="connsiteY16" fmla="*/ 654438 h 2308516"/>
                <a:gd name="connsiteX17" fmla="*/ 2044739 w 2366977"/>
                <a:gd name="connsiteY17" fmla="*/ 242958 h 2308516"/>
                <a:gd name="connsiteX18" fmla="*/ 1717079 w 2366977"/>
                <a:gd name="connsiteY18" fmla="*/ 37218 h 2308516"/>
                <a:gd name="connsiteX19" fmla="*/ 1511339 w 2366977"/>
                <a:gd name="connsiteY19" fmla="*/ 29598 h 230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66977" h="2308516">
                  <a:moveTo>
                    <a:pt x="1511339" y="29598"/>
                  </a:moveTo>
                  <a:lnTo>
                    <a:pt x="985559" y="21978"/>
                  </a:lnTo>
                  <a:cubicBezTo>
                    <a:pt x="859829" y="18168"/>
                    <a:pt x="845859" y="-13582"/>
                    <a:pt x="756959" y="6738"/>
                  </a:cubicBezTo>
                  <a:cubicBezTo>
                    <a:pt x="668059" y="27058"/>
                    <a:pt x="549949" y="63888"/>
                    <a:pt x="452159" y="143898"/>
                  </a:cubicBezTo>
                  <a:cubicBezTo>
                    <a:pt x="354369" y="223908"/>
                    <a:pt x="243879" y="338208"/>
                    <a:pt x="170219" y="486798"/>
                  </a:cubicBezTo>
                  <a:cubicBezTo>
                    <a:pt x="96559" y="635388"/>
                    <a:pt x="33059" y="872878"/>
                    <a:pt x="10199" y="1035438"/>
                  </a:cubicBezTo>
                  <a:cubicBezTo>
                    <a:pt x="-12661" y="1197998"/>
                    <a:pt x="6389" y="1328808"/>
                    <a:pt x="33059" y="1462158"/>
                  </a:cubicBezTo>
                  <a:cubicBezTo>
                    <a:pt x="59729" y="1595508"/>
                    <a:pt x="88939" y="1708538"/>
                    <a:pt x="170219" y="1835538"/>
                  </a:cubicBezTo>
                  <a:cubicBezTo>
                    <a:pt x="251499" y="1962538"/>
                    <a:pt x="415329" y="2147958"/>
                    <a:pt x="520739" y="2224158"/>
                  </a:cubicBezTo>
                  <a:cubicBezTo>
                    <a:pt x="626149" y="2300358"/>
                    <a:pt x="707429" y="2282578"/>
                    <a:pt x="802679" y="2292738"/>
                  </a:cubicBezTo>
                  <a:cubicBezTo>
                    <a:pt x="897929" y="2302898"/>
                    <a:pt x="1017309" y="2286388"/>
                    <a:pt x="1092239" y="2285118"/>
                  </a:cubicBezTo>
                  <a:cubicBezTo>
                    <a:pt x="1167169" y="2283848"/>
                    <a:pt x="1165899" y="2282578"/>
                    <a:pt x="1252259" y="2285118"/>
                  </a:cubicBezTo>
                  <a:cubicBezTo>
                    <a:pt x="1338619" y="2287658"/>
                    <a:pt x="1492289" y="2324488"/>
                    <a:pt x="1610399" y="2300358"/>
                  </a:cubicBezTo>
                  <a:cubicBezTo>
                    <a:pt x="1728509" y="2276228"/>
                    <a:pt x="1859319" y="2226698"/>
                    <a:pt x="1960919" y="2140338"/>
                  </a:cubicBezTo>
                  <a:cubicBezTo>
                    <a:pt x="2062519" y="2053978"/>
                    <a:pt x="2152689" y="1921898"/>
                    <a:pt x="2219999" y="1782198"/>
                  </a:cubicBezTo>
                  <a:cubicBezTo>
                    <a:pt x="2287309" y="1642498"/>
                    <a:pt x="2353349" y="1490098"/>
                    <a:pt x="2364779" y="1302138"/>
                  </a:cubicBezTo>
                  <a:cubicBezTo>
                    <a:pt x="2376209" y="1114178"/>
                    <a:pt x="2341919" y="830968"/>
                    <a:pt x="2288579" y="654438"/>
                  </a:cubicBezTo>
                  <a:cubicBezTo>
                    <a:pt x="2235239" y="477908"/>
                    <a:pt x="2139989" y="345828"/>
                    <a:pt x="2044739" y="242958"/>
                  </a:cubicBezTo>
                  <a:cubicBezTo>
                    <a:pt x="1949489" y="140088"/>
                    <a:pt x="1802169" y="74048"/>
                    <a:pt x="1717079" y="37218"/>
                  </a:cubicBezTo>
                  <a:cubicBezTo>
                    <a:pt x="1631989" y="388"/>
                    <a:pt x="1633259" y="32138"/>
                    <a:pt x="1511339" y="29598"/>
                  </a:cubicBezTo>
                  <a:close/>
                </a:path>
              </a:pathLst>
            </a:custGeom>
            <a:solidFill>
              <a:srgbClr val="E4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23A448F1-91F6-69D2-8F62-C6A66454384E}"/>
                </a:ext>
              </a:extLst>
            </p:cNvPr>
            <p:cNvGrpSpPr/>
            <p:nvPr/>
          </p:nvGrpSpPr>
          <p:grpSpPr>
            <a:xfrm rot="16995439">
              <a:off x="-4618872" y="2113128"/>
              <a:ext cx="842563" cy="570539"/>
              <a:chOff x="8714428" y="3947702"/>
              <a:chExt cx="521689" cy="419893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C0FE7A7D-9E69-29C4-9B50-2E53558C0AD7}"/>
                  </a:ext>
                </a:extLst>
              </p:cNvPr>
              <p:cNvSpPr/>
              <p:nvPr/>
            </p:nvSpPr>
            <p:spPr>
              <a:xfrm>
                <a:off x="8714428" y="3947702"/>
                <a:ext cx="521689" cy="419893"/>
              </a:xfrm>
              <a:custGeom>
                <a:avLst/>
                <a:gdLst>
                  <a:gd name="connsiteX0" fmla="*/ 466304 w 521689"/>
                  <a:gd name="connsiteY0" fmla="*/ 160393 h 419893"/>
                  <a:gd name="connsiteX1" fmla="*/ 252944 w 521689"/>
                  <a:gd name="connsiteY1" fmla="*/ 53713 h 419893"/>
                  <a:gd name="connsiteX2" fmla="*/ 184364 w 521689"/>
                  <a:gd name="connsiteY2" fmla="*/ 373 h 419893"/>
                  <a:gd name="connsiteX3" fmla="*/ 70064 w 521689"/>
                  <a:gd name="connsiteY3" fmla="*/ 38473 h 419893"/>
                  <a:gd name="connsiteX4" fmla="*/ 9104 w 521689"/>
                  <a:gd name="connsiteY4" fmla="*/ 183253 h 419893"/>
                  <a:gd name="connsiteX5" fmla="*/ 9104 w 521689"/>
                  <a:gd name="connsiteY5" fmla="*/ 305173 h 419893"/>
                  <a:gd name="connsiteX6" fmla="*/ 92924 w 521689"/>
                  <a:gd name="connsiteY6" fmla="*/ 381373 h 419893"/>
                  <a:gd name="connsiteX7" fmla="*/ 344384 w 521689"/>
                  <a:gd name="connsiteY7" fmla="*/ 419473 h 419893"/>
                  <a:gd name="connsiteX8" fmla="*/ 512024 w 521689"/>
                  <a:gd name="connsiteY8" fmla="*/ 358513 h 419893"/>
                  <a:gd name="connsiteX9" fmla="*/ 466304 w 521689"/>
                  <a:gd name="connsiteY9" fmla="*/ 160393 h 41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1689" h="419893">
                    <a:moveTo>
                      <a:pt x="466304" y="160393"/>
                    </a:moveTo>
                    <a:cubicBezTo>
                      <a:pt x="423124" y="109593"/>
                      <a:pt x="299934" y="80383"/>
                      <a:pt x="252944" y="53713"/>
                    </a:cubicBezTo>
                    <a:cubicBezTo>
                      <a:pt x="205954" y="27043"/>
                      <a:pt x="214844" y="2913"/>
                      <a:pt x="184364" y="373"/>
                    </a:cubicBezTo>
                    <a:cubicBezTo>
                      <a:pt x="153884" y="-2167"/>
                      <a:pt x="99274" y="7993"/>
                      <a:pt x="70064" y="38473"/>
                    </a:cubicBezTo>
                    <a:cubicBezTo>
                      <a:pt x="40854" y="68953"/>
                      <a:pt x="19264" y="138803"/>
                      <a:pt x="9104" y="183253"/>
                    </a:cubicBezTo>
                    <a:cubicBezTo>
                      <a:pt x="-1056" y="227703"/>
                      <a:pt x="-4866" y="272153"/>
                      <a:pt x="9104" y="305173"/>
                    </a:cubicBezTo>
                    <a:cubicBezTo>
                      <a:pt x="23074" y="338193"/>
                      <a:pt x="37044" y="362323"/>
                      <a:pt x="92924" y="381373"/>
                    </a:cubicBezTo>
                    <a:cubicBezTo>
                      <a:pt x="148804" y="400423"/>
                      <a:pt x="274534" y="423283"/>
                      <a:pt x="344384" y="419473"/>
                    </a:cubicBezTo>
                    <a:cubicBezTo>
                      <a:pt x="414234" y="415663"/>
                      <a:pt x="486624" y="399153"/>
                      <a:pt x="512024" y="358513"/>
                    </a:cubicBezTo>
                    <a:cubicBezTo>
                      <a:pt x="537424" y="317873"/>
                      <a:pt x="509484" y="211193"/>
                      <a:pt x="466304" y="160393"/>
                    </a:cubicBezTo>
                    <a:close/>
                  </a:path>
                </a:pathLst>
              </a:custGeom>
              <a:solidFill>
                <a:srgbClr val="C1E4FE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2C3AD419-3ACA-1E6B-26DB-D42F59CC9B99}"/>
                  </a:ext>
                </a:extLst>
              </p:cNvPr>
              <p:cNvSpPr/>
              <p:nvPr/>
            </p:nvSpPr>
            <p:spPr>
              <a:xfrm rot="2190047">
                <a:off x="8767526" y="3990833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952628AB-B4FE-BC47-2EE3-B7FC17F1AA09}"/>
                  </a:ext>
                </a:extLst>
              </p:cNvPr>
              <p:cNvSpPr/>
              <p:nvPr/>
            </p:nvSpPr>
            <p:spPr>
              <a:xfrm rot="1045018">
                <a:off x="8725239" y="4064202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157BEB74-9088-96D8-4966-4B2B7D5140DF}"/>
                  </a:ext>
                </a:extLst>
              </p:cNvPr>
              <p:cNvSpPr/>
              <p:nvPr/>
            </p:nvSpPr>
            <p:spPr>
              <a:xfrm rot="21579248">
                <a:off x="8718213" y="4164448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4E6567BE-88F2-D0BA-16D9-3A86ED7AF5E0}"/>
                </a:ext>
              </a:extLst>
            </p:cNvPr>
            <p:cNvGrpSpPr/>
            <p:nvPr/>
          </p:nvGrpSpPr>
          <p:grpSpPr>
            <a:xfrm rot="1438342">
              <a:off x="-4615869" y="903444"/>
              <a:ext cx="619954" cy="957252"/>
              <a:chOff x="4915372" y="3241466"/>
              <a:chExt cx="958097" cy="1470949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99BCF1A4-A2CF-405A-5260-6B397E3FB7C0}"/>
                  </a:ext>
                </a:extLst>
              </p:cNvPr>
              <p:cNvSpPr/>
              <p:nvPr/>
            </p:nvSpPr>
            <p:spPr>
              <a:xfrm>
                <a:off x="4915372" y="3241466"/>
                <a:ext cx="958097" cy="1470949"/>
              </a:xfrm>
              <a:custGeom>
                <a:avLst/>
                <a:gdLst>
                  <a:gd name="connsiteX0" fmla="*/ 789759 w 817751"/>
                  <a:gd name="connsiteY0" fmla="*/ 246682 h 1272704"/>
                  <a:gd name="connsiteX1" fmla="*/ 584486 w 817751"/>
                  <a:gd name="connsiteY1" fmla="*/ 190698 h 1272704"/>
                  <a:gd name="connsiteX2" fmla="*/ 472518 w 817751"/>
                  <a:gd name="connsiteY2" fmla="*/ 97392 h 1272704"/>
                  <a:gd name="connsiteX3" fmla="*/ 323229 w 817751"/>
                  <a:gd name="connsiteY3" fmla="*/ 13416 h 1272704"/>
                  <a:gd name="connsiteX4" fmla="*/ 155278 w 817751"/>
                  <a:gd name="connsiteY4" fmla="*/ 32078 h 1272704"/>
                  <a:gd name="connsiteX5" fmla="*/ 80633 w 817751"/>
                  <a:gd name="connsiteY5" fmla="*/ 311996 h 1272704"/>
                  <a:gd name="connsiteX6" fmla="*/ 5988 w 817751"/>
                  <a:gd name="connsiteY6" fmla="*/ 498608 h 1272704"/>
                  <a:gd name="connsiteX7" fmla="*/ 24649 w 817751"/>
                  <a:gd name="connsiteY7" fmla="*/ 601245 h 1272704"/>
                  <a:gd name="connsiteX8" fmla="*/ 183269 w 817751"/>
                  <a:gd name="connsiteY8" fmla="*/ 647898 h 1272704"/>
                  <a:gd name="connsiteX9" fmla="*/ 201931 w 817751"/>
                  <a:gd name="connsiteY9" fmla="*/ 797188 h 1272704"/>
                  <a:gd name="connsiteX10" fmla="*/ 304567 w 817751"/>
                  <a:gd name="connsiteY10" fmla="*/ 937147 h 1272704"/>
                  <a:gd name="connsiteX11" fmla="*/ 341890 w 817751"/>
                  <a:gd name="connsiteY11" fmla="*/ 1077106 h 1272704"/>
                  <a:gd name="connsiteX12" fmla="*/ 360551 w 817751"/>
                  <a:gd name="connsiteY12" fmla="*/ 1217065 h 1272704"/>
                  <a:gd name="connsiteX13" fmla="*/ 472518 w 817751"/>
                  <a:gd name="connsiteY13" fmla="*/ 1263718 h 1272704"/>
                  <a:gd name="connsiteX14" fmla="*/ 705784 w 817751"/>
                  <a:gd name="connsiteY14" fmla="*/ 1049114 h 1272704"/>
                  <a:gd name="connsiteX15" fmla="*/ 789759 w 817751"/>
                  <a:gd name="connsiteY15" fmla="*/ 853171 h 1272704"/>
                  <a:gd name="connsiteX16" fmla="*/ 789759 w 817751"/>
                  <a:gd name="connsiteY16" fmla="*/ 638567 h 1272704"/>
                  <a:gd name="connsiteX17" fmla="*/ 817751 w 817751"/>
                  <a:gd name="connsiteY17" fmla="*/ 526600 h 1272704"/>
                  <a:gd name="connsiteX18" fmla="*/ 789759 w 817751"/>
                  <a:gd name="connsiteY18" fmla="*/ 405302 h 1272704"/>
                  <a:gd name="connsiteX19" fmla="*/ 789759 w 817751"/>
                  <a:gd name="connsiteY19" fmla="*/ 246682 h 12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17751" h="1272704">
                    <a:moveTo>
                      <a:pt x="789759" y="246682"/>
                    </a:moveTo>
                    <a:cubicBezTo>
                      <a:pt x="755547" y="210915"/>
                      <a:pt x="637359" y="215580"/>
                      <a:pt x="584486" y="190698"/>
                    </a:cubicBezTo>
                    <a:cubicBezTo>
                      <a:pt x="531613" y="165816"/>
                      <a:pt x="516061" y="126939"/>
                      <a:pt x="472518" y="97392"/>
                    </a:cubicBezTo>
                    <a:cubicBezTo>
                      <a:pt x="428975" y="67845"/>
                      <a:pt x="376102" y="24302"/>
                      <a:pt x="323229" y="13416"/>
                    </a:cubicBezTo>
                    <a:cubicBezTo>
                      <a:pt x="270356" y="2530"/>
                      <a:pt x="195711" y="-17685"/>
                      <a:pt x="155278" y="32078"/>
                    </a:cubicBezTo>
                    <a:cubicBezTo>
                      <a:pt x="114845" y="81841"/>
                      <a:pt x="105515" y="234241"/>
                      <a:pt x="80633" y="311996"/>
                    </a:cubicBezTo>
                    <a:cubicBezTo>
                      <a:pt x="55751" y="389751"/>
                      <a:pt x="15319" y="450400"/>
                      <a:pt x="5988" y="498608"/>
                    </a:cubicBezTo>
                    <a:cubicBezTo>
                      <a:pt x="-3343" y="546816"/>
                      <a:pt x="-4898" y="576363"/>
                      <a:pt x="24649" y="601245"/>
                    </a:cubicBezTo>
                    <a:cubicBezTo>
                      <a:pt x="54196" y="626127"/>
                      <a:pt x="153722" y="615241"/>
                      <a:pt x="183269" y="647898"/>
                    </a:cubicBezTo>
                    <a:cubicBezTo>
                      <a:pt x="212816" y="680555"/>
                      <a:pt x="181715" y="748980"/>
                      <a:pt x="201931" y="797188"/>
                    </a:cubicBezTo>
                    <a:cubicBezTo>
                      <a:pt x="222147" y="845396"/>
                      <a:pt x="281240" y="890494"/>
                      <a:pt x="304567" y="937147"/>
                    </a:cubicBezTo>
                    <a:cubicBezTo>
                      <a:pt x="327894" y="983800"/>
                      <a:pt x="332559" y="1030453"/>
                      <a:pt x="341890" y="1077106"/>
                    </a:cubicBezTo>
                    <a:cubicBezTo>
                      <a:pt x="351221" y="1123759"/>
                      <a:pt x="338780" y="1185963"/>
                      <a:pt x="360551" y="1217065"/>
                    </a:cubicBezTo>
                    <a:cubicBezTo>
                      <a:pt x="382322" y="1248167"/>
                      <a:pt x="414979" y="1291710"/>
                      <a:pt x="472518" y="1263718"/>
                    </a:cubicBezTo>
                    <a:cubicBezTo>
                      <a:pt x="530057" y="1235726"/>
                      <a:pt x="652910" y="1117539"/>
                      <a:pt x="705784" y="1049114"/>
                    </a:cubicBezTo>
                    <a:cubicBezTo>
                      <a:pt x="758657" y="980690"/>
                      <a:pt x="775763" y="921596"/>
                      <a:pt x="789759" y="853171"/>
                    </a:cubicBezTo>
                    <a:cubicBezTo>
                      <a:pt x="803755" y="784747"/>
                      <a:pt x="785094" y="692995"/>
                      <a:pt x="789759" y="638567"/>
                    </a:cubicBezTo>
                    <a:cubicBezTo>
                      <a:pt x="794424" y="584139"/>
                      <a:pt x="817751" y="565477"/>
                      <a:pt x="817751" y="526600"/>
                    </a:cubicBezTo>
                    <a:cubicBezTo>
                      <a:pt x="817751" y="487723"/>
                      <a:pt x="789759" y="445735"/>
                      <a:pt x="789759" y="405302"/>
                    </a:cubicBezTo>
                    <a:cubicBezTo>
                      <a:pt x="789759" y="364869"/>
                      <a:pt x="823971" y="282449"/>
                      <a:pt x="789759" y="246682"/>
                    </a:cubicBezTo>
                    <a:close/>
                  </a:path>
                </a:pathLst>
              </a:custGeom>
              <a:solidFill>
                <a:srgbClr val="C1E4FE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="" xmlns:a16="http://schemas.microsoft.com/office/drawing/2014/main" id="{5E1575DC-2B3D-E876-95DA-77DA4B42334D}"/>
                  </a:ext>
                </a:extLst>
              </p:cNvPr>
              <p:cNvGrpSpPr/>
              <p:nvPr/>
            </p:nvGrpSpPr>
            <p:grpSpPr>
              <a:xfrm>
                <a:off x="5000259" y="3300122"/>
                <a:ext cx="826200" cy="1310028"/>
                <a:chOff x="5000259" y="3300122"/>
                <a:chExt cx="826200" cy="1310028"/>
              </a:xfrm>
            </p:grpSpPr>
            <p:sp>
              <p:nvSpPr>
                <p:cNvPr id="63" name="Freeform: Shape 62">
                  <a:extLst>
                    <a:ext uri="{FF2B5EF4-FFF2-40B4-BE49-F238E27FC236}">
                      <a16:creationId xmlns="" xmlns:a16="http://schemas.microsoft.com/office/drawing/2014/main" id="{DF163EEF-D171-3960-AE98-AB57805D2689}"/>
                    </a:ext>
                  </a:extLst>
                </p:cNvPr>
                <p:cNvSpPr/>
                <p:nvPr/>
              </p:nvSpPr>
              <p:spPr>
                <a:xfrm>
                  <a:off x="5000259" y="3337446"/>
                  <a:ext cx="817751" cy="1272704"/>
                </a:xfrm>
                <a:custGeom>
                  <a:avLst/>
                  <a:gdLst>
                    <a:gd name="connsiteX0" fmla="*/ 789759 w 817751"/>
                    <a:gd name="connsiteY0" fmla="*/ 246682 h 1272704"/>
                    <a:gd name="connsiteX1" fmla="*/ 584486 w 817751"/>
                    <a:gd name="connsiteY1" fmla="*/ 190698 h 1272704"/>
                    <a:gd name="connsiteX2" fmla="*/ 472518 w 817751"/>
                    <a:gd name="connsiteY2" fmla="*/ 97392 h 1272704"/>
                    <a:gd name="connsiteX3" fmla="*/ 323229 w 817751"/>
                    <a:gd name="connsiteY3" fmla="*/ 13416 h 1272704"/>
                    <a:gd name="connsiteX4" fmla="*/ 155278 w 817751"/>
                    <a:gd name="connsiteY4" fmla="*/ 32078 h 1272704"/>
                    <a:gd name="connsiteX5" fmla="*/ 80633 w 817751"/>
                    <a:gd name="connsiteY5" fmla="*/ 311996 h 1272704"/>
                    <a:gd name="connsiteX6" fmla="*/ 5988 w 817751"/>
                    <a:gd name="connsiteY6" fmla="*/ 498608 h 1272704"/>
                    <a:gd name="connsiteX7" fmla="*/ 24649 w 817751"/>
                    <a:gd name="connsiteY7" fmla="*/ 601245 h 1272704"/>
                    <a:gd name="connsiteX8" fmla="*/ 183269 w 817751"/>
                    <a:gd name="connsiteY8" fmla="*/ 647898 h 1272704"/>
                    <a:gd name="connsiteX9" fmla="*/ 201931 w 817751"/>
                    <a:gd name="connsiteY9" fmla="*/ 797188 h 1272704"/>
                    <a:gd name="connsiteX10" fmla="*/ 304567 w 817751"/>
                    <a:gd name="connsiteY10" fmla="*/ 937147 h 1272704"/>
                    <a:gd name="connsiteX11" fmla="*/ 341890 w 817751"/>
                    <a:gd name="connsiteY11" fmla="*/ 1077106 h 1272704"/>
                    <a:gd name="connsiteX12" fmla="*/ 360551 w 817751"/>
                    <a:gd name="connsiteY12" fmla="*/ 1217065 h 1272704"/>
                    <a:gd name="connsiteX13" fmla="*/ 472518 w 817751"/>
                    <a:gd name="connsiteY13" fmla="*/ 1263718 h 1272704"/>
                    <a:gd name="connsiteX14" fmla="*/ 705784 w 817751"/>
                    <a:gd name="connsiteY14" fmla="*/ 1049114 h 1272704"/>
                    <a:gd name="connsiteX15" fmla="*/ 789759 w 817751"/>
                    <a:gd name="connsiteY15" fmla="*/ 853171 h 1272704"/>
                    <a:gd name="connsiteX16" fmla="*/ 789759 w 817751"/>
                    <a:gd name="connsiteY16" fmla="*/ 638567 h 1272704"/>
                    <a:gd name="connsiteX17" fmla="*/ 817751 w 817751"/>
                    <a:gd name="connsiteY17" fmla="*/ 526600 h 1272704"/>
                    <a:gd name="connsiteX18" fmla="*/ 789759 w 817751"/>
                    <a:gd name="connsiteY18" fmla="*/ 405302 h 1272704"/>
                    <a:gd name="connsiteX19" fmla="*/ 789759 w 817751"/>
                    <a:gd name="connsiteY19" fmla="*/ 246682 h 1272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17751" h="1272704">
                      <a:moveTo>
                        <a:pt x="789759" y="246682"/>
                      </a:moveTo>
                      <a:cubicBezTo>
                        <a:pt x="755547" y="210915"/>
                        <a:pt x="637359" y="215580"/>
                        <a:pt x="584486" y="190698"/>
                      </a:cubicBezTo>
                      <a:cubicBezTo>
                        <a:pt x="531613" y="165816"/>
                        <a:pt x="516061" y="126939"/>
                        <a:pt x="472518" y="97392"/>
                      </a:cubicBezTo>
                      <a:cubicBezTo>
                        <a:pt x="428975" y="67845"/>
                        <a:pt x="376102" y="24302"/>
                        <a:pt x="323229" y="13416"/>
                      </a:cubicBezTo>
                      <a:cubicBezTo>
                        <a:pt x="270356" y="2530"/>
                        <a:pt x="195711" y="-17685"/>
                        <a:pt x="155278" y="32078"/>
                      </a:cubicBezTo>
                      <a:cubicBezTo>
                        <a:pt x="114845" y="81841"/>
                        <a:pt x="105515" y="234241"/>
                        <a:pt x="80633" y="311996"/>
                      </a:cubicBezTo>
                      <a:cubicBezTo>
                        <a:pt x="55751" y="389751"/>
                        <a:pt x="15319" y="450400"/>
                        <a:pt x="5988" y="498608"/>
                      </a:cubicBezTo>
                      <a:cubicBezTo>
                        <a:pt x="-3343" y="546816"/>
                        <a:pt x="-4898" y="576363"/>
                        <a:pt x="24649" y="601245"/>
                      </a:cubicBezTo>
                      <a:cubicBezTo>
                        <a:pt x="54196" y="626127"/>
                        <a:pt x="153722" y="615241"/>
                        <a:pt x="183269" y="647898"/>
                      </a:cubicBezTo>
                      <a:cubicBezTo>
                        <a:pt x="212816" y="680555"/>
                        <a:pt x="181715" y="748980"/>
                        <a:pt x="201931" y="797188"/>
                      </a:cubicBezTo>
                      <a:cubicBezTo>
                        <a:pt x="222147" y="845396"/>
                        <a:pt x="281240" y="890494"/>
                        <a:pt x="304567" y="937147"/>
                      </a:cubicBezTo>
                      <a:cubicBezTo>
                        <a:pt x="327894" y="983800"/>
                        <a:pt x="332559" y="1030453"/>
                        <a:pt x="341890" y="1077106"/>
                      </a:cubicBezTo>
                      <a:cubicBezTo>
                        <a:pt x="351221" y="1123759"/>
                        <a:pt x="338780" y="1185963"/>
                        <a:pt x="360551" y="1217065"/>
                      </a:cubicBezTo>
                      <a:cubicBezTo>
                        <a:pt x="382322" y="1248167"/>
                        <a:pt x="414979" y="1291710"/>
                        <a:pt x="472518" y="1263718"/>
                      </a:cubicBezTo>
                      <a:cubicBezTo>
                        <a:pt x="530057" y="1235726"/>
                        <a:pt x="652910" y="1117539"/>
                        <a:pt x="705784" y="1049114"/>
                      </a:cubicBezTo>
                      <a:cubicBezTo>
                        <a:pt x="758657" y="980690"/>
                        <a:pt x="775763" y="921596"/>
                        <a:pt x="789759" y="853171"/>
                      </a:cubicBezTo>
                      <a:cubicBezTo>
                        <a:pt x="803755" y="784747"/>
                        <a:pt x="785094" y="692995"/>
                        <a:pt x="789759" y="638567"/>
                      </a:cubicBezTo>
                      <a:cubicBezTo>
                        <a:pt x="794424" y="584139"/>
                        <a:pt x="817751" y="565477"/>
                        <a:pt x="817751" y="526600"/>
                      </a:cubicBezTo>
                      <a:cubicBezTo>
                        <a:pt x="817751" y="487723"/>
                        <a:pt x="789759" y="445735"/>
                        <a:pt x="789759" y="405302"/>
                      </a:cubicBezTo>
                      <a:cubicBezTo>
                        <a:pt x="789759" y="364869"/>
                        <a:pt x="823971" y="282449"/>
                        <a:pt x="789759" y="246682"/>
                      </a:cubicBezTo>
                      <a:close/>
                    </a:path>
                  </a:pathLst>
                </a:custGeom>
                <a:solidFill>
                  <a:srgbClr val="FE9DC6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="" xmlns:a16="http://schemas.microsoft.com/office/drawing/2014/main" id="{C1E9D010-EF4B-3EEE-B0B1-79E847C4267F}"/>
                    </a:ext>
                  </a:extLst>
                </p:cNvPr>
                <p:cNvSpPr/>
                <p:nvPr/>
              </p:nvSpPr>
              <p:spPr>
                <a:xfrm>
                  <a:off x="5032077" y="3300122"/>
                  <a:ext cx="794382" cy="974265"/>
                </a:xfrm>
                <a:custGeom>
                  <a:avLst/>
                  <a:gdLst>
                    <a:gd name="connsiteX0" fmla="*/ 738398 w 794382"/>
                    <a:gd name="connsiteY0" fmla="*/ 973482 h 974265"/>
                    <a:gd name="connsiteX1" fmla="*/ 766390 w 794382"/>
                    <a:gd name="connsiteY1" fmla="*/ 861514 h 974265"/>
                    <a:gd name="connsiteX2" fmla="*/ 757059 w 794382"/>
                    <a:gd name="connsiteY2" fmla="*/ 702894 h 974265"/>
                    <a:gd name="connsiteX3" fmla="*/ 794382 w 794382"/>
                    <a:gd name="connsiteY3" fmla="*/ 572265 h 974265"/>
                    <a:gd name="connsiteX4" fmla="*/ 757059 w 794382"/>
                    <a:gd name="connsiteY4" fmla="*/ 488290 h 974265"/>
                    <a:gd name="connsiteX5" fmla="*/ 775720 w 794382"/>
                    <a:gd name="connsiteY5" fmla="*/ 311008 h 974265"/>
                    <a:gd name="connsiteX6" fmla="*/ 607769 w 794382"/>
                    <a:gd name="connsiteY6" fmla="*/ 245694 h 974265"/>
                    <a:gd name="connsiteX7" fmla="*/ 458480 w 794382"/>
                    <a:gd name="connsiteY7" fmla="*/ 152388 h 974265"/>
                    <a:gd name="connsiteX8" fmla="*/ 318520 w 794382"/>
                    <a:gd name="connsiteY8" fmla="*/ 31090 h 974265"/>
                    <a:gd name="connsiteX9" fmla="*/ 215884 w 794382"/>
                    <a:gd name="connsiteY9" fmla="*/ 3098 h 974265"/>
                    <a:gd name="connsiteX10" fmla="*/ 94586 w 794382"/>
                    <a:gd name="connsiteY10" fmla="*/ 87073 h 974265"/>
                    <a:gd name="connsiteX11" fmla="*/ 38602 w 794382"/>
                    <a:gd name="connsiteY11" fmla="*/ 329669 h 974265"/>
                    <a:gd name="connsiteX12" fmla="*/ 1280 w 794382"/>
                    <a:gd name="connsiteY12" fmla="*/ 450967 h 974265"/>
                    <a:gd name="connsiteX13" fmla="*/ 85255 w 794382"/>
                    <a:gd name="connsiteY13" fmla="*/ 385653 h 974265"/>
                    <a:gd name="connsiteX14" fmla="*/ 122578 w 794382"/>
                    <a:gd name="connsiteY14" fmla="*/ 180379 h 974265"/>
                    <a:gd name="connsiteX15" fmla="*/ 225214 w 794382"/>
                    <a:gd name="connsiteY15" fmla="*/ 87073 h 974265"/>
                    <a:gd name="connsiteX16" fmla="*/ 383835 w 794382"/>
                    <a:gd name="connsiteY16" fmla="*/ 143057 h 974265"/>
                    <a:gd name="connsiteX17" fmla="*/ 458480 w 794382"/>
                    <a:gd name="connsiteY17" fmla="*/ 311008 h 974265"/>
                    <a:gd name="connsiteX18" fmla="*/ 458480 w 794382"/>
                    <a:gd name="connsiteY18" fmla="*/ 357661 h 974265"/>
                    <a:gd name="connsiteX19" fmla="*/ 570447 w 794382"/>
                    <a:gd name="connsiteY19" fmla="*/ 339000 h 974265"/>
                    <a:gd name="connsiteX20" fmla="*/ 598439 w 794382"/>
                    <a:gd name="connsiteY20" fmla="*/ 441637 h 974265"/>
                    <a:gd name="connsiteX21" fmla="*/ 523794 w 794382"/>
                    <a:gd name="connsiteY21" fmla="*/ 544273 h 974265"/>
                    <a:gd name="connsiteX22" fmla="*/ 617100 w 794382"/>
                    <a:gd name="connsiteY22" fmla="*/ 506951 h 974265"/>
                    <a:gd name="connsiteX23" fmla="*/ 682414 w 794382"/>
                    <a:gd name="connsiteY23" fmla="*/ 553604 h 974265"/>
                    <a:gd name="connsiteX24" fmla="*/ 673084 w 794382"/>
                    <a:gd name="connsiteY24" fmla="*/ 674902 h 974265"/>
                    <a:gd name="connsiteX25" fmla="*/ 682414 w 794382"/>
                    <a:gd name="connsiteY25" fmla="*/ 805530 h 974265"/>
                    <a:gd name="connsiteX26" fmla="*/ 738398 w 794382"/>
                    <a:gd name="connsiteY26" fmla="*/ 973482 h 974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94382" h="974265">
                      <a:moveTo>
                        <a:pt x="738398" y="973482"/>
                      </a:moveTo>
                      <a:cubicBezTo>
                        <a:pt x="752394" y="982813"/>
                        <a:pt x="763280" y="906612"/>
                        <a:pt x="766390" y="861514"/>
                      </a:cubicBezTo>
                      <a:cubicBezTo>
                        <a:pt x="769500" y="816416"/>
                        <a:pt x="752394" y="751102"/>
                        <a:pt x="757059" y="702894"/>
                      </a:cubicBezTo>
                      <a:cubicBezTo>
                        <a:pt x="761724" y="654686"/>
                        <a:pt x="794382" y="608032"/>
                        <a:pt x="794382" y="572265"/>
                      </a:cubicBezTo>
                      <a:cubicBezTo>
                        <a:pt x="794382" y="536498"/>
                        <a:pt x="760169" y="531833"/>
                        <a:pt x="757059" y="488290"/>
                      </a:cubicBezTo>
                      <a:cubicBezTo>
                        <a:pt x="753949" y="444747"/>
                        <a:pt x="800602" y="351441"/>
                        <a:pt x="775720" y="311008"/>
                      </a:cubicBezTo>
                      <a:cubicBezTo>
                        <a:pt x="750838" y="270575"/>
                        <a:pt x="660642" y="272131"/>
                        <a:pt x="607769" y="245694"/>
                      </a:cubicBezTo>
                      <a:cubicBezTo>
                        <a:pt x="554896" y="219257"/>
                        <a:pt x="506688" y="188155"/>
                        <a:pt x="458480" y="152388"/>
                      </a:cubicBezTo>
                      <a:cubicBezTo>
                        <a:pt x="410272" y="116621"/>
                        <a:pt x="358953" y="55972"/>
                        <a:pt x="318520" y="31090"/>
                      </a:cubicBezTo>
                      <a:cubicBezTo>
                        <a:pt x="278087" y="6208"/>
                        <a:pt x="253206" y="-6233"/>
                        <a:pt x="215884" y="3098"/>
                      </a:cubicBezTo>
                      <a:cubicBezTo>
                        <a:pt x="178562" y="12429"/>
                        <a:pt x="124133" y="32644"/>
                        <a:pt x="94586" y="87073"/>
                      </a:cubicBezTo>
                      <a:cubicBezTo>
                        <a:pt x="65039" y="141501"/>
                        <a:pt x="54153" y="269020"/>
                        <a:pt x="38602" y="329669"/>
                      </a:cubicBezTo>
                      <a:cubicBezTo>
                        <a:pt x="23051" y="390318"/>
                        <a:pt x="-6496" y="441636"/>
                        <a:pt x="1280" y="450967"/>
                      </a:cubicBezTo>
                      <a:cubicBezTo>
                        <a:pt x="9056" y="460298"/>
                        <a:pt x="65039" y="430751"/>
                        <a:pt x="85255" y="385653"/>
                      </a:cubicBezTo>
                      <a:cubicBezTo>
                        <a:pt x="105471" y="340555"/>
                        <a:pt x="99252" y="230142"/>
                        <a:pt x="122578" y="180379"/>
                      </a:cubicBezTo>
                      <a:cubicBezTo>
                        <a:pt x="145904" y="130616"/>
                        <a:pt x="181671" y="93293"/>
                        <a:pt x="225214" y="87073"/>
                      </a:cubicBezTo>
                      <a:cubicBezTo>
                        <a:pt x="268757" y="80853"/>
                        <a:pt x="344957" y="105734"/>
                        <a:pt x="383835" y="143057"/>
                      </a:cubicBezTo>
                      <a:cubicBezTo>
                        <a:pt x="422713" y="180379"/>
                        <a:pt x="446039" y="275241"/>
                        <a:pt x="458480" y="311008"/>
                      </a:cubicBezTo>
                      <a:cubicBezTo>
                        <a:pt x="470921" y="346775"/>
                        <a:pt x="439819" y="352996"/>
                        <a:pt x="458480" y="357661"/>
                      </a:cubicBezTo>
                      <a:cubicBezTo>
                        <a:pt x="477141" y="362326"/>
                        <a:pt x="547121" y="325004"/>
                        <a:pt x="570447" y="339000"/>
                      </a:cubicBezTo>
                      <a:cubicBezTo>
                        <a:pt x="593773" y="352996"/>
                        <a:pt x="606214" y="407425"/>
                        <a:pt x="598439" y="441637"/>
                      </a:cubicBezTo>
                      <a:cubicBezTo>
                        <a:pt x="590664" y="475849"/>
                        <a:pt x="520684" y="533387"/>
                        <a:pt x="523794" y="544273"/>
                      </a:cubicBezTo>
                      <a:cubicBezTo>
                        <a:pt x="526904" y="555159"/>
                        <a:pt x="590663" y="505396"/>
                        <a:pt x="617100" y="506951"/>
                      </a:cubicBezTo>
                      <a:cubicBezTo>
                        <a:pt x="643537" y="508506"/>
                        <a:pt x="673083" y="525612"/>
                        <a:pt x="682414" y="553604"/>
                      </a:cubicBezTo>
                      <a:cubicBezTo>
                        <a:pt x="691745" y="581596"/>
                        <a:pt x="673084" y="632914"/>
                        <a:pt x="673084" y="674902"/>
                      </a:cubicBezTo>
                      <a:cubicBezTo>
                        <a:pt x="673084" y="716890"/>
                        <a:pt x="668418" y="754212"/>
                        <a:pt x="682414" y="805530"/>
                      </a:cubicBezTo>
                      <a:cubicBezTo>
                        <a:pt x="696410" y="856848"/>
                        <a:pt x="724402" y="964151"/>
                        <a:pt x="738398" y="973482"/>
                      </a:cubicBezTo>
                      <a:close/>
                    </a:path>
                  </a:pathLst>
                </a:custGeom>
                <a:solidFill>
                  <a:srgbClr val="ED8B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Arc 64">
                  <a:extLst>
                    <a:ext uri="{FF2B5EF4-FFF2-40B4-BE49-F238E27FC236}">
                      <a16:creationId xmlns="" xmlns:a16="http://schemas.microsoft.com/office/drawing/2014/main" id="{45F63B91-C16F-B139-4616-5DA8216EC61F}"/>
                    </a:ext>
                  </a:extLst>
                </p:cNvPr>
                <p:cNvSpPr/>
                <p:nvPr/>
              </p:nvSpPr>
              <p:spPr>
                <a:xfrm rot="18678906">
                  <a:off x="5167191" y="3716092"/>
                  <a:ext cx="588538" cy="287264"/>
                </a:xfrm>
                <a:prstGeom prst="arc">
                  <a:avLst/>
                </a:prstGeom>
                <a:ln>
                  <a:solidFill>
                    <a:srgbClr val="ED8B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Arc 65">
                  <a:extLst>
                    <a:ext uri="{FF2B5EF4-FFF2-40B4-BE49-F238E27FC236}">
                      <a16:creationId xmlns="" xmlns:a16="http://schemas.microsoft.com/office/drawing/2014/main" id="{ACDAB726-8744-BBFB-1BE0-7C45C1174732}"/>
                    </a:ext>
                  </a:extLst>
                </p:cNvPr>
                <p:cNvSpPr/>
                <p:nvPr/>
              </p:nvSpPr>
              <p:spPr>
                <a:xfrm rot="18678906">
                  <a:off x="5310260" y="3859161"/>
                  <a:ext cx="588538" cy="287264"/>
                </a:xfrm>
                <a:prstGeom prst="arc">
                  <a:avLst/>
                </a:prstGeom>
                <a:ln>
                  <a:solidFill>
                    <a:srgbClr val="ED8B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E445A9B0-8EE6-57FB-87AF-A37F2778A812}"/>
                </a:ext>
              </a:extLst>
            </p:cNvPr>
            <p:cNvGrpSpPr/>
            <p:nvPr/>
          </p:nvGrpSpPr>
          <p:grpSpPr>
            <a:xfrm rot="20471503" flipH="1">
              <a:off x="-3204918" y="872694"/>
              <a:ext cx="619954" cy="957252"/>
              <a:chOff x="4915372" y="3241466"/>
              <a:chExt cx="958097" cy="1470949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F76F68DF-6326-4A41-029A-1338170B25E6}"/>
                  </a:ext>
                </a:extLst>
              </p:cNvPr>
              <p:cNvSpPr/>
              <p:nvPr/>
            </p:nvSpPr>
            <p:spPr>
              <a:xfrm>
                <a:off x="4915372" y="3241466"/>
                <a:ext cx="958097" cy="1470949"/>
              </a:xfrm>
              <a:custGeom>
                <a:avLst/>
                <a:gdLst>
                  <a:gd name="connsiteX0" fmla="*/ 789759 w 817751"/>
                  <a:gd name="connsiteY0" fmla="*/ 246682 h 1272704"/>
                  <a:gd name="connsiteX1" fmla="*/ 584486 w 817751"/>
                  <a:gd name="connsiteY1" fmla="*/ 190698 h 1272704"/>
                  <a:gd name="connsiteX2" fmla="*/ 472518 w 817751"/>
                  <a:gd name="connsiteY2" fmla="*/ 97392 h 1272704"/>
                  <a:gd name="connsiteX3" fmla="*/ 323229 w 817751"/>
                  <a:gd name="connsiteY3" fmla="*/ 13416 h 1272704"/>
                  <a:gd name="connsiteX4" fmla="*/ 155278 w 817751"/>
                  <a:gd name="connsiteY4" fmla="*/ 32078 h 1272704"/>
                  <a:gd name="connsiteX5" fmla="*/ 80633 w 817751"/>
                  <a:gd name="connsiteY5" fmla="*/ 311996 h 1272704"/>
                  <a:gd name="connsiteX6" fmla="*/ 5988 w 817751"/>
                  <a:gd name="connsiteY6" fmla="*/ 498608 h 1272704"/>
                  <a:gd name="connsiteX7" fmla="*/ 24649 w 817751"/>
                  <a:gd name="connsiteY7" fmla="*/ 601245 h 1272704"/>
                  <a:gd name="connsiteX8" fmla="*/ 183269 w 817751"/>
                  <a:gd name="connsiteY8" fmla="*/ 647898 h 1272704"/>
                  <a:gd name="connsiteX9" fmla="*/ 201931 w 817751"/>
                  <a:gd name="connsiteY9" fmla="*/ 797188 h 1272704"/>
                  <a:gd name="connsiteX10" fmla="*/ 304567 w 817751"/>
                  <a:gd name="connsiteY10" fmla="*/ 937147 h 1272704"/>
                  <a:gd name="connsiteX11" fmla="*/ 341890 w 817751"/>
                  <a:gd name="connsiteY11" fmla="*/ 1077106 h 1272704"/>
                  <a:gd name="connsiteX12" fmla="*/ 360551 w 817751"/>
                  <a:gd name="connsiteY12" fmla="*/ 1217065 h 1272704"/>
                  <a:gd name="connsiteX13" fmla="*/ 472518 w 817751"/>
                  <a:gd name="connsiteY13" fmla="*/ 1263718 h 1272704"/>
                  <a:gd name="connsiteX14" fmla="*/ 705784 w 817751"/>
                  <a:gd name="connsiteY14" fmla="*/ 1049114 h 1272704"/>
                  <a:gd name="connsiteX15" fmla="*/ 789759 w 817751"/>
                  <a:gd name="connsiteY15" fmla="*/ 853171 h 1272704"/>
                  <a:gd name="connsiteX16" fmla="*/ 789759 w 817751"/>
                  <a:gd name="connsiteY16" fmla="*/ 638567 h 1272704"/>
                  <a:gd name="connsiteX17" fmla="*/ 817751 w 817751"/>
                  <a:gd name="connsiteY17" fmla="*/ 526600 h 1272704"/>
                  <a:gd name="connsiteX18" fmla="*/ 789759 w 817751"/>
                  <a:gd name="connsiteY18" fmla="*/ 405302 h 1272704"/>
                  <a:gd name="connsiteX19" fmla="*/ 789759 w 817751"/>
                  <a:gd name="connsiteY19" fmla="*/ 246682 h 12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17751" h="1272704">
                    <a:moveTo>
                      <a:pt x="789759" y="246682"/>
                    </a:moveTo>
                    <a:cubicBezTo>
                      <a:pt x="755547" y="210915"/>
                      <a:pt x="637359" y="215580"/>
                      <a:pt x="584486" y="190698"/>
                    </a:cubicBezTo>
                    <a:cubicBezTo>
                      <a:pt x="531613" y="165816"/>
                      <a:pt x="516061" y="126939"/>
                      <a:pt x="472518" y="97392"/>
                    </a:cubicBezTo>
                    <a:cubicBezTo>
                      <a:pt x="428975" y="67845"/>
                      <a:pt x="376102" y="24302"/>
                      <a:pt x="323229" y="13416"/>
                    </a:cubicBezTo>
                    <a:cubicBezTo>
                      <a:pt x="270356" y="2530"/>
                      <a:pt x="195711" y="-17685"/>
                      <a:pt x="155278" y="32078"/>
                    </a:cubicBezTo>
                    <a:cubicBezTo>
                      <a:pt x="114845" y="81841"/>
                      <a:pt x="105515" y="234241"/>
                      <a:pt x="80633" y="311996"/>
                    </a:cubicBezTo>
                    <a:cubicBezTo>
                      <a:pt x="55751" y="389751"/>
                      <a:pt x="15319" y="450400"/>
                      <a:pt x="5988" y="498608"/>
                    </a:cubicBezTo>
                    <a:cubicBezTo>
                      <a:pt x="-3343" y="546816"/>
                      <a:pt x="-4898" y="576363"/>
                      <a:pt x="24649" y="601245"/>
                    </a:cubicBezTo>
                    <a:cubicBezTo>
                      <a:pt x="54196" y="626127"/>
                      <a:pt x="153722" y="615241"/>
                      <a:pt x="183269" y="647898"/>
                    </a:cubicBezTo>
                    <a:cubicBezTo>
                      <a:pt x="212816" y="680555"/>
                      <a:pt x="181715" y="748980"/>
                      <a:pt x="201931" y="797188"/>
                    </a:cubicBezTo>
                    <a:cubicBezTo>
                      <a:pt x="222147" y="845396"/>
                      <a:pt x="281240" y="890494"/>
                      <a:pt x="304567" y="937147"/>
                    </a:cubicBezTo>
                    <a:cubicBezTo>
                      <a:pt x="327894" y="983800"/>
                      <a:pt x="332559" y="1030453"/>
                      <a:pt x="341890" y="1077106"/>
                    </a:cubicBezTo>
                    <a:cubicBezTo>
                      <a:pt x="351221" y="1123759"/>
                      <a:pt x="338780" y="1185963"/>
                      <a:pt x="360551" y="1217065"/>
                    </a:cubicBezTo>
                    <a:cubicBezTo>
                      <a:pt x="382322" y="1248167"/>
                      <a:pt x="414979" y="1291710"/>
                      <a:pt x="472518" y="1263718"/>
                    </a:cubicBezTo>
                    <a:cubicBezTo>
                      <a:pt x="530057" y="1235726"/>
                      <a:pt x="652910" y="1117539"/>
                      <a:pt x="705784" y="1049114"/>
                    </a:cubicBezTo>
                    <a:cubicBezTo>
                      <a:pt x="758657" y="980690"/>
                      <a:pt x="775763" y="921596"/>
                      <a:pt x="789759" y="853171"/>
                    </a:cubicBezTo>
                    <a:cubicBezTo>
                      <a:pt x="803755" y="784747"/>
                      <a:pt x="785094" y="692995"/>
                      <a:pt x="789759" y="638567"/>
                    </a:cubicBezTo>
                    <a:cubicBezTo>
                      <a:pt x="794424" y="584139"/>
                      <a:pt x="817751" y="565477"/>
                      <a:pt x="817751" y="526600"/>
                    </a:cubicBezTo>
                    <a:cubicBezTo>
                      <a:pt x="817751" y="487723"/>
                      <a:pt x="789759" y="445735"/>
                      <a:pt x="789759" y="405302"/>
                    </a:cubicBezTo>
                    <a:cubicBezTo>
                      <a:pt x="789759" y="364869"/>
                      <a:pt x="823971" y="282449"/>
                      <a:pt x="789759" y="246682"/>
                    </a:cubicBezTo>
                    <a:close/>
                  </a:path>
                </a:pathLst>
              </a:custGeom>
              <a:solidFill>
                <a:srgbClr val="C1E4FE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="" xmlns:a16="http://schemas.microsoft.com/office/drawing/2014/main" id="{679CDCFD-DE05-FBD5-5AE8-803DA127FCD5}"/>
                  </a:ext>
                </a:extLst>
              </p:cNvPr>
              <p:cNvGrpSpPr/>
              <p:nvPr/>
            </p:nvGrpSpPr>
            <p:grpSpPr>
              <a:xfrm>
                <a:off x="5000259" y="3300122"/>
                <a:ext cx="826200" cy="1310028"/>
                <a:chOff x="5000259" y="3300122"/>
                <a:chExt cx="826200" cy="1310028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="" xmlns:a16="http://schemas.microsoft.com/office/drawing/2014/main" id="{1EA05172-3EB1-B282-B131-8E4D65B39472}"/>
                    </a:ext>
                  </a:extLst>
                </p:cNvPr>
                <p:cNvSpPr/>
                <p:nvPr/>
              </p:nvSpPr>
              <p:spPr>
                <a:xfrm>
                  <a:off x="5000259" y="3337446"/>
                  <a:ext cx="817751" cy="1272704"/>
                </a:xfrm>
                <a:custGeom>
                  <a:avLst/>
                  <a:gdLst>
                    <a:gd name="connsiteX0" fmla="*/ 789759 w 817751"/>
                    <a:gd name="connsiteY0" fmla="*/ 246682 h 1272704"/>
                    <a:gd name="connsiteX1" fmla="*/ 584486 w 817751"/>
                    <a:gd name="connsiteY1" fmla="*/ 190698 h 1272704"/>
                    <a:gd name="connsiteX2" fmla="*/ 472518 w 817751"/>
                    <a:gd name="connsiteY2" fmla="*/ 97392 h 1272704"/>
                    <a:gd name="connsiteX3" fmla="*/ 323229 w 817751"/>
                    <a:gd name="connsiteY3" fmla="*/ 13416 h 1272704"/>
                    <a:gd name="connsiteX4" fmla="*/ 155278 w 817751"/>
                    <a:gd name="connsiteY4" fmla="*/ 32078 h 1272704"/>
                    <a:gd name="connsiteX5" fmla="*/ 80633 w 817751"/>
                    <a:gd name="connsiteY5" fmla="*/ 311996 h 1272704"/>
                    <a:gd name="connsiteX6" fmla="*/ 5988 w 817751"/>
                    <a:gd name="connsiteY6" fmla="*/ 498608 h 1272704"/>
                    <a:gd name="connsiteX7" fmla="*/ 24649 w 817751"/>
                    <a:gd name="connsiteY7" fmla="*/ 601245 h 1272704"/>
                    <a:gd name="connsiteX8" fmla="*/ 183269 w 817751"/>
                    <a:gd name="connsiteY8" fmla="*/ 647898 h 1272704"/>
                    <a:gd name="connsiteX9" fmla="*/ 201931 w 817751"/>
                    <a:gd name="connsiteY9" fmla="*/ 797188 h 1272704"/>
                    <a:gd name="connsiteX10" fmla="*/ 304567 w 817751"/>
                    <a:gd name="connsiteY10" fmla="*/ 937147 h 1272704"/>
                    <a:gd name="connsiteX11" fmla="*/ 341890 w 817751"/>
                    <a:gd name="connsiteY11" fmla="*/ 1077106 h 1272704"/>
                    <a:gd name="connsiteX12" fmla="*/ 360551 w 817751"/>
                    <a:gd name="connsiteY12" fmla="*/ 1217065 h 1272704"/>
                    <a:gd name="connsiteX13" fmla="*/ 472518 w 817751"/>
                    <a:gd name="connsiteY13" fmla="*/ 1263718 h 1272704"/>
                    <a:gd name="connsiteX14" fmla="*/ 705784 w 817751"/>
                    <a:gd name="connsiteY14" fmla="*/ 1049114 h 1272704"/>
                    <a:gd name="connsiteX15" fmla="*/ 789759 w 817751"/>
                    <a:gd name="connsiteY15" fmla="*/ 853171 h 1272704"/>
                    <a:gd name="connsiteX16" fmla="*/ 789759 w 817751"/>
                    <a:gd name="connsiteY16" fmla="*/ 638567 h 1272704"/>
                    <a:gd name="connsiteX17" fmla="*/ 817751 w 817751"/>
                    <a:gd name="connsiteY17" fmla="*/ 526600 h 1272704"/>
                    <a:gd name="connsiteX18" fmla="*/ 789759 w 817751"/>
                    <a:gd name="connsiteY18" fmla="*/ 405302 h 1272704"/>
                    <a:gd name="connsiteX19" fmla="*/ 789759 w 817751"/>
                    <a:gd name="connsiteY19" fmla="*/ 246682 h 1272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17751" h="1272704">
                      <a:moveTo>
                        <a:pt x="789759" y="246682"/>
                      </a:moveTo>
                      <a:cubicBezTo>
                        <a:pt x="755547" y="210915"/>
                        <a:pt x="637359" y="215580"/>
                        <a:pt x="584486" y="190698"/>
                      </a:cubicBezTo>
                      <a:cubicBezTo>
                        <a:pt x="531613" y="165816"/>
                        <a:pt x="516061" y="126939"/>
                        <a:pt x="472518" y="97392"/>
                      </a:cubicBezTo>
                      <a:cubicBezTo>
                        <a:pt x="428975" y="67845"/>
                        <a:pt x="376102" y="24302"/>
                        <a:pt x="323229" y="13416"/>
                      </a:cubicBezTo>
                      <a:cubicBezTo>
                        <a:pt x="270356" y="2530"/>
                        <a:pt x="195711" y="-17685"/>
                        <a:pt x="155278" y="32078"/>
                      </a:cubicBezTo>
                      <a:cubicBezTo>
                        <a:pt x="114845" y="81841"/>
                        <a:pt x="105515" y="234241"/>
                        <a:pt x="80633" y="311996"/>
                      </a:cubicBezTo>
                      <a:cubicBezTo>
                        <a:pt x="55751" y="389751"/>
                        <a:pt x="15319" y="450400"/>
                        <a:pt x="5988" y="498608"/>
                      </a:cubicBezTo>
                      <a:cubicBezTo>
                        <a:pt x="-3343" y="546816"/>
                        <a:pt x="-4898" y="576363"/>
                        <a:pt x="24649" y="601245"/>
                      </a:cubicBezTo>
                      <a:cubicBezTo>
                        <a:pt x="54196" y="626127"/>
                        <a:pt x="153722" y="615241"/>
                        <a:pt x="183269" y="647898"/>
                      </a:cubicBezTo>
                      <a:cubicBezTo>
                        <a:pt x="212816" y="680555"/>
                        <a:pt x="181715" y="748980"/>
                        <a:pt x="201931" y="797188"/>
                      </a:cubicBezTo>
                      <a:cubicBezTo>
                        <a:pt x="222147" y="845396"/>
                        <a:pt x="281240" y="890494"/>
                        <a:pt x="304567" y="937147"/>
                      </a:cubicBezTo>
                      <a:cubicBezTo>
                        <a:pt x="327894" y="983800"/>
                        <a:pt x="332559" y="1030453"/>
                        <a:pt x="341890" y="1077106"/>
                      </a:cubicBezTo>
                      <a:cubicBezTo>
                        <a:pt x="351221" y="1123759"/>
                        <a:pt x="338780" y="1185963"/>
                        <a:pt x="360551" y="1217065"/>
                      </a:cubicBezTo>
                      <a:cubicBezTo>
                        <a:pt x="382322" y="1248167"/>
                        <a:pt x="414979" y="1291710"/>
                        <a:pt x="472518" y="1263718"/>
                      </a:cubicBezTo>
                      <a:cubicBezTo>
                        <a:pt x="530057" y="1235726"/>
                        <a:pt x="652910" y="1117539"/>
                        <a:pt x="705784" y="1049114"/>
                      </a:cubicBezTo>
                      <a:cubicBezTo>
                        <a:pt x="758657" y="980690"/>
                        <a:pt x="775763" y="921596"/>
                        <a:pt x="789759" y="853171"/>
                      </a:cubicBezTo>
                      <a:cubicBezTo>
                        <a:pt x="803755" y="784747"/>
                        <a:pt x="785094" y="692995"/>
                        <a:pt x="789759" y="638567"/>
                      </a:cubicBezTo>
                      <a:cubicBezTo>
                        <a:pt x="794424" y="584139"/>
                        <a:pt x="817751" y="565477"/>
                        <a:pt x="817751" y="526600"/>
                      </a:cubicBezTo>
                      <a:cubicBezTo>
                        <a:pt x="817751" y="487723"/>
                        <a:pt x="789759" y="445735"/>
                        <a:pt x="789759" y="405302"/>
                      </a:cubicBezTo>
                      <a:cubicBezTo>
                        <a:pt x="789759" y="364869"/>
                        <a:pt x="823971" y="282449"/>
                        <a:pt x="789759" y="246682"/>
                      </a:cubicBezTo>
                      <a:close/>
                    </a:path>
                  </a:pathLst>
                </a:custGeom>
                <a:solidFill>
                  <a:srgbClr val="FE9DC6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="" xmlns:a16="http://schemas.microsoft.com/office/drawing/2014/main" id="{B4FB4A37-0AAC-0AC7-05C1-B42140619FE6}"/>
                    </a:ext>
                  </a:extLst>
                </p:cNvPr>
                <p:cNvSpPr/>
                <p:nvPr/>
              </p:nvSpPr>
              <p:spPr>
                <a:xfrm>
                  <a:off x="5032077" y="3300122"/>
                  <a:ext cx="794382" cy="974265"/>
                </a:xfrm>
                <a:custGeom>
                  <a:avLst/>
                  <a:gdLst>
                    <a:gd name="connsiteX0" fmla="*/ 738398 w 794382"/>
                    <a:gd name="connsiteY0" fmla="*/ 973482 h 974265"/>
                    <a:gd name="connsiteX1" fmla="*/ 766390 w 794382"/>
                    <a:gd name="connsiteY1" fmla="*/ 861514 h 974265"/>
                    <a:gd name="connsiteX2" fmla="*/ 757059 w 794382"/>
                    <a:gd name="connsiteY2" fmla="*/ 702894 h 974265"/>
                    <a:gd name="connsiteX3" fmla="*/ 794382 w 794382"/>
                    <a:gd name="connsiteY3" fmla="*/ 572265 h 974265"/>
                    <a:gd name="connsiteX4" fmla="*/ 757059 w 794382"/>
                    <a:gd name="connsiteY4" fmla="*/ 488290 h 974265"/>
                    <a:gd name="connsiteX5" fmla="*/ 775720 w 794382"/>
                    <a:gd name="connsiteY5" fmla="*/ 311008 h 974265"/>
                    <a:gd name="connsiteX6" fmla="*/ 607769 w 794382"/>
                    <a:gd name="connsiteY6" fmla="*/ 245694 h 974265"/>
                    <a:gd name="connsiteX7" fmla="*/ 458480 w 794382"/>
                    <a:gd name="connsiteY7" fmla="*/ 152388 h 974265"/>
                    <a:gd name="connsiteX8" fmla="*/ 318520 w 794382"/>
                    <a:gd name="connsiteY8" fmla="*/ 31090 h 974265"/>
                    <a:gd name="connsiteX9" fmla="*/ 215884 w 794382"/>
                    <a:gd name="connsiteY9" fmla="*/ 3098 h 974265"/>
                    <a:gd name="connsiteX10" fmla="*/ 94586 w 794382"/>
                    <a:gd name="connsiteY10" fmla="*/ 87073 h 974265"/>
                    <a:gd name="connsiteX11" fmla="*/ 38602 w 794382"/>
                    <a:gd name="connsiteY11" fmla="*/ 329669 h 974265"/>
                    <a:gd name="connsiteX12" fmla="*/ 1280 w 794382"/>
                    <a:gd name="connsiteY12" fmla="*/ 450967 h 974265"/>
                    <a:gd name="connsiteX13" fmla="*/ 85255 w 794382"/>
                    <a:gd name="connsiteY13" fmla="*/ 385653 h 974265"/>
                    <a:gd name="connsiteX14" fmla="*/ 122578 w 794382"/>
                    <a:gd name="connsiteY14" fmla="*/ 180379 h 974265"/>
                    <a:gd name="connsiteX15" fmla="*/ 225214 w 794382"/>
                    <a:gd name="connsiteY15" fmla="*/ 87073 h 974265"/>
                    <a:gd name="connsiteX16" fmla="*/ 383835 w 794382"/>
                    <a:gd name="connsiteY16" fmla="*/ 143057 h 974265"/>
                    <a:gd name="connsiteX17" fmla="*/ 458480 w 794382"/>
                    <a:gd name="connsiteY17" fmla="*/ 311008 h 974265"/>
                    <a:gd name="connsiteX18" fmla="*/ 458480 w 794382"/>
                    <a:gd name="connsiteY18" fmla="*/ 357661 h 974265"/>
                    <a:gd name="connsiteX19" fmla="*/ 570447 w 794382"/>
                    <a:gd name="connsiteY19" fmla="*/ 339000 h 974265"/>
                    <a:gd name="connsiteX20" fmla="*/ 598439 w 794382"/>
                    <a:gd name="connsiteY20" fmla="*/ 441637 h 974265"/>
                    <a:gd name="connsiteX21" fmla="*/ 523794 w 794382"/>
                    <a:gd name="connsiteY21" fmla="*/ 544273 h 974265"/>
                    <a:gd name="connsiteX22" fmla="*/ 617100 w 794382"/>
                    <a:gd name="connsiteY22" fmla="*/ 506951 h 974265"/>
                    <a:gd name="connsiteX23" fmla="*/ 682414 w 794382"/>
                    <a:gd name="connsiteY23" fmla="*/ 553604 h 974265"/>
                    <a:gd name="connsiteX24" fmla="*/ 673084 w 794382"/>
                    <a:gd name="connsiteY24" fmla="*/ 674902 h 974265"/>
                    <a:gd name="connsiteX25" fmla="*/ 682414 w 794382"/>
                    <a:gd name="connsiteY25" fmla="*/ 805530 h 974265"/>
                    <a:gd name="connsiteX26" fmla="*/ 738398 w 794382"/>
                    <a:gd name="connsiteY26" fmla="*/ 973482 h 974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94382" h="974265">
                      <a:moveTo>
                        <a:pt x="738398" y="973482"/>
                      </a:moveTo>
                      <a:cubicBezTo>
                        <a:pt x="752394" y="982813"/>
                        <a:pt x="763280" y="906612"/>
                        <a:pt x="766390" y="861514"/>
                      </a:cubicBezTo>
                      <a:cubicBezTo>
                        <a:pt x="769500" y="816416"/>
                        <a:pt x="752394" y="751102"/>
                        <a:pt x="757059" y="702894"/>
                      </a:cubicBezTo>
                      <a:cubicBezTo>
                        <a:pt x="761724" y="654686"/>
                        <a:pt x="794382" y="608032"/>
                        <a:pt x="794382" y="572265"/>
                      </a:cubicBezTo>
                      <a:cubicBezTo>
                        <a:pt x="794382" y="536498"/>
                        <a:pt x="760169" y="531833"/>
                        <a:pt x="757059" y="488290"/>
                      </a:cubicBezTo>
                      <a:cubicBezTo>
                        <a:pt x="753949" y="444747"/>
                        <a:pt x="800602" y="351441"/>
                        <a:pt x="775720" y="311008"/>
                      </a:cubicBezTo>
                      <a:cubicBezTo>
                        <a:pt x="750838" y="270575"/>
                        <a:pt x="660642" y="272131"/>
                        <a:pt x="607769" y="245694"/>
                      </a:cubicBezTo>
                      <a:cubicBezTo>
                        <a:pt x="554896" y="219257"/>
                        <a:pt x="506688" y="188155"/>
                        <a:pt x="458480" y="152388"/>
                      </a:cubicBezTo>
                      <a:cubicBezTo>
                        <a:pt x="410272" y="116621"/>
                        <a:pt x="358953" y="55972"/>
                        <a:pt x="318520" y="31090"/>
                      </a:cubicBezTo>
                      <a:cubicBezTo>
                        <a:pt x="278087" y="6208"/>
                        <a:pt x="253206" y="-6233"/>
                        <a:pt x="215884" y="3098"/>
                      </a:cubicBezTo>
                      <a:cubicBezTo>
                        <a:pt x="178562" y="12429"/>
                        <a:pt x="124133" y="32644"/>
                        <a:pt x="94586" y="87073"/>
                      </a:cubicBezTo>
                      <a:cubicBezTo>
                        <a:pt x="65039" y="141501"/>
                        <a:pt x="54153" y="269020"/>
                        <a:pt x="38602" y="329669"/>
                      </a:cubicBezTo>
                      <a:cubicBezTo>
                        <a:pt x="23051" y="390318"/>
                        <a:pt x="-6496" y="441636"/>
                        <a:pt x="1280" y="450967"/>
                      </a:cubicBezTo>
                      <a:cubicBezTo>
                        <a:pt x="9056" y="460298"/>
                        <a:pt x="65039" y="430751"/>
                        <a:pt x="85255" y="385653"/>
                      </a:cubicBezTo>
                      <a:cubicBezTo>
                        <a:pt x="105471" y="340555"/>
                        <a:pt x="99252" y="230142"/>
                        <a:pt x="122578" y="180379"/>
                      </a:cubicBezTo>
                      <a:cubicBezTo>
                        <a:pt x="145904" y="130616"/>
                        <a:pt x="181671" y="93293"/>
                        <a:pt x="225214" y="87073"/>
                      </a:cubicBezTo>
                      <a:cubicBezTo>
                        <a:pt x="268757" y="80853"/>
                        <a:pt x="344957" y="105734"/>
                        <a:pt x="383835" y="143057"/>
                      </a:cubicBezTo>
                      <a:cubicBezTo>
                        <a:pt x="422713" y="180379"/>
                        <a:pt x="446039" y="275241"/>
                        <a:pt x="458480" y="311008"/>
                      </a:cubicBezTo>
                      <a:cubicBezTo>
                        <a:pt x="470921" y="346775"/>
                        <a:pt x="439819" y="352996"/>
                        <a:pt x="458480" y="357661"/>
                      </a:cubicBezTo>
                      <a:cubicBezTo>
                        <a:pt x="477141" y="362326"/>
                        <a:pt x="547121" y="325004"/>
                        <a:pt x="570447" y="339000"/>
                      </a:cubicBezTo>
                      <a:cubicBezTo>
                        <a:pt x="593773" y="352996"/>
                        <a:pt x="606214" y="407425"/>
                        <a:pt x="598439" y="441637"/>
                      </a:cubicBezTo>
                      <a:cubicBezTo>
                        <a:pt x="590664" y="475849"/>
                        <a:pt x="520684" y="533387"/>
                        <a:pt x="523794" y="544273"/>
                      </a:cubicBezTo>
                      <a:cubicBezTo>
                        <a:pt x="526904" y="555159"/>
                        <a:pt x="590663" y="505396"/>
                        <a:pt x="617100" y="506951"/>
                      </a:cubicBezTo>
                      <a:cubicBezTo>
                        <a:pt x="643537" y="508506"/>
                        <a:pt x="673083" y="525612"/>
                        <a:pt x="682414" y="553604"/>
                      </a:cubicBezTo>
                      <a:cubicBezTo>
                        <a:pt x="691745" y="581596"/>
                        <a:pt x="673084" y="632914"/>
                        <a:pt x="673084" y="674902"/>
                      </a:cubicBezTo>
                      <a:cubicBezTo>
                        <a:pt x="673084" y="716890"/>
                        <a:pt x="668418" y="754212"/>
                        <a:pt x="682414" y="805530"/>
                      </a:cubicBezTo>
                      <a:cubicBezTo>
                        <a:pt x="696410" y="856848"/>
                        <a:pt x="724402" y="964151"/>
                        <a:pt x="738398" y="973482"/>
                      </a:cubicBezTo>
                      <a:close/>
                    </a:path>
                  </a:pathLst>
                </a:custGeom>
                <a:solidFill>
                  <a:srgbClr val="ED8B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Arc 58">
                  <a:extLst>
                    <a:ext uri="{FF2B5EF4-FFF2-40B4-BE49-F238E27FC236}">
                      <a16:creationId xmlns="" xmlns:a16="http://schemas.microsoft.com/office/drawing/2014/main" id="{9B5E79C2-B61C-55AE-C9DF-F8C530FAD4E1}"/>
                    </a:ext>
                  </a:extLst>
                </p:cNvPr>
                <p:cNvSpPr/>
                <p:nvPr/>
              </p:nvSpPr>
              <p:spPr>
                <a:xfrm rot="18678906">
                  <a:off x="5167191" y="3716092"/>
                  <a:ext cx="588538" cy="287264"/>
                </a:xfrm>
                <a:prstGeom prst="arc">
                  <a:avLst/>
                </a:prstGeom>
                <a:ln>
                  <a:solidFill>
                    <a:srgbClr val="ED8B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Arc 59">
                  <a:extLst>
                    <a:ext uri="{FF2B5EF4-FFF2-40B4-BE49-F238E27FC236}">
                      <a16:creationId xmlns="" xmlns:a16="http://schemas.microsoft.com/office/drawing/2014/main" id="{F43BA509-4349-F4FD-4E59-89862EB9F596}"/>
                    </a:ext>
                  </a:extLst>
                </p:cNvPr>
                <p:cNvSpPr/>
                <p:nvPr/>
              </p:nvSpPr>
              <p:spPr>
                <a:xfrm rot="18678906">
                  <a:off x="5310260" y="3859161"/>
                  <a:ext cx="588538" cy="287264"/>
                </a:xfrm>
                <a:prstGeom prst="arc">
                  <a:avLst/>
                </a:prstGeom>
                <a:ln>
                  <a:solidFill>
                    <a:srgbClr val="ED8B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BB35D83-808C-DD16-D521-5BBAD6E0026D}"/>
                </a:ext>
              </a:extLst>
            </p:cNvPr>
            <p:cNvSpPr/>
            <p:nvPr/>
          </p:nvSpPr>
          <p:spPr>
            <a:xfrm>
              <a:off x="-4153516" y="638616"/>
              <a:ext cx="1087739" cy="1359812"/>
            </a:xfrm>
            <a:custGeom>
              <a:avLst/>
              <a:gdLst>
                <a:gd name="connsiteX0" fmla="*/ 2477944 w 2506984"/>
                <a:gd name="connsiteY0" fmla="*/ 1805119 h 3044032"/>
                <a:gd name="connsiteX1" fmla="*/ 2506519 w 2506984"/>
                <a:gd name="connsiteY1" fmla="*/ 1538419 h 3044032"/>
                <a:gd name="connsiteX2" fmla="*/ 2449369 w 2506984"/>
                <a:gd name="connsiteY2" fmla="*/ 1252669 h 3044032"/>
                <a:gd name="connsiteX3" fmla="*/ 2344594 w 2506984"/>
                <a:gd name="connsiteY3" fmla="*/ 938344 h 3044032"/>
                <a:gd name="connsiteX4" fmla="*/ 2087419 w 2506984"/>
                <a:gd name="connsiteY4" fmla="*/ 585919 h 3044032"/>
                <a:gd name="connsiteX5" fmla="*/ 1620694 w 2506984"/>
                <a:gd name="connsiteY5" fmla="*/ 395419 h 3044032"/>
                <a:gd name="connsiteX6" fmla="*/ 1496869 w 2506984"/>
                <a:gd name="connsiteY6" fmla="*/ 385894 h 3044032"/>
                <a:gd name="connsiteX7" fmla="*/ 1554019 w 2506984"/>
                <a:gd name="connsiteY7" fmla="*/ 328744 h 3044032"/>
                <a:gd name="connsiteX8" fmla="*/ 1677844 w 2506984"/>
                <a:gd name="connsiteY8" fmla="*/ 347794 h 3044032"/>
                <a:gd name="connsiteX9" fmla="*/ 1534969 w 2506984"/>
                <a:gd name="connsiteY9" fmla="*/ 281119 h 3044032"/>
                <a:gd name="connsiteX10" fmla="*/ 1439719 w 2506984"/>
                <a:gd name="connsiteY10" fmla="*/ 309694 h 3044032"/>
                <a:gd name="connsiteX11" fmla="*/ 1334944 w 2506984"/>
                <a:gd name="connsiteY11" fmla="*/ 176344 h 3044032"/>
                <a:gd name="connsiteX12" fmla="*/ 1134919 w 2506984"/>
                <a:gd name="connsiteY12" fmla="*/ 42994 h 3044032"/>
                <a:gd name="connsiteX13" fmla="*/ 992044 w 2506984"/>
                <a:gd name="connsiteY13" fmla="*/ 4894 h 3044032"/>
                <a:gd name="connsiteX14" fmla="*/ 1125394 w 2506984"/>
                <a:gd name="connsiteY14" fmla="*/ 138244 h 3044032"/>
                <a:gd name="connsiteX15" fmla="*/ 1182544 w 2506984"/>
                <a:gd name="connsiteY15" fmla="*/ 262069 h 3044032"/>
                <a:gd name="connsiteX16" fmla="*/ 1068244 w 2506984"/>
                <a:gd name="connsiteY16" fmla="*/ 233494 h 3044032"/>
                <a:gd name="connsiteX17" fmla="*/ 896794 w 2506984"/>
                <a:gd name="connsiteY17" fmla="*/ 233494 h 3044032"/>
                <a:gd name="connsiteX18" fmla="*/ 792019 w 2506984"/>
                <a:gd name="connsiteY18" fmla="*/ 300169 h 3044032"/>
                <a:gd name="connsiteX19" fmla="*/ 734869 w 2506984"/>
                <a:gd name="connsiteY19" fmla="*/ 357319 h 3044032"/>
                <a:gd name="connsiteX20" fmla="*/ 906319 w 2506984"/>
                <a:gd name="connsiteY20" fmla="*/ 328744 h 3044032"/>
                <a:gd name="connsiteX21" fmla="*/ 1020619 w 2506984"/>
                <a:gd name="connsiteY21" fmla="*/ 366844 h 3044032"/>
                <a:gd name="connsiteX22" fmla="*/ 715819 w 2506984"/>
                <a:gd name="connsiteY22" fmla="*/ 452569 h 3044032"/>
                <a:gd name="connsiteX23" fmla="*/ 353869 w 2506984"/>
                <a:gd name="connsiteY23" fmla="*/ 700219 h 3044032"/>
                <a:gd name="connsiteX24" fmla="*/ 30019 w 2506984"/>
                <a:gd name="connsiteY24" fmla="*/ 1233619 h 3044032"/>
                <a:gd name="connsiteX25" fmla="*/ 39544 w 2506984"/>
                <a:gd name="connsiteY25" fmla="*/ 1652719 h 3044032"/>
                <a:gd name="connsiteX26" fmla="*/ 87169 w 2506984"/>
                <a:gd name="connsiteY26" fmla="*/ 1871794 h 3044032"/>
                <a:gd name="connsiteX27" fmla="*/ 68119 w 2506984"/>
                <a:gd name="connsiteY27" fmla="*/ 1995619 h 3044032"/>
                <a:gd name="connsiteX28" fmla="*/ 10969 w 2506984"/>
                <a:gd name="connsiteY28" fmla="*/ 2081344 h 3044032"/>
                <a:gd name="connsiteX29" fmla="*/ 1444 w 2506984"/>
                <a:gd name="connsiteY29" fmla="*/ 2167069 h 3044032"/>
                <a:gd name="connsiteX30" fmla="*/ 30019 w 2506984"/>
                <a:gd name="connsiteY30" fmla="*/ 2309944 h 3044032"/>
                <a:gd name="connsiteX31" fmla="*/ 125269 w 2506984"/>
                <a:gd name="connsiteY31" fmla="*/ 2538544 h 3044032"/>
                <a:gd name="connsiteX32" fmla="*/ 401494 w 2506984"/>
                <a:gd name="connsiteY32" fmla="*/ 2852869 h 3044032"/>
                <a:gd name="connsiteX33" fmla="*/ 658669 w 2506984"/>
                <a:gd name="connsiteY33" fmla="*/ 2976694 h 3044032"/>
                <a:gd name="connsiteX34" fmla="*/ 858694 w 2506984"/>
                <a:gd name="connsiteY34" fmla="*/ 2967169 h 3044032"/>
                <a:gd name="connsiteX35" fmla="*/ 1058719 w 2506984"/>
                <a:gd name="connsiteY35" fmla="*/ 3043369 h 3044032"/>
                <a:gd name="connsiteX36" fmla="*/ 1439719 w 2506984"/>
                <a:gd name="connsiteY36" fmla="*/ 3005269 h 3044032"/>
                <a:gd name="connsiteX37" fmla="*/ 1592119 w 2506984"/>
                <a:gd name="connsiteY37" fmla="*/ 3024319 h 3044032"/>
                <a:gd name="connsiteX38" fmla="*/ 1973119 w 2506984"/>
                <a:gd name="connsiteY38" fmla="*/ 2938594 h 3044032"/>
                <a:gd name="connsiteX39" fmla="*/ 2354119 w 2506984"/>
                <a:gd name="connsiteY39" fmla="*/ 2671894 h 3044032"/>
                <a:gd name="connsiteX40" fmla="*/ 2468419 w 2506984"/>
                <a:gd name="connsiteY40" fmla="*/ 2395669 h 3044032"/>
                <a:gd name="connsiteX41" fmla="*/ 2506519 w 2506984"/>
                <a:gd name="connsiteY41" fmla="*/ 2033719 h 3044032"/>
                <a:gd name="connsiteX42" fmla="*/ 2477944 w 2506984"/>
                <a:gd name="connsiteY42" fmla="*/ 1805119 h 304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06984" h="3044032">
                  <a:moveTo>
                    <a:pt x="2477944" y="1805119"/>
                  </a:moveTo>
                  <a:cubicBezTo>
                    <a:pt x="2477944" y="1722569"/>
                    <a:pt x="2511281" y="1630494"/>
                    <a:pt x="2506519" y="1538419"/>
                  </a:cubicBezTo>
                  <a:cubicBezTo>
                    <a:pt x="2501757" y="1446344"/>
                    <a:pt x="2476356" y="1352681"/>
                    <a:pt x="2449369" y="1252669"/>
                  </a:cubicBezTo>
                  <a:cubicBezTo>
                    <a:pt x="2422382" y="1152657"/>
                    <a:pt x="2404919" y="1049469"/>
                    <a:pt x="2344594" y="938344"/>
                  </a:cubicBezTo>
                  <a:cubicBezTo>
                    <a:pt x="2284269" y="827219"/>
                    <a:pt x="2208069" y="676406"/>
                    <a:pt x="2087419" y="585919"/>
                  </a:cubicBezTo>
                  <a:cubicBezTo>
                    <a:pt x="1966769" y="495432"/>
                    <a:pt x="1719119" y="428756"/>
                    <a:pt x="1620694" y="395419"/>
                  </a:cubicBezTo>
                  <a:cubicBezTo>
                    <a:pt x="1522269" y="362082"/>
                    <a:pt x="1507981" y="397006"/>
                    <a:pt x="1496869" y="385894"/>
                  </a:cubicBezTo>
                  <a:cubicBezTo>
                    <a:pt x="1485757" y="374782"/>
                    <a:pt x="1523857" y="335094"/>
                    <a:pt x="1554019" y="328744"/>
                  </a:cubicBezTo>
                  <a:cubicBezTo>
                    <a:pt x="1584181" y="322394"/>
                    <a:pt x="1681019" y="355732"/>
                    <a:pt x="1677844" y="347794"/>
                  </a:cubicBezTo>
                  <a:cubicBezTo>
                    <a:pt x="1674669" y="339856"/>
                    <a:pt x="1574656" y="287469"/>
                    <a:pt x="1534969" y="281119"/>
                  </a:cubicBezTo>
                  <a:cubicBezTo>
                    <a:pt x="1495282" y="274769"/>
                    <a:pt x="1473056" y="327156"/>
                    <a:pt x="1439719" y="309694"/>
                  </a:cubicBezTo>
                  <a:cubicBezTo>
                    <a:pt x="1406382" y="292232"/>
                    <a:pt x="1385744" y="220794"/>
                    <a:pt x="1334944" y="176344"/>
                  </a:cubicBezTo>
                  <a:cubicBezTo>
                    <a:pt x="1284144" y="131894"/>
                    <a:pt x="1192069" y="71569"/>
                    <a:pt x="1134919" y="42994"/>
                  </a:cubicBezTo>
                  <a:cubicBezTo>
                    <a:pt x="1077769" y="14419"/>
                    <a:pt x="993631" y="-10981"/>
                    <a:pt x="992044" y="4894"/>
                  </a:cubicBezTo>
                  <a:cubicBezTo>
                    <a:pt x="990456" y="20769"/>
                    <a:pt x="1093644" y="95382"/>
                    <a:pt x="1125394" y="138244"/>
                  </a:cubicBezTo>
                  <a:cubicBezTo>
                    <a:pt x="1157144" y="181106"/>
                    <a:pt x="1192069" y="246194"/>
                    <a:pt x="1182544" y="262069"/>
                  </a:cubicBezTo>
                  <a:cubicBezTo>
                    <a:pt x="1173019" y="277944"/>
                    <a:pt x="1115869" y="238256"/>
                    <a:pt x="1068244" y="233494"/>
                  </a:cubicBezTo>
                  <a:cubicBezTo>
                    <a:pt x="1020619" y="228732"/>
                    <a:pt x="942831" y="222382"/>
                    <a:pt x="896794" y="233494"/>
                  </a:cubicBezTo>
                  <a:cubicBezTo>
                    <a:pt x="850757" y="244606"/>
                    <a:pt x="819007" y="279531"/>
                    <a:pt x="792019" y="300169"/>
                  </a:cubicBezTo>
                  <a:cubicBezTo>
                    <a:pt x="765031" y="320807"/>
                    <a:pt x="715819" y="352557"/>
                    <a:pt x="734869" y="357319"/>
                  </a:cubicBezTo>
                  <a:cubicBezTo>
                    <a:pt x="753919" y="362081"/>
                    <a:pt x="858694" y="327157"/>
                    <a:pt x="906319" y="328744"/>
                  </a:cubicBezTo>
                  <a:cubicBezTo>
                    <a:pt x="953944" y="330331"/>
                    <a:pt x="1052369" y="346207"/>
                    <a:pt x="1020619" y="366844"/>
                  </a:cubicBezTo>
                  <a:cubicBezTo>
                    <a:pt x="988869" y="387481"/>
                    <a:pt x="826944" y="397006"/>
                    <a:pt x="715819" y="452569"/>
                  </a:cubicBezTo>
                  <a:cubicBezTo>
                    <a:pt x="604694" y="508131"/>
                    <a:pt x="468169" y="570044"/>
                    <a:pt x="353869" y="700219"/>
                  </a:cubicBezTo>
                  <a:cubicBezTo>
                    <a:pt x="239569" y="830394"/>
                    <a:pt x="82406" y="1074869"/>
                    <a:pt x="30019" y="1233619"/>
                  </a:cubicBezTo>
                  <a:cubicBezTo>
                    <a:pt x="-22368" y="1392369"/>
                    <a:pt x="30019" y="1546357"/>
                    <a:pt x="39544" y="1652719"/>
                  </a:cubicBezTo>
                  <a:cubicBezTo>
                    <a:pt x="49069" y="1759081"/>
                    <a:pt x="82406" y="1814644"/>
                    <a:pt x="87169" y="1871794"/>
                  </a:cubicBezTo>
                  <a:cubicBezTo>
                    <a:pt x="91931" y="1928944"/>
                    <a:pt x="80819" y="1960694"/>
                    <a:pt x="68119" y="1995619"/>
                  </a:cubicBezTo>
                  <a:cubicBezTo>
                    <a:pt x="55419" y="2030544"/>
                    <a:pt x="22081" y="2052769"/>
                    <a:pt x="10969" y="2081344"/>
                  </a:cubicBezTo>
                  <a:cubicBezTo>
                    <a:pt x="-143" y="2109919"/>
                    <a:pt x="-1731" y="2128969"/>
                    <a:pt x="1444" y="2167069"/>
                  </a:cubicBezTo>
                  <a:cubicBezTo>
                    <a:pt x="4619" y="2205169"/>
                    <a:pt x="9382" y="2248032"/>
                    <a:pt x="30019" y="2309944"/>
                  </a:cubicBezTo>
                  <a:cubicBezTo>
                    <a:pt x="50656" y="2371856"/>
                    <a:pt x="63357" y="2448057"/>
                    <a:pt x="125269" y="2538544"/>
                  </a:cubicBezTo>
                  <a:cubicBezTo>
                    <a:pt x="187181" y="2629031"/>
                    <a:pt x="312594" y="2779844"/>
                    <a:pt x="401494" y="2852869"/>
                  </a:cubicBezTo>
                  <a:cubicBezTo>
                    <a:pt x="490394" y="2925894"/>
                    <a:pt x="582469" y="2957644"/>
                    <a:pt x="658669" y="2976694"/>
                  </a:cubicBezTo>
                  <a:cubicBezTo>
                    <a:pt x="734869" y="2995744"/>
                    <a:pt x="792019" y="2956057"/>
                    <a:pt x="858694" y="2967169"/>
                  </a:cubicBezTo>
                  <a:cubicBezTo>
                    <a:pt x="925369" y="2978282"/>
                    <a:pt x="961882" y="3037019"/>
                    <a:pt x="1058719" y="3043369"/>
                  </a:cubicBezTo>
                  <a:cubicBezTo>
                    <a:pt x="1155556" y="3049719"/>
                    <a:pt x="1350819" y="3008444"/>
                    <a:pt x="1439719" y="3005269"/>
                  </a:cubicBezTo>
                  <a:cubicBezTo>
                    <a:pt x="1528619" y="3002094"/>
                    <a:pt x="1503219" y="3035431"/>
                    <a:pt x="1592119" y="3024319"/>
                  </a:cubicBezTo>
                  <a:cubicBezTo>
                    <a:pt x="1681019" y="3013207"/>
                    <a:pt x="1846119" y="2997332"/>
                    <a:pt x="1973119" y="2938594"/>
                  </a:cubicBezTo>
                  <a:cubicBezTo>
                    <a:pt x="2100119" y="2879857"/>
                    <a:pt x="2271569" y="2762382"/>
                    <a:pt x="2354119" y="2671894"/>
                  </a:cubicBezTo>
                  <a:cubicBezTo>
                    <a:pt x="2436669" y="2581407"/>
                    <a:pt x="2443019" y="2502031"/>
                    <a:pt x="2468419" y="2395669"/>
                  </a:cubicBezTo>
                  <a:cubicBezTo>
                    <a:pt x="2493819" y="2289307"/>
                    <a:pt x="2504932" y="2130556"/>
                    <a:pt x="2506519" y="2033719"/>
                  </a:cubicBezTo>
                  <a:cubicBezTo>
                    <a:pt x="2508106" y="1936882"/>
                    <a:pt x="2477944" y="1887669"/>
                    <a:pt x="2477944" y="1805119"/>
                  </a:cubicBezTo>
                  <a:close/>
                </a:path>
              </a:pathLst>
            </a:custGeom>
            <a:solidFill>
              <a:srgbClr val="C1E4FE"/>
            </a:solidFill>
            <a:ln>
              <a:solidFill>
                <a:srgbClr val="003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9DDF7AAC-69C0-CF40-A68B-426F6E753AB7}"/>
                </a:ext>
              </a:extLst>
            </p:cNvPr>
            <p:cNvSpPr/>
            <p:nvPr/>
          </p:nvSpPr>
          <p:spPr>
            <a:xfrm rot="20784289" flipH="1">
              <a:off x="-3892368" y="1212107"/>
              <a:ext cx="168274" cy="34911"/>
            </a:xfrm>
            <a:custGeom>
              <a:avLst/>
              <a:gdLst>
                <a:gd name="connsiteX0" fmla="*/ 114774 w 114774"/>
                <a:gd name="connsiteY0" fmla="*/ 39589 h 116912"/>
                <a:gd name="connsiteX1" fmla="*/ 67149 w 114774"/>
                <a:gd name="connsiteY1" fmla="*/ 58639 h 116912"/>
                <a:gd name="connsiteX2" fmla="*/ 29049 w 114774"/>
                <a:gd name="connsiteY2" fmla="*/ 90389 h 116912"/>
                <a:gd name="connsiteX3" fmla="*/ 474 w 114774"/>
                <a:gd name="connsiteY3" fmla="*/ 115789 h 116912"/>
                <a:gd name="connsiteX4" fmla="*/ 13174 w 114774"/>
                <a:gd name="connsiteY4" fmla="*/ 52289 h 116912"/>
                <a:gd name="connsiteX5" fmla="*/ 38574 w 114774"/>
                <a:gd name="connsiteY5" fmla="*/ 11014 h 116912"/>
                <a:gd name="connsiteX6" fmla="*/ 67149 w 114774"/>
                <a:gd name="connsiteY6" fmla="*/ 1489 h 116912"/>
                <a:gd name="connsiteX7" fmla="*/ 114774 w 114774"/>
                <a:gd name="connsiteY7" fmla="*/ 39589 h 11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774" h="116912">
                  <a:moveTo>
                    <a:pt x="114774" y="39589"/>
                  </a:moveTo>
                  <a:cubicBezTo>
                    <a:pt x="114774" y="49114"/>
                    <a:pt x="81437" y="50172"/>
                    <a:pt x="67149" y="58639"/>
                  </a:cubicBezTo>
                  <a:cubicBezTo>
                    <a:pt x="52861" y="67106"/>
                    <a:pt x="40161" y="80864"/>
                    <a:pt x="29049" y="90389"/>
                  </a:cubicBezTo>
                  <a:cubicBezTo>
                    <a:pt x="17936" y="99914"/>
                    <a:pt x="3120" y="122139"/>
                    <a:pt x="474" y="115789"/>
                  </a:cubicBezTo>
                  <a:cubicBezTo>
                    <a:pt x="-2172" y="109439"/>
                    <a:pt x="6824" y="69751"/>
                    <a:pt x="13174" y="52289"/>
                  </a:cubicBezTo>
                  <a:cubicBezTo>
                    <a:pt x="19524" y="34827"/>
                    <a:pt x="29578" y="19481"/>
                    <a:pt x="38574" y="11014"/>
                  </a:cubicBezTo>
                  <a:cubicBezTo>
                    <a:pt x="47570" y="2547"/>
                    <a:pt x="55507" y="-2744"/>
                    <a:pt x="67149" y="1489"/>
                  </a:cubicBezTo>
                  <a:cubicBezTo>
                    <a:pt x="78791" y="5722"/>
                    <a:pt x="114774" y="30064"/>
                    <a:pt x="114774" y="3958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9148FAC1-4A66-E888-3902-E714C2557B65}"/>
                </a:ext>
              </a:extLst>
            </p:cNvPr>
            <p:cNvSpPr/>
            <p:nvPr/>
          </p:nvSpPr>
          <p:spPr>
            <a:xfrm rot="815711">
              <a:off x="-3399134" y="1201051"/>
              <a:ext cx="168274" cy="34911"/>
            </a:xfrm>
            <a:custGeom>
              <a:avLst/>
              <a:gdLst>
                <a:gd name="connsiteX0" fmla="*/ 114774 w 114774"/>
                <a:gd name="connsiteY0" fmla="*/ 39589 h 116912"/>
                <a:gd name="connsiteX1" fmla="*/ 67149 w 114774"/>
                <a:gd name="connsiteY1" fmla="*/ 58639 h 116912"/>
                <a:gd name="connsiteX2" fmla="*/ 29049 w 114774"/>
                <a:gd name="connsiteY2" fmla="*/ 90389 h 116912"/>
                <a:gd name="connsiteX3" fmla="*/ 474 w 114774"/>
                <a:gd name="connsiteY3" fmla="*/ 115789 h 116912"/>
                <a:gd name="connsiteX4" fmla="*/ 13174 w 114774"/>
                <a:gd name="connsiteY4" fmla="*/ 52289 h 116912"/>
                <a:gd name="connsiteX5" fmla="*/ 38574 w 114774"/>
                <a:gd name="connsiteY5" fmla="*/ 11014 h 116912"/>
                <a:gd name="connsiteX6" fmla="*/ 67149 w 114774"/>
                <a:gd name="connsiteY6" fmla="*/ 1489 h 116912"/>
                <a:gd name="connsiteX7" fmla="*/ 114774 w 114774"/>
                <a:gd name="connsiteY7" fmla="*/ 39589 h 11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774" h="116912">
                  <a:moveTo>
                    <a:pt x="114774" y="39589"/>
                  </a:moveTo>
                  <a:cubicBezTo>
                    <a:pt x="114774" y="49114"/>
                    <a:pt x="81437" y="50172"/>
                    <a:pt x="67149" y="58639"/>
                  </a:cubicBezTo>
                  <a:cubicBezTo>
                    <a:pt x="52861" y="67106"/>
                    <a:pt x="40161" y="80864"/>
                    <a:pt x="29049" y="90389"/>
                  </a:cubicBezTo>
                  <a:cubicBezTo>
                    <a:pt x="17936" y="99914"/>
                    <a:pt x="3120" y="122139"/>
                    <a:pt x="474" y="115789"/>
                  </a:cubicBezTo>
                  <a:cubicBezTo>
                    <a:pt x="-2172" y="109439"/>
                    <a:pt x="6824" y="69751"/>
                    <a:pt x="13174" y="52289"/>
                  </a:cubicBezTo>
                  <a:cubicBezTo>
                    <a:pt x="19524" y="34827"/>
                    <a:pt x="29578" y="19481"/>
                    <a:pt x="38574" y="11014"/>
                  </a:cubicBezTo>
                  <a:cubicBezTo>
                    <a:pt x="47570" y="2547"/>
                    <a:pt x="55507" y="-2744"/>
                    <a:pt x="67149" y="1489"/>
                  </a:cubicBezTo>
                  <a:cubicBezTo>
                    <a:pt x="78791" y="5722"/>
                    <a:pt x="114774" y="30064"/>
                    <a:pt x="114774" y="3958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9A271346-E6EE-A729-1F43-A7205AA1E436}"/>
                </a:ext>
              </a:extLst>
            </p:cNvPr>
            <p:cNvGrpSpPr/>
            <p:nvPr/>
          </p:nvGrpSpPr>
          <p:grpSpPr>
            <a:xfrm>
              <a:off x="-3874518" y="1436965"/>
              <a:ext cx="210804" cy="110865"/>
              <a:chOff x="4044403" y="1587260"/>
              <a:chExt cx="485854" cy="255517"/>
            </a:xfrm>
          </p:grpSpPr>
          <p:sp>
            <p:nvSpPr>
              <p:cNvPr id="52" name="Oval 51">
                <a:extLst>
                  <a:ext uri="{FF2B5EF4-FFF2-40B4-BE49-F238E27FC236}">
                    <a16:creationId xmlns="" xmlns:a16="http://schemas.microsoft.com/office/drawing/2014/main" id="{108C0481-BB2F-6302-11C7-65655B0CD5A8}"/>
                  </a:ext>
                </a:extLst>
              </p:cNvPr>
              <p:cNvSpPr/>
              <p:nvPr/>
            </p:nvSpPr>
            <p:spPr>
              <a:xfrm>
                <a:off x="4044403" y="1587260"/>
                <a:ext cx="485854" cy="255517"/>
              </a:xfrm>
              <a:prstGeom prst="ellipse">
                <a:avLst/>
              </a:prstGeom>
              <a:solidFill>
                <a:srgbClr val="F9DB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="" xmlns:a16="http://schemas.microsoft.com/office/drawing/2014/main" id="{BEC6660B-CA1C-0859-BB69-4376ED0AFD53}"/>
                  </a:ext>
                </a:extLst>
              </p:cNvPr>
              <p:cNvSpPr/>
              <p:nvPr/>
            </p:nvSpPr>
            <p:spPr>
              <a:xfrm>
                <a:off x="4096697" y="1619747"/>
                <a:ext cx="362305" cy="190541"/>
              </a:xfrm>
              <a:prstGeom prst="ellipse">
                <a:avLst/>
              </a:prstGeom>
              <a:solidFill>
                <a:srgbClr val="F2B4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="" xmlns:a16="http://schemas.microsoft.com/office/drawing/2014/main" id="{67D5DCFB-B248-A40C-1965-0985CF337372}"/>
                  </a:ext>
                </a:extLst>
              </p:cNvPr>
              <p:cNvSpPr/>
              <p:nvPr/>
            </p:nvSpPr>
            <p:spPr>
              <a:xfrm>
                <a:off x="4118671" y="1681401"/>
                <a:ext cx="67231" cy="67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A9F45853-07D5-B427-7F05-90D68C918976}"/>
                </a:ext>
              </a:extLst>
            </p:cNvPr>
            <p:cNvGrpSpPr/>
            <p:nvPr/>
          </p:nvGrpSpPr>
          <p:grpSpPr>
            <a:xfrm>
              <a:off x="-3452428" y="1426327"/>
              <a:ext cx="210804" cy="110865"/>
              <a:chOff x="4044403" y="1587260"/>
              <a:chExt cx="485854" cy="255517"/>
            </a:xfrm>
          </p:grpSpPr>
          <p:sp>
            <p:nvSpPr>
              <p:cNvPr id="49" name="Oval 48">
                <a:extLst>
                  <a:ext uri="{FF2B5EF4-FFF2-40B4-BE49-F238E27FC236}">
                    <a16:creationId xmlns="" xmlns:a16="http://schemas.microsoft.com/office/drawing/2014/main" id="{73E2E26E-7A6E-8108-C716-6CA8575F0FA6}"/>
                  </a:ext>
                </a:extLst>
              </p:cNvPr>
              <p:cNvSpPr/>
              <p:nvPr/>
            </p:nvSpPr>
            <p:spPr>
              <a:xfrm>
                <a:off x="4044403" y="1587260"/>
                <a:ext cx="485854" cy="255517"/>
              </a:xfrm>
              <a:prstGeom prst="ellipse">
                <a:avLst/>
              </a:prstGeom>
              <a:solidFill>
                <a:srgbClr val="F9DB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="" xmlns:a16="http://schemas.microsoft.com/office/drawing/2014/main" id="{18C2FFE7-7A28-CC7A-4AE5-BB447E5A17B5}"/>
                  </a:ext>
                </a:extLst>
              </p:cNvPr>
              <p:cNvSpPr/>
              <p:nvPr/>
            </p:nvSpPr>
            <p:spPr>
              <a:xfrm>
                <a:off x="4096697" y="1619747"/>
                <a:ext cx="362305" cy="190541"/>
              </a:xfrm>
              <a:prstGeom prst="ellipse">
                <a:avLst/>
              </a:prstGeom>
              <a:solidFill>
                <a:srgbClr val="F2B4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="" xmlns:a16="http://schemas.microsoft.com/office/drawing/2014/main" id="{56120628-1294-CE5A-F056-4348134ABA9E}"/>
                  </a:ext>
                </a:extLst>
              </p:cNvPr>
              <p:cNvSpPr/>
              <p:nvPr/>
            </p:nvSpPr>
            <p:spPr>
              <a:xfrm>
                <a:off x="4118671" y="1681401"/>
                <a:ext cx="67231" cy="67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0938C406-FC66-7C55-5E74-FB4254E1DDBF}"/>
                </a:ext>
              </a:extLst>
            </p:cNvPr>
            <p:cNvGrpSpPr/>
            <p:nvPr/>
          </p:nvGrpSpPr>
          <p:grpSpPr>
            <a:xfrm>
              <a:off x="-3869453" y="1302576"/>
              <a:ext cx="608648" cy="104167"/>
              <a:chOff x="311301" y="377824"/>
              <a:chExt cx="506290" cy="110159"/>
            </a:xfrm>
          </p:grpSpPr>
          <p:sp>
            <p:nvSpPr>
              <p:cNvPr id="47" name="Moon 46">
                <a:extLst>
                  <a:ext uri="{FF2B5EF4-FFF2-40B4-BE49-F238E27FC236}">
                    <a16:creationId xmlns="" xmlns:a16="http://schemas.microsoft.com/office/drawing/2014/main" id="{0FAC72E3-6D43-1EA9-FC0D-AA85EA916921}"/>
                  </a:ext>
                </a:extLst>
              </p:cNvPr>
              <p:cNvSpPr/>
              <p:nvPr/>
            </p:nvSpPr>
            <p:spPr>
              <a:xfrm rot="5400000">
                <a:off x="351685" y="351169"/>
                <a:ext cx="96430" cy="177198"/>
              </a:xfrm>
              <a:prstGeom prst="moon">
                <a:avLst>
                  <a:gd name="adj" fmla="val 5083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Moon 47">
                <a:extLst>
                  <a:ext uri="{FF2B5EF4-FFF2-40B4-BE49-F238E27FC236}">
                    <a16:creationId xmlns="" xmlns:a16="http://schemas.microsoft.com/office/drawing/2014/main" id="{47DDAC0E-0B99-90B4-2614-4A285EC8D7F9}"/>
                  </a:ext>
                </a:extLst>
              </p:cNvPr>
              <p:cNvSpPr/>
              <p:nvPr/>
            </p:nvSpPr>
            <p:spPr>
              <a:xfrm rot="5400000">
                <a:off x="680777" y="337440"/>
                <a:ext cx="96430" cy="177198"/>
              </a:xfrm>
              <a:prstGeom prst="moon">
                <a:avLst>
                  <a:gd name="adj" fmla="val 5083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Moon 26">
              <a:extLst>
                <a:ext uri="{FF2B5EF4-FFF2-40B4-BE49-F238E27FC236}">
                  <a16:creationId xmlns="" xmlns:a16="http://schemas.microsoft.com/office/drawing/2014/main" id="{E4A81A4A-B7B6-077C-0EB0-BBA424239057}"/>
                </a:ext>
              </a:extLst>
            </p:cNvPr>
            <p:cNvSpPr/>
            <p:nvPr/>
          </p:nvSpPr>
          <p:spPr>
            <a:xfrm rot="15963488">
              <a:off x="-3614655" y="1733099"/>
              <a:ext cx="107357" cy="202964"/>
            </a:xfrm>
            <a:prstGeom prst="moon">
              <a:avLst>
                <a:gd name="adj" fmla="val 50837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B27A86D4-96AC-96C1-1B00-586F8F989FEC}"/>
                </a:ext>
              </a:extLst>
            </p:cNvPr>
            <p:cNvGrpSpPr/>
            <p:nvPr/>
          </p:nvGrpSpPr>
          <p:grpSpPr>
            <a:xfrm>
              <a:off x="-3732545" y="1111932"/>
              <a:ext cx="1469627" cy="726298"/>
              <a:chOff x="6786668" y="1842777"/>
              <a:chExt cx="2523085" cy="1532848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0BA86A47-6D8B-0839-9370-306901511386}"/>
                  </a:ext>
                </a:extLst>
              </p:cNvPr>
              <p:cNvGrpSpPr/>
              <p:nvPr/>
            </p:nvGrpSpPr>
            <p:grpSpPr>
              <a:xfrm>
                <a:off x="6786668" y="1842777"/>
                <a:ext cx="2523085" cy="1532848"/>
                <a:chOff x="9110243" y="965001"/>
                <a:chExt cx="1781746" cy="1094838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="" xmlns:a16="http://schemas.microsoft.com/office/drawing/2014/main" id="{33D1070D-4B71-73AF-64AD-1DCA08A370FD}"/>
                    </a:ext>
                  </a:extLst>
                </p:cNvPr>
                <p:cNvGrpSpPr/>
                <p:nvPr/>
              </p:nvGrpSpPr>
              <p:grpSpPr>
                <a:xfrm>
                  <a:off x="9196454" y="965001"/>
                  <a:ext cx="1695535" cy="1094838"/>
                  <a:chOff x="9196454" y="965001"/>
                  <a:chExt cx="1695535" cy="1094838"/>
                </a:xfrm>
              </p:grpSpPr>
              <p:sp>
                <p:nvSpPr>
                  <p:cNvPr id="45" name="Freeform: Shape 44">
                    <a:extLst>
                      <a:ext uri="{FF2B5EF4-FFF2-40B4-BE49-F238E27FC236}">
                        <a16:creationId xmlns="" xmlns:a16="http://schemas.microsoft.com/office/drawing/2014/main" id="{99BA36F3-4942-2090-93A9-1A9511ADF6B5}"/>
                      </a:ext>
                    </a:extLst>
                  </p:cNvPr>
                  <p:cNvSpPr/>
                  <p:nvPr/>
                </p:nvSpPr>
                <p:spPr>
                  <a:xfrm>
                    <a:off x="9196454" y="965001"/>
                    <a:ext cx="1695535" cy="1094838"/>
                  </a:xfrm>
                  <a:custGeom>
                    <a:avLst/>
                    <a:gdLst>
                      <a:gd name="connsiteX0" fmla="*/ 807149 w 1471501"/>
                      <a:gd name="connsiteY0" fmla="*/ 336247 h 1054912"/>
                      <a:gd name="connsiteX1" fmla="*/ 704512 w 1471501"/>
                      <a:gd name="connsiteY1" fmla="*/ 541520 h 1054912"/>
                      <a:gd name="connsiteX2" fmla="*/ 639198 w 1471501"/>
                      <a:gd name="connsiteY2" fmla="*/ 709471 h 1054912"/>
                      <a:gd name="connsiteX3" fmla="*/ 527230 w 1471501"/>
                      <a:gd name="connsiteY3" fmla="*/ 914745 h 1054912"/>
                      <a:gd name="connsiteX4" fmla="*/ 200659 w 1471501"/>
                      <a:gd name="connsiteY4" fmla="*/ 1054704 h 1054912"/>
                      <a:gd name="connsiteX5" fmla="*/ 4716 w 1471501"/>
                      <a:gd name="connsiteY5" fmla="*/ 942737 h 1054912"/>
                      <a:gd name="connsiteX6" fmla="*/ 70030 w 1471501"/>
                      <a:gd name="connsiteY6" fmla="*/ 802777 h 1054912"/>
                      <a:gd name="connsiteX7" fmla="*/ 172667 w 1471501"/>
                      <a:gd name="connsiteY7" fmla="*/ 569512 h 1054912"/>
                      <a:gd name="connsiteX8" fmla="*/ 256642 w 1471501"/>
                      <a:gd name="connsiteY8" fmla="*/ 606835 h 1054912"/>
                      <a:gd name="connsiteX9" fmla="*/ 415263 w 1471501"/>
                      <a:gd name="connsiteY9" fmla="*/ 532190 h 1054912"/>
                      <a:gd name="connsiteX10" fmla="*/ 536561 w 1471501"/>
                      <a:gd name="connsiteY10" fmla="*/ 336247 h 1054912"/>
                      <a:gd name="connsiteX11" fmla="*/ 667189 w 1471501"/>
                      <a:gd name="connsiteY11" fmla="*/ 149635 h 1054912"/>
                      <a:gd name="connsiteX12" fmla="*/ 853802 w 1471501"/>
                      <a:gd name="connsiteY12" fmla="*/ 9675 h 1054912"/>
                      <a:gd name="connsiteX13" fmla="*/ 1105728 w 1471501"/>
                      <a:gd name="connsiteY13" fmla="*/ 28337 h 1054912"/>
                      <a:gd name="connsiteX14" fmla="*/ 1283010 w 1471501"/>
                      <a:gd name="connsiteY14" fmla="*/ 158965 h 1054912"/>
                      <a:gd name="connsiteX15" fmla="*/ 1301671 w 1471501"/>
                      <a:gd name="connsiteY15" fmla="*/ 158965 h 1054912"/>
                      <a:gd name="connsiteX16" fmla="*/ 1432300 w 1471501"/>
                      <a:gd name="connsiteY16" fmla="*/ 149635 h 1054912"/>
                      <a:gd name="connsiteX17" fmla="*/ 1469622 w 1471501"/>
                      <a:gd name="connsiteY17" fmla="*/ 214949 h 1054912"/>
                      <a:gd name="connsiteX18" fmla="*/ 1385646 w 1471501"/>
                      <a:gd name="connsiteY18" fmla="*/ 298924 h 1054912"/>
                      <a:gd name="connsiteX19" fmla="*/ 1320332 w 1471501"/>
                      <a:gd name="connsiteY19" fmla="*/ 410892 h 1054912"/>
                      <a:gd name="connsiteX20" fmla="*/ 1180373 w 1471501"/>
                      <a:gd name="connsiteY20" fmla="*/ 466875 h 1054912"/>
                      <a:gd name="connsiteX21" fmla="*/ 1087067 w 1471501"/>
                      <a:gd name="connsiteY21" fmla="*/ 420222 h 1054912"/>
                      <a:gd name="connsiteX22" fmla="*/ 1059075 w 1471501"/>
                      <a:gd name="connsiteY22" fmla="*/ 354908 h 1054912"/>
                      <a:gd name="connsiteX23" fmla="*/ 1133720 w 1471501"/>
                      <a:gd name="connsiteY23" fmla="*/ 261602 h 1054912"/>
                      <a:gd name="connsiteX24" fmla="*/ 1087067 w 1471501"/>
                      <a:gd name="connsiteY24" fmla="*/ 205618 h 1054912"/>
                      <a:gd name="connsiteX25" fmla="*/ 965769 w 1471501"/>
                      <a:gd name="connsiteY25" fmla="*/ 205618 h 1054912"/>
                      <a:gd name="connsiteX26" fmla="*/ 807149 w 1471501"/>
                      <a:gd name="connsiteY26" fmla="*/ 336247 h 1054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471501" h="1054912">
                        <a:moveTo>
                          <a:pt x="807149" y="336247"/>
                        </a:moveTo>
                        <a:cubicBezTo>
                          <a:pt x="763606" y="392231"/>
                          <a:pt x="732504" y="479316"/>
                          <a:pt x="704512" y="541520"/>
                        </a:cubicBezTo>
                        <a:cubicBezTo>
                          <a:pt x="676520" y="603724"/>
                          <a:pt x="668745" y="647267"/>
                          <a:pt x="639198" y="709471"/>
                        </a:cubicBezTo>
                        <a:cubicBezTo>
                          <a:pt x="609651" y="771675"/>
                          <a:pt x="600320" y="857206"/>
                          <a:pt x="527230" y="914745"/>
                        </a:cubicBezTo>
                        <a:cubicBezTo>
                          <a:pt x="454140" y="972284"/>
                          <a:pt x="287745" y="1050039"/>
                          <a:pt x="200659" y="1054704"/>
                        </a:cubicBezTo>
                        <a:cubicBezTo>
                          <a:pt x="113573" y="1059369"/>
                          <a:pt x="26487" y="984725"/>
                          <a:pt x="4716" y="942737"/>
                        </a:cubicBezTo>
                        <a:cubicBezTo>
                          <a:pt x="-17055" y="900749"/>
                          <a:pt x="42038" y="864981"/>
                          <a:pt x="70030" y="802777"/>
                        </a:cubicBezTo>
                        <a:cubicBezTo>
                          <a:pt x="98022" y="740573"/>
                          <a:pt x="141565" y="602169"/>
                          <a:pt x="172667" y="569512"/>
                        </a:cubicBezTo>
                        <a:cubicBezTo>
                          <a:pt x="203769" y="536855"/>
                          <a:pt x="216209" y="613055"/>
                          <a:pt x="256642" y="606835"/>
                        </a:cubicBezTo>
                        <a:cubicBezTo>
                          <a:pt x="297075" y="600615"/>
                          <a:pt x="368610" y="577288"/>
                          <a:pt x="415263" y="532190"/>
                        </a:cubicBezTo>
                        <a:cubicBezTo>
                          <a:pt x="461916" y="487092"/>
                          <a:pt x="494573" y="400006"/>
                          <a:pt x="536561" y="336247"/>
                        </a:cubicBezTo>
                        <a:cubicBezTo>
                          <a:pt x="578549" y="272488"/>
                          <a:pt x="614316" y="204064"/>
                          <a:pt x="667189" y="149635"/>
                        </a:cubicBezTo>
                        <a:cubicBezTo>
                          <a:pt x="720062" y="95206"/>
                          <a:pt x="780712" y="29891"/>
                          <a:pt x="853802" y="9675"/>
                        </a:cubicBezTo>
                        <a:cubicBezTo>
                          <a:pt x="926892" y="-10541"/>
                          <a:pt x="1034193" y="3455"/>
                          <a:pt x="1105728" y="28337"/>
                        </a:cubicBezTo>
                        <a:cubicBezTo>
                          <a:pt x="1177263" y="53219"/>
                          <a:pt x="1250353" y="137194"/>
                          <a:pt x="1283010" y="158965"/>
                        </a:cubicBezTo>
                        <a:cubicBezTo>
                          <a:pt x="1315667" y="180736"/>
                          <a:pt x="1301671" y="158965"/>
                          <a:pt x="1301671" y="158965"/>
                        </a:cubicBezTo>
                        <a:cubicBezTo>
                          <a:pt x="1326553" y="157410"/>
                          <a:pt x="1404308" y="140304"/>
                          <a:pt x="1432300" y="149635"/>
                        </a:cubicBezTo>
                        <a:cubicBezTo>
                          <a:pt x="1460292" y="158966"/>
                          <a:pt x="1477398" y="190068"/>
                          <a:pt x="1469622" y="214949"/>
                        </a:cubicBezTo>
                        <a:cubicBezTo>
                          <a:pt x="1461846" y="239830"/>
                          <a:pt x="1410528" y="266267"/>
                          <a:pt x="1385646" y="298924"/>
                        </a:cubicBezTo>
                        <a:cubicBezTo>
                          <a:pt x="1360764" y="331581"/>
                          <a:pt x="1354544" y="382900"/>
                          <a:pt x="1320332" y="410892"/>
                        </a:cubicBezTo>
                        <a:cubicBezTo>
                          <a:pt x="1286120" y="438884"/>
                          <a:pt x="1219250" y="465320"/>
                          <a:pt x="1180373" y="466875"/>
                        </a:cubicBezTo>
                        <a:cubicBezTo>
                          <a:pt x="1141496" y="468430"/>
                          <a:pt x="1107283" y="438883"/>
                          <a:pt x="1087067" y="420222"/>
                        </a:cubicBezTo>
                        <a:cubicBezTo>
                          <a:pt x="1066851" y="401561"/>
                          <a:pt x="1051300" y="381345"/>
                          <a:pt x="1059075" y="354908"/>
                        </a:cubicBezTo>
                        <a:cubicBezTo>
                          <a:pt x="1066851" y="328471"/>
                          <a:pt x="1129055" y="286484"/>
                          <a:pt x="1133720" y="261602"/>
                        </a:cubicBezTo>
                        <a:cubicBezTo>
                          <a:pt x="1138385" y="236720"/>
                          <a:pt x="1115059" y="214949"/>
                          <a:pt x="1087067" y="205618"/>
                        </a:cubicBezTo>
                        <a:cubicBezTo>
                          <a:pt x="1059075" y="196287"/>
                          <a:pt x="1012422" y="185402"/>
                          <a:pt x="965769" y="205618"/>
                        </a:cubicBezTo>
                        <a:cubicBezTo>
                          <a:pt x="919116" y="225834"/>
                          <a:pt x="850692" y="280263"/>
                          <a:pt x="807149" y="336247"/>
                        </a:cubicBezTo>
                        <a:close/>
                      </a:path>
                    </a:pathLst>
                  </a:custGeom>
                  <a:solidFill>
                    <a:srgbClr val="C1E4FE"/>
                  </a:solidFill>
                  <a:ln>
                    <a:solidFill>
                      <a:srgbClr val="003CB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="" xmlns:a16="http://schemas.microsoft.com/office/drawing/2014/main" id="{E6FADDAE-4434-0ED3-2DD9-BDEF87BB225B}"/>
                      </a:ext>
                    </a:extLst>
                  </p:cNvPr>
                  <p:cNvSpPr/>
                  <p:nvPr/>
                </p:nvSpPr>
                <p:spPr>
                  <a:xfrm>
                    <a:off x="10557796" y="1265263"/>
                    <a:ext cx="248366" cy="117280"/>
                  </a:xfrm>
                  <a:custGeom>
                    <a:avLst/>
                    <a:gdLst>
                      <a:gd name="connsiteX0" fmla="*/ 248366 w 248366"/>
                      <a:gd name="connsiteY0" fmla="*/ 0 h 117280"/>
                      <a:gd name="connsiteX1" fmla="*/ 134066 w 248366"/>
                      <a:gd name="connsiteY1" fmla="*/ 19050 h 117280"/>
                      <a:gd name="connsiteX2" fmla="*/ 83266 w 248366"/>
                      <a:gd name="connsiteY2" fmla="*/ 19050 h 117280"/>
                      <a:gd name="connsiteX3" fmla="*/ 7066 w 248366"/>
                      <a:gd name="connsiteY3" fmla="*/ 57150 h 117280"/>
                      <a:gd name="connsiteX4" fmla="*/ 13416 w 248366"/>
                      <a:gd name="connsiteY4" fmla="*/ 107950 h 117280"/>
                      <a:gd name="connsiteX5" fmla="*/ 95966 w 248366"/>
                      <a:gd name="connsiteY5" fmla="*/ 107950 h 117280"/>
                      <a:gd name="connsiteX6" fmla="*/ 165816 w 248366"/>
                      <a:gd name="connsiteY6" fmla="*/ 12700 h 117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8366" h="117280">
                        <a:moveTo>
                          <a:pt x="248366" y="0"/>
                        </a:moveTo>
                        <a:cubicBezTo>
                          <a:pt x="204974" y="7937"/>
                          <a:pt x="161583" y="15875"/>
                          <a:pt x="134066" y="19050"/>
                        </a:cubicBezTo>
                        <a:cubicBezTo>
                          <a:pt x="106549" y="22225"/>
                          <a:pt x="104433" y="12700"/>
                          <a:pt x="83266" y="19050"/>
                        </a:cubicBezTo>
                        <a:cubicBezTo>
                          <a:pt x="62099" y="25400"/>
                          <a:pt x="18708" y="42334"/>
                          <a:pt x="7066" y="57150"/>
                        </a:cubicBezTo>
                        <a:cubicBezTo>
                          <a:pt x="-4576" y="71966"/>
                          <a:pt x="-1401" y="99483"/>
                          <a:pt x="13416" y="107950"/>
                        </a:cubicBezTo>
                        <a:cubicBezTo>
                          <a:pt x="28233" y="116417"/>
                          <a:pt x="70566" y="123825"/>
                          <a:pt x="95966" y="107950"/>
                        </a:cubicBezTo>
                        <a:cubicBezTo>
                          <a:pt x="121366" y="92075"/>
                          <a:pt x="143591" y="52387"/>
                          <a:pt x="165816" y="12700"/>
                        </a:cubicBezTo>
                      </a:path>
                    </a:pathLst>
                  </a:custGeom>
                  <a:solidFill>
                    <a:srgbClr val="6C0000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="" xmlns:a16="http://schemas.microsoft.com/office/drawing/2014/main" id="{980A6DE3-BA3D-9191-DE6A-339E363AAA3A}"/>
                    </a:ext>
                  </a:extLst>
                </p:cNvPr>
                <p:cNvSpPr/>
                <p:nvPr/>
              </p:nvSpPr>
              <p:spPr>
                <a:xfrm>
                  <a:off x="9110243" y="1526296"/>
                  <a:ext cx="533924" cy="436701"/>
                </a:xfrm>
                <a:prstGeom prst="ellipse">
                  <a:avLst/>
                </a:prstGeom>
                <a:solidFill>
                  <a:srgbClr val="CDE8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94F86507-9BA2-D397-4EA8-83A36E131301}"/>
                  </a:ext>
                </a:extLst>
              </p:cNvPr>
              <p:cNvSpPr/>
              <p:nvPr/>
            </p:nvSpPr>
            <p:spPr>
              <a:xfrm>
                <a:off x="7519732" y="2662176"/>
                <a:ext cx="129396" cy="138022"/>
              </a:xfrm>
              <a:custGeom>
                <a:avLst/>
                <a:gdLst>
                  <a:gd name="connsiteX0" fmla="*/ 0 w 129396"/>
                  <a:gd name="connsiteY0" fmla="*/ 0 h 138022"/>
                  <a:gd name="connsiteX1" fmla="*/ 103517 w 129396"/>
                  <a:gd name="connsiteY1" fmla="*/ 43132 h 138022"/>
                  <a:gd name="connsiteX2" fmla="*/ 129396 w 129396"/>
                  <a:gd name="connsiteY2" fmla="*/ 138022 h 138022"/>
                  <a:gd name="connsiteX3" fmla="*/ 129396 w 129396"/>
                  <a:gd name="connsiteY3" fmla="*/ 138022 h 1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96" h="138022">
                    <a:moveTo>
                      <a:pt x="0" y="0"/>
                    </a:moveTo>
                    <a:cubicBezTo>
                      <a:pt x="40975" y="10064"/>
                      <a:pt x="81951" y="20128"/>
                      <a:pt x="103517" y="43132"/>
                    </a:cubicBezTo>
                    <a:cubicBezTo>
                      <a:pt x="125083" y="66136"/>
                      <a:pt x="129396" y="138022"/>
                      <a:pt x="129396" y="138022"/>
                    </a:cubicBezTo>
                    <a:lnTo>
                      <a:pt x="129396" y="138022"/>
                    </a:lnTo>
                  </a:path>
                </a:pathLst>
              </a:cu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F69F0439-EF07-D7DE-3E69-1BA9CDF592FA}"/>
                  </a:ext>
                </a:extLst>
              </p:cNvPr>
              <p:cNvSpPr/>
              <p:nvPr/>
            </p:nvSpPr>
            <p:spPr>
              <a:xfrm>
                <a:off x="7698951" y="2530446"/>
                <a:ext cx="129396" cy="138022"/>
              </a:xfrm>
              <a:custGeom>
                <a:avLst/>
                <a:gdLst>
                  <a:gd name="connsiteX0" fmla="*/ 0 w 129396"/>
                  <a:gd name="connsiteY0" fmla="*/ 0 h 138022"/>
                  <a:gd name="connsiteX1" fmla="*/ 103517 w 129396"/>
                  <a:gd name="connsiteY1" fmla="*/ 43132 h 138022"/>
                  <a:gd name="connsiteX2" fmla="*/ 129396 w 129396"/>
                  <a:gd name="connsiteY2" fmla="*/ 138022 h 138022"/>
                  <a:gd name="connsiteX3" fmla="*/ 129396 w 129396"/>
                  <a:gd name="connsiteY3" fmla="*/ 138022 h 1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96" h="138022">
                    <a:moveTo>
                      <a:pt x="0" y="0"/>
                    </a:moveTo>
                    <a:cubicBezTo>
                      <a:pt x="40975" y="10064"/>
                      <a:pt x="81951" y="20128"/>
                      <a:pt x="103517" y="43132"/>
                    </a:cubicBezTo>
                    <a:cubicBezTo>
                      <a:pt x="125083" y="66136"/>
                      <a:pt x="129396" y="138022"/>
                      <a:pt x="129396" y="138022"/>
                    </a:cubicBezTo>
                    <a:lnTo>
                      <a:pt x="129396" y="138022"/>
                    </a:lnTo>
                  </a:path>
                </a:pathLst>
              </a:cu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4389BBF4-77CA-9340-28AD-4BD94E4A3F8E}"/>
                  </a:ext>
                </a:extLst>
              </p:cNvPr>
              <p:cNvSpPr/>
              <p:nvPr/>
            </p:nvSpPr>
            <p:spPr>
              <a:xfrm>
                <a:off x="7816843" y="2338943"/>
                <a:ext cx="129396" cy="138022"/>
              </a:xfrm>
              <a:custGeom>
                <a:avLst/>
                <a:gdLst>
                  <a:gd name="connsiteX0" fmla="*/ 0 w 129396"/>
                  <a:gd name="connsiteY0" fmla="*/ 0 h 138022"/>
                  <a:gd name="connsiteX1" fmla="*/ 103517 w 129396"/>
                  <a:gd name="connsiteY1" fmla="*/ 43132 h 138022"/>
                  <a:gd name="connsiteX2" fmla="*/ 129396 w 129396"/>
                  <a:gd name="connsiteY2" fmla="*/ 138022 h 138022"/>
                  <a:gd name="connsiteX3" fmla="*/ 129396 w 129396"/>
                  <a:gd name="connsiteY3" fmla="*/ 138022 h 1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96" h="138022">
                    <a:moveTo>
                      <a:pt x="0" y="0"/>
                    </a:moveTo>
                    <a:cubicBezTo>
                      <a:pt x="40975" y="10064"/>
                      <a:pt x="81951" y="20128"/>
                      <a:pt x="103517" y="43132"/>
                    </a:cubicBezTo>
                    <a:cubicBezTo>
                      <a:pt x="125083" y="66136"/>
                      <a:pt x="129396" y="138022"/>
                      <a:pt x="129396" y="138022"/>
                    </a:cubicBezTo>
                    <a:lnTo>
                      <a:pt x="129396" y="138022"/>
                    </a:lnTo>
                  </a:path>
                </a:pathLst>
              </a:cu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B52DA7CA-1EDA-7879-2E19-91D56F001658}"/>
                  </a:ext>
                </a:extLst>
              </p:cNvPr>
              <p:cNvSpPr/>
              <p:nvPr/>
            </p:nvSpPr>
            <p:spPr>
              <a:xfrm>
                <a:off x="7952204" y="2163253"/>
                <a:ext cx="89625" cy="53393"/>
              </a:xfrm>
              <a:custGeom>
                <a:avLst/>
                <a:gdLst>
                  <a:gd name="connsiteX0" fmla="*/ 0 w 129396"/>
                  <a:gd name="connsiteY0" fmla="*/ 0 h 138022"/>
                  <a:gd name="connsiteX1" fmla="*/ 103517 w 129396"/>
                  <a:gd name="connsiteY1" fmla="*/ 43132 h 138022"/>
                  <a:gd name="connsiteX2" fmla="*/ 129396 w 129396"/>
                  <a:gd name="connsiteY2" fmla="*/ 138022 h 138022"/>
                  <a:gd name="connsiteX3" fmla="*/ 129396 w 129396"/>
                  <a:gd name="connsiteY3" fmla="*/ 138022 h 1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96" h="138022">
                    <a:moveTo>
                      <a:pt x="0" y="0"/>
                    </a:moveTo>
                    <a:cubicBezTo>
                      <a:pt x="40975" y="10064"/>
                      <a:pt x="81951" y="20128"/>
                      <a:pt x="103517" y="43132"/>
                    </a:cubicBezTo>
                    <a:cubicBezTo>
                      <a:pt x="125083" y="66136"/>
                      <a:pt x="129396" y="138022"/>
                      <a:pt x="129396" y="138022"/>
                    </a:cubicBezTo>
                    <a:lnTo>
                      <a:pt x="129396" y="138022"/>
                    </a:lnTo>
                  </a:path>
                </a:pathLst>
              </a:cu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758E6ED8-1F24-B7A5-9DB7-F985BEA1E9B4}"/>
                  </a:ext>
                </a:extLst>
              </p:cNvPr>
              <p:cNvSpPr/>
              <p:nvPr/>
            </p:nvSpPr>
            <p:spPr>
              <a:xfrm>
                <a:off x="8092942" y="1980768"/>
                <a:ext cx="89625" cy="53393"/>
              </a:xfrm>
              <a:custGeom>
                <a:avLst/>
                <a:gdLst>
                  <a:gd name="connsiteX0" fmla="*/ 0 w 129396"/>
                  <a:gd name="connsiteY0" fmla="*/ 0 h 138022"/>
                  <a:gd name="connsiteX1" fmla="*/ 103517 w 129396"/>
                  <a:gd name="connsiteY1" fmla="*/ 43132 h 138022"/>
                  <a:gd name="connsiteX2" fmla="*/ 129396 w 129396"/>
                  <a:gd name="connsiteY2" fmla="*/ 138022 h 138022"/>
                  <a:gd name="connsiteX3" fmla="*/ 129396 w 129396"/>
                  <a:gd name="connsiteY3" fmla="*/ 138022 h 1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96" h="138022">
                    <a:moveTo>
                      <a:pt x="0" y="0"/>
                    </a:moveTo>
                    <a:cubicBezTo>
                      <a:pt x="40975" y="10064"/>
                      <a:pt x="81951" y="20128"/>
                      <a:pt x="103517" y="43132"/>
                    </a:cubicBezTo>
                    <a:cubicBezTo>
                      <a:pt x="125083" y="66136"/>
                      <a:pt x="129396" y="138022"/>
                      <a:pt x="129396" y="138022"/>
                    </a:cubicBezTo>
                    <a:lnTo>
                      <a:pt x="129396" y="138022"/>
                    </a:lnTo>
                  </a:path>
                </a:pathLst>
              </a:cu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3FDF476C-89EB-2C8F-5BF5-5F36889C6ADA}"/>
                </a:ext>
              </a:extLst>
            </p:cNvPr>
            <p:cNvGrpSpPr/>
            <p:nvPr/>
          </p:nvGrpSpPr>
          <p:grpSpPr>
            <a:xfrm>
              <a:off x="-3891386" y="1295956"/>
              <a:ext cx="48322" cy="107791"/>
              <a:chOff x="6368459" y="2184645"/>
              <a:chExt cx="111370" cy="248433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720B97B6-E17E-4EC6-7272-072DD21065EF}"/>
                  </a:ext>
                </a:extLst>
              </p:cNvPr>
              <p:cNvSpPr/>
              <p:nvPr/>
            </p:nvSpPr>
            <p:spPr>
              <a:xfrm rot="20677888">
                <a:off x="6412598" y="2184645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F9E201BF-8A83-3BB8-27FE-31C727BF715C}"/>
                  </a:ext>
                </a:extLst>
              </p:cNvPr>
              <p:cNvSpPr/>
              <p:nvPr/>
            </p:nvSpPr>
            <p:spPr>
              <a:xfrm rot="20677888">
                <a:off x="6377292" y="2245054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2489A3D2-5407-1C21-3A81-C90047627726}"/>
                  </a:ext>
                </a:extLst>
              </p:cNvPr>
              <p:cNvSpPr/>
              <p:nvPr/>
            </p:nvSpPr>
            <p:spPr>
              <a:xfrm rot="19532071">
                <a:off x="6368459" y="2314095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FB125A16-1F00-3352-D6E3-C46BFAB70148}"/>
                </a:ext>
              </a:extLst>
            </p:cNvPr>
            <p:cNvGrpSpPr/>
            <p:nvPr/>
          </p:nvGrpSpPr>
          <p:grpSpPr>
            <a:xfrm rot="20901415" flipH="1">
              <a:off x="-3294673" y="1282204"/>
              <a:ext cx="48322" cy="107791"/>
              <a:chOff x="6368459" y="2184645"/>
              <a:chExt cx="111370" cy="248433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78662440-A2F5-6013-66A8-316E7EC5AF34}"/>
                  </a:ext>
                </a:extLst>
              </p:cNvPr>
              <p:cNvSpPr/>
              <p:nvPr/>
            </p:nvSpPr>
            <p:spPr>
              <a:xfrm rot="20677888">
                <a:off x="6412598" y="2184645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C0A0F4A2-AD6D-4AF8-BECB-594441297EF2}"/>
                  </a:ext>
                </a:extLst>
              </p:cNvPr>
              <p:cNvSpPr/>
              <p:nvPr/>
            </p:nvSpPr>
            <p:spPr>
              <a:xfrm rot="20677888">
                <a:off x="6377292" y="2245054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F9257376-0C6D-9EE3-771F-A01078ACB4EE}"/>
                  </a:ext>
                </a:extLst>
              </p:cNvPr>
              <p:cNvSpPr/>
              <p:nvPr/>
            </p:nvSpPr>
            <p:spPr>
              <a:xfrm rot="19532071">
                <a:off x="6368459" y="2314095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5D16C749-B65D-4CE8-77AC-760CE365AC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89361" y="3945835"/>
            <a:ext cx="2002639" cy="252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1.01224 -0.16828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12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03030A4-BD1D-480E-B85C-50FF7B91D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FC3B2FB7-4E74-E202-BF5A-565D8504157B}"/>
              </a:ext>
            </a:extLst>
          </p:cNvPr>
          <p:cNvSpPr/>
          <p:nvPr/>
        </p:nvSpPr>
        <p:spPr>
          <a:xfrm>
            <a:off x="177216" y="457200"/>
            <a:ext cx="11954307" cy="6324069"/>
          </a:xfrm>
          <a:prstGeom prst="roundRect">
            <a:avLst/>
          </a:prstGeom>
          <a:solidFill>
            <a:schemeClr val="bg1">
              <a:alpha val="94000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0916583-DDD7-202C-EBE1-68D472F06779}"/>
              </a:ext>
            </a:extLst>
          </p:cNvPr>
          <p:cNvSpPr txBox="1"/>
          <p:nvPr/>
        </p:nvSpPr>
        <p:spPr>
          <a:xfrm>
            <a:off x="1013791" y="715859"/>
            <a:ext cx="98168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1: Xếp các từ ngữ dưới đây vào nhóm thích hợp: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B8BD99D6-8F63-07B1-CD0B-28AC0F445CF8}"/>
              </a:ext>
            </a:extLst>
          </p:cNvPr>
          <p:cNvGrpSpPr/>
          <p:nvPr/>
        </p:nvGrpSpPr>
        <p:grpSpPr>
          <a:xfrm>
            <a:off x="178812" y="1763184"/>
            <a:ext cx="2854355" cy="736034"/>
            <a:chOff x="2268381" y="2761539"/>
            <a:chExt cx="1865122" cy="736034"/>
          </a:xfrm>
        </p:grpSpPr>
        <p:sp>
          <p:nvSpPr>
            <p:cNvPr id="43" name="Cloud 42">
              <a:extLst>
                <a:ext uri="{FF2B5EF4-FFF2-40B4-BE49-F238E27FC236}">
                  <a16:creationId xmlns="" xmlns:a16="http://schemas.microsoft.com/office/drawing/2014/main" id="{4F08D001-D127-DB56-E95B-3780CE3BA794}"/>
                </a:ext>
              </a:extLst>
            </p:cNvPr>
            <p:cNvSpPr/>
            <p:nvPr/>
          </p:nvSpPr>
          <p:spPr>
            <a:xfrm>
              <a:off x="2268381" y="2761539"/>
              <a:ext cx="1865122" cy="736034"/>
            </a:xfrm>
            <a:prstGeom prst="cloud">
              <a:avLst/>
            </a:prstGeom>
            <a:solidFill>
              <a:srgbClr val="C3E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Cloud 43">
              <a:extLst>
                <a:ext uri="{FF2B5EF4-FFF2-40B4-BE49-F238E27FC236}">
                  <a16:creationId xmlns="" xmlns:a16="http://schemas.microsoft.com/office/drawing/2014/main" id="{D3AF66AF-D547-A88F-5E2D-111735F49F74}"/>
                </a:ext>
              </a:extLst>
            </p:cNvPr>
            <p:cNvSpPr/>
            <p:nvPr/>
          </p:nvSpPr>
          <p:spPr>
            <a:xfrm>
              <a:off x="2419447" y="2866277"/>
              <a:ext cx="1528394" cy="603151"/>
            </a:xfrm>
            <a:prstGeom prst="cloud">
              <a:avLst/>
            </a:prstGeom>
            <a:solidFill>
              <a:srgbClr val="ABE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121157F7-92F7-24B5-9DF3-AD896560FB3B}"/>
                </a:ext>
              </a:extLst>
            </p:cNvPr>
            <p:cNvSpPr txBox="1"/>
            <p:nvPr/>
          </p:nvSpPr>
          <p:spPr>
            <a:xfrm>
              <a:off x="2514649" y="2934430"/>
              <a:ext cx="1474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mênh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mông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51372E15-A9CA-6E76-9968-5770CE6A75D5}"/>
              </a:ext>
            </a:extLst>
          </p:cNvPr>
          <p:cNvGrpSpPr/>
          <p:nvPr/>
        </p:nvGrpSpPr>
        <p:grpSpPr>
          <a:xfrm>
            <a:off x="196249" y="2840194"/>
            <a:ext cx="2969953" cy="736034"/>
            <a:chOff x="2268381" y="2761539"/>
            <a:chExt cx="1865122" cy="736034"/>
          </a:xfrm>
        </p:grpSpPr>
        <p:sp>
          <p:nvSpPr>
            <p:cNvPr id="47" name="Cloud 46">
              <a:extLst>
                <a:ext uri="{FF2B5EF4-FFF2-40B4-BE49-F238E27FC236}">
                  <a16:creationId xmlns="" xmlns:a16="http://schemas.microsoft.com/office/drawing/2014/main" id="{0CC978B2-FD40-2D3A-5CF9-A29038AFB3A7}"/>
                </a:ext>
              </a:extLst>
            </p:cNvPr>
            <p:cNvSpPr/>
            <p:nvPr/>
          </p:nvSpPr>
          <p:spPr>
            <a:xfrm>
              <a:off x="2268381" y="2761539"/>
              <a:ext cx="1865122" cy="736034"/>
            </a:xfrm>
            <a:prstGeom prst="cloud">
              <a:avLst/>
            </a:prstGeom>
            <a:solidFill>
              <a:srgbClr val="C3E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Cloud 47">
              <a:extLst>
                <a:ext uri="{FF2B5EF4-FFF2-40B4-BE49-F238E27FC236}">
                  <a16:creationId xmlns="" xmlns:a16="http://schemas.microsoft.com/office/drawing/2014/main" id="{410DFEFD-EBEB-AEFE-D029-FF8304536B9D}"/>
                </a:ext>
              </a:extLst>
            </p:cNvPr>
            <p:cNvSpPr/>
            <p:nvPr/>
          </p:nvSpPr>
          <p:spPr>
            <a:xfrm>
              <a:off x="2419447" y="2866277"/>
              <a:ext cx="1528394" cy="603151"/>
            </a:xfrm>
            <a:prstGeom prst="cloud">
              <a:avLst/>
            </a:prstGeom>
            <a:solidFill>
              <a:srgbClr val="ABE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39454825-D2E9-26AD-261F-C0BE827C61F9}"/>
                </a:ext>
              </a:extLst>
            </p:cNvPr>
            <p:cNvSpPr txBox="1"/>
            <p:nvPr/>
          </p:nvSpPr>
          <p:spPr>
            <a:xfrm>
              <a:off x="2514649" y="2851300"/>
              <a:ext cx="1474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27C93588-8850-74A4-6F77-19DAF9342C09}"/>
              </a:ext>
            </a:extLst>
          </p:cNvPr>
          <p:cNvGrpSpPr/>
          <p:nvPr/>
        </p:nvGrpSpPr>
        <p:grpSpPr>
          <a:xfrm>
            <a:off x="216329" y="3652048"/>
            <a:ext cx="2969953" cy="757666"/>
            <a:chOff x="2268381" y="2761539"/>
            <a:chExt cx="1865122" cy="757666"/>
          </a:xfrm>
        </p:grpSpPr>
        <p:sp>
          <p:nvSpPr>
            <p:cNvPr id="51" name="Cloud 50">
              <a:extLst>
                <a:ext uri="{FF2B5EF4-FFF2-40B4-BE49-F238E27FC236}">
                  <a16:creationId xmlns="" xmlns:a16="http://schemas.microsoft.com/office/drawing/2014/main" id="{1D9CFF13-1F6C-E82A-6146-A769C89B1C6D}"/>
                </a:ext>
              </a:extLst>
            </p:cNvPr>
            <p:cNvSpPr/>
            <p:nvPr/>
          </p:nvSpPr>
          <p:spPr>
            <a:xfrm>
              <a:off x="2268381" y="2761539"/>
              <a:ext cx="1865122" cy="736034"/>
            </a:xfrm>
            <a:prstGeom prst="cloud">
              <a:avLst/>
            </a:prstGeom>
            <a:solidFill>
              <a:srgbClr val="C3E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" name="Cloud 51">
              <a:extLst>
                <a:ext uri="{FF2B5EF4-FFF2-40B4-BE49-F238E27FC236}">
                  <a16:creationId xmlns="" xmlns:a16="http://schemas.microsoft.com/office/drawing/2014/main" id="{A50B7184-F206-E8AA-3124-E7C5542256EA}"/>
                </a:ext>
              </a:extLst>
            </p:cNvPr>
            <p:cNvSpPr/>
            <p:nvPr/>
          </p:nvSpPr>
          <p:spPr>
            <a:xfrm>
              <a:off x="2419447" y="2866277"/>
              <a:ext cx="1528394" cy="603151"/>
            </a:xfrm>
            <a:prstGeom prst="cloud">
              <a:avLst/>
            </a:prstGeom>
            <a:solidFill>
              <a:srgbClr val="ABE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BE0F8AA1-F2B0-7EFC-4378-36DE0BC4C4BE}"/>
                </a:ext>
              </a:extLst>
            </p:cNvPr>
            <p:cNvSpPr txBox="1"/>
            <p:nvPr/>
          </p:nvSpPr>
          <p:spPr>
            <a:xfrm>
              <a:off x="2514649" y="2934430"/>
              <a:ext cx="1474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sừng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sững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406FE385-23C3-ADCB-25D4-5310357F846D}"/>
              </a:ext>
            </a:extLst>
          </p:cNvPr>
          <p:cNvGrpSpPr/>
          <p:nvPr/>
        </p:nvGrpSpPr>
        <p:grpSpPr>
          <a:xfrm>
            <a:off x="3299479" y="1749709"/>
            <a:ext cx="2661700" cy="757666"/>
            <a:chOff x="2268381" y="2761539"/>
            <a:chExt cx="1865122" cy="757666"/>
          </a:xfrm>
        </p:grpSpPr>
        <p:sp>
          <p:nvSpPr>
            <p:cNvPr id="55" name="Cloud 54">
              <a:extLst>
                <a:ext uri="{FF2B5EF4-FFF2-40B4-BE49-F238E27FC236}">
                  <a16:creationId xmlns="" xmlns:a16="http://schemas.microsoft.com/office/drawing/2014/main" id="{E612AEEB-3FA6-1697-65CD-DAD76CEC931B}"/>
                </a:ext>
              </a:extLst>
            </p:cNvPr>
            <p:cNvSpPr/>
            <p:nvPr/>
          </p:nvSpPr>
          <p:spPr>
            <a:xfrm>
              <a:off x="2268381" y="2761539"/>
              <a:ext cx="1865122" cy="736034"/>
            </a:xfrm>
            <a:prstGeom prst="cloud">
              <a:avLst/>
            </a:prstGeom>
            <a:solidFill>
              <a:srgbClr val="C3E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Cloud 55">
              <a:extLst>
                <a:ext uri="{FF2B5EF4-FFF2-40B4-BE49-F238E27FC236}">
                  <a16:creationId xmlns="" xmlns:a16="http://schemas.microsoft.com/office/drawing/2014/main" id="{0DC8A09E-0D5C-28C8-B6D3-66A672AAB4CB}"/>
                </a:ext>
              </a:extLst>
            </p:cNvPr>
            <p:cNvSpPr/>
            <p:nvPr/>
          </p:nvSpPr>
          <p:spPr>
            <a:xfrm>
              <a:off x="2419447" y="2866277"/>
              <a:ext cx="1528394" cy="603151"/>
            </a:xfrm>
            <a:prstGeom prst="cloud">
              <a:avLst/>
            </a:prstGeom>
            <a:solidFill>
              <a:srgbClr val="ABE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0F2132B3-3146-EA0E-C256-D2981E0DE414}"/>
                </a:ext>
              </a:extLst>
            </p:cNvPr>
            <p:cNvSpPr txBox="1"/>
            <p:nvPr/>
          </p:nvSpPr>
          <p:spPr>
            <a:xfrm>
              <a:off x="2514649" y="2934430"/>
              <a:ext cx="1474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núi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34AA19D8-46C7-31DB-DC99-7CC48B97AC24}"/>
              </a:ext>
            </a:extLst>
          </p:cNvPr>
          <p:cNvGrpSpPr/>
          <p:nvPr/>
        </p:nvGrpSpPr>
        <p:grpSpPr>
          <a:xfrm>
            <a:off x="3164792" y="2803391"/>
            <a:ext cx="2969953" cy="736034"/>
            <a:chOff x="2268381" y="2761539"/>
            <a:chExt cx="1865122" cy="736034"/>
          </a:xfrm>
        </p:grpSpPr>
        <p:sp>
          <p:nvSpPr>
            <p:cNvPr id="59" name="Cloud 58">
              <a:extLst>
                <a:ext uri="{FF2B5EF4-FFF2-40B4-BE49-F238E27FC236}">
                  <a16:creationId xmlns="" xmlns:a16="http://schemas.microsoft.com/office/drawing/2014/main" id="{191D8100-E3DF-5DFC-502C-6BFEDB4A658B}"/>
                </a:ext>
              </a:extLst>
            </p:cNvPr>
            <p:cNvSpPr/>
            <p:nvPr/>
          </p:nvSpPr>
          <p:spPr>
            <a:xfrm>
              <a:off x="2268381" y="2761539"/>
              <a:ext cx="1865122" cy="736034"/>
            </a:xfrm>
            <a:prstGeom prst="cloud">
              <a:avLst/>
            </a:prstGeom>
            <a:solidFill>
              <a:srgbClr val="C3E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0" name="Cloud 59">
              <a:extLst>
                <a:ext uri="{FF2B5EF4-FFF2-40B4-BE49-F238E27FC236}">
                  <a16:creationId xmlns="" xmlns:a16="http://schemas.microsoft.com/office/drawing/2014/main" id="{21DC90D0-C33A-629D-ED09-27DBE0D7F603}"/>
                </a:ext>
              </a:extLst>
            </p:cNvPr>
            <p:cNvSpPr/>
            <p:nvPr/>
          </p:nvSpPr>
          <p:spPr>
            <a:xfrm>
              <a:off x="2419447" y="2866277"/>
              <a:ext cx="1528394" cy="603151"/>
            </a:xfrm>
            <a:prstGeom prst="cloud">
              <a:avLst/>
            </a:prstGeom>
            <a:solidFill>
              <a:srgbClr val="ABE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3CB66450-AF30-FFC6-3C4B-545F4B94CD1B}"/>
                </a:ext>
              </a:extLst>
            </p:cNvPr>
            <p:cNvSpPr txBox="1"/>
            <p:nvPr/>
          </p:nvSpPr>
          <p:spPr>
            <a:xfrm>
              <a:off x="2425748" y="2822435"/>
              <a:ext cx="16262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ngoằn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ngoèo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D50C860B-67DD-E188-7EFF-682BB19C3793}"/>
              </a:ext>
            </a:extLst>
          </p:cNvPr>
          <p:cNvGrpSpPr/>
          <p:nvPr/>
        </p:nvGrpSpPr>
        <p:grpSpPr>
          <a:xfrm>
            <a:off x="3273869" y="3700083"/>
            <a:ext cx="2969953" cy="757666"/>
            <a:chOff x="2268381" y="2761539"/>
            <a:chExt cx="1865122" cy="757666"/>
          </a:xfrm>
        </p:grpSpPr>
        <p:sp>
          <p:nvSpPr>
            <p:cNvPr id="63" name="Cloud 62">
              <a:extLst>
                <a:ext uri="{FF2B5EF4-FFF2-40B4-BE49-F238E27FC236}">
                  <a16:creationId xmlns="" xmlns:a16="http://schemas.microsoft.com/office/drawing/2014/main" id="{A11FD6BB-1607-2EE5-65E5-D5819546C3AC}"/>
                </a:ext>
              </a:extLst>
            </p:cNvPr>
            <p:cNvSpPr/>
            <p:nvPr/>
          </p:nvSpPr>
          <p:spPr>
            <a:xfrm>
              <a:off x="2268381" y="2761539"/>
              <a:ext cx="1865122" cy="736034"/>
            </a:xfrm>
            <a:prstGeom prst="cloud">
              <a:avLst/>
            </a:prstGeom>
            <a:solidFill>
              <a:srgbClr val="C3E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" name="Cloud 63">
              <a:extLst>
                <a:ext uri="{FF2B5EF4-FFF2-40B4-BE49-F238E27FC236}">
                  <a16:creationId xmlns="" xmlns:a16="http://schemas.microsoft.com/office/drawing/2014/main" id="{9FF30974-0085-9565-55BE-9D0916BEA86A}"/>
                </a:ext>
              </a:extLst>
            </p:cNvPr>
            <p:cNvSpPr/>
            <p:nvPr/>
          </p:nvSpPr>
          <p:spPr>
            <a:xfrm>
              <a:off x="2419447" y="2866277"/>
              <a:ext cx="1528394" cy="603151"/>
            </a:xfrm>
            <a:prstGeom prst="cloud">
              <a:avLst/>
            </a:prstGeom>
            <a:solidFill>
              <a:srgbClr val="ABE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292C7B2B-D69D-4D1F-36AE-01F6EF834A4B}"/>
                </a:ext>
              </a:extLst>
            </p:cNvPr>
            <p:cNvSpPr txBox="1"/>
            <p:nvPr/>
          </p:nvSpPr>
          <p:spPr>
            <a:xfrm>
              <a:off x="2514649" y="2934430"/>
              <a:ext cx="1474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rừng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1D5D03AC-5BEF-58A1-C7B4-F4F5B4AC247E}"/>
              </a:ext>
            </a:extLst>
          </p:cNvPr>
          <p:cNvGrpSpPr/>
          <p:nvPr/>
        </p:nvGrpSpPr>
        <p:grpSpPr>
          <a:xfrm>
            <a:off x="6190903" y="1697279"/>
            <a:ext cx="2969953" cy="757666"/>
            <a:chOff x="2268381" y="2761539"/>
            <a:chExt cx="1865122" cy="757666"/>
          </a:xfrm>
        </p:grpSpPr>
        <p:sp>
          <p:nvSpPr>
            <p:cNvPr id="67" name="Cloud 66">
              <a:extLst>
                <a:ext uri="{FF2B5EF4-FFF2-40B4-BE49-F238E27FC236}">
                  <a16:creationId xmlns="" xmlns:a16="http://schemas.microsoft.com/office/drawing/2014/main" id="{2966DFB4-B3C8-95DE-97C6-DB83A705116F}"/>
                </a:ext>
              </a:extLst>
            </p:cNvPr>
            <p:cNvSpPr/>
            <p:nvPr/>
          </p:nvSpPr>
          <p:spPr>
            <a:xfrm>
              <a:off x="2268381" y="2761539"/>
              <a:ext cx="1865122" cy="736034"/>
            </a:xfrm>
            <a:prstGeom prst="cloud">
              <a:avLst/>
            </a:prstGeom>
            <a:solidFill>
              <a:srgbClr val="C3E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" name="Cloud 67">
              <a:extLst>
                <a:ext uri="{FF2B5EF4-FFF2-40B4-BE49-F238E27FC236}">
                  <a16:creationId xmlns="" xmlns:a16="http://schemas.microsoft.com/office/drawing/2014/main" id="{EED581DE-96A9-2EA3-E7CA-450BB31142E7}"/>
                </a:ext>
              </a:extLst>
            </p:cNvPr>
            <p:cNvSpPr/>
            <p:nvPr/>
          </p:nvSpPr>
          <p:spPr>
            <a:xfrm>
              <a:off x="2419447" y="2866277"/>
              <a:ext cx="1528394" cy="603151"/>
            </a:xfrm>
            <a:prstGeom prst="cloud">
              <a:avLst/>
            </a:prstGeom>
            <a:solidFill>
              <a:srgbClr val="ABE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AD190205-DABA-6B7A-2006-63293682507E}"/>
                </a:ext>
              </a:extLst>
            </p:cNvPr>
            <p:cNvSpPr txBox="1"/>
            <p:nvPr/>
          </p:nvSpPr>
          <p:spPr>
            <a:xfrm>
              <a:off x="2514649" y="2934430"/>
              <a:ext cx="1474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uốn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lượn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79FB0922-BCAD-2077-907B-7363DDAB6755}"/>
              </a:ext>
            </a:extLst>
          </p:cNvPr>
          <p:cNvGrpSpPr/>
          <p:nvPr/>
        </p:nvGrpSpPr>
        <p:grpSpPr>
          <a:xfrm>
            <a:off x="6232489" y="2741959"/>
            <a:ext cx="2969953" cy="736034"/>
            <a:chOff x="2268381" y="2761539"/>
            <a:chExt cx="1865122" cy="736034"/>
          </a:xfrm>
        </p:grpSpPr>
        <p:sp>
          <p:nvSpPr>
            <p:cNvPr id="71" name="Cloud 70">
              <a:extLst>
                <a:ext uri="{FF2B5EF4-FFF2-40B4-BE49-F238E27FC236}">
                  <a16:creationId xmlns="" xmlns:a16="http://schemas.microsoft.com/office/drawing/2014/main" id="{5C59758A-A820-3634-F071-F53BA83384FF}"/>
                </a:ext>
              </a:extLst>
            </p:cNvPr>
            <p:cNvSpPr/>
            <p:nvPr/>
          </p:nvSpPr>
          <p:spPr>
            <a:xfrm>
              <a:off x="2268381" y="2761539"/>
              <a:ext cx="1865122" cy="736034"/>
            </a:xfrm>
            <a:prstGeom prst="cloud">
              <a:avLst/>
            </a:prstGeom>
            <a:solidFill>
              <a:srgbClr val="C3E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2" name="Cloud 71">
              <a:extLst>
                <a:ext uri="{FF2B5EF4-FFF2-40B4-BE49-F238E27FC236}">
                  <a16:creationId xmlns="" xmlns:a16="http://schemas.microsoft.com/office/drawing/2014/main" id="{B3F85983-675C-FA1F-7C89-9BEAA9D889B3}"/>
                </a:ext>
              </a:extLst>
            </p:cNvPr>
            <p:cNvSpPr/>
            <p:nvPr/>
          </p:nvSpPr>
          <p:spPr>
            <a:xfrm>
              <a:off x="2419447" y="2866277"/>
              <a:ext cx="1528394" cy="603151"/>
            </a:xfrm>
            <a:prstGeom prst="cloud">
              <a:avLst/>
            </a:prstGeom>
            <a:solidFill>
              <a:srgbClr val="ABE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D4A4789C-DC92-197F-7265-937C5D7DADA4}"/>
                </a:ext>
              </a:extLst>
            </p:cNvPr>
            <p:cNvSpPr txBox="1"/>
            <p:nvPr/>
          </p:nvSpPr>
          <p:spPr>
            <a:xfrm>
              <a:off x="2584257" y="2865155"/>
              <a:ext cx="1474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trắng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xoá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7E887AC5-F2F8-75AE-57F3-9D75F3CAC3D4}"/>
              </a:ext>
            </a:extLst>
          </p:cNvPr>
          <p:cNvGrpSpPr/>
          <p:nvPr/>
        </p:nvGrpSpPr>
        <p:grpSpPr>
          <a:xfrm>
            <a:off x="6246591" y="3640944"/>
            <a:ext cx="2969953" cy="757666"/>
            <a:chOff x="2268381" y="2761539"/>
            <a:chExt cx="1865122" cy="757666"/>
          </a:xfrm>
        </p:grpSpPr>
        <p:sp>
          <p:nvSpPr>
            <p:cNvPr id="75" name="Cloud 74">
              <a:extLst>
                <a:ext uri="{FF2B5EF4-FFF2-40B4-BE49-F238E27FC236}">
                  <a16:creationId xmlns="" xmlns:a16="http://schemas.microsoft.com/office/drawing/2014/main" id="{CBA70792-D01F-F4A7-17A7-240FB8398207}"/>
                </a:ext>
              </a:extLst>
            </p:cNvPr>
            <p:cNvSpPr/>
            <p:nvPr/>
          </p:nvSpPr>
          <p:spPr>
            <a:xfrm>
              <a:off x="2268381" y="2761539"/>
              <a:ext cx="1865122" cy="736034"/>
            </a:xfrm>
            <a:prstGeom prst="cloud">
              <a:avLst/>
            </a:prstGeom>
            <a:solidFill>
              <a:srgbClr val="C3E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6" name="Cloud 75">
              <a:extLst>
                <a:ext uri="{FF2B5EF4-FFF2-40B4-BE49-F238E27FC236}">
                  <a16:creationId xmlns="" xmlns:a16="http://schemas.microsoft.com/office/drawing/2014/main" id="{D39FB5A2-B12A-2D98-C13D-8B5B5F64D79B}"/>
                </a:ext>
              </a:extLst>
            </p:cNvPr>
            <p:cNvSpPr/>
            <p:nvPr/>
          </p:nvSpPr>
          <p:spPr>
            <a:xfrm>
              <a:off x="2419447" y="2866277"/>
              <a:ext cx="1528394" cy="603151"/>
            </a:xfrm>
            <a:prstGeom prst="cloud">
              <a:avLst/>
            </a:prstGeom>
            <a:solidFill>
              <a:srgbClr val="ABE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7F789155-A2F7-DE12-113F-A8DA3B0E921D}"/>
                </a:ext>
              </a:extLst>
            </p:cNvPr>
            <p:cNvSpPr txBox="1"/>
            <p:nvPr/>
          </p:nvSpPr>
          <p:spPr>
            <a:xfrm>
              <a:off x="2514649" y="2934430"/>
              <a:ext cx="1474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gập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ghềnh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CD4FC59C-7624-DCF7-14FF-CB8F5F167468}"/>
              </a:ext>
            </a:extLst>
          </p:cNvPr>
          <p:cNvGrpSpPr/>
          <p:nvPr/>
        </p:nvGrpSpPr>
        <p:grpSpPr>
          <a:xfrm>
            <a:off x="9299350" y="1341784"/>
            <a:ext cx="2969953" cy="1122626"/>
            <a:chOff x="2268381" y="2657061"/>
            <a:chExt cx="1865122" cy="954107"/>
          </a:xfrm>
        </p:grpSpPr>
        <p:sp>
          <p:nvSpPr>
            <p:cNvPr id="79" name="Cloud 78">
              <a:extLst>
                <a:ext uri="{FF2B5EF4-FFF2-40B4-BE49-F238E27FC236}">
                  <a16:creationId xmlns="" xmlns:a16="http://schemas.microsoft.com/office/drawing/2014/main" id="{AAE2EE7D-6AB2-68E3-9AFA-ED1843C0EA85}"/>
                </a:ext>
              </a:extLst>
            </p:cNvPr>
            <p:cNvSpPr/>
            <p:nvPr/>
          </p:nvSpPr>
          <p:spPr>
            <a:xfrm>
              <a:off x="2268381" y="2761539"/>
              <a:ext cx="1865122" cy="736034"/>
            </a:xfrm>
            <a:prstGeom prst="cloud">
              <a:avLst/>
            </a:prstGeom>
            <a:solidFill>
              <a:srgbClr val="C3E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" name="Cloud 79">
              <a:extLst>
                <a:ext uri="{FF2B5EF4-FFF2-40B4-BE49-F238E27FC236}">
                  <a16:creationId xmlns="" xmlns:a16="http://schemas.microsoft.com/office/drawing/2014/main" id="{7DDA24DE-EABD-1049-98C5-A5986A7B3F5C}"/>
                </a:ext>
              </a:extLst>
            </p:cNvPr>
            <p:cNvSpPr/>
            <p:nvPr/>
          </p:nvSpPr>
          <p:spPr>
            <a:xfrm>
              <a:off x="2427194" y="2882354"/>
              <a:ext cx="1528394" cy="603151"/>
            </a:xfrm>
            <a:prstGeom prst="cloud">
              <a:avLst/>
            </a:prstGeom>
            <a:solidFill>
              <a:srgbClr val="ABE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BDA6BCA9-F591-FE78-69B6-8BF306660CA5}"/>
                </a:ext>
              </a:extLst>
            </p:cNvPr>
            <p:cNvSpPr txBox="1"/>
            <p:nvPr/>
          </p:nvSpPr>
          <p:spPr>
            <a:xfrm>
              <a:off x="2498837" y="2657061"/>
              <a:ext cx="14745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ruộng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bậc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thang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92D0310D-5205-7495-32DC-8D71F55471E6}"/>
              </a:ext>
            </a:extLst>
          </p:cNvPr>
          <p:cNvGrpSpPr/>
          <p:nvPr/>
        </p:nvGrpSpPr>
        <p:grpSpPr>
          <a:xfrm>
            <a:off x="9322718" y="2592663"/>
            <a:ext cx="2969953" cy="736034"/>
            <a:chOff x="2268381" y="2761539"/>
            <a:chExt cx="1865122" cy="736034"/>
          </a:xfrm>
        </p:grpSpPr>
        <p:sp>
          <p:nvSpPr>
            <p:cNvPr id="83" name="Cloud 82">
              <a:extLst>
                <a:ext uri="{FF2B5EF4-FFF2-40B4-BE49-F238E27FC236}">
                  <a16:creationId xmlns="" xmlns:a16="http://schemas.microsoft.com/office/drawing/2014/main" id="{F3E33A50-F996-9B94-F618-40727D4CB921}"/>
                </a:ext>
              </a:extLst>
            </p:cNvPr>
            <p:cNvSpPr/>
            <p:nvPr/>
          </p:nvSpPr>
          <p:spPr>
            <a:xfrm>
              <a:off x="2268381" y="2761539"/>
              <a:ext cx="1865122" cy="736034"/>
            </a:xfrm>
            <a:prstGeom prst="cloud">
              <a:avLst/>
            </a:prstGeom>
            <a:solidFill>
              <a:srgbClr val="C3E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" name="Cloud 83">
              <a:extLst>
                <a:ext uri="{FF2B5EF4-FFF2-40B4-BE49-F238E27FC236}">
                  <a16:creationId xmlns="" xmlns:a16="http://schemas.microsoft.com/office/drawing/2014/main" id="{A59A7889-D6CB-D55A-F72E-58DCB9B7B5BF}"/>
                </a:ext>
              </a:extLst>
            </p:cNvPr>
            <p:cNvSpPr/>
            <p:nvPr/>
          </p:nvSpPr>
          <p:spPr>
            <a:xfrm>
              <a:off x="2419447" y="2866277"/>
              <a:ext cx="1528394" cy="603151"/>
            </a:xfrm>
            <a:prstGeom prst="cloud">
              <a:avLst/>
            </a:prstGeom>
            <a:solidFill>
              <a:srgbClr val="ABE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A956DE37-EE79-9B17-49D2-D2C2A5D8D3ED}"/>
                </a:ext>
              </a:extLst>
            </p:cNvPr>
            <p:cNvSpPr txBox="1"/>
            <p:nvPr/>
          </p:nvSpPr>
          <p:spPr>
            <a:xfrm>
              <a:off x="2514649" y="2809735"/>
              <a:ext cx="1474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suối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1ACD6D97-B613-3650-7DA8-AB516A93F24E}"/>
              </a:ext>
            </a:extLst>
          </p:cNvPr>
          <p:cNvGrpSpPr/>
          <p:nvPr/>
        </p:nvGrpSpPr>
        <p:grpSpPr>
          <a:xfrm rot="1084381">
            <a:off x="10636252" y="4428057"/>
            <a:ext cx="1527048" cy="1716426"/>
            <a:chOff x="9305982" y="3712567"/>
            <a:chExt cx="2893076" cy="3251863"/>
          </a:xfrm>
        </p:grpSpPr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84A1E958-8044-0F14-37C1-DF68A8EC6231}"/>
                </a:ext>
              </a:extLst>
            </p:cNvPr>
            <p:cNvGrpSpPr/>
            <p:nvPr/>
          </p:nvGrpSpPr>
          <p:grpSpPr>
            <a:xfrm rot="16926353">
              <a:off x="10219341" y="4918637"/>
              <a:ext cx="2076882" cy="1882552"/>
              <a:chOff x="6226797" y="2518433"/>
              <a:chExt cx="2761030" cy="2502686"/>
            </a:xfrm>
          </p:grpSpPr>
          <p:pic>
            <p:nvPicPr>
              <p:cNvPr id="106" name="Picture 4" descr="Hình ảnh Lá Vector PNG, Vector, PSD, và biểu tượng để tải về miễn phí |  pngtree">
                <a:extLst>
                  <a:ext uri="{FF2B5EF4-FFF2-40B4-BE49-F238E27FC236}">
                    <a16:creationId xmlns="" xmlns:a16="http://schemas.microsoft.com/office/drawing/2014/main" id="{16E8BADD-BF0A-02CF-8793-319A4BE096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41" t="19666" r="10540" b="20332"/>
              <a:stretch/>
            </p:blipFill>
            <p:spPr bwMode="auto">
              <a:xfrm rot="11623554">
                <a:off x="6226797" y="2963647"/>
                <a:ext cx="2761030" cy="2057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7" name="Group 106">
                <a:extLst>
                  <a:ext uri="{FF2B5EF4-FFF2-40B4-BE49-F238E27FC236}">
                    <a16:creationId xmlns="" xmlns:a16="http://schemas.microsoft.com/office/drawing/2014/main" id="{65F0D412-6A46-9DFB-DE53-76907AC971CA}"/>
                  </a:ext>
                </a:extLst>
              </p:cNvPr>
              <p:cNvGrpSpPr/>
              <p:nvPr/>
            </p:nvGrpSpPr>
            <p:grpSpPr>
              <a:xfrm>
                <a:off x="6492417" y="2518433"/>
                <a:ext cx="2305059" cy="2128729"/>
                <a:chOff x="6965823" y="1977898"/>
                <a:chExt cx="2305059" cy="2128729"/>
              </a:xfrm>
            </p:grpSpPr>
            <p:pic>
              <p:nvPicPr>
                <p:cNvPr id="108" name="Picture 6" descr="Hình ảnh Xanh Lá Vector PNG, Vector, PSD, và biểu tượng để tải về miễn phí  | pngtree">
                  <a:extLst>
                    <a:ext uri="{FF2B5EF4-FFF2-40B4-BE49-F238E27FC236}">
                      <a16:creationId xmlns="" xmlns:a16="http://schemas.microsoft.com/office/drawing/2014/main" id="{EE1A1A65-5B2F-37B5-9BFB-A01BB19E36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14" t="10513" r="6178" b="9147"/>
                <a:stretch/>
              </p:blipFill>
              <p:spPr bwMode="auto">
                <a:xfrm rot="19959105">
                  <a:off x="7164178" y="2076822"/>
                  <a:ext cx="1523120" cy="1399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9" name="Picture 6" descr="Hình ảnh Xanh Lá Vector PNG, Vector, PSD, và biểu tượng để tải về miễn phí  | pngtree">
                  <a:extLst>
                    <a:ext uri="{FF2B5EF4-FFF2-40B4-BE49-F238E27FC236}">
                      <a16:creationId xmlns="" xmlns:a16="http://schemas.microsoft.com/office/drawing/2014/main" id="{2BCD1038-366A-DD45-E6F8-44250154F5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14" t="10513" r="6178" b="9147"/>
                <a:stretch/>
              </p:blipFill>
              <p:spPr bwMode="auto">
                <a:xfrm rot="1602708">
                  <a:off x="7571765" y="1977898"/>
                  <a:ext cx="1523120" cy="1399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Hình ảnh Xanh Lá Vector PNG, Vector, PSD, và biểu tượng để tải về miễn phí  | pngtree">
                  <a:extLst>
                    <a:ext uri="{FF2B5EF4-FFF2-40B4-BE49-F238E27FC236}">
                      <a16:creationId xmlns="" xmlns:a16="http://schemas.microsoft.com/office/drawing/2014/main" id="{6840E2D0-2A7D-4C07-A21D-1A0EEF949F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14" t="10513" r="6178" b="9147"/>
                <a:stretch/>
              </p:blipFill>
              <p:spPr bwMode="auto">
                <a:xfrm rot="16695911">
                  <a:off x="6904247" y="2343890"/>
                  <a:ext cx="1523120" cy="1399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Hình ảnh Xanh Lá Vector PNG, Vector, PSD, và biểu tượng để tải về miễn phí  | pngtree">
                  <a:extLst>
                    <a:ext uri="{FF2B5EF4-FFF2-40B4-BE49-F238E27FC236}">
                      <a16:creationId xmlns="" xmlns:a16="http://schemas.microsoft.com/office/drawing/2014/main" id="{8742E185-D7C4-0006-1F9C-54A95D1A74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14" t="10513" r="6178" b="9147"/>
                <a:stretch/>
              </p:blipFill>
              <p:spPr bwMode="auto">
                <a:xfrm rot="12759320">
                  <a:off x="7069901" y="2706659"/>
                  <a:ext cx="1523120" cy="1399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Hình ảnh Xanh Lá Vector PNG, Vector, PSD, và biểu tượng để tải về miễn phí  | pngtree">
                  <a:extLst>
                    <a:ext uri="{FF2B5EF4-FFF2-40B4-BE49-F238E27FC236}">
                      <a16:creationId xmlns="" xmlns:a16="http://schemas.microsoft.com/office/drawing/2014/main" id="{5FD25E3D-D492-C5C9-B248-5BDFFA5AC8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14" t="10513" r="6178" b="9147"/>
                <a:stretch/>
              </p:blipFill>
              <p:spPr bwMode="auto">
                <a:xfrm rot="8930192">
                  <a:off x="7552804" y="2674868"/>
                  <a:ext cx="1523120" cy="1399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3" name="Picture 6" descr="Hình ảnh Xanh Lá Vector PNG, Vector, PSD, và biểu tượng để tải về miễn phí  | pngtree">
                  <a:extLst>
                    <a:ext uri="{FF2B5EF4-FFF2-40B4-BE49-F238E27FC236}">
                      <a16:creationId xmlns="" xmlns:a16="http://schemas.microsoft.com/office/drawing/2014/main" id="{6F2FBE69-B6FB-1717-AAC7-12B79C5831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14" t="10513" r="6178" b="9147"/>
                <a:stretch/>
              </p:blipFill>
              <p:spPr bwMode="auto">
                <a:xfrm rot="5659499">
                  <a:off x="7809338" y="2255745"/>
                  <a:ext cx="1523120" cy="1399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8" name="Group 87">
              <a:extLst>
                <a:ext uri="{FF2B5EF4-FFF2-40B4-BE49-F238E27FC236}">
                  <a16:creationId xmlns="" xmlns:a16="http://schemas.microsoft.com/office/drawing/2014/main" id="{DED58FF4-E137-86DA-59CF-A5D7FE547BC9}"/>
                </a:ext>
              </a:extLst>
            </p:cNvPr>
            <p:cNvGrpSpPr/>
            <p:nvPr/>
          </p:nvGrpSpPr>
          <p:grpSpPr>
            <a:xfrm rot="20438382">
              <a:off x="9305982" y="5661240"/>
              <a:ext cx="1437714" cy="1303190"/>
              <a:chOff x="6226797" y="2518433"/>
              <a:chExt cx="2761030" cy="2502686"/>
            </a:xfrm>
          </p:grpSpPr>
          <p:pic>
            <p:nvPicPr>
              <p:cNvPr id="98" name="Picture 4" descr="Hình ảnh Lá Vector PNG, Vector, PSD, và biểu tượng để tải về miễn phí |  pngtree">
                <a:extLst>
                  <a:ext uri="{FF2B5EF4-FFF2-40B4-BE49-F238E27FC236}">
                    <a16:creationId xmlns="" xmlns:a16="http://schemas.microsoft.com/office/drawing/2014/main" id="{EB2F5215-5D01-6038-6EAB-6E8ED76EC3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41" t="19666" r="10540" b="20332"/>
              <a:stretch/>
            </p:blipFill>
            <p:spPr bwMode="auto">
              <a:xfrm rot="11623554">
                <a:off x="6226797" y="2963647"/>
                <a:ext cx="2761030" cy="2057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19705EA0-263C-2EDF-0C5E-D85E5A138255}"/>
                  </a:ext>
                </a:extLst>
              </p:cNvPr>
              <p:cNvGrpSpPr/>
              <p:nvPr/>
            </p:nvGrpSpPr>
            <p:grpSpPr>
              <a:xfrm>
                <a:off x="6492417" y="2518433"/>
                <a:ext cx="2305059" cy="2128729"/>
                <a:chOff x="6965823" y="1977898"/>
                <a:chExt cx="2305059" cy="2128729"/>
              </a:xfrm>
            </p:grpSpPr>
            <p:pic>
              <p:nvPicPr>
                <p:cNvPr id="100" name="Picture 6" descr="Hình ảnh Xanh Lá Vector PNG, Vector, PSD, và biểu tượng để tải về miễn phí  | pngtree">
                  <a:extLst>
                    <a:ext uri="{FF2B5EF4-FFF2-40B4-BE49-F238E27FC236}">
                      <a16:creationId xmlns="" xmlns:a16="http://schemas.microsoft.com/office/drawing/2014/main" id="{A69482D4-1305-6C8A-B81B-74F50E3A4E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14" t="10513" r="6178" b="9147"/>
                <a:stretch/>
              </p:blipFill>
              <p:spPr bwMode="auto">
                <a:xfrm rot="19959105">
                  <a:off x="7164178" y="2076822"/>
                  <a:ext cx="1523120" cy="1399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Hình ảnh Xanh Lá Vector PNG, Vector, PSD, và biểu tượng để tải về miễn phí  | pngtree">
                  <a:extLst>
                    <a:ext uri="{FF2B5EF4-FFF2-40B4-BE49-F238E27FC236}">
                      <a16:creationId xmlns="" xmlns:a16="http://schemas.microsoft.com/office/drawing/2014/main" id="{869CCD72-96A3-0B7E-A81E-0FEE48E51A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14" t="10513" r="6178" b="9147"/>
                <a:stretch/>
              </p:blipFill>
              <p:spPr bwMode="auto">
                <a:xfrm rot="1602708">
                  <a:off x="7571765" y="1977898"/>
                  <a:ext cx="1523120" cy="1399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" name="Picture 6" descr="Hình ảnh Xanh Lá Vector PNG, Vector, PSD, và biểu tượng để tải về miễn phí  | pngtree">
                  <a:extLst>
                    <a:ext uri="{FF2B5EF4-FFF2-40B4-BE49-F238E27FC236}">
                      <a16:creationId xmlns="" xmlns:a16="http://schemas.microsoft.com/office/drawing/2014/main" id="{589EB8B5-79CD-322A-7D63-F0769456FF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14" t="10513" r="6178" b="9147"/>
                <a:stretch/>
              </p:blipFill>
              <p:spPr bwMode="auto">
                <a:xfrm rot="16695911">
                  <a:off x="6904247" y="2343890"/>
                  <a:ext cx="1523120" cy="1399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" name="Picture 6" descr="Hình ảnh Xanh Lá Vector PNG, Vector, PSD, và biểu tượng để tải về miễn phí  | pngtree">
                  <a:extLst>
                    <a:ext uri="{FF2B5EF4-FFF2-40B4-BE49-F238E27FC236}">
                      <a16:creationId xmlns="" xmlns:a16="http://schemas.microsoft.com/office/drawing/2014/main" id="{CDA10F83-83B1-791B-3B56-CA0C1F672A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14" t="10513" r="6178" b="9147"/>
                <a:stretch/>
              </p:blipFill>
              <p:spPr bwMode="auto">
                <a:xfrm rot="12759320">
                  <a:off x="7069901" y="2706659"/>
                  <a:ext cx="1523120" cy="1399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" name="Picture 6" descr="Hình ảnh Xanh Lá Vector PNG, Vector, PSD, và biểu tượng để tải về miễn phí  | pngtree">
                  <a:extLst>
                    <a:ext uri="{FF2B5EF4-FFF2-40B4-BE49-F238E27FC236}">
                      <a16:creationId xmlns="" xmlns:a16="http://schemas.microsoft.com/office/drawing/2014/main" id="{7F5D2183-73D5-6498-34AA-E04A51A983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14" t="10513" r="6178" b="9147"/>
                <a:stretch/>
              </p:blipFill>
              <p:spPr bwMode="auto">
                <a:xfrm rot="8930192">
                  <a:off x="7552804" y="2674868"/>
                  <a:ext cx="1523120" cy="1399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Hình ảnh Xanh Lá Vector PNG, Vector, PSD, và biểu tượng để tải về miễn phí  | pngtree">
                  <a:extLst>
                    <a:ext uri="{FF2B5EF4-FFF2-40B4-BE49-F238E27FC236}">
                      <a16:creationId xmlns="" xmlns:a16="http://schemas.microsoft.com/office/drawing/2014/main" id="{48E43EAE-1708-6B82-817E-C337A81B52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14" t="10513" r="6178" b="9147"/>
                <a:stretch/>
              </p:blipFill>
              <p:spPr bwMode="auto">
                <a:xfrm rot="5659499">
                  <a:off x="7809338" y="2255745"/>
                  <a:ext cx="1523120" cy="1399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9" name="Group 88">
              <a:extLst>
                <a:ext uri="{FF2B5EF4-FFF2-40B4-BE49-F238E27FC236}">
                  <a16:creationId xmlns="" xmlns:a16="http://schemas.microsoft.com/office/drawing/2014/main" id="{885E06C5-CC0A-7739-D775-10110C031FC1}"/>
                </a:ext>
              </a:extLst>
            </p:cNvPr>
            <p:cNvGrpSpPr/>
            <p:nvPr/>
          </p:nvGrpSpPr>
          <p:grpSpPr>
            <a:xfrm rot="13697128">
              <a:off x="10560371" y="3779829"/>
              <a:ext cx="1437714" cy="1303190"/>
              <a:chOff x="6226797" y="2518433"/>
              <a:chExt cx="2761030" cy="2502686"/>
            </a:xfrm>
          </p:grpSpPr>
          <p:pic>
            <p:nvPicPr>
              <p:cNvPr id="90" name="Picture 4" descr="Hình ảnh Lá Vector PNG, Vector, PSD, và biểu tượng để tải về miễn phí |  pngtree">
                <a:extLst>
                  <a:ext uri="{FF2B5EF4-FFF2-40B4-BE49-F238E27FC236}">
                    <a16:creationId xmlns="" xmlns:a16="http://schemas.microsoft.com/office/drawing/2014/main" id="{C29E9AC1-793A-875B-BDE3-C9C6279F3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41" t="19666" r="10540" b="20332"/>
              <a:stretch/>
            </p:blipFill>
            <p:spPr bwMode="auto">
              <a:xfrm rot="11623554">
                <a:off x="6226797" y="2963647"/>
                <a:ext cx="2761030" cy="2057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1" name="Group 90">
                <a:extLst>
                  <a:ext uri="{FF2B5EF4-FFF2-40B4-BE49-F238E27FC236}">
                    <a16:creationId xmlns="" xmlns:a16="http://schemas.microsoft.com/office/drawing/2014/main" id="{F5457663-70B9-ACD1-2B9A-B12DB0CE09EB}"/>
                  </a:ext>
                </a:extLst>
              </p:cNvPr>
              <p:cNvGrpSpPr/>
              <p:nvPr/>
            </p:nvGrpSpPr>
            <p:grpSpPr>
              <a:xfrm>
                <a:off x="6492417" y="2518433"/>
                <a:ext cx="2305059" cy="2128729"/>
                <a:chOff x="6965823" y="1977898"/>
                <a:chExt cx="2305059" cy="2128729"/>
              </a:xfrm>
            </p:grpSpPr>
            <p:pic>
              <p:nvPicPr>
                <p:cNvPr id="92" name="Picture 6" descr="Hình ảnh Xanh Lá Vector PNG, Vector, PSD, và biểu tượng để tải về miễn phí  | pngtree">
                  <a:extLst>
                    <a:ext uri="{FF2B5EF4-FFF2-40B4-BE49-F238E27FC236}">
                      <a16:creationId xmlns="" xmlns:a16="http://schemas.microsoft.com/office/drawing/2014/main" id="{A0C491B0-2E1C-A30F-B701-8E84EF91AC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14" t="10513" r="6178" b="9147"/>
                <a:stretch/>
              </p:blipFill>
              <p:spPr bwMode="auto">
                <a:xfrm rot="19959105">
                  <a:off x="7164178" y="2076822"/>
                  <a:ext cx="1523120" cy="1399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3" name="Picture 6" descr="Hình ảnh Xanh Lá Vector PNG, Vector, PSD, và biểu tượng để tải về miễn phí  | pngtree">
                  <a:extLst>
                    <a:ext uri="{FF2B5EF4-FFF2-40B4-BE49-F238E27FC236}">
                      <a16:creationId xmlns="" xmlns:a16="http://schemas.microsoft.com/office/drawing/2014/main" id="{E273D4E8-6FDD-93A6-B88E-F2A44192954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14" t="10513" r="6178" b="9147"/>
                <a:stretch/>
              </p:blipFill>
              <p:spPr bwMode="auto">
                <a:xfrm rot="1602708">
                  <a:off x="7571765" y="1977898"/>
                  <a:ext cx="1523120" cy="1399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Hình ảnh Xanh Lá Vector PNG, Vector, PSD, và biểu tượng để tải về miễn phí  | pngtree">
                  <a:extLst>
                    <a:ext uri="{FF2B5EF4-FFF2-40B4-BE49-F238E27FC236}">
                      <a16:creationId xmlns="" xmlns:a16="http://schemas.microsoft.com/office/drawing/2014/main" id="{C9CBC2B7-F5C5-1041-CC0A-CF8FCD429C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14" t="10513" r="6178" b="9147"/>
                <a:stretch/>
              </p:blipFill>
              <p:spPr bwMode="auto">
                <a:xfrm rot="16695911">
                  <a:off x="6904247" y="2343890"/>
                  <a:ext cx="1523120" cy="1399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Hình ảnh Xanh Lá Vector PNG, Vector, PSD, và biểu tượng để tải về miễn phí  | pngtree">
                  <a:extLst>
                    <a:ext uri="{FF2B5EF4-FFF2-40B4-BE49-F238E27FC236}">
                      <a16:creationId xmlns="" xmlns:a16="http://schemas.microsoft.com/office/drawing/2014/main" id="{76F5F12B-1A72-23A8-FA06-23719994D8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14" t="10513" r="6178" b="9147"/>
                <a:stretch/>
              </p:blipFill>
              <p:spPr bwMode="auto">
                <a:xfrm rot="12759320">
                  <a:off x="7069901" y="2706659"/>
                  <a:ext cx="1523120" cy="1399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6" name="Picture 6" descr="Hình ảnh Xanh Lá Vector PNG, Vector, PSD, và biểu tượng để tải về miễn phí  | pngtree">
                  <a:extLst>
                    <a:ext uri="{FF2B5EF4-FFF2-40B4-BE49-F238E27FC236}">
                      <a16:creationId xmlns="" xmlns:a16="http://schemas.microsoft.com/office/drawing/2014/main" id="{AD180964-9BF9-6776-6922-733D09E370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14" t="10513" r="6178" b="9147"/>
                <a:stretch/>
              </p:blipFill>
              <p:spPr bwMode="auto">
                <a:xfrm rot="8930192">
                  <a:off x="7552804" y="2674868"/>
                  <a:ext cx="1523120" cy="1399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7" name="Picture 6" descr="Hình ảnh Xanh Lá Vector PNG, Vector, PSD, và biểu tượng để tải về miễn phí  | pngtree">
                  <a:extLst>
                    <a:ext uri="{FF2B5EF4-FFF2-40B4-BE49-F238E27FC236}">
                      <a16:creationId xmlns="" xmlns:a16="http://schemas.microsoft.com/office/drawing/2014/main" id="{B6D30CB3-FC22-9B5D-D31A-81ADDB4273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14" t="10513" r="6178" b="9147"/>
                <a:stretch/>
              </p:blipFill>
              <p:spPr bwMode="auto">
                <a:xfrm rot="5659499">
                  <a:off x="7809338" y="2255745"/>
                  <a:ext cx="1523120" cy="1399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ECCDC7FB-A571-1FB5-DBE5-BD35359978F3}"/>
              </a:ext>
            </a:extLst>
          </p:cNvPr>
          <p:cNvGrpSpPr/>
          <p:nvPr/>
        </p:nvGrpSpPr>
        <p:grpSpPr>
          <a:xfrm>
            <a:off x="9282656" y="3535898"/>
            <a:ext cx="2969953" cy="757666"/>
            <a:chOff x="2268381" y="2761539"/>
            <a:chExt cx="1865122" cy="757666"/>
          </a:xfrm>
        </p:grpSpPr>
        <p:sp>
          <p:nvSpPr>
            <p:cNvPr id="115" name="Cloud 114">
              <a:extLst>
                <a:ext uri="{FF2B5EF4-FFF2-40B4-BE49-F238E27FC236}">
                  <a16:creationId xmlns="" xmlns:a16="http://schemas.microsoft.com/office/drawing/2014/main" id="{49BF672B-8803-8E54-60F2-C3AA840C26D2}"/>
                </a:ext>
              </a:extLst>
            </p:cNvPr>
            <p:cNvSpPr/>
            <p:nvPr/>
          </p:nvSpPr>
          <p:spPr>
            <a:xfrm>
              <a:off x="2268381" y="2761539"/>
              <a:ext cx="1865122" cy="736034"/>
            </a:xfrm>
            <a:prstGeom prst="cloud">
              <a:avLst/>
            </a:prstGeom>
            <a:solidFill>
              <a:srgbClr val="C3E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6" name="Cloud 115">
              <a:extLst>
                <a:ext uri="{FF2B5EF4-FFF2-40B4-BE49-F238E27FC236}">
                  <a16:creationId xmlns="" xmlns:a16="http://schemas.microsoft.com/office/drawing/2014/main" id="{C0CC21A0-4DE1-5911-1800-0C38F65F6E41}"/>
                </a:ext>
              </a:extLst>
            </p:cNvPr>
            <p:cNvSpPr/>
            <p:nvPr/>
          </p:nvSpPr>
          <p:spPr>
            <a:xfrm>
              <a:off x="2419447" y="2866277"/>
              <a:ext cx="1528394" cy="603151"/>
            </a:xfrm>
            <a:prstGeom prst="cloud">
              <a:avLst/>
            </a:prstGeom>
            <a:solidFill>
              <a:srgbClr val="ABE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462904D5-EC45-5CB9-6503-752218539CD7}"/>
                </a:ext>
              </a:extLst>
            </p:cNvPr>
            <p:cNvSpPr txBox="1"/>
            <p:nvPr/>
          </p:nvSpPr>
          <p:spPr>
            <a:xfrm>
              <a:off x="2514649" y="2934430"/>
              <a:ext cx="1474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co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="" xmlns:a16="http://schemas.microsoft.com/office/drawing/2014/main" id="{046DED12-BBB9-257A-EB20-D210AF624CAA}"/>
              </a:ext>
            </a:extLst>
          </p:cNvPr>
          <p:cNvGrpSpPr/>
          <p:nvPr/>
        </p:nvGrpSpPr>
        <p:grpSpPr>
          <a:xfrm>
            <a:off x="89452" y="4292480"/>
            <a:ext cx="1797549" cy="2078501"/>
            <a:chOff x="1085454" y="22287"/>
            <a:chExt cx="5734743" cy="6631068"/>
          </a:xfrm>
        </p:grpSpPr>
        <p:grpSp>
          <p:nvGrpSpPr>
            <p:cNvPr id="119" name="Group 118">
              <a:extLst>
                <a:ext uri="{FF2B5EF4-FFF2-40B4-BE49-F238E27FC236}">
                  <a16:creationId xmlns="" xmlns:a16="http://schemas.microsoft.com/office/drawing/2014/main" id="{C5486F6B-1710-04AC-980A-B39D5457F479}"/>
                </a:ext>
              </a:extLst>
            </p:cNvPr>
            <p:cNvGrpSpPr/>
            <p:nvPr/>
          </p:nvGrpSpPr>
          <p:grpSpPr>
            <a:xfrm rot="782074" flipH="1">
              <a:off x="4348744" y="2902939"/>
              <a:ext cx="1945753" cy="1117580"/>
              <a:chOff x="8714428" y="3947702"/>
              <a:chExt cx="521689" cy="419893"/>
            </a:xfrm>
          </p:grpSpPr>
          <p:sp>
            <p:nvSpPr>
              <p:cNvPr id="189" name="Freeform: Shape 188">
                <a:extLst>
                  <a:ext uri="{FF2B5EF4-FFF2-40B4-BE49-F238E27FC236}">
                    <a16:creationId xmlns="" xmlns:a16="http://schemas.microsoft.com/office/drawing/2014/main" id="{1AE4E160-C012-A7BA-C1C6-EF65E486E149}"/>
                  </a:ext>
                </a:extLst>
              </p:cNvPr>
              <p:cNvSpPr/>
              <p:nvPr/>
            </p:nvSpPr>
            <p:spPr>
              <a:xfrm>
                <a:off x="8714428" y="3947702"/>
                <a:ext cx="521689" cy="419893"/>
              </a:xfrm>
              <a:custGeom>
                <a:avLst/>
                <a:gdLst>
                  <a:gd name="connsiteX0" fmla="*/ 466304 w 521689"/>
                  <a:gd name="connsiteY0" fmla="*/ 160393 h 419893"/>
                  <a:gd name="connsiteX1" fmla="*/ 252944 w 521689"/>
                  <a:gd name="connsiteY1" fmla="*/ 53713 h 419893"/>
                  <a:gd name="connsiteX2" fmla="*/ 184364 w 521689"/>
                  <a:gd name="connsiteY2" fmla="*/ 373 h 419893"/>
                  <a:gd name="connsiteX3" fmla="*/ 70064 w 521689"/>
                  <a:gd name="connsiteY3" fmla="*/ 38473 h 419893"/>
                  <a:gd name="connsiteX4" fmla="*/ 9104 w 521689"/>
                  <a:gd name="connsiteY4" fmla="*/ 183253 h 419893"/>
                  <a:gd name="connsiteX5" fmla="*/ 9104 w 521689"/>
                  <a:gd name="connsiteY5" fmla="*/ 305173 h 419893"/>
                  <a:gd name="connsiteX6" fmla="*/ 92924 w 521689"/>
                  <a:gd name="connsiteY6" fmla="*/ 381373 h 419893"/>
                  <a:gd name="connsiteX7" fmla="*/ 344384 w 521689"/>
                  <a:gd name="connsiteY7" fmla="*/ 419473 h 419893"/>
                  <a:gd name="connsiteX8" fmla="*/ 512024 w 521689"/>
                  <a:gd name="connsiteY8" fmla="*/ 358513 h 419893"/>
                  <a:gd name="connsiteX9" fmla="*/ 466304 w 521689"/>
                  <a:gd name="connsiteY9" fmla="*/ 160393 h 41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1689" h="419893">
                    <a:moveTo>
                      <a:pt x="466304" y="160393"/>
                    </a:moveTo>
                    <a:cubicBezTo>
                      <a:pt x="423124" y="109593"/>
                      <a:pt x="299934" y="80383"/>
                      <a:pt x="252944" y="53713"/>
                    </a:cubicBezTo>
                    <a:cubicBezTo>
                      <a:pt x="205954" y="27043"/>
                      <a:pt x="214844" y="2913"/>
                      <a:pt x="184364" y="373"/>
                    </a:cubicBezTo>
                    <a:cubicBezTo>
                      <a:pt x="153884" y="-2167"/>
                      <a:pt x="99274" y="7993"/>
                      <a:pt x="70064" y="38473"/>
                    </a:cubicBezTo>
                    <a:cubicBezTo>
                      <a:pt x="40854" y="68953"/>
                      <a:pt x="19264" y="138803"/>
                      <a:pt x="9104" y="183253"/>
                    </a:cubicBezTo>
                    <a:cubicBezTo>
                      <a:pt x="-1056" y="227703"/>
                      <a:pt x="-4866" y="272153"/>
                      <a:pt x="9104" y="305173"/>
                    </a:cubicBezTo>
                    <a:cubicBezTo>
                      <a:pt x="23074" y="338193"/>
                      <a:pt x="37044" y="362323"/>
                      <a:pt x="92924" y="381373"/>
                    </a:cubicBezTo>
                    <a:cubicBezTo>
                      <a:pt x="148804" y="400423"/>
                      <a:pt x="274534" y="423283"/>
                      <a:pt x="344384" y="419473"/>
                    </a:cubicBezTo>
                    <a:cubicBezTo>
                      <a:pt x="414234" y="415663"/>
                      <a:pt x="486624" y="399153"/>
                      <a:pt x="512024" y="358513"/>
                    </a:cubicBezTo>
                    <a:cubicBezTo>
                      <a:pt x="537424" y="317873"/>
                      <a:pt x="509484" y="211193"/>
                      <a:pt x="466304" y="160393"/>
                    </a:cubicBezTo>
                    <a:close/>
                  </a:path>
                </a:pathLst>
              </a:custGeom>
              <a:solidFill>
                <a:srgbClr val="C1E4FE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="" xmlns:a16="http://schemas.microsoft.com/office/drawing/2014/main" id="{A3426A45-B0E0-21C9-A479-7B2802769674}"/>
                  </a:ext>
                </a:extLst>
              </p:cNvPr>
              <p:cNvSpPr/>
              <p:nvPr/>
            </p:nvSpPr>
            <p:spPr>
              <a:xfrm rot="1249757">
                <a:off x="8749867" y="4003344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="" xmlns:a16="http://schemas.microsoft.com/office/drawing/2014/main" id="{CA81273D-2709-C37C-CA6D-52CF6DA6DB33}"/>
                  </a:ext>
                </a:extLst>
              </p:cNvPr>
              <p:cNvSpPr/>
              <p:nvPr/>
            </p:nvSpPr>
            <p:spPr>
              <a:xfrm rot="1045018">
                <a:off x="8717146" y="4095729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="" xmlns:a16="http://schemas.microsoft.com/office/drawing/2014/main" id="{73145C84-DE7B-387F-27E0-5DB299B7D7BA}"/>
                  </a:ext>
                </a:extLst>
              </p:cNvPr>
              <p:cNvSpPr/>
              <p:nvPr/>
            </p:nvSpPr>
            <p:spPr>
              <a:xfrm rot="20964916">
                <a:off x="8722621" y="4193663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FAC1163E-C01B-BA36-7474-C7CD0FB8FB34}"/>
                </a:ext>
              </a:extLst>
            </p:cNvPr>
            <p:cNvGrpSpPr/>
            <p:nvPr/>
          </p:nvGrpSpPr>
          <p:grpSpPr>
            <a:xfrm>
              <a:off x="4020641" y="4654716"/>
              <a:ext cx="1218019" cy="1844138"/>
              <a:chOff x="4020641" y="4654716"/>
              <a:chExt cx="1218019" cy="1844138"/>
            </a:xfrm>
          </p:grpSpPr>
          <p:sp>
            <p:nvSpPr>
              <p:cNvPr id="185" name="Freeform: Shape 184">
                <a:extLst>
                  <a:ext uri="{FF2B5EF4-FFF2-40B4-BE49-F238E27FC236}">
                    <a16:creationId xmlns="" xmlns:a16="http://schemas.microsoft.com/office/drawing/2014/main" id="{CBFA82CB-9B1B-E79B-DE29-CC71615A4C59}"/>
                  </a:ext>
                </a:extLst>
              </p:cNvPr>
              <p:cNvSpPr/>
              <p:nvPr/>
            </p:nvSpPr>
            <p:spPr>
              <a:xfrm rot="20382613">
                <a:off x="4020641" y="4654716"/>
                <a:ext cx="1070785" cy="1833669"/>
              </a:xfrm>
              <a:custGeom>
                <a:avLst/>
                <a:gdLst>
                  <a:gd name="connsiteX0" fmla="*/ 515143 w 522214"/>
                  <a:gd name="connsiteY0" fmla="*/ 23107 h 726590"/>
                  <a:gd name="connsiteX1" fmla="*/ 477043 w 522214"/>
                  <a:gd name="connsiteY1" fmla="*/ 299332 h 726590"/>
                  <a:gd name="connsiteX2" fmla="*/ 457993 w 522214"/>
                  <a:gd name="connsiteY2" fmla="*/ 432682 h 726590"/>
                  <a:gd name="connsiteX3" fmla="*/ 496093 w 522214"/>
                  <a:gd name="connsiteY3" fmla="*/ 527932 h 726590"/>
                  <a:gd name="connsiteX4" fmla="*/ 515143 w 522214"/>
                  <a:gd name="connsiteY4" fmla="*/ 613657 h 726590"/>
                  <a:gd name="connsiteX5" fmla="*/ 372268 w 522214"/>
                  <a:gd name="connsiteY5" fmla="*/ 718432 h 726590"/>
                  <a:gd name="connsiteX6" fmla="*/ 105568 w 522214"/>
                  <a:gd name="connsiteY6" fmla="*/ 708907 h 726590"/>
                  <a:gd name="connsiteX7" fmla="*/ 793 w 522214"/>
                  <a:gd name="connsiteY7" fmla="*/ 623182 h 726590"/>
                  <a:gd name="connsiteX8" fmla="*/ 57943 w 522214"/>
                  <a:gd name="connsiteY8" fmla="*/ 451732 h 726590"/>
                  <a:gd name="connsiteX9" fmla="*/ 67468 w 522214"/>
                  <a:gd name="connsiteY9" fmla="*/ 318382 h 726590"/>
                  <a:gd name="connsiteX10" fmla="*/ 86518 w 522214"/>
                  <a:gd name="connsiteY10" fmla="*/ 127882 h 726590"/>
                  <a:gd name="connsiteX11" fmla="*/ 96043 w 522214"/>
                  <a:gd name="connsiteY11" fmla="*/ 70732 h 726590"/>
                  <a:gd name="connsiteX12" fmla="*/ 134143 w 522214"/>
                  <a:gd name="connsiteY12" fmla="*/ 13582 h 726590"/>
                  <a:gd name="connsiteX13" fmla="*/ 334168 w 522214"/>
                  <a:gd name="connsiteY13" fmla="*/ 13582 h 726590"/>
                  <a:gd name="connsiteX14" fmla="*/ 515143 w 522214"/>
                  <a:gd name="connsiteY14" fmla="*/ 23107 h 72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2214" h="726590">
                    <a:moveTo>
                      <a:pt x="515143" y="23107"/>
                    </a:moveTo>
                    <a:cubicBezTo>
                      <a:pt x="538956" y="70732"/>
                      <a:pt x="486568" y="231070"/>
                      <a:pt x="477043" y="299332"/>
                    </a:cubicBezTo>
                    <a:cubicBezTo>
                      <a:pt x="467518" y="367594"/>
                      <a:pt x="454818" y="394582"/>
                      <a:pt x="457993" y="432682"/>
                    </a:cubicBezTo>
                    <a:cubicBezTo>
                      <a:pt x="461168" y="470782"/>
                      <a:pt x="486568" y="497770"/>
                      <a:pt x="496093" y="527932"/>
                    </a:cubicBezTo>
                    <a:cubicBezTo>
                      <a:pt x="505618" y="558094"/>
                      <a:pt x="535780" y="581907"/>
                      <a:pt x="515143" y="613657"/>
                    </a:cubicBezTo>
                    <a:cubicBezTo>
                      <a:pt x="494506" y="645407"/>
                      <a:pt x="440530" y="702557"/>
                      <a:pt x="372268" y="718432"/>
                    </a:cubicBezTo>
                    <a:cubicBezTo>
                      <a:pt x="304006" y="734307"/>
                      <a:pt x="167480" y="724782"/>
                      <a:pt x="105568" y="708907"/>
                    </a:cubicBezTo>
                    <a:cubicBezTo>
                      <a:pt x="43655" y="693032"/>
                      <a:pt x="8730" y="666044"/>
                      <a:pt x="793" y="623182"/>
                    </a:cubicBezTo>
                    <a:cubicBezTo>
                      <a:pt x="-7144" y="580320"/>
                      <a:pt x="46830" y="502532"/>
                      <a:pt x="57943" y="451732"/>
                    </a:cubicBezTo>
                    <a:cubicBezTo>
                      <a:pt x="69055" y="400932"/>
                      <a:pt x="62705" y="372357"/>
                      <a:pt x="67468" y="318382"/>
                    </a:cubicBezTo>
                    <a:cubicBezTo>
                      <a:pt x="72231" y="264407"/>
                      <a:pt x="81756" y="169157"/>
                      <a:pt x="86518" y="127882"/>
                    </a:cubicBezTo>
                    <a:cubicBezTo>
                      <a:pt x="91280" y="86607"/>
                      <a:pt x="88106" y="89782"/>
                      <a:pt x="96043" y="70732"/>
                    </a:cubicBezTo>
                    <a:cubicBezTo>
                      <a:pt x="103980" y="51682"/>
                      <a:pt x="94455" y="23107"/>
                      <a:pt x="134143" y="13582"/>
                    </a:cubicBezTo>
                    <a:cubicBezTo>
                      <a:pt x="173830" y="4057"/>
                      <a:pt x="278606" y="10407"/>
                      <a:pt x="334168" y="13582"/>
                    </a:cubicBezTo>
                    <a:cubicBezTo>
                      <a:pt x="389730" y="16757"/>
                      <a:pt x="491330" y="-24518"/>
                      <a:pt x="515143" y="23107"/>
                    </a:cubicBezTo>
                    <a:close/>
                  </a:path>
                </a:pathLst>
              </a:custGeom>
              <a:solidFill>
                <a:srgbClr val="C1E4FE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8FA3EFD2-8BF1-E2ED-2D65-F564C5E9458B}"/>
                  </a:ext>
                </a:extLst>
              </p:cNvPr>
              <p:cNvSpPr/>
              <p:nvPr/>
            </p:nvSpPr>
            <p:spPr>
              <a:xfrm rot="12380552">
                <a:off x="4974038" y="5932212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="" xmlns:a16="http://schemas.microsoft.com/office/drawing/2014/main" id="{416F90EB-B4C0-A0F6-F12C-E1ED6C3274AC}"/>
                  </a:ext>
                </a:extLst>
              </p:cNvPr>
              <p:cNvSpPr/>
              <p:nvPr/>
            </p:nvSpPr>
            <p:spPr>
              <a:xfrm rot="14586516">
                <a:off x="4771021" y="6151957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B8AF9633-C811-BD44-B35F-D85B83ADD10B}"/>
                  </a:ext>
                </a:extLst>
              </p:cNvPr>
              <p:cNvSpPr/>
              <p:nvPr/>
            </p:nvSpPr>
            <p:spPr>
              <a:xfrm rot="15958610">
                <a:off x="4469475" y="6226216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="" xmlns:a16="http://schemas.microsoft.com/office/drawing/2014/main" id="{453CA22B-576D-3824-57E0-4FCD7A87111D}"/>
                </a:ext>
              </a:extLst>
            </p:cNvPr>
            <p:cNvGrpSpPr/>
            <p:nvPr/>
          </p:nvGrpSpPr>
          <p:grpSpPr>
            <a:xfrm>
              <a:off x="2571274" y="2922172"/>
              <a:ext cx="2366977" cy="2511688"/>
              <a:chOff x="2714712" y="2934710"/>
              <a:chExt cx="2366977" cy="2511688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="" xmlns:a16="http://schemas.microsoft.com/office/drawing/2014/main" id="{8A410424-142E-0131-4294-C2C2F093C83D}"/>
                  </a:ext>
                </a:extLst>
              </p:cNvPr>
              <p:cNvSpPr/>
              <p:nvPr/>
            </p:nvSpPr>
            <p:spPr>
              <a:xfrm>
                <a:off x="2714712" y="2934710"/>
                <a:ext cx="2366977" cy="2511688"/>
              </a:xfrm>
              <a:custGeom>
                <a:avLst/>
                <a:gdLst>
                  <a:gd name="connsiteX0" fmla="*/ 1511339 w 2366977"/>
                  <a:gd name="connsiteY0" fmla="*/ 29598 h 2308516"/>
                  <a:gd name="connsiteX1" fmla="*/ 985559 w 2366977"/>
                  <a:gd name="connsiteY1" fmla="*/ 21978 h 2308516"/>
                  <a:gd name="connsiteX2" fmla="*/ 756959 w 2366977"/>
                  <a:gd name="connsiteY2" fmla="*/ 6738 h 2308516"/>
                  <a:gd name="connsiteX3" fmla="*/ 452159 w 2366977"/>
                  <a:gd name="connsiteY3" fmla="*/ 143898 h 2308516"/>
                  <a:gd name="connsiteX4" fmla="*/ 170219 w 2366977"/>
                  <a:gd name="connsiteY4" fmla="*/ 486798 h 2308516"/>
                  <a:gd name="connsiteX5" fmla="*/ 10199 w 2366977"/>
                  <a:gd name="connsiteY5" fmla="*/ 1035438 h 2308516"/>
                  <a:gd name="connsiteX6" fmla="*/ 33059 w 2366977"/>
                  <a:gd name="connsiteY6" fmla="*/ 1462158 h 2308516"/>
                  <a:gd name="connsiteX7" fmla="*/ 170219 w 2366977"/>
                  <a:gd name="connsiteY7" fmla="*/ 1835538 h 2308516"/>
                  <a:gd name="connsiteX8" fmla="*/ 520739 w 2366977"/>
                  <a:gd name="connsiteY8" fmla="*/ 2224158 h 2308516"/>
                  <a:gd name="connsiteX9" fmla="*/ 802679 w 2366977"/>
                  <a:gd name="connsiteY9" fmla="*/ 2292738 h 2308516"/>
                  <a:gd name="connsiteX10" fmla="*/ 1092239 w 2366977"/>
                  <a:gd name="connsiteY10" fmla="*/ 2285118 h 2308516"/>
                  <a:gd name="connsiteX11" fmla="*/ 1252259 w 2366977"/>
                  <a:gd name="connsiteY11" fmla="*/ 2285118 h 2308516"/>
                  <a:gd name="connsiteX12" fmla="*/ 1610399 w 2366977"/>
                  <a:gd name="connsiteY12" fmla="*/ 2300358 h 2308516"/>
                  <a:gd name="connsiteX13" fmla="*/ 1960919 w 2366977"/>
                  <a:gd name="connsiteY13" fmla="*/ 2140338 h 2308516"/>
                  <a:gd name="connsiteX14" fmla="*/ 2219999 w 2366977"/>
                  <a:gd name="connsiteY14" fmla="*/ 1782198 h 2308516"/>
                  <a:gd name="connsiteX15" fmla="*/ 2364779 w 2366977"/>
                  <a:gd name="connsiteY15" fmla="*/ 1302138 h 2308516"/>
                  <a:gd name="connsiteX16" fmla="*/ 2288579 w 2366977"/>
                  <a:gd name="connsiteY16" fmla="*/ 654438 h 2308516"/>
                  <a:gd name="connsiteX17" fmla="*/ 2044739 w 2366977"/>
                  <a:gd name="connsiteY17" fmla="*/ 242958 h 2308516"/>
                  <a:gd name="connsiteX18" fmla="*/ 1717079 w 2366977"/>
                  <a:gd name="connsiteY18" fmla="*/ 37218 h 2308516"/>
                  <a:gd name="connsiteX19" fmla="*/ 1511339 w 2366977"/>
                  <a:gd name="connsiteY19" fmla="*/ 29598 h 230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66977" h="2308516">
                    <a:moveTo>
                      <a:pt x="1511339" y="29598"/>
                    </a:moveTo>
                    <a:lnTo>
                      <a:pt x="985559" y="21978"/>
                    </a:lnTo>
                    <a:cubicBezTo>
                      <a:pt x="859829" y="18168"/>
                      <a:pt x="845859" y="-13582"/>
                      <a:pt x="756959" y="6738"/>
                    </a:cubicBezTo>
                    <a:cubicBezTo>
                      <a:pt x="668059" y="27058"/>
                      <a:pt x="549949" y="63888"/>
                      <a:pt x="452159" y="143898"/>
                    </a:cubicBezTo>
                    <a:cubicBezTo>
                      <a:pt x="354369" y="223908"/>
                      <a:pt x="243879" y="338208"/>
                      <a:pt x="170219" y="486798"/>
                    </a:cubicBezTo>
                    <a:cubicBezTo>
                      <a:pt x="96559" y="635388"/>
                      <a:pt x="33059" y="872878"/>
                      <a:pt x="10199" y="1035438"/>
                    </a:cubicBezTo>
                    <a:cubicBezTo>
                      <a:pt x="-12661" y="1197998"/>
                      <a:pt x="6389" y="1328808"/>
                      <a:pt x="33059" y="1462158"/>
                    </a:cubicBezTo>
                    <a:cubicBezTo>
                      <a:pt x="59729" y="1595508"/>
                      <a:pt x="88939" y="1708538"/>
                      <a:pt x="170219" y="1835538"/>
                    </a:cubicBezTo>
                    <a:cubicBezTo>
                      <a:pt x="251499" y="1962538"/>
                      <a:pt x="415329" y="2147958"/>
                      <a:pt x="520739" y="2224158"/>
                    </a:cubicBezTo>
                    <a:cubicBezTo>
                      <a:pt x="626149" y="2300358"/>
                      <a:pt x="707429" y="2282578"/>
                      <a:pt x="802679" y="2292738"/>
                    </a:cubicBezTo>
                    <a:cubicBezTo>
                      <a:pt x="897929" y="2302898"/>
                      <a:pt x="1017309" y="2286388"/>
                      <a:pt x="1092239" y="2285118"/>
                    </a:cubicBezTo>
                    <a:cubicBezTo>
                      <a:pt x="1167169" y="2283848"/>
                      <a:pt x="1165899" y="2282578"/>
                      <a:pt x="1252259" y="2285118"/>
                    </a:cubicBezTo>
                    <a:cubicBezTo>
                      <a:pt x="1338619" y="2287658"/>
                      <a:pt x="1492289" y="2324488"/>
                      <a:pt x="1610399" y="2300358"/>
                    </a:cubicBezTo>
                    <a:cubicBezTo>
                      <a:pt x="1728509" y="2276228"/>
                      <a:pt x="1859319" y="2226698"/>
                      <a:pt x="1960919" y="2140338"/>
                    </a:cubicBezTo>
                    <a:cubicBezTo>
                      <a:pt x="2062519" y="2053978"/>
                      <a:pt x="2152689" y="1921898"/>
                      <a:pt x="2219999" y="1782198"/>
                    </a:cubicBezTo>
                    <a:cubicBezTo>
                      <a:pt x="2287309" y="1642498"/>
                      <a:pt x="2353349" y="1490098"/>
                      <a:pt x="2364779" y="1302138"/>
                    </a:cubicBezTo>
                    <a:cubicBezTo>
                      <a:pt x="2376209" y="1114178"/>
                      <a:pt x="2341919" y="830968"/>
                      <a:pt x="2288579" y="654438"/>
                    </a:cubicBezTo>
                    <a:cubicBezTo>
                      <a:pt x="2235239" y="477908"/>
                      <a:pt x="2139989" y="345828"/>
                      <a:pt x="2044739" y="242958"/>
                    </a:cubicBezTo>
                    <a:cubicBezTo>
                      <a:pt x="1949489" y="140088"/>
                      <a:pt x="1802169" y="74048"/>
                      <a:pt x="1717079" y="37218"/>
                    </a:cubicBezTo>
                    <a:cubicBezTo>
                      <a:pt x="1631989" y="388"/>
                      <a:pt x="1633259" y="32138"/>
                      <a:pt x="1511339" y="29598"/>
                    </a:cubicBezTo>
                    <a:close/>
                  </a:path>
                </a:pathLst>
              </a:custGeom>
              <a:solidFill>
                <a:srgbClr val="C1E4FE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84" name="Picture 4" descr="Hình ảnh Cà Vạt Nơ đen Thắt Nơ đơn Giản điềm Tĩnh PNG , Thắt Nơ, Cái Nơ  đen, Thắt Nơ PNG miễn phí tải tập tin PSDComment và Vector">
                <a:extLst>
                  <a:ext uri="{FF2B5EF4-FFF2-40B4-BE49-F238E27FC236}">
                    <a16:creationId xmlns="" xmlns:a16="http://schemas.microsoft.com/office/drawing/2014/main" id="{D472D2A7-8DB3-1A57-44FF-03B078AA03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10000" b="90000" l="7813" r="94219">
                            <a14:foregroundMark x1="7813" y1="49688" x2="7813" y2="49688"/>
                            <a14:foregroundMark x1="94219" y1="47813" x2="94219" y2="4781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86" t="27085" b="26519"/>
              <a:stretch/>
            </p:blipFill>
            <p:spPr bwMode="auto">
              <a:xfrm>
                <a:off x="3482792" y="3103976"/>
                <a:ext cx="892236" cy="432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="" xmlns:a16="http://schemas.microsoft.com/office/drawing/2014/main" id="{DEEA48B5-B4D3-B741-1998-2D0F1FD36959}"/>
                </a:ext>
              </a:extLst>
            </p:cNvPr>
            <p:cNvGrpSpPr/>
            <p:nvPr/>
          </p:nvGrpSpPr>
          <p:grpSpPr>
            <a:xfrm rot="1438342">
              <a:off x="1397194" y="632654"/>
              <a:ext cx="1428850" cy="2206242"/>
              <a:chOff x="4915372" y="3241466"/>
              <a:chExt cx="958097" cy="1470949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="" xmlns:a16="http://schemas.microsoft.com/office/drawing/2014/main" id="{663EB5FB-18DC-4C3B-0992-C4480196E40F}"/>
                  </a:ext>
                </a:extLst>
              </p:cNvPr>
              <p:cNvSpPr/>
              <p:nvPr/>
            </p:nvSpPr>
            <p:spPr>
              <a:xfrm>
                <a:off x="4915372" y="3241466"/>
                <a:ext cx="958097" cy="1470949"/>
              </a:xfrm>
              <a:custGeom>
                <a:avLst/>
                <a:gdLst>
                  <a:gd name="connsiteX0" fmla="*/ 789759 w 817751"/>
                  <a:gd name="connsiteY0" fmla="*/ 246682 h 1272704"/>
                  <a:gd name="connsiteX1" fmla="*/ 584486 w 817751"/>
                  <a:gd name="connsiteY1" fmla="*/ 190698 h 1272704"/>
                  <a:gd name="connsiteX2" fmla="*/ 472518 w 817751"/>
                  <a:gd name="connsiteY2" fmla="*/ 97392 h 1272704"/>
                  <a:gd name="connsiteX3" fmla="*/ 323229 w 817751"/>
                  <a:gd name="connsiteY3" fmla="*/ 13416 h 1272704"/>
                  <a:gd name="connsiteX4" fmla="*/ 155278 w 817751"/>
                  <a:gd name="connsiteY4" fmla="*/ 32078 h 1272704"/>
                  <a:gd name="connsiteX5" fmla="*/ 80633 w 817751"/>
                  <a:gd name="connsiteY5" fmla="*/ 311996 h 1272704"/>
                  <a:gd name="connsiteX6" fmla="*/ 5988 w 817751"/>
                  <a:gd name="connsiteY6" fmla="*/ 498608 h 1272704"/>
                  <a:gd name="connsiteX7" fmla="*/ 24649 w 817751"/>
                  <a:gd name="connsiteY7" fmla="*/ 601245 h 1272704"/>
                  <a:gd name="connsiteX8" fmla="*/ 183269 w 817751"/>
                  <a:gd name="connsiteY8" fmla="*/ 647898 h 1272704"/>
                  <a:gd name="connsiteX9" fmla="*/ 201931 w 817751"/>
                  <a:gd name="connsiteY9" fmla="*/ 797188 h 1272704"/>
                  <a:gd name="connsiteX10" fmla="*/ 304567 w 817751"/>
                  <a:gd name="connsiteY10" fmla="*/ 937147 h 1272704"/>
                  <a:gd name="connsiteX11" fmla="*/ 341890 w 817751"/>
                  <a:gd name="connsiteY11" fmla="*/ 1077106 h 1272704"/>
                  <a:gd name="connsiteX12" fmla="*/ 360551 w 817751"/>
                  <a:gd name="connsiteY12" fmla="*/ 1217065 h 1272704"/>
                  <a:gd name="connsiteX13" fmla="*/ 472518 w 817751"/>
                  <a:gd name="connsiteY13" fmla="*/ 1263718 h 1272704"/>
                  <a:gd name="connsiteX14" fmla="*/ 705784 w 817751"/>
                  <a:gd name="connsiteY14" fmla="*/ 1049114 h 1272704"/>
                  <a:gd name="connsiteX15" fmla="*/ 789759 w 817751"/>
                  <a:gd name="connsiteY15" fmla="*/ 853171 h 1272704"/>
                  <a:gd name="connsiteX16" fmla="*/ 789759 w 817751"/>
                  <a:gd name="connsiteY16" fmla="*/ 638567 h 1272704"/>
                  <a:gd name="connsiteX17" fmla="*/ 817751 w 817751"/>
                  <a:gd name="connsiteY17" fmla="*/ 526600 h 1272704"/>
                  <a:gd name="connsiteX18" fmla="*/ 789759 w 817751"/>
                  <a:gd name="connsiteY18" fmla="*/ 405302 h 1272704"/>
                  <a:gd name="connsiteX19" fmla="*/ 789759 w 817751"/>
                  <a:gd name="connsiteY19" fmla="*/ 246682 h 12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17751" h="1272704">
                    <a:moveTo>
                      <a:pt x="789759" y="246682"/>
                    </a:moveTo>
                    <a:cubicBezTo>
                      <a:pt x="755547" y="210915"/>
                      <a:pt x="637359" y="215580"/>
                      <a:pt x="584486" y="190698"/>
                    </a:cubicBezTo>
                    <a:cubicBezTo>
                      <a:pt x="531613" y="165816"/>
                      <a:pt x="516061" y="126939"/>
                      <a:pt x="472518" y="97392"/>
                    </a:cubicBezTo>
                    <a:cubicBezTo>
                      <a:pt x="428975" y="67845"/>
                      <a:pt x="376102" y="24302"/>
                      <a:pt x="323229" y="13416"/>
                    </a:cubicBezTo>
                    <a:cubicBezTo>
                      <a:pt x="270356" y="2530"/>
                      <a:pt x="195711" y="-17685"/>
                      <a:pt x="155278" y="32078"/>
                    </a:cubicBezTo>
                    <a:cubicBezTo>
                      <a:pt x="114845" y="81841"/>
                      <a:pt x="105515" y="234241"/>
                      <a:pt x="80633" y="311996"/>
                    </a:cubicBezTo>
                    <a:cubicBezTo>
                      <a:pt x="55751" y="389751"/>
                      <a:pt x="15319" y="450400"/>
                      <a:pt x="5988" y="498608"/>
                    </a:cubicBezTo>
                    <a:cubicBezTo>
                      <a:pt x="-3343" y="546816"/>
                      <a:pt x="-4898" y="576363"/>
                      <a:pt x="24649" y="601245"/>
                    </a:cubicBezTo>
                    <a:cubicBezTo>
                      <a:pt x="54196" y="626127"/>
                      <a:pt x="153722" y="615241"/>
                      <a:pt x="183269" y="647898"/>
                    </a:cubicBezTo>
                    <a:cubicBezTo>
                      <a:pt x="212816" y="680555"/>
                      <a:pt x="181715" y="748980"/>
                      <a:pt x="201931" y="797188"/>
                    </a:cubicBezTo>
                    <a:cubicBezTo>
                      <a:pt x="222147" y="845396"/>
                      <a:pt x="281240" y="890494"/>
                      <a:pt x="304567" y="937147"/>
                    </a:cubicBezTo>
                    <a:cubicBezTo>
                      <a:pt x="327894" y="983800"/>
                      <a:pt x="332559" y="1030453"/>
                      <a:pt x="341890" y="1077106"/>
                    </a:cubicBezTo>
                    <a:cubicBezTo>
                      <a:pt x="351221" y="1123759"/>
                      <a:pt x="338780" y="1185963"/>
                      <a:pt x="360551" y="1217065"/>
                    </a:cubicBezTo>
                    <a:cubicBezTo>
                      <a:pt x="382322" y="1248167"/>
                      <a:pt x="414979" y="1291710"/>
                      <a:pt x="472518" y="1263718"/>
                    </a:cubicBezTo>
                    <a:cubicBezTo>
                      <a:pt x="530057" y="1235726"/>
                      <a:pt x="652910" y="1117539"/>
                      <a:pt x="705784" y="1049114"/>
                    </a:cubicBezTo>
                    <a:cubicBezTo>
                      <a:pt x="758657" y="980690"/>
                      <a:pt x="775763" y="921596"/>
                      <a:pt x="789759" y="853171"/>
                    </a:cubicBezTo>
                    <a:cubicBezTo>
                      <a:pt x="803755" y="784747"/>
                      <a:pt x="785094" y="692995"/>
                      <a:pt x="789759" y="638567"/>
                    </a:cubicBezTo>
                    <a:cubicBezTo>
                      <a:pt x="794424" y="584139"/>
                      <a:pt x="817751" y="565477"/>
                      <a:pt x="817751" y="526600"/>
                    </a:cubicBezTo>
                    <a:cubicBezTo>
                      <a:pt x="817751" y="487723"/>
                      <a:pt x="789759" y="445735"/>
                      <a:pt x="789759" y="405302"/>
                    </a:cubicBezTo>
                    <a:cubicBezTo>
                      <a:pt x="789759" y="364869"/>
                      <a:pt x="823971" y="282449"/>
                      <a:pt x="789759" y="246682"/>
                    </a:cubicBezTo>
                    <a:close/>
                  </a:path>
                </a:pathLst>
              </a:custGeom>
              <a:solidFill>
                <a:srgbClr val="C1E4FE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78" name="Group 177">
                <a:extLst>
                  <a:ext uri="{FF2B5EF4-FFF2-40B4-BE49-F238E27FC236}">
                    <a16:creationId xmlns="" xmlns:a16="http://schemas.microsoft.com/office/drawing/2014/main" id="{C832F324-AEF4-7E95-4E0D-4B6BD12CF49C}"/>
                  </a:ext>
                </a:extLst>
              </p:cNvPr>
              <p:cNvGrpSpPr/>
              <p:nvPr/>
            </p:nvGrpSpPr>
            <p:grpSpPr>
              <a:xfrm>
                <a:off x="5000259" y="3300122"/>
                <a:ext cx="826200" cy="1310028"/>
                <a:chOff x="5000259" y="3300122"/>
                <a:chExt cx="826200" cy="1310028"/>
              </a:xfrm>
            </p:grpSpPr>
            <p:sp>
              <p:nvSpPr>
                <p:cNvPr id="179" name="Freeform: Shape 178">
                  <a:extLst>
                    <a:ext uri="{FF2B5EF4-FFF2-40B4-BE49-F238E27FC236}">
                      <a16:creationId xmlns="" xmlns:a16="http://schemas.microsoft.com/office/drawing/2014/main" id="{F53B6DA7-1496-06EB-4936-8B84A3F3140E}"/>
                    </a:ext>
                  </a:extLst>
                </p:cNvPr>
                <p:cNvSpPr/>
                <p:nvPr/>
              </p:nvSpPr>
              <p:spPr>
                <a:xfrm>
                  <a:off x="5000259" y="3337446"/>
                  <a:ext cx="817751" cy="1272704"/>
                </a:xfrm>
                <a:custGeom>
                  <a:avLst/>
                  <a:gdLst>
                    <a:gd name="connsiteX0" fmla="*/ 789759 w 817751"/>
                    <a:gd name="connsiteY0" fmla="*/ 246682 h 1272704"/>
                    <a:gd name="connsiteX1" fmla="*/ 584486 w 817751"/>
                    <a:gd name="connsiteY1" fmla="*/ 190698 h 1272704"/>
                    <a:gd name="connsiteX2" fmla="*/ 472518 w 817751"/>
                    <a:gd name="connsiteY2" fmla="*/ 97392 h 1272704"/>
                    <a:gd name="connsiteX3" fmla="*/ 323229 w 817751"/>
                    <a:gd name="connsiteY3" fmla="*/ 13416 h 1272704"/>
                    <a:gd name="connsiteX4" fmla="*/ 155278 w 817751"/>
                    <a:gd name="connsiteY4" fmla="*/ 32078 h 1272704"/>
                    <a:gd name="connsiteX5" fmla="*/ 80633 w 817751"/>
                    <a:gd name="connsiteY5" fmla="*/ 311996 h 1272704"/>
                    <a:gd name="connsiteX6" fmla="*/ 5988 w 817751"/>
                    <a:gd name="connsiteY6" fmla="*/ 498608 h 1272704"/>
                    <a:gd name="connsiteX7" fmla="*/ 24649 w 817751"/>
                    <a:gd name="connsiteY7" fmla="*/ 601245 h 1272704"/>
                    <a:gd name="connsiteX8" fmla="*/ 183269 w 817751"/>
                    <a:gd name="connsiteY8" fmla="*/ 647898 h 1272704"/>
                    <a:gd name="connsiteX9" fmla="*/ 201931 w 817751"/>
                    <a:gd name="connsiteY9" fmla="*/ 797188 h 1272704"/>
                    <a:gd name="connsiteX10" fmla="*/ 304567 w 817751"/>
                    <a:gd name="connsiteY10" fmla="*/ 937147 h 1272704"/>
                    <a:gd name="connsiteX11" fmla="*/ 341890 w 817751"/>
                    <a:gd name="connsiteY11" fmla="*/ 1077106 h 1272704"/>
                    <a:gd name="connsiteX12" fmla="*/ 360551 w 817751"/>
                    <a:gd name="connsiteY12" fmla="*/ 1217065 h 1272704"/>
                    <a:gd name="connsiteX13" fmla="*/ 472518 w 817751"/>
                    <a:gd name="connsiteY13" fmla="*/ 1263718 h 1272704"/>
                    <a:gd name="connsiteX14" fmla="*/ 705784 w 817751"/>
                    <a:gd name="connsiteY14" fmla="*/ 1049114 h 1272704"/>
                    <a:gd name="connsiteX15" fmla="*/ 789759 w 817751"/>
                    <a:gd name="connsiteY15" fmla="*/ 853171 h 1272704"/>
                    <a:gd name="connsiteX16" fmla="*/ 789759 w 817751"/>
                    <a:gd name="connsiteY16" fmla="*/ 638567 h 1272704"/>
                    <a:gd name="connsiteX17" fmla="*/ 817751 w 817751"/>
                    <a:gd name="connsiteY17" fmla="*/ 526600 h 1272704"/>
                    <a:gd name="connsiteX18" fmla="*/ 789759 w 817751"/>
                    <a:gd name="connsiteY18" fmla="*/ 405302 h 1272704"/>
                    <a:gd name="connsiteX19" fmla="*/ 789759 w 817751"/>
                    <a:gd name="connsiteY19" fmla="*/ 246682 h 1272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17751" h="1272704">
                      <a:moveTo>
                        <a:pt x="789759" y="246682"/>
                      </a:moveTo>
                      <a:cubicBezTo>
                        <a:pt x="755547" y="210915"/>
                        <a:pt x="637359" y="215580"/>
                        <a:pt x="584486" y="190698"/>
                      </a:cubicBezTo>
                      <a:cubicBezTo>
                        <a:pt x="531613" y="165816"/>
                        <a:pt x="516061" y="126939"/>
                        <a:pt x="472518" y="97392"/>
                      </a:cubicBezTo>
                      <a:cubicBezTo>
                        <a:pt x="428975" y="67845"/>
                        <a:pt x="376102" y="24302"/>
                        <a:pt x="323229" y="13416"/>
                      </a:cubicBezTo>
                      <a:cubicBezTo>
                        <a:pt x="270356" y="2530"/>
                        <a:pt x="195711" y="-17685"/>
                        <a:pt x="155278" y="32078"/>
                      </a:cubicBezTo>
                      <a:cubicBezTo>
                        <a:pt x="114845" y="81841"/>
                        <a:pt x="105515" y="234241"/>
                        <a:pt x="80633" y="311996"/>
                      </a:cubicBezTo>
                      <a:cubicBezTo>
                        <a:pt x="55751" y="389751"/>
                        <a:pt x="15319" y="450400"/>
                        <a:pt x="5988" y="498608"/>
                      </a:cubicBezTo>
                      <a:cubicBezTo>
                        <a:pt x="-3343" y="546816"/>
                        <a:pt x="-4898" y="576363"/>
                        <a:pt x="24649" y="601245"/>
                      </a:cubicBezTo>
                      <a:cubicBezTo>
                        <a:pt x="54196" y="626127"/>
                        <a:pt x="153722" y="615241"/>
                        <a:pt x="183269" y="647898"/>
                      </a:cubicBezTo>
                      <a:cubicBezTo>
                        <a:pt x="212816" y="680555"/>
                        <a:pt x="181715" y="748980"/>
                        <a:pt x="201931" y="797188"/>
                      </a:cubicBezTo>
                      <a:cubicBezTo>
                        <a:pt x="222147" y="845396"/>
                        <a:pt x="281240" y="890494"/>
                        <a:pt x="304567" y="937147"/>
                      </a:cubicBezTo>
                      <a:cubicBezTo>
                        <a:pt x="327894" y="983800"/>
                        <a:pt x="332559" y="1030453"/>
                        <a:pt x="341890" y="1077106"/>
                      </a:cubicBezTo>
                      <a:cubicBezTo>
                        <a:pt x="351221" y="1123759"/>
                        <a:pt x="338780" y="1185963"/>
                        <a:pt x="360551" y="1217065"/>
                      </a:cubicBezTo>
                      <a:cubicBezTo>
                        <a:pt x="382322" y="1248167"/>
                        <a:pt x="414979" y="1291710"/>
                        <a:pt x="472518" y="1263718"/>
                      </a:cubicBezTo>
                      <a:cubicBezTo>
                        <a:pt x="530057" y="1235726"/>
                        <a:pt x="652910" y="1117539"/>
                        <a:pt x="705784" y="1049114"/>
                      </a:cubicBezTo>
                      <a:cubicBezTo>
                        <a:pt x="758657" y="980690"/>
                        <a:pt x="775763" y="921596"/>
                        <a:pt x="789759" y="853171"/>
                      </a:cubicBezTo>
                      <a:cubicBezTo>
                        <a:pt x="803755" y="784747"/>
                        <a:pt x="785094" y="692995"/>
                        <a:pt x="789759" y="638567"/>
                      </a:cubicBezTo>
                      <a:cubicBezTo>
                        <a:pt x="794424" y="584139"/>
                        <a:pt x="817751" y="565477"/>
                        <a:pt x="817751" y="526600"/>
                      </a:cubicBezTo>
                      <a:cubicBezTo>
                        <a:pt x="817751" y="487723"/>
                        <a:pt x="789759" y="445735"/>
                        <a:pt x="789759" y="405302"/>
                      </a:cubicBezTo>
                      <a:cubicBezTo>
                        <a:pt x="789759" y="364869"/>
                        <a:pt x="823971" y="282449"/>
                        <a:pt x="789759" y="246682"/>
                      </a:cubicBezTo>
                      <a:close/>
                    </a:path>
                  </a:pathLst>
                </a:custGeom>
                <a:solidFill>
                  <a:srgbClr val="FE9DC6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="" xmlns:a16="http://schemas.microsoft.com/office/drawing/2014/main" id="{1D721DBF-ABCA-9C2D-ECDE-4ADD795BB239}"/>
                    </a:ext>
                  </a:extLst>
                </p:cNvPr>
                <p:cNvSpPr/>
                <p:nvPr/>
              </p:nvSpPr>
              <p:spPr>
                <a:xfrm>
                  <a:off x="5032077" y="3300122"/>
                  <a:ext cx="794382" cy="974265"/>
                </a:xfrm>
                <a:custGeom>
                  <a:avLst/>
                  <a:gdLst>
                    <a:gd name="connsiteX0" fmla="*/ 738398 w 794382"/>
                    <a:gd name="connsiteY0" fmla="*/ 973482 h 974265"/>
                    <a:gd name="connsiteX1" fmla="*/ 766390 w 794382"/>
                    <a:gd name="connsiteY1" fmla="*/ 861514 h 974265"/>
                    <a:gd name="connsiteX2" fmla="*/ 757059 w 794382"/>
                    <a:gd name="connsiteY2" fmla="*/ 702894 h 974265"/>
                    <a:gd name="connsiteX3" fmla="*/ 794382 w 794382"/>
                    <a:gd name="connsiteY3" fmla="*/ 572265 h 974265"/>
                    <a:gd name="connsiteX4" fmla="*/ 757059 w 794382"/>
                    <a:gd name="connsiteY4" fmla="*/ 488290 h 974265"/>
                    <a:gd name="connsiteX5" fmla="*/ 775720 w 794382"/>
                    <a:gd name="connsiteY5" fmla="*/ 311008 h 974265"/>
                    <a:gd name="connsiteX6" fmla="*/ 607769 w 794382"/>
                    <a:gd name="connsiteY6" fmla="*/ 245694 h 974265"/>
                    <a:gd name="connsiteX7" fmla="*/ 458480 w 794382"/>
                    <a:gd name="connsiteY7" fmla="*/ 152388 h 974265"/>
                    <a:gd name="connsiteX8" fmla="*/ 318520 w 794382"/>
                    <a:gd name="connsiteY8" fmla="*/ 31090 h 974265"/>
                    <a:gd name="connsiteX9" fmla="*/ 215884 w 794382"/>
                    <a:gd name="connsiteY9" fmla="*/ 3098 h 974265"/>
                    <a:gd name="connsiteX10" fmla="*/ 94586 w 794382"/>
                    <a:gd name="connsiteY10" fmla="*/ 87073 h 974265"/>
                    <a:gd name="connsiteX11" fmla="*/ 38602 w 794382"/>
                    <a:gd name="connsiteY11" fmla="*/ 329669 h 974265"/>
                    <a:gd name="connsiteX12" fmla="*/ 1280 w 794382"/>
                    <a:gd name="connsiteY12" fmla="*/ 450967 h 974265"/>
                    <a:gd name="connsiteX13" fmla="*/ 85255 w 794382"/>
                    <a:gd name="connsiteY13" fmla="*/ 385653 h 974265"/>
                    <a:gd name="connsiteX14" fmla="*/ 122578 w 794382"/>
                    <a:gd name="connsiteY14" fmla="*/ 180379 h 974265"/>
                    <a:gd name="connsiteX15" fmla="*/ 225214 w 794382"/>
                    <a:gd name="connsiteY15" fmla="*/ 87073 h 974265"/>
                    <a:gd name="connsiteX16" fmla="*/ 383835 w 794382"/>
                    <a:gd name="connsiteY16" fmla="*/ 143057 h 974265"/>
                    <a:gd name="connsiteX17" fmla="*/ 458480 w 794382"/>
                    <a:gd name="connsiteY17" fmla="*/ 311008 h 974265"/>
                    <a:gd name="connsiteX18" fmla="*/ 458480 w 794382"/>
                    <a:gd name="connsiteY18" fmla="*/ 357661 h 974265"/>
                    <a:gd name="connsiteX19" fmla="*/ 570447 w 794382"/>
                    <a:gd name="connsiteY19" fmla="*/ 339000 h 974265"/>
                    <a:gd name="connsiteX20" fmla="*/ 598439 w 794382"/>
                    <a:gd name="connsiteY20" fmla="*/ 441637 h 974265"/>
                    <a:gd name="connsiteX21" fmla="*/ 523794 w 794382"/>
                    <a:gd name="connsiteY21" fmla="*/ 544273 h 974265"/>
                    <a:gd name="connsiteX22" fmla="*/ 617100 w 794382"/>
                    <a:gd name="connsiteY22" fmla="*/ 506951 h 974265"/>
                    <a:gd name="connsiteX23" fmla="*/ 682414 w 794382"/>
                    <a:gd name="connsiteY23" fmla="*/ 553604 h 974265"/>
                    <a:gd name="connsiteX24" fmla="*/ 673084 w 794382"/>
                    <a:gd name="connsiteY24" fmla="*/ 674902 h 974265"/>
                    <a:gd name="connsiteX25" fmla="*/ 682414 w 794382"/>
                    <a:gd name="connsiteY25" fmla="*/ 805530 h 974265"/>
                    <a:gd name="connsiteX26" fmla="*/ 738398 w 794382"/>
                    <a:gd name="connsiteY26" fmla="*/ 973482 h 974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94382" h="974265">
                      <a:moveTo>
                        <a:pt x="738398" y="973482"/>
                      </a:moveTo>
                      <a:cubicBezTo>
                        <a:pt x="752394" y="982813"/>
                        <a:pt x="763280" y="906612"/>
                        <a:pt x="766390" y="861514"/>
                      </a:cubicBezTo>
                      <a:cubicBezTo>
                        <a:pt x="769500" y="816416"/>
                        <a:pt x="752394" y="751102"/>
                        <a:pt x="757059" y="702894"/>
                      </a:cubicBezTo>
                      <a:cubicBezTo>
                        <a:pt x="761724" y="654686"/>
                        <a:pt x="794382" y="608032"/>
                        <a:pt x="794382" y="572265"/>
                      </a:cubicBezTo>
                      <a:cubicBezTo>
                        <a:pt x="794382" y="536498"/>
                        <a:pt x="760169" y="531833"/>
                        <a:pt x="757059" y="488290"/>
                      </a:cubicBezTo>
                      <a:cubicBezTo>
                        <a:pt x="753949" y="444747"/>
                        <a:pt x="800602" y="351441"/>
                        <a:pt x="775720" y="311008"/>
                      </a:cubicBezTo>
                      <a:cubicBezTo>
                        <a:pt x="750838" y="270575"/>
                        <a:pt x="660642" y="272131"/>
                        <a:pt x="607769" y="245694"/>
                      </a:cubicBezTo>
                      <a:cubicBezTo>
                        <a:pt x="554896" y="219257"/>
                        <a:pt x="506688" y="188155"/>
                        <a:pt x="458480" y="152388"/>
                      </a:cubicBezTo>
                      <a:cubicBezTo>
                        <a:pt x="410272" y="116621"/>
                        <a:pt x="358953" y="55972"/>
                        <a:pt x="318520" y="31090"/>
                      </a:cubicBezTo>
                      <a:cubicBezTo>
                        <a:pt x="278087" y="6208"/>
                        <a:pt x="253206" y="-6233"/>
                        <a:pt x="215884" y="3098"/>
                      </a:cubicBezTo>
                      <a:cubicBezTo>
                        <a:pt x="178562" y="12429"/>
                        <a:pt x="124133" y="32644"/>
                        <a:pt x="94586" y="87073"/>
                      </a:cubicBezTo>
                      <a:cubicBezTo>
                        <a:pt x="65039" y="141501"/>
                        <a:pt x="54153" y="269020"/>
                        <a:pt x="38602" y="329669"/>
                      </a:cubicBezTo>
                      <a:cubicBezTo>
                        <a:pt x="23051" y="390318"/>
                        <a:pt x="-6496" y="441636"/>
                        <a:pt x="1280" y="450967"/>
                      </a:cubicBezTo>
                      <a:cubicBezTo>
                        <a:pt x="9056" y="460298"/>
                        <a:pt x="65039" y="430751"/>
                        <a:pt x="85255" y="385653"/>
                      </a:cubicBezTo>
                      <a:cubicBezTo>
                        <a:pt x="105471" y="340555"/>
                        <a:pt x="99252" y="230142"/>
                        <a:pt x="122578" y="180379"/>
                      </a:cubicBezTo>
                      <a:cubicBezTo>
                        <a:pt x="145904" y="130616"/>
                        <a:pt x="181671" y="93293"/>
                        <a:pt x="225214" y="87073"/>
                      </a:cubicBezTo>
                      <a:cubicBezTo>
                        <a:pt x="268757" y="80853"/>
                        <a:pt x="344957" y="105734"/>
                        <a:pt x="383835" y="143057"/>
                      </a:cubicBezTo>
                      <a:cubicBezTo>
                        <a:pt x="422713" y="180379"/>
                        <a:pt x="446039" y="275241"/>
                        <a:pt x="458480" y="311008"/>
                      </a:cubicBezTo>
                      <a:cubicBezTo>
                        <a:pt x="470921" y="346775"/>
                        <a:pt x="439819" y="352996"/>
                        <a:pt x="458480" y="357661"/>
                      </a:cubicBezTo>
                      <a:cubicBezTo>
                        <a:pt x="477141" y="362326"/>
                        <a:pt x="547121" y="325004"/>
                        <a:pt x="570447" y="339000"/>
                      </a:cubicBezTo>
                      <a:cubicBezTo>
                        <a:pt x="593773" y="352996"/>
                        <a:pt x="606214" y="407425"/>
                        <a:pt x="598439" y="441637"/>
                      </a:cubicBezTo>
                      <a:cubicBezTo>
                        <a:pt x="590664" y="475849"/>
                        <a:pt x="520684" y="533387"/>
                        <a:pt x="523794" y="544273"/>
                      </a:cubicBezTo>
                      <a:cubicBezTo>
                        <a:pt x="526904" y="555159"/>
                        <a:pt x="590663" y="505396"/>
                        <a:pt x="617100" y="506951"/>
                      </a:cubicBezTo>
                      <a:cubicBezTo>
                        <a:pt x="643537" y="508506"/>
                        <a:pt x="673083" y="525612"/>
                        <a:pt x="682414" y="553604"/>
                      </a:cubicBezTo>
                      <a:cubicBezTo>
                        <a:pt x="691745" y="581596"/>
                        <a:pt x="673084" y="632914"/>
                        <a:pt x="673084" y="674902"/>
                      </a:cubicBezTo>
                      <a:cubicBezTo>
                        <a:pt x="673084" y="716890"/>
                        <a:pt x="668418" y="754212"/>
                        <a:pt x="682414" y="805530"/>
                      </a:cubicBezTo>
                      <a:cubicBezTo>
                        <a:pt x="696410" y="856848"/>
                        <a:pt x="724402" y="964151"/>
                        <a:pt x="738398" y="973482"/>
                      </a:cubicBezTo>
                      <a:close/>
                    </a:path>
                  </a:pathLst>
                </a:custGeom>
                <a:solidFill>
                  <a:srgbClr val="ED8B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1" name="Arc 180">
                  <a:extLst>
                    <a:ext uri="{FF2B5EF4-FFF2-40B4-BE49-F238E27FC236}">
                      <a16:creationId xmlns="" xmlns:a16="http://schemas.microsoft.com/office/drawing/2014/main" id="{CD813478-6ADE-2411-282B-2F986504A425}"/>
                    </a:ext>
                  </a:extLst>
                </p:cNvPr>
                <p:cNvSpPr/>
                <p:nvPr/>
              </p:nvSpPr>
              <p:spPr>
                <a:xfrm rot="18678906">
                  <a:off x="5167191" y="3716092"/>
                  <a:ext cx="588538" cy="287264"/>
                </a:xfrm>
                <a:prstGeom prst="arc">
                  <a:avLst/>
                </a:prstGeom>
                <a:ln>
                  <a:solidFill>
                    <a:srgbClr val="ED8B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2" name="Arc 181">
                  <a:extLst>
                    <a:ext uri="{FF2B5EF4-FFF2-40B4-BE49-F238E27FC236}">
                      <a16:creationId xmlns="" xmlns:a16="http://schemas.microsoft.com/office/drawing/2014/main" id="{D3C96C5C-D24B-ACDB-474D-5FFF28781953}"/>
                    </a:ext>
                  </a:extLst>
                </p:cNvPr>
                <p:cNvSpPr/>
                <p:nvPr/>
              </p:nvSpPr>
              <p:spPr>
                <a:xfrm rot="18678906">
                  <a:off x="5310260" y="3859161"/>
                  <a:ext cx="588538" cy="287264"/>
                </a:xfrm>
                <a:prstGeom prst="arc">
                  <a:avLst/>
                </a:prstGeom>
                <a:ln>
                  <a:solidFill>
                    <a:srgbClr val="ED8B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466A0FF7-E261-49D5-9288-036A51E41F10}"/>
                </a:ext>
              </a:extLst>
            </p:cNvPr>
            <p:cNvGrpSpPr/>
            <p:nvPr/>
          </p:nvGrpSpPr>
          <p:grpSpPr>
            <a:xfrm rot="20471503" flipH="1">
              <a:off x="4649107" y="561783"/>
              <a:ext cx="1428850" cy="2206242"/>
              <a:chOff x="4915372" y="3241466"/>
              <a:chExt cx="958097" cy="1470949"/>
            </a:xfrm>
          </p:grpSpPr>
          <p:sp>
            <p:nvSpPr>
              <p:cNvPr id="171" name="Freeform: Shape 170">
                <a:extLst>
                  <a:ext uri="{FF2B5EF4-FFF2-40B4-BE49-F238E27FC236}">
                    <a16:creationId xmlns="" xmlns:a16="http://schemas.microsoft.com/office/drawing/2014/main" id="{34B75E2B-BEAC-B6DC-DA1F-D8708C0A7878}"/>
                  </a:ext>
                </a:extLst>
              </p:cNvPr>
              <p:cNvSpPr/>
              <p:nvPr/>
            </p:nvSpPr>
            <p:spPr>
              <a:xfrm>
                <a:off x="4915372" y="3241466"/>
                <a:ext cx="958097" cy="1470949"/>
              </a:xfrm>
              <a:custGeom>
                <a:avLst/>
                <a:gdLst>
                  <a:gd name="connsiteX0" fmla="*/ 789759 w 817751"/>
                  <a:gd name="connsiteY0" fmla="*/ 246682 h 1272704"/>
                  <a:gd name="connsiteX1" fmla="*/ 584486 w 817751"/>
                  <a:gd name="connsiteY1" fmla="*/ 190698 h 1272704"/>
                  <a:gd name="connsiteX2" fmla="*/ 472518 w 817751"/>
                  <a:gd name="connsiteY2" fmla="*/ 97392 h 1272704"/>
                  <a:gd name="connsiteX3" fmla="*/ 323229 w 817751"/>
                  <a:gd name="connsiteY3" fmla="*/ 13416 h 1272704"/>
                  <a:gd name="connsiteX4" fmla="*/ 155278 w 817751"/>
                  <a:gd name="connsiteY4" fmla="*/ 32078 h 1272704"/>
                  <a:gd name="connsiteX5" fmla="*/ 80633 w 817751"/>
                  <a:gd name="connsiteY5" fmla="*/ 311996 h 1272704"/>
                  <a:gd name="connsiteX6" fmla="*/ 5988 w 817751"/>
                  <a:gd name="connsiteY6" fmla="*/ 498608 h 1272704"/>
                  <a:gd name="connsiteX7" fmla="*/ 24649 w 817751"/>
                  <a:gd name="connsiteY7" fmla="*/ 601245 h 1272704"/>
                  <a:gd name="connsiteX8" fmla="*/ 183269 w 817751"/>
                  <a:gd name="connsiteY8" fmla="*/ 647898 h 1272704"/>
                  <a:gd name="connsiteX9" fmla="*/ 201931 w 817751"/>
                  <a:gd name="connsiteY9" fmla="*/ 797188 h 1272704"/>
                  <a:gd name="connsiteX10" fmla="*/ 304567 w 817751"/>
                  <a:gd name="connsiteY10" fmla="*/ 937147 h 1272704"/>
                  <a:gd name="connsiteX11" fmla="*/ 341890 w 817751"/>
                  <a:gd name="connsiteY11" fmla="*/ 1077106 h 1272704"/>
                  <a:gd name="connsiteX12" fmla="*/ 360551 w 817751"/>
                  <a:gd name="connsiteY12" fmla="*/ 1217065 h 1272704"/>
                  <a:gd name="connsiteX13" fmla="*/ 472518 w 817751"/>
                  <a:gd name="connsiteY13" fmla="*/ 1263718 h 1272704"/>
                  <a:gd name="connsiteX14" fmla="*/ 705784 w 817751"/>
                  <a:gd name="connsiteY14" fmla="*/ 1049114 h 1272704"/>
                  <a:gd name="connsiteX15" fmla="*/ 789759 w 817751"/>
                  <a:gd name="connsiteY15" fmla="*/ 853171 h 1272704"/>
                  <a:gd name="connsiteX16" fmla="*/ 789759 w 817751"/>
                  <a:gd name="connsiteY16" fmla="*/ 638567 h 1272704"/>
                  <a:gd name="connsiteX17" fmla="*/ 817751 w 817751"/>
                  <a:gd name="connsiteY17" fmla="*/ 526600 h 1272704"/>
                  <a:gd name="connsiteX18" fmla="*/ 789759 w 817751"/>
                  <a:gd name="connsiteY18" fmla="*/ 405302 h 1272704"/>
                  <a:gd name="connsiteX19" fmla="*/ 789759 w 817751"/>
                  <a:gd name="connsiteY19" fmla="*/ 246682 h 12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17751" h="1272704">
                    <a:moveTo>
                      <a:pt x="789759" y="246682"/>
                    </a:moveTo>
                    <a:cubicBezTo>
                      <a:pt x="755547" y="210915"/>
                      <a:pt x="637359" y="215580"/>
                      <a:pt x="584486" y="190698"/>
                    </a:cubicBezTo>
                    <a:cubicBezTo>
                      <a:pt x="531613" y="165816"/>
                      <a:pt x="516061" y="126939"/>
                      <a:pt x="472518" y="97392"/>
                    </a:cubicBezTo>
                    <a:cubicBezTo>
                      <a:pt x="428975" y="67845"/>
                      <a:pt x="376102" y="24302"/>
                      <a:pt x="323229" y="13416"/>
                    </a:cubicBezTo>
                    <a:cubicBezTo>
                      <a:pt x="270356" y="2530"/>
                      <a:pt x="195711" y="-17685"/>
                      <a:pt x="155278" y="32078"/>
                    </a:cubicBezTo>
                    <a:cubicBezTo>
                      <a:pt x="114845" y="81841"/>
                      <a:pt x="105515" y="234241"/>
                      <a:pt x="80633" y="311996"/>
                    </a:cubicBezTo>
                    <a:cubicBezTo>
                      <a:pt x="55751" y="389751"/>
                      <a:pt x="15319" y="450400"/>
                      <a:pt x="5988" y="498608"/>
                    </a:cubicBezTo>
                    <a:cubicBezTo>
                      <a:pt x="-3343" y="546816"/>
                      <a:pt x="-4898" y="576363"/>
                      <a:pt x="24649" y="601245"/>
                    </a:cubicBezTo>
                    <a:cubicBezTo>
                      <a:pt x="54196" y="626127"/>
                      <a:pt x="153722" y="615241"/>
                      <a:pt x="183269" y="647898"/>
                    </a:cubicBezTo>
                    <a:cubicBezTo>
                      <a:pt x="212816" y="680555"/>
                      <a:pt x="181715" y="748980"/>
                      <a:pt x="201931" y="797188"/>
                    </a:cubicBezTo>
                    <a:cubicBezTo>
                      <a:pt x="222147" y="845396"/>
                      <a:pt x="281240" y="890494"/>
                      <a:pt x="304567" y="937147"/>
                    </a:cubicBezTo>
                    <a:cubicBezTo>
                      <a:pt x="327894" y="983800"/>
                      <a:pt x="332559" y="1030453"/>
                      <a:pt x="341890" y="1077106"/>
                    </a:cubicBezTo>
                    <a:cubicBezTo>
                      <a:pt x="351221" y="1123759"/>
                      <a:pt x="338780" y="1185963"/>
                      <a:pt x="360551" y="1217065"/>
                    </a:cubicBezTo>
                    <a:cubicBezTo>
                      <a:pt x="382322" y="1248167"/>
                      <a:pt x="414979" y="1291710"/>
                      <a:pt x="472518" y="1263718"/>
                    </a:cubicBezTo>
                    <a:cubicBezTo>
                      <a:pt x="530057" y="1235726"/>
                      <a:pt x="652910" y="1117539"/>
                      <a:pt x="705784" y="1049114"/>
                    </a:cubicBezTo>
                    <a:cubicBezTo>
                      <a:pt x="758657" y="980690"/>
                      <a:pt x="775763" y="921596"/>
                      <a:pt x="789759" y="853171"/>
                    </a:cubicBezTo>
                    <a:cubicBezTo>
                      <a:pt x="803755" y="784747"/>
                      <a:pt x="785094" y="692995"/>
                      <a:pt x="789759" y="638567"/>
                    </a:cubicBezTo>
                    <a:cubicBezTo>
                      <a:pt x="794424" y="584139"/>
                      <a:pt x="817751" y="565477"/>
                      <a:pt x="817751" y="526600"/>
                    </a:cubicBezTo>
                    <a:cubicBezTo>
                      <a:pt x="817751" y="487723"/>
                      <a:pt x="789759" y="445735"/>
                      <a:pt x="789759" y="405302"/>
                    </a:cubicBezTo>
                    <a:cubicBezTo>
                      <a:pt x="789759" y="364869"/>
                      <a:pt x="823971" y="282449"/>
                      <a:pt x="789759" y="246682"/>
                    </a:cubicBezTo>
                    <a:close/>
                  </a:path>
                </a:pathLst>
              </a:custGeom>
              <a:solidFill>
                <a:srgbClr val="C1E4FE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72" name="Group 171">
                <a:extLst>
                  <a:ext uri="{FF2B5EF4-FFF2-40B4-BE49-F238E27FC236}">
                    <a16:creationId xmlns="" xmlns:a16="http://schemas.microsoft.com/office/drawing/2014/main" id="{EEF3B868-D464-1336-F650-26AFAD6A8621}"/>
                  </a:ext>
                </a:extLst>
              </p:cNvPr>
              <p:cNvGrpSpPr/>
              <p:nvPr/>
            </p:nvGrpSpPr>
            <p:grpSpPr>
              <a:xfrm>
                <a:off x="5000259" y="3300122"/>
                <a:ext cx="826200" cy="1310028"/>
                <a:chOff x="5000259" y="3300122"/>
                <a:chExt cx="826200" cy="1310028"/>
              </a:xfrm>
            </p:grpSpPr>
            <p:sp>
              <p:nvSpPr>
                <p:cNvPr id="173" name="Freeform: Shape 172">
                  <a:extLst>
                    <a:ext uri="{FF2B5EF4-FFF2-40B4-BE49-F238E27FC236}">
                      <a16:creationId xmlns="" xmlns:a16="http://schemas.microsoft.com/office/drawing/2014/main" id="{B88926CD-3B91-4E51-A4E6-97B6162CE5DF}"/>
                    </a:ext>
                  </a:extLst>
                </p:cNvPr>
                <p:cNvSpPr/>
                <p:nvPr/>
              </p:nvSpPr>
              <p:spPr>
                <a:xfrm>
                  <a:off x="5000259" y="3337446"/>
                  <a:ext cx="817751" cy="1272704"/>
                </a:xfrm>
                <a:custGeom>
                  <a:avLst/>
                  <a:gdLst>
                    <a:gd name="connsiteX0" fmla="*/ 789759 w 817751"/>
                    <a:gd name="connsiteY0" fmla="*/ 246682 h 1272704"/>
                    <a:gd name="connsiteX1" fmla="*/ 584486 w 817751"/>
                    <a:gd name="connsiteY1" fmla="*/ 190698 h 1272704"/>
                    <a:gd name="connsiteX2" fmla="*/ 472518 w 817751"/>
                    <a:gd name="connsiteY2" fmla="*/ 97392 h 1272704"/>
                    <a:gd name="connsiteX3" fmla="*/ 323229 w 817751"/>
                    <a:gd name="connsiteY3" fmla="*/ 13416 h 1272704"/>
                    <a:gd name="connsiteX4" fmla="*/ 155278 w 817751"/>
                    <a:gd name="connsiteY4" fmla="*/ 32078 h 1272704"/>
                    <a:gd name="connsiteX5" fmla="*/ 80633 w 817751"/>
                    <a:gd name="connsiteY5" fmla="*/ 311996 h 1272704"/>
                    <a:gd name="connsiteX6" fmla="*/ 5988 w 817751"/>
                    <a:gd name="connsiteY6" fmla="*/ 498608 h 1272704"/>
                    <a:gd name="connsiteX7" fmla="*/ 24649 w 817751"/>
                    <a:gd name="connsiteY7" fmla="*/ 601245 h 1272704"/>
                    <a:gd name="connsiteX8" fmla="*/ 183269 w 817751"/>
                    <a:gd name="connsiteY8" fmla="*/ 647898 h 1272704"/>
                    <a:gd name="connsiteX9" fmla="*/ 201931 w 817751"/>
                    <a:gd name="connsiteY9" fmla="*/ 797188 h 1272704"/>
                    <a:gd name="connsiteX10" fmla="*/ 304567 w 817751"/>
                    <a:gd name="connsiteY10" fmla="*/ 937147 h 1272704"/>
                    <a:gd name="connsiteX11" fmla="*/ 341890 w 817751"/>
                    <a:gd name="connsiteY11" fmla="*/ 1077106 h 1272704"/>
                    <a:gd name="connsiteX12" fmla="*/ 360551 w 817751"/>
                    <a:gd name="connsiteY12" fmla="*/ 1217065 h 1272704"/>
                    <a:gd name="connsiteX13" fmla="*/ 472518 w 817751"/>
                    <a:gd name="connsiteY13" fmla="*/ 1263718 h 1272704"/>
                    <a:gd name="connsiteX14" fmla="*/ 705784 w 817751"/>
                    <a:gd name="connsiteY14" fmla="*/ 1049114 h 1272704"/>
                    <a:gd name="connsiteX15" fmla="*/ 789759 w 817751"/>
                    <a:gd name="connsiteY15" fmla="*/ 853171 h 1272704"/>
                    <a:gd name="connsiteX16" fmla="*/ 789759 w 817751"/>
                    <a:gd name="connsiteY16" fmla="*/ 638567 h 1272704"/>
                    <a:gd name="connsiteX17" fmla="*/ 817751 w 817751"/>
                    <a:gd name="connsiteY17" fmla="*/ 526600 h 1272704"/>
                    <a:gd name="connsiteX18" fmla="*/ 789759 w 817751"/>
                    <a:gd name="connsiteY18" fmla="*/ 405302 h 1272704"/>
                    <a:gd name="connsiteX19" fmla="*/ 789759 w 817751"/>
                    <a:gd name="connsiteY19" fmla="*/ 246682 h 1272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17751" h="1272704">
                      <a:moveTo>
                        <a:pt x="789759" y="246682"/>
                      </a:moveTo>
                      <a:cubicBezTo>
                        <a:pt x="755547" y="210915"/>
                        <a:pt x="637359" y="215580"/>
                        <a:pt x="584486" y="190698"/>
                      </a:cubicBezTo>
                      <a:cubicBezTo>
                        <a:pt x="531613" y="165816"/>
                        <a:pt x="516061" y="126939"/>
                        <a:pt x="472518" y="97392"/>
                      </a:cubicBezTo>
                      <a:cubicBezTo>
                        <a:pt x="428975" y="67845"/>
                        <a:pt x="376102" y="24302"/>
                        <a:pt x="323229" y="13416"/>
                      </a:cubicBezTo>
                      <a:cubicBezTo>
                        <a:pt x="270356" y="2530"/>
                        <a:pt x="195711" y="-17685"/>
                        <a:pt x="155278" y="32078"/>
                      </a:cubicBezTo>
                      <a:cubicBezTo>
                        <a:pt x="114845" y="81841"/>
                        <a:pt x="105515" y="234241"/>
                        <a:pt x="80633" y="311996"/>
                      </a:cubicBezTo>
                      <a:cubicBezTo>
                        <a:pt x="55751" y="389751"/>
                        <a:pt x="15319" y="450400"/>
                        <a:pt x="5988" y="498608"/>
                      </a:cubicBezTo>
                      <a:cubicBezTo>
                        <a:pt x="-3343" y="546816"/>
                        <a:pt x="-4898" y="576363"/>
                        <a:pt x="24649" y="601245"/>
                      </a:cubicBezTo>
                      <a:cubicBezTo>
                        <a:pt x="54196" y="626127"/>
                        <a:pt x="153722" y="615241"/>
                        <a:pt x="183269" y="647898"/>
                      </a:cubicBezTo>
                      <a:cubicBezTo>
                        <a:pt x="212816" y="680555"/>
                        <a:pt x="181715" y="748980"/>
                        <a:pt x="201931" y="797188"/>
                      </a:cubicBezTo>
                      <a:cubicBezTo>
                        <a:pt x="222147" y="845396"/>
                        <a:pt x="281240" y="890494"/>
                        <a:pt x="304567" y="937147"/>
                      </a:cubicBezTo>
                      <a:cubicBezTo>
                        <a:pt x="327894" y="983800"/>
                        <a:pt x="332559" y="1030453"/>
                        <a:pt x="341890" y="1077106"/>
                      </a:cubicBezTo>
                      <a:cubicBezTo>
                        <a:pt x="351221" y="1123759"/>
                        <a:pt x="338780" y="1185963"/>
                        <a:pt x="360551" y="1217065"/>
                      </a:cubicBezTo>
                      <a:cubicBezTo>
                        <a:pt x="382322" y="1248167"/>
                        <a:pt x="414979" y="1291710"/>
                        <a:pt x="472518" y="1263718"/>
                      </a:cubicBezTo>
                      <a:cubicBezTo>
                        <a:pt x="530057" y="1235726"/>
                        <a:pt x="652910" y="1117539"/>
                        <a:pt x="705784" y="1049114"/>
                      </a:cubicBezTo>
                      <a:cubicBezTo>
                        <a:pt x="758657" y="980690"/>
                        <a:pt x="775763" y="921596"/>
                        <a:pt x="789759" y="853171"/>
                      </a:cubicBezTo>
                      <a:cubicBezTo>
                        <a:pt x="803755" y="784747"/>
                        <a:pt x="785094" y="692995"/>
                        <a:pt x="789759" y="638567"/>
                      </a:cubicBezTo>
                      <a:cubicBezTo>
                        <a:pt x="794424" y="584139"/>
                        <a:pt x="817751" y="565477"/>
                        <a:pt x="817751" y="526600"/>
                      </a:cubicBezTo>
                      <a:cubicBezTo>
                        <a:pt x="817751" y="487723"/>
                        <a:pt x="789759" y="445735"/>
                        <a:pt x="789759" y="405302"/>
                      </a:cubicBezTo>
                      <a:cubicBezTo>
                        <a:pt x="789759" y="364869"/>
                        <a:pt x="823971" y="282449"/>
                        <a:pt x="789759" y="246682"/>
                      </a:cubicBezTo>
                      <a:close/>
                    </a:path>
                  </a:pathLst>
                </a:custGeom>
                <a:solidFill>
                  <a:srgbClr val="FE9DC6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="" xmlns:a16="http://schemas.microsoft.com/office/drawing/2014/main" id="{660A9E52-F63E-BA23-DA5A-4F84A262F95B}"/>
                    </a:ext>
                  </a:extLst>
                </p:cNvPr>
                <p:cNvSpPr/>
                <p:nvPr/>
              </p:nvSpPr>
              <p:spPr>
                <a:xfrm>
                  <a:off x="5032077" y="3300122"/>
                  <a:ext cx="794382" cy="974265"/>
                </a:xfrm>
                <a:custGeom>
                  <a:avLst/>
                  <a:gdLst>
                    <a:gd name="connsiteX0" fmla="*/ 738398 w 794382"/>
                    <a:gd name="connsiteY0" fmla="*/ 973482 h 974265"/>
                    <a:gd name="connsiteX1" fmla="*/ 766390 w 794382"/>
                    <a:gd name="connsiteY1" fmla="*/ 861514 h 974265"/>
                    <a:gd name="connsiteX2" fmla="*/ 757059 w 794382"/>
                    <a:gd name="connsiteY2" fmla="*/ 702894 h 974265"/>
                    <a:gd name="connsiteX3" fmla="*/ 794382 w 794382"/>
                    <a:gd name="connsiteY3" fmla="*/ 572265 h 974265"/>
                    <a:gd name="connsiteX4" fmla="*/ 757059 w 794382"/>
                    <a:gd name="connsiteY4" fmla="*/ 488290 h 974265"/>
                    <a:gd name="connsiteX5" fmla="*/ 775720 w 794382"/>
                    <a:gd name="connsiteY5" fmla="*/ 311008 h 974265"/>
                    <a:gd name="connsiteX6" fmla="*/ 607769 w 794382"/>
                    <a:gd name="connsiteY6" fmla="*/ 245694 h 974265"/>
                    <a:gd name="connsiteX7" fmla="*/ 458480 w 794382"/>
                    <a:gd name="connsiteY7" fmla="*/ 152388 h 974265"/>
                    <a:gd name="connsiteX8" fmla="*/ 318520 w 794382"/>
                    <a:gd name="connsiteY8" fmla="*/ 31090 h 974265"/>
                    <a:gd name="connsiteX9" fmla="*/ 215884 w 794382"/>
                    <a:gd name="connsiteY9" fmla="*/ 3098 h 974265"/>
                    <a:gd name="connsiteX10" fmla="*/ 94586 w 794382"/>
                    <a:gd name="connsiteY10" fmla="*/ 87073 h 974265"/>
                    <a:gd name="connsiteX11" fmla="*/ 38602 w 794382"/>
                    <a:gd name="connsiteY11" fmla="*/ 329669 h 974265"/>
                    <a:gd name="connsiteX12" fmla="*/ 1280 w 794382"/>
                    <a:gd name="connsiteY12" fmla="*/ 450967 h 974265"/>
                    <a:gd name="connsiteX13" fmla="*/ 85255 w 794382"/>
                    <a:gd name="connsiteY13" fmla="*/ 385653 h 974265"/>
                    <a:gd name="connsiteX14" fmla="*/ 122578 w 794382"/>
                    <a:gd name="connsiteY14" fmla="*/ 180379 h 974265"/>
                    <a:gd name="connsiteX15" fmla="*/ 225214 w 794382"/>
                    <a:gd name="connsiteY15" fmla="*/ 87073 h 974265"/>
                    <a:gd name="connsiteX16" fmla="*/ 383835 w 794382"/>
                    <a:gd name="connsiteY16" fmla="*/ 143057 h 974265"/>
                    <a:gd name="connsiteX17" fmla="*/ 458480 w 794382"/>
                    <a:gd name="connsiteY17" fmla="*/ 311008 h 974265"/>
                    <a:gd name="connsiteX18" fmla="*/ 458480 w 794382"/>
                    <a:gd name="connsiteY18" fmla="*/ 357661 h 974265"/>
                    <a:gd name="connsiteX19" fmla="*/ 570447 w 794382"/>
                    <a:gd name="connsiteY19" fmla="*/ 339000 h 974265"/>
                    <a:gd name="connsiteX20" fmla="*/ 598439 w 794382"/>
                    <a:gd name="connsiteY20" fmla="*/ 441637 h 974265"/>
                    <a:gd name="connsiteX21" fmla="*/ 523794 w 794382"/>
                    <a:gd name="connsiteY21" fmla="*/ 544273 h 974265"/>
                    <a:gd name="connsiteX22" fmla="*/ 617100 w 794382"/>
                    <a:gd name="connsiteY22" fmla="*/ 506951 h 974265"/>
                    <a:gd name="connsiteX23" fmla="*/ 682414 w 794382"/>
                    <a:gd name="connsiteY23" fmla="*/ 553604 h 974265"/>
                    <a:gd name="connsiteX24" fmla="*/ 673084 w 794382"/>
                    <a:gd name="connsiteY24" fmla="*/ 674902 h 974265"/>
                    <a:gd name="connsiteX25" fmla="*/ 682414 w 794382"/>
                    <a:gd name="connsiteY25" fmla="*/ 805530 h 974265"/>
                    <a:gd name="connsiteX26" fmla="*/ 738398 w 794382"/>
                    <a:gd name="connsiteY26" fmla="*/ 973482 h 974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94382" h="974265">
                      <a:moveTo>
                        <a:pt x="738398" y="973482"/>
                      </a:moveTo>
                      <a:cubicBezTo>
                        <a:pt x="752394" y="982813"/>
                        <a:pt x="763280" y="906612"/>
                        <a:pt x="766390" y="861514"/>
                      </a:cubicBezTo>
                      <a:cubicBezTo>
                        <a:pt x="769500" y="816416"/>
                        <a:pt x="752394" y="751102"/>
                        <a:pt x="757059" y="702894"/>
                      </a:cubicBezTo>
                      <a:cubicBezTo>
                        <a:pt x="761724" y="654686"/>
                        <a:pt x="794382" y="608032"/>
                        <a:pt x="794382" y="572265"/>
                      </a:cubicBezTo>
                      <a:cubicBezTo>
                        <a:pt x="794382" y="536498"/>
                        <a:pt x="760169" y="531833"/>
                        <a:pt x="757059" y="488290"/>
                      </a:cubicBezTo>
                      <a:cubicBezTo>
                        <a:pt x="753949" y="444747"/>
                        <a:pt x="800602" y="351441"/>
                        <a:pt x="775720" y="311008"/>
                      </a:cubicBezTo>
                      <a:cubicBezTo>
                        <a:pt x="750838" y="270575"/>
                        <a:pt x="660642" y="272131"/>
                        <a:pt x="607769" y="245694"/>
                      </a:cubicBezTo>
                      <a:cubicBezTo>
                        <a:pt x="554896" y="219257"/>
                        <a:pt x="506688" y="188155"/>
                        <a:pt x="458480" y="152388"/>
                      </a:cubicBezTo>
                      <a:cubicBezTo>
                        <a:pt x="410272" y="116621"/>
                        <a:pt x="358953" y="55972"/>
                        <a:pt x="318520" y="31090"/>
                      </a:cubicBezTo>
                      <a:cubicBezTo>
                        <a:pt x="278087" y="6208"/>
                        <a:pt x="253206" y="-6233"/>
                        <a:pt x="215884" y="3098"/>
                      </a:cubicBezTo>
                      <a:cubicBezTo>
                        <a:pt x="178562" y="12429"/>
                        <a:pt x="124133" y="32644"/>
                        <a:pt x="94586" y="87073"/>
                      </a:cubicBezTo>
                      <a:cubicBezTo>
                        <a:pt x="65039" y="141501"/>
                        <a:pt x="54153" y="269020"/>
                        <a:pt x="38602" y="329669"/>
                      </a:cubicBezTo>
                      <a:cubicBezTo>
                        <a:pt x="23051" y="390318"/>
                        <a:pt x="-6496" y="441636"/>
                        <a:pt x="1280" y="450967"/>
                      </a:cubicBezTo>
                      <a:cubicBezTo>
                        <a:pt x="9056" y="460298"/>
                        <a:pt x="65039" y="430751"/>
                        <a:pt x="85255" y="385653"/>
                      </a:cubicBezTo>
                      <a:cubicBezTo>
                        <a:pt x="105471" y="340555"/>
                        <a:pt x="99252" y="230142"/>
                        <a:pt x="122578" y="180379"/>
                      </a:cubicBezTo>
                      <a:cubicBezTo>
                        <a:pt x="145904" y="130616"/>
                        <a:pt x="181671" y="93293"/>
                        <a:pt x="225214" y="87073"/>
                      </a:cubicBezTo>
                      <a:cubicBezTo>
                        <a:pt x="268757" y="80853"/>
                        <a:pt x="344957" y="105734"/>
                        <a:pt x="383835" y="143057"/>
                      </a:cubicBezTo>
                      <a:cubicBezTo>
                        <a:pt x="422713" y="180379"/>
                        <a:pt x="446039" y="275241"/>
                        <a:pt x="458480" y="311008"/>
                      </a:cubicBezTo>
                      <a:cubicBezTo>
                        <a:pt x="470921" y="346775"/>
                        <a:pt x="439819" y="352996"/>
                        <a:pt x="458480" y="357661"/>
                      </a:cubicBezTo>
                      <a:cubicBezTo>
                        <a:pt x="477141" y="362326"/>
                        <a:pt x="547121" y="325004"/>
                        <a:pt x="570447" y="339000"/>
                      </a:cubicBezTo>
                      <a:cubicBezTo>
                        <a:pt x="593773" y="352996"/>
                        <a:pt x="606214" y="407425"/>
                        <a:pt x="598439" y="441637"/>
                      </a:cubicBezTo>
                      <a:cubicBezTo>
                        <a:pt x="590664" y="475849"/>
                        <a:pt x="520684" y="533387"/>
                        <a:pt x="523794" y="544273"/>
                      </a:cubicBezTo>
                      <a:cubicBezTo>
                        <a:pt x="526904" y="555159"/>
                        <a:pt x="590663" y="505396"/>
                        <a:pt x="617100" y="506951"/>
                      </a:cubicBezTo>
                      <a:cubicBezTo>
                        <a:pt x="643537" y="508506"/>
                        <a:pt x="673083" y="525612"/>
                        <a:pt x="682414" y="553604"/>
                      </a:cubicBezTo>
                      <a:cubicBezTo>
                        <a:pt x="691745" y="581596"/>
                        <a:pt x="673084" y="632914"/>
                        <a:pt x="673084" y="674902"/>
                      </a:cubicBezTo>
                      <a:cubicBezTo>
                        <a:pt x="673084" y="716890"/>
                        <a:pt x="668418" y="754212"/>
                        <a:pt x="682414" y="805530"/>
                      </a:cubicBezTo>
                      <a:cubicBezTo>
                        <a:pt x="696410" y="856848"/>
                        <a:pt x="724402" y="964151"/>
                        <a:pt x="738398" y="973482"/>
                      </a:cubicBezTo>
                      <a:close/>
                    </a:path>
                  </a:pathLst>
                </a:custGeom>
                <a:solidFill>
                  <a:srgbClr val="ED8B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5" name="Arc 174">
                  <a:extLst>
                    <a:ext uri="{FF2B5EF4-FFF2-40B4-BE49-F238E27FC236}">
                      <a16:creationId xmlns="" xmlns:a16="http://schemas.microsoft.com/office/drawing/2014/main" id="{3CA74E1D-D6E5-16CC-B529-D7286FD878FC}"/>
                    </a:ext>
                  </a:extLst>
                </p:cNvPr>
                <p:cNvSpPr/>
                <p:nvPr/>
              </p:nvSpPr>
              <p:spPr>
                <a:xfrm rot="18678906">
                  <a:off x="5167191" y="3716092"/>
                  <a:ext cx="588538" cy="287264"/>
                </a:xfrm>
                <a:prstGeom prst="arc">
                  <a:avLst/>
                </a:prstGeom>
                <a:ln>
                  <a:solidFill>
                    <a:srgbClr val="ED8B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76" name="Arc 175">
                  <a:extLst>
                    <a:ext uri="{FF2B5EF4-FFF2-40B4-BE49-F238E27FC236}">
                      <a16:creationId xmlns="" xmlns:a16="http://schemas.microsoft.com/office/drawing/2014/main" id="{75888926-74D6-4377-A66F-5E63DD76925D}"/>
                    </a:ext>
                  </a:extLst>
                </p:cNvPr>
                <p:cNvSpPr/>
                <p:nvPr/>
              </p:nvSpPr>
              <p:spPr>
                <a:xfrm rot="18678906">
                  <a:off x="5310260" y="3859161"/>
                  <a:ext cx="588538" cy="287264"/>
                </a:xfrm>
                <a:prstGeom prst="arc">
                  <a:avLst/>
                </a:prstGeom>
                <a:ln>
                  <a:solidFill>
                    <a:srgbClr val="ED8B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A341E004-2E04-A797-D5B7-DEA6CA5175B6}"/>
                </a:ext>
              </a:extLst>
            </p:cNvPr>
            <p:cNvSpPr/>
            <p:nvPr/>
          </p:nvSpPr>
          <p:spPr>
            <a:xfrm>
              <a:off x="2462809" y="22287"/>
              <a:ext cx="2506984" cy="3134049"/>
            </a:xfrm>
            <a:custGeom>
              <a:avLst/>
              <a:gdLst>
                <a:gd name="connsiteX0" fmla="*/ 2477944 w 2506984"/>
                <a:gd name="connsiteY0" fmla="*/ 1805119 h 3044032"/>
                <a:gd name="connsiteX1" fmla="*/ 2506519 w 2506984"/>
                <a:gd name="connsiteY1" fmla="*/ 1538419 h 3044032"/>
                <a:gd name="connsiteX2" fmla="*/ 2449369 w 2506984"/>
                <a:gd name="connsiteY2" fmla="*/ 1252669 h 3044032"/>
                <a:gd name="connsiteX3" fmla="*/ 2344594 w 2506984"/>
                <a:gd name="connsiteY3" fmla="*/ 938344 h 3044032"/>
                <a:gd name="connsiteX4" fmla="*/ 2087419 w 2506984"/>
                <a:gd name="connsiteY4" fmla="*/ 585919 h 3044032"/>
                <a:gd name="connsiteX5" fmla="*/ 1620694 w 2506984"/>
                <a:gd name="connsiteY5" fmla="*/ 395419 h 3044032"/>
                <a:gd name="connsiteX6" fmla="*/ 1496869 w 2506984"/>
                <a:gd name="connsiteY6" fmla="*/ 385894 h 3044032"/>
                <a:gd name="connsiteX7" fmla="*/ 1554019 w 2506984"/>
                <a:gd name="connsiteY7" fmla="*/ 328744 h 3044032"/>
                <a:gd name="connsiteX8" fmla="*/ 1677844 w 2506984"/>
                <a:gd name="connsiteY8" fmla="*/ 347794 h 3044032"/>
                <a:gd name="connsiteX9" fmla="*/ 1534969 w 2506984"/>
                <a:gd name="connsiteY9" fmla="*/ 281119 h 3044032"/>
                <a:gd name="connsiteX10" fmla="*/ 1439719 w 2506984"/>
                <a:gd name="connsiteY10" fmla="*/ 309694 h 3044032"/>
                <a:gd name="connsiteX11" fmla="*/ 1334944 w 2506984"/>
                <a:gd name="connsiteY11" fmla="*/ 176344 h 3044032"/>
                <a:gd name="connsiteX12" fmla="*/ 1134919 w 2506984"/>
                <a:gd name="connsiteY12" fmla="*/ 42994 h 3044032"/>
                <a:gd name="connsiteX13" fmla="*/ 992044 w 2506984"/>
                <a:gd name="connsiteY13" fmla="*/ 4894 h 3044032"/>
                <a:gd name="connsiteX14" fmla="*/ 1125394 w 2506984"/>
                <a:gd name="connsiteY14" fmla="*/ 138244 h 3044032"/>
                <a:gd name="connsiteX15" fmla="*/ 1182544 w 2506984"/>
                <a:gd name="connsiteY15" fmla="*/ 262069 h 3044032"/>
                <a:gd name="connsiteX16" fmla="*/ 1068244 w 2506984"/>
                <a:gd name="connsiteY16" fmla="*/ 233494 h 3044032"/>
                <a:gd name="connsiteX17" fmla="*/ 896794 w 2506984"/>
                <a:gd name="connsiteY17" fmla="*/ 233494 h 3044032"/>
                <a:gd name="connsiteX18" fmla="*/ 792019 w 2506984"/>
                <a:gd name="connsiteY18" fmla="*/ 300169 h 3044032"/>
                <a:gd name="connsiteX19" fmla="*/ 734869 w 2506984"/>
                <a:gd name="connsiteY19" fmla="*/ 357319 h 3044032"/>
                <a:gd name="connsiteX20" fmla="*/ 906319 w 2506984"/>
                <a:gd name="connsiteY20" fmla="*/ 328744 h 3044032"/>
                <a:gd name="connsiteX21" fmla="*/ 1020619 w 2506984"/>
                <a:gd name="connsiteY21" fmla="*/ 366844 h 3044032"/>
                <a:gd name="connsiteX22" fmla="*/ 715819 w 2506984"/>
                <a:gd name="connsiteY22" fmla="*/ 452569 h 3044032"/>
                <a:gd name="connsiteX23" fmla="*/ 353869 w 2506984"/>
                <a:gd name="connsiteY23" fmla="*/ 700219 h 3044032"/>
                <a:gd name="connsiteX24" fmla="*/ 30019 w 2506984"/>
                <a:gd name="connsiteY24" fmla="*/ 1233619 h 3044032"/>
                <a:gd name="connsiteX25" fmla="*/ 39544 w 2506984"/>
                <a:gd name="connsiteY25" fmla="*/ 1652719 h 3044032"/>
                <a:gd name="connsiteX26" fmla="*/ 87169 w 2506984"/>
                <a:gd name="connsiteY26" fmla="*/ 1871794 h 3044032"/>
                <a:gd name="connsiteX27" fmla="*/ 68119 w 2506984"/>
                <a:gd name="connsiteY27" fmla="*/ 1995619 h 3044032"/>
                <a:gd name="connsiteX28" fmla="*/ 10969 w 2506984"/>
                <a:gd name="connsiteY28" fmla="*/ 2081344 h 3044032"/>
                <a:gd name="connsiteX29" fmla="*/ 1444 w 2506984"/>
                <a:gd name="connsiteY29" fmla="*/ 2167069 h 3044032"/>
                <a:gd name="connsiteX30" fmla="*/ 30019 w 2506984"/>
                <a:gd name="connsiteY30" fmla="*/ 2309944 h 3044032"/>
                <a:gd name="connsiteX31" fmla="*/ 125269 w 2506984"/>
                <a:gd name="connsiteY31" fmla="*/ 2538544 h 3044032"/>
                <a:gd name="connsiteX32" fmla="*/ 401494 w 2506984"/>
                <a:gd name="connsiteY32" fmla="*/ 2852869 h 3044032"/>
                <a:gd name="connsiteX33" fmla="*/ 658669 w 2506984"/>
                <a:gd name="connsiteY33" fmla="*/ 2976694 h 3044032"/>
                <a:gd name="connsiteX34" fmla="*/ 858694 w 2506984"/>
                <a:gd name="connsiteY34" fmla="*/ 2967169 h 3044032"/>
                <a:gd name="connsiteX35" fmla="*/ 1058719 w 2506984"/>
                <a:gd name="connsiteY35" fmla="*/ 3043369 h 3044032"/>
                <a:gd name="connsiteX36" fmla="*/ 1439719 w 2506984"/>
                <a:gd name="connsiteY36" fmla="*/ 3005269 h 3044032"/>
                <a:gd name="connsiteX37" fmla="*/ 1592119 w 2506984"/>
                <a:gd name="connsiteY37" fmla="*/ 3024319 h 3044032"/>
                <a:gd name="connsiteX38" fmla="*/ 1973119 w 2506984"/>
                <a:gd name="connsiteY38" fmla="*/ 2938594 h 3044032"/>
                <a:gd name="connsiteX39" fmla="*/ 2354119 w 2506984"/>
                <a:gd name="connsiteY39" fmla="*/ 2671894 h 3044032"/>
                <a:gd name="connsiteX40" fmla="*/ 2468419 w 2506984"/>
                <a:gd name="connsiteY40" fmla="*/ 2395669 h 3044032"/>
                <a:gd name="connsiteX41" fmla="*/ 2506519 w 2506984"/>
                <a:gd name="connsiteY41" fmla="*/ 2033719 h 3044032"/>
                <a:gd name="connsiteX42" fmla="*/ 2477944 w 2506984"/>
                <a:gd name="connsiteY42" fmla="*/ 1805119 h 304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06984" h="3044032">
                  <a:moveTo>
                    <a:pt x="2477944" y="1805119"/>
                  </a:moveTo>
                  <a:cubicBezTo>
                    <a:pt x="2477944" y="1722569"/>
                    <a:pt x="2511281" y="1630494"/>
                    <a:pt x="2506519" y="1538419"/>
                  </a:cubicBezTo>
                  <a:cubicBezTo>
                    <a:pt x="2501757" y="1446344"/>
                    <a:pt x="2476356" y="1352681"/>
                    <a:pt x="2449369" y="1252669"/>
                  </a:cubicBezTo>
                  <a:cubicBezTo>
                    <a:pt x="2422382" y="1152657"/>
                    <a:pt x="2404919" y="1049469"/>
                    <a:pt x="2344594" y="938344"/>
                  </a:cubicBezTo>
                  <a:cubicBezTo>
                    <a:pt x="2284269" y="827219"/>
                    <a:pt x="2208069" y="676406"/>
                    <a:pt x="2087419" y="585919"/>
                  </a:cubicBezTo>
                  <a:cubicBezTo>
                    <a:pt x="1966769" y="495432"/>
                    <a:pt x="1719119" y="428756"/>
                    <a:pt x="1620694" y="395419"/>
                  </a:cubicBezTo>
                  <a:cubicBezTo>
                    <a:pt x="1522269" y="362082"/>
                    <a:pt x="1507981" y="397006"/>
                    <a:pt x="1496869" y="385894"/>
                  </a:cubicBezTo>
                  <a:cubicBezTo>
                    <a:pt x="1485757" y="374782"/>
                    <a:pt x="1523857" y="335094"/>
                    <a:pt x="1554019" y="328744"/>
                  </a:cubicBezTo>
                  <a:cubicBezTo>
                    <a:pt x="1584181" y="322394"/>
                    <a:pt x="1681019" y="355732"/>
                    <a:pt x="1677844" y="347794"/>
                  </a:cubicBezTo>
                  <a:cubicBezTo>
                    <a:pt x="1674669" y="339856"/>
                    <a:pt x="1574656" y="287469"/>
                    <a:pt x="1534969" y="281119"/>
                  </a:cubicBezTo>
                  <a:cubicBezTo>
                    <a:pt x="1495282" y="274769"/>
                    <a:pt x="1473056" y="327156"/>
                    <a:pt x="1439719" y="309694"/>
                  </a:cubicBezTo>
                  <a:cubicBezTo>
                    <a:pt x="1406382" y="292232"/>
                    <a:pt x="1385744" y="220794"/>
                    <a:pt x="1334944" y="176344"/>
                  </a:cubicBezTo>
                  <a:cubicBezTo>
                    <a:pt x="1284144" y="131894"/>
                    <a:pt x="1192069" y="71569"/>
                    <a:pt x="1134919" y="42994"/>
                  </a:cubicBezTo>
                  <a:cubicBezTo>
                    <a:pt x="1077769" y="14419"/>
                    <a:pt x="993631" y="-10981"/>
                    <a:pt x="992044" y="4894"/>
                  </a:cubicBezTo>
                  <a:cubicBezTo>
                    <a:pt x="990456" y="20769"/>
                    <a:pt x="1093644" y="95382"/>
                    <a:pt x="1125394" y="138244"/>
                  </a:cubicBezTo>
                  <a:cubicBezTo>
                    <a:pt x="1157144" y="181106"/>
                    <a:pt x="1192069" y="246194"/>
                    <a:pt x="1182544" y="262069"/>
                  </a:cubicBezTo>
                  <a:cubicBezTo>
                    <a:pt x="1173019" y="277944"/>
                    <a:pt x="1115869" y="238256"/>
                    <a:pt x="1068244" y="233494"/>
                  </a:cubicBezTo>
                  <a:cubicBezTo>
                    <a:pt x="1020619" y="228732"/>
                    <a:pt x="942831" y="222382"/>
                    <a:pt x="896794" y="233494"/>
                  </a:cubicBezTo>
                  <a:cubicBezTo>
                    <a:pt x="850757" y="244606"/>
                    <a:pt x="819007" y="279531"/>
                    <a:pt x="792019" y="300169"/>
                  </a:cubicBezTo>
                  <a:cubicBezTo>
                    <a:pt x="765031" y="320807"/>
                    <a:pt x="715819" y="352557"/>
                    <a:pt x="734869" y="357319"/>
                  </a:cubicBezTo>
                  <a:cubicBezTo>
                    <a:pt x="753919" y="362081"/>
                    <a:pt x="858694" y="327157"/>
                    <a:pt x="906319" y="328744"/>
                  </a:cubicBezTo>
                  <a:cubicBezTo>
                    <a:pt x="953944" y="330331"/>
                    <a:pt x="1052369" y="346207"/>
                    <a:pt x="1020619" y="366844"/>
                  </a:cubicBezTo>
                  <a:cubicBezTo>
                    <a:pt x="988869" y="387481"/>
                    <a:pt x="826944" y="397006"/>
                    <a:pt x="715819" y="452569"/>
                  </a:cubicBezTo>
                  <a:cubicBezTo>
                    <a:pt x="604694" y="508131"/>
                    <a:pt x="468169" y="570044"/>
                    <a:pt x="353869" y="700219"/>
                  </a:cubicBezTo>
                  <a:cubicBezTo>
                    <a:pt x="239569" y="830394"/>
                    <a:pt x="82406" y="1074869"/>
                    <a:pt x="30019" y="1233619"/>
                  </a:cubicBezTo>
                  <a:cubicBezTo>
                    <a:pt x="-22368" y="1392369"/>
                    <a:pt x="30019" y="1546357"/>
                    <a:pt x="39544" y="1652719"/>
                  </a:cubicBezTo>
                  <a:cubicBezTo>
                    <a:pt x="49069" y="1759081"/>
                    <a:pt x="82406" y="1814644"/>
                    <a:pt x="87169" y="1871794"/>
                  </a:cubicBezTo>
                  <a:cubicBezTo>
                    <a:pt x="91931" y="1928944"/>
                    <a:pt x="80819" y="1960694"/>
                    <a:pt x="68119" y="1995619"/>
                  </a:cubicBezTo>
                  <a:cubicBezTo>
                    <a:pt x="55419" y="2030544"/>
                    <a:pt x="22081" y="2052769"/>
                    <a:pt x="10969" y="2081344"/>
                  </a:cubicBezTo>
                  <a:cubicBezTo>
                    <a:pt x="-143" y="2109919"/>
                    <a:pt x="-1731" y="2128969"/>
                    <a:pt x="1444" y="2167069"/>
                  </a:cubicBezTo>
                  <a:cubicBezTo>
                    <a:pt x="4619" y="2205169"/>
                    <a:pt x="9382" y="2248032"/>
                    <a:pt x="30019" y="2309944"/>
                  </a:cubicBezTo>
                  <a:cubicBezTo>
                    <a:pt x="50656" y="2371856"/>
                    <a:pt x="63357" y="2448057"/>
                    <a:pt x="125269" y="2538544"/>
                  </a:cubicBezTo>
                  <a:cubicBezTo>
                    <a:pt x="187181" y="2629031"/>
                    <a:pt x="312594" y="2779844"/>
                    <a:pt x="401494" y="2852869"/>
                  </a:cubicBezTo>
                  <a:cubicBezTo>
                    <a:pt x="490394" y="2925894"/>
                    <a:pt x="582469" y="2957644"/>
                    <a:pt x="658669" y="2976694"/>
                  </a:cubicBezTo>
                  <a:cubicBezTo>
                    <a:pt x="734869" y="2995744"/>
                    <a:pt x="792019" y="2956057"/>
                    <a:pt x="858694" y="2967169"/>
                  </a:cubicBezTo>
                  <a:cubicBezTo>
                    <a:pt x="925369" y="2978282"/>
                    <a:pt x="961882" y="3037019"/>
                    <a:pt x="1058719" y="3043369"/>
                  </a:cubicBezTo>
                  <a:cubicBezTo>
                    <a:pt x="1155556" y="3049719"/>
                    <a:pt x="1350819" y="3008444"/>
                    <a:pt x="1439719" y="3005269"/>
                  </a:cubicBezTo>
                  <a:cubicBezTo>
                    <a:pt x="1528619" y="3002094"/>
                    <a:pt x="1503219" y="3035431"/>
                    <a:pt x="1592119" y="3024319"/>
                  </a:cubicBezTo>
                  <a:cubicBezTo>
                    <a:pt x="1681019" y="3013207"/>
                    <a:pt x="1846119" y="2997332"/>
                    <a:pt x="1973119" y="2938594"/>
                  </a:cubicBezTo>
                  <a:cubicBezTo>
                    <a:pt x="2100119" y="2879857"/>
                    <a:pt x="2271569" y="2762382"/>
                    <a:pt x="2354119" y="2671894"/>
                  </a:cubicBezTo>
                  <a:cubicBezTo>
                    <a:pt x="2436669" y="2581407"/>
                    <a:pt x="2443019" y="2502031"/>
                    <a:pt x="2468419" y="2395669"/>
                  </a:cubicBezTo>
                  <a:cubicBezTo>
                    <a:pt x="2493819" y="2289307"/>
                    <a:pt x="2504932" y="2130556"/>
                    <a:pt x="2506519" y="2033719"/>
                  </a:cubicBezTo>
                  <a:cubicBezTo>
                    <a:pt x="2508106" y="1936882"/>
                    <a:pt x="2477944" y="1887669"/>
                    <a:pt x="2477944" y="1805119"/>
                  </a:cubicBezTo>
                  <a:close/>
                </a:path>
              </a:pathLst>
            </a:custGeom>
            <a:solidFill>
              <a:srgbClr val="C1E4FE"/>
            </a:solidFill>
            <a:ln>
              <a:solidFill>
                <a:srgbClr val="003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9E7D390F-9AB5-D654-7F2A-46C844EFB5DE}"/>
                </a:ext>
              </a:extLst>
            </p:cNvPr>
            <p:cNvSpPr/>
            <p:nvPr/>
          </p:nvSpPr>
          <p:spPr>
            <a:xfrm rot="20784289" flipH="1">
              <a:off x="3064695" y="1344050"/>
              <a:ext cx="387833" cy="80461"/>
            </a:xfrm>
            <a:custGeom>
              <a:avLst/>
              <a:gdLst>
                <a:gd name="connsiteX0" fmla="*/ 114774 w 114774"/>
                <a:gd name="connsiteY0" fmla="*/ 39589 h 116912"/>
                <a:gd name="connsiteX1" fmla="*/ 67149 w 114774"/>
                <a:gd name="connsiteY1" fmla="*/ 58639 h 116912"/>
                <a:gd name="connsiteX2" fmla="*/ 29049 w 114774"/>
                <a:gd name="connsiteY2" fmla="*/ 90389 h 116912"/>
                <a:gd name="connsiteX3" fmla="*/ 474 w 114774"/>
                <a:gd name="connsiteY3" fmla="*/ 115789 h 116912"/>
                <a:gd name="connsiteX4" fmla="*/ 13174 w 114774"/>
                <a:gd name="connsiteY4" fmla="*/ 52289 h 116912"/>
                <a:gd name="connsiteX5" fmla="*/ 38574 w 114774"/>
                <a:gd name="connsiteY5" fmla="*/ 11014 h 116912"/>
                <a:gd name="connsiteX6" fmla="*/ 67149 w 114774"/>
                <a:gd name="connsiteY6" fmla="*/ 1489 h 116912"/>
                <a:gd name="connsiteX7" fmla="*/ 114774 w 114774"/>
                <a:gd name="connsiteY7" fmla="*/ 39589 h 11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774" h="116912">
                  <a:moveTo>
                    <a:pt x="114774" y="39589"/>
                  </a:moveTo>
                  <a:cubicBezTo>
                    <a:pt x="114774" y="49114"/>
                    <a:pt x="81437" y="50172"/>
                    <a:pt x="67149" y="58639"/>
                  </a:cubicBezTo>
                  <a:cubicBezTo>
                    <a:pt x="52861" y="67106"/>
                    <a:pt x="40161" y="80864"/>
                    <a:pt x="29049" y="90389"/>
                  </a:cubicBezTo>
                  <a:cubicBezTo>
                    <a:pt x="17936" y="99914"/>
                    <a:pt x="3120" y="122139"/>
                    <a:pt x="474" y="115789"/>
                  </a:cubicBezTo>
                  <a:cubicBezTo>
                    <a:pt x="-2172" y="109439"/>
                    <a:pt x="6824" y="69751"/>
                    <a:pt x="13174" y="52289"/>
                  </a:cubicBezTo>
                  <a:cubicBezTo>
                    <a:pt x="19524" y="34827"/>
                    <a:pt x="29578" y="19481"/>
                    <a:pt x="38574" y="11014"/>
                  </a:cubicBezTo>
                  <a:cubicBezTo>
                    <a:pt x="47570" y="2547"/>
                    <a:pt x="55507" y="-2744"/>
                    <a:pt x="67149" y="1489"/>
                  </a:cubicBezTo>
                  <a:cubicBezTo>
                    <a:pt x="78791" y="5722"/>
                    <a:pt x="114774" y="30064"/>
                    <a:pt x="114774" y="3958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3946BE29-158D-B95B-481B-7FAD0660B4AB}"/>
                </a:ext>
              </a:extLst>
            </p:cNvPr>
            <p:cNvSpPr/>
            <p:nvPr/>
          </p:nvSpPr>
          <p:spPr>
            <a:xfrm rot="815711">
              <a:off x="4201485" y="1318568"/>
              <a:ext cx="387833" cy="80461"/>
            </a:xfrm>
            <a:custGeom>
              <a:avLst/>
              <a:gdLst>
                <a:gd name="connsiteX0" fmla="*/ 114774 w 114774"/>
                <a:gd name="connsiteY0" fmla="*/ 39589 h 116912"/>
                <a:gd name="connsiteX1" fmla="*/ 67149 w 114774"/>
                <a:gd name="connsiteY1" fmla="*/ 58639 h 116912"/>
                <a:gd name="connsiteX2" fmla="*/ 29049 w 114774"/>
                <a:gd name="connsiteY2" fmla="*/ 90389 h 116912"/>
                <a:gd name="connsiteX3" fmla="*/ 474 w 114774"/>
                <a:gd name="connsiteY3" fmla="*/ 115789 h 116912"/>
                <a:gd name="connsiteX4" fmla="*/ 13174 w 114774"/>
                <a:gd name="connsiteY4" fmla="*/ 52289 h 116912"/>
                <a:gd name="connsiteX5" fmla="*/ 38574 w 114774"/>
                <a:gd name="connsiteY5" fmla="*/ 11014 h 116912"/>
                <a:gd name="connsiteX6" fmla="*/ 67149 w 114774"/>
                <a:gd name="connsiteY6" fmla="*/ 1489 h 116912"/>
                <a:gd name="connsiteX7" fmla="*/ 114774 w 114774"/>
                <a:gd name="connsiteY7" fmla="*/ 39589 h 11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774" h="116912">
                  <a:moveTo>
                    <a:pt x="114774" y="39589"/>
                  </a:moveTo>
                  <a:cubicBezTo>
                    <a:pt x="114774" y="49114"/>
                    <a:pt x="81437" y="50172"/>
                    <a:pt x="67149" y="58639"/>
                  </a:cubicBezTo>
                  <a:cubicBezTo>
                    <a:pt x="52861" y="67106"/>
                    <a:pt x="40161" y="80864"/>
                    <a:pt x="29049" y="90389"/>
                  </a:cubicBezTo>
                  <a:cubicBezTo>
                    <a:pt x="17936" y="99914"/>
                    <a:pt x="3120" y="122139"/>
                    <a:pt x="474" y="115789"/>
                  </a:cubicBezTo>
                  <a:cubicBezTo>
                    <a:pt x="-2172" y="109439"/>
                    <a:pt x="6824" y="69751"/>
                    <a:pt x="13174" y="52289"/>
                  </a:cubicBezTo>
                  <a:cubicBezTo>
                    <a:pt x="19524" y="34827"/>
                    <a:pt x="29578" y="19481"/>
                    <a:pt x="38574" y="11014"/>
                  </a:cubicBezTo>
                  <a:cubicBezTo>
                    <a:pt x="47570" y="2547"/>
                    <a:pt x="55507" y="-2744"/>
                    <a:pt x="67149" y="1489"/>
                  </a:cubicBezTo>
                  <a:cubicBezTo>
                    <a:pt x="78791" y="5722"/>
                    <a:pt x="114774" y="30064"/>
                    <a:pt x="114774" y="3958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="" xmlns:a16="http://schemas.microsoft.com/office/drawing/2014/main" id="{E633E961-25EC-3BAB-4638-2F91C145A35D}"/>
                </a:ext>
              </a:extLst>
            </p:cNvPr>
            <p:cNvGrpSpPr/>
            <p:nvPr/>
          </p:nvGrpSpPr>
          <p:grpSpPr>
            <a:xfrm>
              <a:off x="3105836" y="1862296"/>
              <a:ext cx="485854" cy="255517"/>
              <a:chOff x="4044403" y="1587260"/>
              <a:chExt cx="485854" cy="255517"/>
            </a:xfrm>
          </p:grpSpPr>
          <p:sp>
            <p:nvSpPr>
              <p:cNvPr id="168" name="Oval 167">
                <a:extLst>
                  <a:ext uri="{FF2B5EF4-FFF2-40B4-BE49-F238E27FC236}">
                    <a16:creationId xmlns="" xmlns:a16="http://schemas.microsoft.com/office/drawing/2014/main" id="{E95C3886-FA81-1B19-693C-AF6708E3DDB4}"/>
                  </a:ext>
                </a:extLst>
              </p:cNvPr>
              <p:cNvSpPr/>
              <p:nvPr/>
            </p:nvSpPr>
            <p:spPr>
              <a:xfrm>
                <a:off x="4044403" y="1587260"/>
                <a:ext cx="485854" cy="255517"/>
              </a:xfrm>
              <a:prstGeom prst="ellipse">
                <a:avLst/>
              </a:prstGeom>
              <a:solidFill>
                <a:srgbClr val="F9DB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="" xmlns:a16="http://schemas.microsoft.com/office/drawing/2014/main" id="{6F3052FB-594F-BE0E-0040-E84D1945F6AE}"/>
                  </a:ext>
                </a:extLst>
              </p:cNvPr>
              <p:cNvSpPr/>
              <p:nvPr/>
            </p:nvSpPr>
            <p:spPr>
              <a:xfrm>
                <a:off x="4096697" y="1619747"/>
                <a:ext cx="362305" cy="190541"/>
              </a:xfrm>
              <a:prstGeom prst="ellipse">
                <a:avLst/>
              </a:prstGeom>
              <a:solidFill>
                <a:srgbClr val="F2B4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="" xmlns:a16="http://schemas.microsoft.com/office/drawing/2014/main" id="{FC597A41-F989-1E6B-A63A-79D91274CEF6}"/>
                  </a:ext>
                </a:extLst>
              </p:cNvPr>
              <p:cNvSpPr/>
              <p:nvPr/>
            </p:nvSpPr>
            <p:spPr>
              <a:xfrm>
                <a:off x="4118671" y="1681401"/>
                <a:ext cx="67231" cy="67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="" xmlns:a16="http://schemas.microsoft.com/office/drawing/2014/main" id="{30A51DFB-7C8E-7A7E-27C1-1157F312226C}"/>
                </a:ext>
              </a:extLst>
            </p:cNvPr>
            <p:cNvGrpSpPr/>
            <p:nvPr/>
          </p:nvGrpSpPr>
          <p:grpSpPr>
            <a:xfrm>
              <a:off x="4078654" y="1837778"/>
              <a:ext cx="485854" cy="255517"/>
              <a:chOff x="4044403" y="1587260"/>
              <a:chExt cx="485854" cy="255517"/>
            </a:xfrm>
          </p:grpSpPr>
          <p:sp>
            <p:nvSpPr>
              <p:cNvPr id="165" name="Oval 164">
                <a:extLst>
                  <a:ext uri="{FF2B5EF4-FFF2-40B4-BE49-F238E27FC236}">
                    <a16:creationId xmlns="" xmlns:a16="http://schemas.microsoft.com/office/drawing/2014/main" id="{3080E1E4-5663-11B3-3F7D-DF3AA675EAA9}"/>
                  </a:ext>
                </a:extLst>
              </p:cNvPr>
              <p:cNvSpPr/>
              <p:nvPr/>
            </p:nvSpPr>
            <p:spPr>
              <a:xfrm>
                <a:off x="4044403" y="1587260"/>
                <a:ext cx="485854" cy="255517"/>
              </a:xfrm>
              <a:prstGeom prst="ellipse">
                <a:avLst/>
              </a:prstGeom>
              <a:solidFill>
                <a:srgbClr val="F9DB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="" xmlns:a16="http://schemas.microsoft.com/office/drawing/2014/main" id="{B00EC36F-1A1B-B072-6D47-78AED4AAA90B}"/>
                  </a:ext>
                </a:extLst>
              </p:cNvPr>
              <p:cNvSpPr/>
              <p:nvPr/>
            </p:nvSpPr>
            <p:spPr>
              <a:xfrm>
                <a:off x="4096697" y="1619747"/>
                <a:ext cx="362305" cy="190541"/>
              </a:xfrm>
              <a:prstGeom prst="ellipse">
                <a:avLst/>
              </a:prstGeom>
              <a:solidFill>
                <a:srgbClr val="F2B4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="" xmlns:a16="http://schemas.microsoft.com/office/drawing/2014/main" id="{D003B2DF-7945-E219-96B8-14312317D1BD}"/>
                  </a:ext>
                </a:extLst>
              </p:cNvPr>
              <p:cNvSpPr/>
              <p:nvPr/>
            </p:nvSpPr>
            <p:spPr>
              <a:xfrm>
                <a:off x="4118671" y="1681401"/>
                <a:ext cx="67231" cy="67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C8D05D89-E780-B201-4ABD-09D803BB23E9}"/>
                </a:ext>
              </a:extLst>
            </p:cNvPr>
            <p:cNvGrpSpPr/>
            <p:nvPr/>
          </p:nvGrpSpPr>
          <p:grpSpPr>
            <a:xfrm>
              <a:off x="3117510" y="1552561"/>
              <a:ext cx="1402792" cy="240081"/>
              <a:chOff x="311301" y="377824"/>
              <a:chExt cx="506290" cy="110159"/>
            </a:xfrm>
          </p:grpSpPr>
          <p:sp>
            <p:nvSpPr>
              <p:cNvPr id="163" name="Moon 162">
                <a:extLst>
                  <a:ext uri="{FF2B5EF4-FFF2-40B4-BE49-F238E27FC236}">
                    <a16:creationId xmlns="" xmlns:a16="http://schemas.microsoft.com/office/drawing/2014/main" id="{30BFF1B2-567F-17D3-61C6-B100FE67E8F4}"/>
                  </a:ext>
                </a:extLst>
              </p:cNvPr>
              <p:cNvSpPr/>
              <p:nvPr/>
            </p:nvSpPr>
            <p:spPr>
              <a:xfrm rot="5400000">
                <a:off x="351685" y="351169"/>
                <a:ext cx="96430" cy="177198"/>
              </a:xfrm>
              <a:prstGeom prst="moon">
                <a:avLst>
                  <a:gd name="adj" fmla="val 5083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4" name="Moon 163">
                <a:extLst>
                  <a:ext uri="{FF2B5EF4-FFF2-40B4-BE49-F238E27FC236}">
                    <a16:creationId xmlns="" xmlns:a16="http://schemas.microsoft.com/office/drawing/2014/main" id="{7F214445-226F-7087-A276-11DEC24FBC18}"/>
                  </a:ext>
                </a:extLst>
              </p:cNvPr>
              <p:cNvSpPr/>
              <p:nvPr/>
            </p:nvSpPr>
            <p:spPr>
              <a:xfrm rot="5400000">
                <a:off x="680777" y="337440"/>
                <a:ext cx="96430" cy="177198"/>
              </a:xfrm>
              <a:prstGeom prst="moon">
                <a:avLst>
                  <a:gd name="adj" fmla="val 5083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30" name="Moon 129">
              <a:extLst>
                <a:ext uri="{FF2B5EF4-FFF2-40B4-BE49-F238E27FC236}">
                  <a16:creationId xmlns="" xmlns:a16="http://schemas.microsoft.com/office/drawing/2014/main" id="{12FD96DA-2223-7A34-A180-118DBA992201}"/>
                </a:ext>
              </a:extLst>
            </p:cNvPr>
            <p:cNvSpPr/>
            <p:nvPr/>
          </p:nvSpPr>
          <p:spPr>
            <a:xfrm rot="15963488">
              <a:off x="3704758" y="2544816"/>
              <a:ext cx="247434" cy="467784"/>
            </a:xfrm>
            <a:prstGeom prst="moon">
              <a:avLst>
                <a:gd name="adj" fmla="val 50837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="" xmlns:a16="http://schemas.microsoft.com/office/drawing/2014/main" id="{66663DDB-D485-8910-82DF-7A08291AB83C}"/>
                </a:ext>
              </a:extLst>
            </p:cNvPr>
            <p:cNvGrpSpPr/>
            <p:nvPr/>
          </p:nvGrpSpPr>
          <p:grpSpPr>
            <a:xfrm>
              <a:off x="3433051" y="1113169"/>
              <a:ext cx="3387146" cy="1673947"/>
              <a:chOff x="6786668" y="1842777"/>
              <a:chExt cx="2523085" cy="1532848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="" xmlns:a16="http://schemas.microsoft.com/office/drawing/2014/main" id="{D7946676-3E77-62B4-CC56-78948307EC26}"/>
                  </a:ext>
                </a:extLst>
              </p:cNvPr>
              <p:cNvGrpSpPr/>
              <p:nvPr/>
            </p:nvGrpSpPr>
            <p:grpSpPr>
              <a:xfrm>
                <a:off x="6786668" y="1842777"/>
                <a:ext cx="2523085" cy="1532848"/>
                <a:chOff x="9110243" y="965001"/>
                <a:chExt cx="1781746" cy="1094838"/>
              </a:xfrm>
            </p:grpSpPr>
            <p:grpSp>
              <p:nvGrpSpPr>
                <p:cNvPr id="159" name="Group 158">
                  <a:extLst>
                    <a:ext uri="{FF2B5EF4-FFF2-40B4-BE49-F238E27FC236}">
                      <a16:creationId xmlns="" xmlns:a16="http://schemas.microsoft.com/office/drawing/2014/main" id="{64B6061B-0AD3-9D36-C25E-47ADB465B0BE}"/>
                    </a:ext>
                  </a:extLst>
                </p:cNvPr>
                <p:cNvGrpSpPr/>
                <p:nvPr/>
              </p:nvGrpSpPr>
              <p:grpSpPr>
                <a:xfrm>
                  <a:off x="9196454" y="965001"/>
                  <a:ext cx="1695535" cy="1094838"/>
                  <a:chOff x="9196454" y="965001"/>
                  <a:chExt cx="1695535" cy="1094838"/>
                </a:xfrm>
              </p:grpSpPr>
              <p:sp>
                <p:nvSpPr>
                  <p:cNvPr id="161" name="Freeform: Shape 160">
                    <a:extLst>
                      <a:ext uri="{FF2B5EF4-FFF2-40B4-BE49-F238E27FC236}">
                        <a16:creationId xmlns="" xmlns:a16="http://schemas.microsoft.com/office/drawing/2014/main" id="{9A792D0B-1A03-D533-7719-3503EA5EDE15}"/>
                      </a:ext>
                    </a:extLst>
                  </p:cNvPr>
                  <p:cNvSpPr/>
                  <p:nvPr/>
                </p:nvSpPr>
                <p:spPr>
                  <a:xfrm>
                    <a:off x="9196454" y="965001"/>
                    <a:ext cx="1695535" cy="1094838"/>
                  </a:xfrm>
                  <a:custGeom>
                    <a:avLst/>
                    <a:gdLst>
                      <a:gd name="connsiteX0" fmla="*/ 807149 w 1471501"/>
                      <a:gd name="connsiteY0" fmla="*/ 336247 h 1054912"/>
                      <a:gd name="connsiteX1" fmla="*/ 704512 w 1471501"/>
                      <a:gd name="connsiteY1" fmla="*/ 541520 h 1054912"/>
                      <a:gd name="connsiteX2" fmla="*/ 639198 w 1471501"/>
                      <a:gd name="connsiteY2" fmla="*/ 709471 h 1054912"/>
                      <a:gd name="connsiteX3" fmla="*/ 527230 w 1471501"/>
                      <a:gd name="connsiteY3" fmla="*/ 914745 h 1054912"/>
                      <a:gd name="connsiteX4" fmla="*/ 200659 w 1471501"/>
                      <a:gd name="connsiteY4" fmla="*/ 1054704 h 1054912"/>
                      <a:gd name="connsiteX5" fmla="*/ 4716 w 1471501"/>
                      <a:gd name="connsiteY5" fmla="*/ 942737 h 1054912"/>
                      <a:gd name="connsiteX6" fmla="*/ 70030 w 1471501"/>
                      <a:gd name="connsiteY6" fmla="*/ 802777 h 1054912"/>
                      <a:gd name="connsiteX7" fmla="*/ 172667 w 1471501"/>
                      <a:gd name="connsiteY7" fmla="*/ 569512 h 1054912"/>
                      <a:gd name="connsiteX8" fmla="*/ 256642 w 1471501"/>
                      <a:gd name="connsiteY8" fmla="*/ 606835 h 1054912"/>
                      <a:gd name="connsiteX9" fmla="*/ 415263 w 1471501"/>
                      <a:gd name="connsiteY9" fmla="*/ 532190 h 1054912"/>
                      <a:gd name="connsiteX10" fmla="*/ 536561 w 1471501"/>
                      <a:gd name="connsiteY10" fmla="*/ 336247 h 1054912"/>
                      <a:gd name="connsiteX11" fmla="*/ 667189 w 1471501"/>
                      <a:gd name="connsiteY11" fmla="*/ 149635 h 1054912"/>
                      <a:gd name="connsiteX12" fmla="*/ 853802 w 1471501"/>
                      <a:gd name="connsiteY12" fmla="*/ 9675 h 1054912"/>
                      <a:gd name="connsiteX13" fmla="*/ 1105728 w 1471501"/>
                      <a:gd name="connsiteY13" fmla="*/ 28337 h 1054912"/>
                      <a:gd name="connsiteX14" fmla="*/ 1283010 w 1471501"/>
                      <a:gd name="connsiteY14" fmla="*/ 158965 h 1054912"/>
                      <a:gd name="connsiteX15" fmla="*/ 1301671 w 1471501"/>
                      <a:gd name="connsiteY15" fmla="*/ 158965 h 1054912"/>
                      <a:gd name="connsiteX16" fmla="*/ 1432300 w 1471501"/>
                      <a:gd name="connsiteY16" fmla="*/ 149635 h 1054912"/>
                      <a:gd name="connsiteX17" fmla="*/ 1469622 w 1471501"/>
                      <a:gd name="connsiteY17" fmla="*/ 214949 h 1054912"/>
                      <a:gd name="connsiteX18" fmla="*/ 1385646 w 1471501"/>
                      <a:gd name="connsiteY18" fmla="*/ 298924 h 1054912"/>
                      <a:gd name="connsiteX19" fmla="*/ 1320332 w 1471501"/>
                      <a:gd name="connsiteY19" fmla="*/ 410892 h 1054912"/>
                      <a:gd name="connsiteX20" fmla="*/ 1180373 w 1471501"/>
                      <a:gd name="connsiteY20" fmla="*/ 466875 h 1054912"/>
                      <a:gd name="connsiteX21" fmla="*/ 1087067 w 1471501"/>
                      <a:gd name="connsiteY21" fmla="*/ 420222 h 1054912"/>
                      <a:gd name="connsiteX22" fmla="*/ 1059075 w 1471501"/>
                      <a:gd name="connsiteY22" fmla="*/ 354908 h 1054912"/>
                      <a:gd name="connsiteX23" fmla="*/ 1133720 w 1471501"/>
                      <a:gd name="connsiteY23" fmla="*/ 261602 h 1054912"/>
                      <a:gd name="connsiteX24" fmla="*/ 1087067 w 1471501"/>
                      <a:gd name="connsiteY24" fmla="*/ 205618 h 1054912"/>
                      <a:gd name="connsiteX25" fmla="*/ 965769 w 1471501"/>
                      <a:gd name="connsiteY25" fmla="*/ 205618 h 1054912"/>
                      <a:gd name="connsiteX26" fmla="*/ 807149 w 1471501"/>
                      <a:gd name="connsiteY26" fmla="*/ 336247 h 1054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471501" h="1054912">
                        <a:moveTo>
                          <a:pt x="807149" y="336247"/>
                        </a:moveTo>
                        <a:cubicBezTo>
                          <a:pt x="763606" y="392231"/>
                          <a:pt x="732504" y="479316"/>
                          <a:pt x="704512" y="541520"/>
                        </a:cubicBezTo>
                        <a:cubicBezTo>
                          <a:pt x="676520" y="603724"/>
                          <a:pt x="668745" y="647267"/>
                          <a:pt x="639198" y="709471"/>
                        </a:cubicBezTo>
                        <a:cubicBezTo>
                          <a:pt x="609651" y="771675"/>
                          <a:pt x="600320" y="857206"/>
                          <a:pt x="527230" y="914745"/>
                        </a:cubicBezTo>
                        <a:cubicBezTo>
                          <a:pt x="454140" y="972284"/>
                          <a:pt x="287745" y="1050039"/>
                          <a:pt x="200659" y="1054704"/>
                        </a:cubicBezTo>
                        <a:cubicBezTo>
                          <a:pt x="113573" y="1059369"/>
                          <a:pt x="26487" y="984725"/>
                          <a:pt x="4716" y="942737"/>
                        </a:cubicBezTo>
                        <a:cubicBezTo>
                          <a:pt x="-17055" y="900749"/>
                          <a:pt x="42038" y="864981"/>
                          <a:pt x="70030" y="802777"/>
                        </a:cubicBezTo>
                        <a:cubicBezTo>
                          <a:pt x="98022" y="740573"/>
                          <a:pt x="141565" y="602169"/>
                          <a:pt x="172667" y="569512"/>
                        </a:cubicBezTo>
                        <a:cubicBezTo>
                          <a:pt x="203769" y="536855"/>
                          <a:pt x="216209" y="613055"/>
                          <a:pt x="256642" y="606835"/>
                        </a:cubicBezTo>
                        <a:cubicBezTo>
                          <a:pt x="297075" y="600615"/>
                          <a:pt x="368610" y="577288"/>
                          <a:pt x="415263" y="532190"/>
                        </a:cubicBezTo>
                        <a:cubicBezTo>
                          <a:pt x="461916" y="487092"/>
                          <a:pt x="494573" y="400006"/>
                          <a:pt x="536561" y="336247"/>
                        </a:cubicBezTo>
                        <a:cubicBezTo>
                          <a:pt x="578549" y="272488"/>
                          <a:pt x="614316" y="204064"/>
                          <a:pt x="667189" y="149635"/>
                        </a:cubicBezTo>
                        <a:cubicBezTo>
                          <a:pt x="720062" y="95206"/>
                          <a:pt x="780712" y="29891"/>
                          <a:pt x="853802" y="9675"/>
                        </a:cubicBezTo>
                        <a:cubicBezTo>
                          <a:pt x="926892" y="-10541"/>
                          <a:pt x="1034193" y="3455"/>
                          <a:pt x="1105728" y="28337"/>
                        </a:cubicBezTo>
                        <a:cubicBezTo>
                          <a:pt x="1177263" y="53219"/>
                          <a:pt x="1250353" y="137194"/>
                          <a:pt x="1283010" y="158965"/>
                        </a:cubicBezTo>
                        <a:cubicBezTo>
                          <a:pt x="1315667" y="180736"/>
                          <a:pt x="1301671" y="158965"/>
                          <a:pt x="1301671" y="158965"/>
                        </a:cubicBezTo>
                        <a:cubicBezTo>
                          <a:pt x="1326553" y="157410"/>
                          <a:pt x="1404308" y="140304"/>
                          <a:pt x="1432300" y="149635"/>
                        </a:cubicBezTo>
                        <a:cubicBezTo>
                          <a:pt x="1460292" y="158966"/>
                          <a:pt x="1477398" y="190068"/>
                          <a:pt x="1469622" y="214949"/>
                        </a:cubicBezTo>
                        <a:cubicBezTo>
                          <a:pt x="1461846" y="239830"/>
                          <a:pt x="1410528" y="266267"/>
                          <a:pt x="1385646" y="298924"/>
                        </a:cubicBezTo>
                        <a:cubicBezTo>
                          <a:pt x="1360764" y="331581"/>
                          <a:pt x="1354544" y="382900"/>
                          <a:pt x="1320332" y="410892"/>
                        </a:cubicBezTo>
                        <a:cubicBezTo>
                          <a:pt x="1286120" y="438884"/>
                          <a:pt x="1219250" y="465320"/>
                          <a:pt x="1180373" y="466875"/>
                        </a:cubicBezTo>
                        <a:cubicBezTo>
                          <a:pt x="1141496" y="468430"/>
                          <a:pt x="1107283" y="438883"/>
                          <a:pt x="1087067" y="420222"/>
                        </a:cubicBezTo>
                        <a:cubicBezTo>
                          <a:pt x="1066851" y="401561"/>
                          <a:pt x="1051300" y="381345"/>
                          <a:pt x="1059075" y="354908"/>
                        </a:cubicBezTo>
                        <a:cubicBezTo>
                          <a:pt x="1066851" y="328471"/>
                          <a:pt x="1129055" y="286484"/>
                          <a:pt x="1133720" y="261602"/>
                        </a:cubicBezTo>
                        <a:cubicBezTo>
                          <a:pt x="1138385" y="236720"/>
                          <a:pt x="1115059" y="214949"/>
                          <a:pt x="1087067" y="205618"/>
                        </a:cubicBezTo>
                        <a:cubicBezTo>
                          <a:pt x="1059075" y="196287"/>
                          <a:pt x="1012422" y="185402"/>
                          <a:pt x="965769" y="205618"/>
                        </a:cubicBezTo>
                        <a:cubicBezTo>
                          <a:pt x="919116" y="225834"/>
                          <a:pt x="850692" y="280263"/>
                          <a:pt x="807149" y="336247"/>
                        </a:cubicBezTo>
                        <a:close/>
                      </a:path>
                    </a:pathLst>
                  </a:custGeom>
                  <a:solidFill>
                    <a:srgbClr val="C1E4FE"/>
                  </a:solidFill>
                  <a:ln>
                    <a:solidFill>
                      <a:srgbClr val="003CB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162" name="Freeform: Shape 161">
                    <a:extLst>
                      <a:ext uri="{FF2B5EF4-FFF2-40B4-BE49-F238E27FC236}">
                        <a16:creationId xmlns="" xmlns:a16="http://schemas.microsoft.com/office/drawing/2014/main" id="{98F41603-A652-6C04-2E4B-D4A50A028C07}"/>
                      </a:ext>
                    </a:extLst>
                  </p:cNvPr>
                  <p:cNvSpPr/>
                  <p:nvPr/>
                </p:nvSpPr>
                <p:spPr>
                  <a:xfrm>
                    <a:off x="10557796" y="1265263"/>
                    <a:ext cx="248366" cy="117280"/>
                  </a:xfrm>
                  <a:custGeom>
                    <a:avLst/>
                    <a:gdLst>
                      <a:gd name="connsiteX0" fmla="*/ 248366 w 248366"/>
                      <a:gd name="connsiteY0" fmla="*/ 0 h 117280"/>
                      <a:gd name="connsiteX1" fmla="*/ 134066 w 248366"/>
                      <a:gd name="connsiteY1" fmla="*/ 19050 h 117280"/>
                      <a:gd name="connsiteX2" fmla="*/ 83266 w 248366"/>
                      <a:gd name="connsiteY2" fmla="*/ 19050 h 117280"/>
                      <a:gd name="connsiteX3" fmla="*/ 7066 w 248366"/>
                      <a:gd name="connsiteY3" fmla="*/ 57150 h 117280"/>
                      <a:gd name="connsiteX4" fmla="*/ 13416 w 248366"/>
                      <a:gd name="connsiteY4" fmla="*/ 107950 h 117280"/>
                      <a:gd name="connsiteX5" fmla="*/ 95966 w 248366"/>
                      <a:gd name="connsiteY5" fmla="*/ 107950 h 117280"/>
                      <a:gd name="connsiteX6" fmla="*/ 165816 w 248366"/>
                      <a:gd name="connsiteY6" fmla="*/ 12700 h 117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8366" h="117280">
                        <a:moveTo>
                          <a:pt x="248366" y="0"/>
                        </a:moveTo>
                        <a:cubicBezTo>
                          <a:pt x="204974" y="7937"/>
                          <a:pt x="161583" y="15875"/>
                          <a:pt x="134066" y="19050"/>
                        </a:cubicBezTo>
                        <a:cubicBezTo>
                          <a:pt x="106549" y="22225"/>
                          <a:pt x="104433" y="12700"/>
                          <a:pt x="83266" y="19050"/>
                        </a:cubicBezTo>
                        <a:cubicBezTo>
                          <a:pt x="62099" y="25400"/>
                          <a:pt x="18708" y="42334"/>
                          <a:pt x="7066" y="57150"/>
                        </a:cubicBezTo>
                        <a:cubicBezTo>
                          <a:pt x="-4576" y="71966"/>
                          <a:pt x="-1401" y="99483"/>
                          <a:pt x="13416" y="107950"/>
                        </a:cubicBezTo>
                        <a:cubicBezTo>
                          <a:pt x="28233" y="116417"/>
                          <a:pt x="70566" y="123825"/>
                          <a:pt x="95966" y="107950"/>
                        </a:cubicBezTo>
                        <a:cubicBezTo>
                          <a:pt x="121366" y="92075"/>
                          <a:pt x="143591" y="52387"/>
                          <a:pt x="165816" y="12700"/>
                        </a:cubicBezTo>
                      </a:path>
                    </a:pathLst>
                  </a:custGeom>
                  <a:solidFill>
                    <a:srgbClr val="6C0000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160" name="Oval 159">
                  <a:extLst>
                    <a:ext uri="{FF2B5EF4-FFF2-40B4-BE49-F238E27FC236}">
                      <a16:creationId xmlns="" xmlns:a16="http://schemas.microsoft.com/office/drawing/2014/main" id="{F857C334-B504-2DC0-03DA-66C4E9161427}"/>
                    </a:ext>
                  </a:extLst>
                </p:cNvPr>
                <p:cNvSpPr/>
                <p:nvPr/>
              </p:nvSpPr>
              <p:spPr>
                <a:xfrm>
                  <a:off x="9110243" y="1526296"/>
                  <a:ext cx="533924" cy="436701"/>
                </a:xfrm>
                <a:prstGeom prst="ellipse">
                  <a:avLst/>
                </a:prstGeom>
                <a:solidFill>
                  <a:srgbClr val="CDE8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1E2D4792-31B8-93E6-AB27-4FE7A6340190}"/>
                  </a:ext>
                </a:extLst>
              </p:cNvPr>
              <p:cNvSpPr/>
              <p:nvPr/>
            </p:nvSpPr>
            <p:spPr>
              <a:xfrm>
                <a:off x="7519732" y="2662176"/>
                <a:ext cx="129396" cy="138022"/>
              </a:xfrm>
              <a:custGeom>
                <a:avLst/>
                <a:gdLst>
                  <a:gd name="connsiteX0" fmla="*/ 0 w 129396"/>
                  <a:gd name="connsiteY0" fmla="*/ 0 h 138022"/>
                  <a:gd name="connsiteX1" fmla="*/ 103517 w 129396"/>
                  <a:gd name="connsiteY1" fmla="*/ 43132 h 138022"/>
                  <a:gd name="connsiteX2" fmla="*/ 129396 w 129396"/>
                  <a:gd name="connsiteY2" fmla="*/ 138022 h 138022"/>
                  <a:gd name="connsiteX3" fmla="*/ 129396 w 129396"/>
                  <a:gd name="connsiteY3" fmla="*/ 138022 h 1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96" h="138022">
                    <a:moveTo>
                      <a:pt x="0" y="0"/>
                    </a:moveTo>
                    <a:cubicBezTo>
                      <a:pt x="40975" y="10064"/>
                      <a:pt x="81951" y="20128"/>
                      <a:pt x="103517" y="43132"/>
                    </a:cubicBezTo>
                    <a:cubicBezTo>
                      <a:pt x="125083" y="66136"/>
                      <a:pt x="129396" y="138022"/>
                      <a:pt x="129396" y="138022"/>
                    </a:cubicBezTo>
                    <a:lnTo>
                      <a:pt x="129396" y="138022"/>
                    </a:lnTo>
                  </a:path>
                </a:pathLst>
              </a:cu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EF10246F-4409-7695-674D-55C7D77177D8}"/>
                  </a:ext>
                </a:extLst>
              </p:cNvPr>
              <p:cNvSpPr/>
              <p:nvPr/>
            </p:nvSpPr>
            <p:spPr>
              <a:xfrm>
                <a:off x="7698951" y="2530446"/>
                <a:ext cx="129396" cy="138022"/>
              </a:xfrm>
              <a:custGeom>
                <a:avLst/>
                <a:gdLst>
                  <a:gd name="connsiteX0" fmla="*/ 0 w 129396"/>
                  <a:gd name="connsiteY0" fmla="*/ 0 h 138022"/>
                  <a:gd name="connsiteX1" fmla="*/ 103517 w 129396"/>
                  <a:gd name="connsiteY1" fmla="*/ 43132 h 138022"/>
                  <a:gd name="connsiteX2" fmla="*/ 129396 w 129396"/>
                  <a:gd name="connsiteY2" fmla="*/ 138022 h 138022"/>
                  <a:gd name="connsiteX3" fmla="*/ 129396 w 129396"/>
                  <a:gd name="connsiteY3" fmla="*/ 138022 h 1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96" h="138022">
                    <a:moveTo>
                      <a:pt x="0" y="0"/>
                    </a:moveTo>
                    <a:cubicBezTo>
                      <a:pt x="40975" y="10064"/>
                      <a:pt x="81951" y="20128"/>
                      <a:pt x="103517" y="43132"/>
                    </a:cubicBezTo>
                    <a:cubicBezTo>
                      <a:pt x="125083" y="66136"/>
                      <a:pt x="129396" y="138022"/>
                      <a:pt x="129396" y="138022"/>
                    </a:cubicBezTo>
                    <a:lnTo>
                      <a:pt x="129396" y="138022"/>
                    </a:lnTo>
                  </a:path>
                </a:pathLst>
              </a:cu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F9EB3E1F-956A-8B86-3358-B4B7A0C41D77}"/>
                  </a:ext>
                </a:extLst>
              </p:cNvPr>
              <p:cNvSpPr/>
              <p:nvPr/>
            </p:nvSpPr>
            <p:spPr>
              <a:xfrm>
                <a:off x="7816843" y="2338943"/>
                <a:ext cx="129396" cy="138022"/>
              </a:xfrm>
              <a:custGeom>
                <a:avLst/>
                <a:gdLst>
                  <a:gd name="connsiteX0" fmla="*/ 0 w 129396"/>
                  <a:gd name="connsiteY0" fmla="*/ 0 h 138022"/>
                  <a:gd name="connsiteX1" fmla="*/ 103517 w 129396"/>
                  <a:gd name="connsiteY1" fmla="*/ 43132 h 138022"/>
                  <a:gd name="connsiteX2" fmla="*/ 129396 w 129396"/>
                  <a:gd name="connsiteY2" fmla="*/ 138022 h 138022"/>
                  <a:gd name="connsiteX3" fmla="*/ 129396 w 129396"/>
                  <a:gd name="connsiteY3" fmla="*/ 138022 h 1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96" h="138022">
                    <a:moveTo>
                      <a:pt x="0" y="0"/>
                    </a:moveTo>
                    <a:cubicBezTo>
                      <a:pt x="40975" y="10064"/>
                      <a:pt x="81951" y="20128"/>
                      <a:pt x="103517" y="43132"/>
                    </a:cubicBezTo>
                    <a:cubicBezTo>
                      <a:pt x="125083" y="66136"/>
                      <a:pt x="129396" y="138022"/>
                      <a:pt x="129396" y="138022"/>
                    </a:cubicBezTo>
                    <a:lnTo>
                      <a:pt x="129396" y="138022"/>
                    </a:lnTo>
                  </a:path>
                </a:pathLst>
              </a:cu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3818A8EB-DE4B-3372-EE4E-75AF84BC8AAC}"/>
                  </a:ext>
                </a:extLst>
              </p:cNvPr>
              <p:cNvSpPr/>
              <p:nvPr/>
            </p:nvSpPr>
            <p:spPr>
              <a:xfrm>
                <a:off x="7952204" y="2163253"/>
                <a:ext cx="89625" cy="53393"/>
              </a:xfrm>
              <a:custGeom>
                <a:avLst/>
                <a:gdLst>
                  <a:gd name="connsiteX0" fmla="*/ 0 w 129396"/>
                  <a:gd name="connsiteY0" fmla="*/ 0 h 138022"/>
                  <a:gd name="connsiteX1" fmla="*/ 103517 w 129396"/>
                  <a:gd name="connsiteY1" fmla="*/ 43132 h 138022"/>
                  <a:gd name="connsiteX2" fmla="*/ 129396 w 129396"/>
                  <a:gd name="connsiteY2" fmla="*/ 138022 h 138022"/>
                  <a:gd name="connsiteX3" fmla="*/ 129396 w 129396"/>
                  <a:gd name="connsiteY3" fmla="*/ 138022 h 1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96" h="138022">
                    <a:moveTo>
                      <a:pt x="0" y="0"/>
                    </a:moveTo>
                    <a:cubicBezTo>
                      <a:pt x="40975" y="10064"/>
                      <a:pt x="81951" y="20128"/>
                      <a:pt x="103517" y="43132"/>
                    </a:cubicBezTo>
                    <a:cubicBezTo>
                      <a:pt x="125083" y="66136"/>
                      <a:pt x="129396" y="138022"/>
                      <a:pt x="129396" y="138022"/>
                    </a:cubicBezTo>
                    <a:lnTo>
                      <a:pt x="129396" y="138022"/>
                    </a:lnTo>
                  </a:path>
                </a:pathLst>
              </a:cu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50C5B4F5-78EF-3529-F0F4-AC6B818E5A9A}"/>
                  </a:ext>
                </a:extLst>
              </p:cNvPr>
              <p:cNvSpPr/>
              <p:nvPr/>
            </p:nvSpPr>
            <p:spPr>
              <a:xfrm>
                <a:off x="8092942" y="1980768"/>
                <a:ext cx="89625" cy="53393"/>
              </a:xfrm>
              <a:custGeom>
                <a:avLst/>
                <a:gdLst>
                  <a:gd name="connsiteX0" fmla="*/ 0 w 129396"/>
                  <a:gd name="connsiteY0" fmla="*/ 0 h 138022"/>
                  <a:gd name="connsiteX1" fmla="*/ 103517 w 129396"/>
                  <a:gd name="connsiteY1" fmla="*/ 43132 h 138022"/>
                  <a:gd name="connsiteX2" fmla="*/ 129396 w 129396"/>
                  <a:gd name="connsiteY2" fmla="*/ 138022 h 138022"/>
                  <a:gd name="connsiteX3" fmla="*/ 129396 w 129396"/>
                  <a:gd name="connsiteY3" fmla="*/ 138022 h 1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96" h="138022">
                    <a:moveTo>
                      <a:pt x="0" y="0"/>
                    </a:moveTo>
                    <a:cubicBezTo>
                      <a:pt x="40975" y="10064"/>
                      <a:pt x="81951" y="20128"/>
                      <a:pt x="103517" y="43132"/>
                    </a:cubicBezTo>
                    <a:cubicBezTo>
                      <a:pt x="125083" y="66136"/>
                      <a:pt x="129396" y="138022"/>
                      <a:pt x="129396" y="138022"/>
                    </a:cubicBezTo>
                    <a:lnTo>
                      <a:pt x="129396" y="138022"/>
                    </a:lnTo>
                  </a:path>
                </a:pathLst>
              </a:cu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="" xmlns:a16="http://schemas.microsoft.com/office/drawing/2014/main" id="{A38A2D11-DF94-615D-F384-6B49DA69CA02}"/>
                </a:ext>
              </a:extLst>
            </p:cNvPr>
            <p:cNvGrpSpPr/>
            <p:nvPr/>
          </p:nvGrpSpPr>
          <p:grpSpPr>
            <a:xfrm>
              <a:off x="3066959" y="1537302"/>
              <a:ext cx="111370" cy="248433"/>
              <a:chOff x="6368459" y="2184645"/>
              <a:chExt cx="111370" cy="248433"/>
            </a:xfrm>
          </p:grpSpPr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54FE83CF-70F5-93F4-1A4C-8ED7DC213FFD}"/>
                  </a:ext>
                </a:extLst>
              </p:cNvPr>
              <p:cNvSpPr/>
              <p:nvPr/>
            </p:nvSpPr>
            <p:spPr>
              <a:xfrm rot="20677888">
                <a:off x="6412598" y="2184645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="" xmlns:a16="http://schemas.microsoft.com/office/drawing/2014/main" id="{BDE44C0C-BFE2-4F29-3189-DD94C9FA08F5}"/>
                  </a:ext>
                </a:extLst>
              </p:cNvPr>
              <p:cNvSpPr/>
              <p:nvPr/>
            </p:nvSpPr>
            <p:spPr>
              <a:xfrm rot="20677888">
                <a:off x="6377292" y="2245054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="" xmlns:a16="http://schemas.microsoft.com/office/drawing/2014/main" id="{E0CADB0F-3E60-141F-9FA8-8B3C48A86CFA}"/>
                  </a:ext>
                </a:extLst>
              </p:cNvPr>
              <p:cNvSpPr/>
              <p:nvPr/>
            </p:nvSpPr>
            <p:spPr>
              <a:xfrm rot="19532071">
                <a:off x="6368459" y="2314095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="" xmlns:a16="http://schemas.microsoft.com/office/drawing/2014/main" id="{C6AAF080-5A7C-EA10-182A-725C4F277A58}"/>
                </a:ext>
              </a:extLst>
            </p:cNvPr>
            <p:cNvGrpSpPr/>
            <p:nvPr/>
          </p:nvGrpSpPr>
          <p:grpSpPr>
            <a:xfrm rot="20901415" flipH="1">
              <a:off x="4442242" y="1505608"/>
              <a:ext cx="111370" cy="248433"/>
              <a:chOff x="6368459" y="2184645"/>
              <a:chExt cx="111370" cy="248433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55232060-A963-BAD4-28C2-D12943107A63}"/>
                  </a:ext>
                </a:extLst>
              </p:cNvPr>
              <p:cNvSpPr/>
              <p:nvPr/>
            </p:nvSpPr>
            <p:spPr>
              <a:xfrm rot="20677888">
                <a:off x="6412598" y="2184645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F5F49B9A-74B1-D508-6844-7E06FFEA3341}"/>
                  </a:ext>
                </a:extLst>
              </p:cNvPr>
              <p:cNvSpPr/>
              <p:nvPr/>
            </p:nvSpPr>
            <p:spPr>
              <a:xfrm rot="20677888">
                <a:off x="6377292" y="2245054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ADF5A04B-0A7B-E3FB-2037-D29321ED8FE2}"/>
                  </a:ext>
                </a:extLst>
              </p:cNvPr>
              <p:cNvSpPr/>
              <p:nvPr/>
            </p:nvSpPr>
            <p:spPr>
              <a:xfrm rot="19532071">
                <a:off x="6368459" y="2314095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="" xmlns:a16="http://schemas.microsoft.com/office/drawing/2014/main" id="{C2F61BFB-93A4-FFA7-4A3E-F6AC4F5AC0BB}"/>
                </a:ext>
              </a:extLst>
            </p:cNvPr>
            <p:cNvGrpSpPr/>
            <p:nvPr/>
          </p:nvGrpSpPr>
          <p:grpSpPr>
            <a:xfrm rot="432078">
              <a:off x="1085454" y="2409990"/>
              <a:ext cx="1941911" cy="1358663"/>
              <a:chOff x="8714428" y="3933747"/>
              <a:chExt cx="521689" cy="433848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E0A3486C-5738-D591-E4AB-3255744A4552}"/>
                  </a:ext>
                </a:extLst>
              </p:cNvPr>
              <p:cNvSpPr/>
              <p:nvPr/>
            </p:nvSpPr>
            <p:spPr>
              <a:xfrm>
                <a:off x="8714428" y="3947702"/>
                <a:ext cx="521689" cy="419893"/>
              </a:xfrm>
              <a:custGeom>
                <a:avLst/>
                <a:gdLst>
                  <a:gd name="connsiteX0" fmla="*/ 466304 w 521689"/>
                  <a:gd name="connsiteY0" fmla="*/ 160393 h 419893"/>
                  <a:gd name="connsiteX1" fmla="*/ 252944 w 521689"/>
                  <a:gd name="connsiteY1" fmla="*/ 53713 h 419893"/>
                  <a:gd name="connsiteX2" fmla="*/ 184364 w 521689"/>
                  <a:gd name="connsiteY2" fmla="*/ 373 h 419893"/>
                  <a:gd name="connsiteX3" fmla="*/ 70064 w 521689"/>
                  <a:gd name="connsiteY3" fmla="*/ 38473 h 419893"/>
                  <a:gd name="connsiteX4" fmla="*/ 9104 w 521689"/>
                  <a:gd name="connsiteY4" fmla="*/ 183253 h 419893"/>
                  <a:gd name="connsiteX5" fmla="*/ 9104 w 521689"/>
                  <a:gd name="connsiteY5" fmla="*/ 305173 h 419893"/>
                  <a:gd name="connsiteX6" fmla="*/ 92924 w 521689"/>
                  <a:gd name="connsiteY6" fmla="*/ 381373 h 419893"/>
                  <a:gd name="connsiteX7" fmla="*/ 344384 w 521689"/>
                  <a:gd name="connsiteY7" fmla="*/ 419473 h 419893"/>
                  <a:gd name="connsiteX8" fmla="*/ 512024 w 521689"/>
                  <a:gd name="connsiteY8" fmla="*/ 358513 h 419893"/>
                  <a:gd name="connsiteX9" fmla="*/ 466304 w 521689"/>
                  <a:gd name="connsiteY9" fmla="*/ 160393 h 41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1689" h="419893">
                    <a:moveTo>
                      <a:pt x="466304" y="160393"/>
                    </a:moveTo>
                    <a:cubicBezTo>
                      <a:pt x="423124" y="109593"/>
                      <a:pt x="299934" y="80383"/>
                      <a:pt x="252944" y="53713"/>
                    </a:cubicBezTo>
                    <a:cubicBezTo>
                      <a:pt x="205954" y="27043"/>
                      <a:pt x="214844" y="2913"/>
                      <a:pt x="184364" y="373"/>
                    </a:cubicBezTo>
                    <a:cubicBezTo>
                      <a:pt x="153884" y="-2167"/>
                      <a:pt x="99274" y="7993"/>
                      <a:pt x="70064" y="38473"/>
                    </a:cubicBezTo>
                    <a:cubicBezTo>
                      <a:pt x="40854" y="68953"/>
                      <a:pt x="19264" y="138803"/>
                      <a:pt x="9104" y="183253"/>
                    </a:cubicBezTo>
                    <a:cubicBezTo>
                      <a:pt x="-1056" y="227703"/>
                      <a:pt x="-4866" y="272153"/>
                      <a:pt x="9104" y="305173"/>
                    </a:cubicBezTo>
                    <a:cubicBezTo>
                      <a:pt x="23074" y="338193"/>
                      <a:pt x="37044" y="362323"/>
                      <a:pt x="92924" y="381373"/>
                    </a:cubicBezTo>
                    <a:cubicBezTo>
                      <a:pt x="148804" y="400423"/>
                      <a:pt x="274534" y="423283"/>
                      <a:pt x="344384" y="419473"/>
                    </a:cubicBezTo>
                    <a:cubicBezTo>
                      <a:pt x="414234" y="415663"/>
                      <a:pt x="486624" y="399153"/>
                      <a:pt x="512024" y="358513"/>
                    </a:cubicBezTo>
                    <a:cubicBezTo>
                      <a:pt x="537424" y="317873"/>
                      <a:pt x="509484" y="211193"/>
                      <a:pt x="466304" y="160393"/>
                    </a:cubicBezTo>
                    <a:close/>
                  </a:path>
                </a:pathLst>
              </a:custGeom>
              <a:solidFill>
                <a:srgbClr val="C1E4FE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="" xmlns:a16="http://schemas.microsoft.com/office/drawing/2014/main" id="{146E087E-ECF9-239A-31A1-78AE741BB7B6}"/>
                  </a:ext>
                </a:extLst>
              </p:cNvPr>
              <p:cNvSpPr/>
              <p:nvPr/>
            </p:nvSpPr>
            <p:spPr>
              <a:xfrm rot="1080910">
                <a:off x="8725218" y="3933747"/>
                <a:ext cx="166126" cy="369999"/>
              </a:xfrm>
              <a:prstGeom prst="ellipse">
                <a:avLst/>
              </a:prstGeom>
              <a:solidFill>
                <a:srgbClr val="FDA8E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C8662E08-550D-3CBD-6482-D152DFCEAE1D}"/>
                  </a:ext>
                </a:extLst>
              </p:cNvPr>
              <p:cNvSpPr/>
              <p:nvPr/>
            </p:nvSpPr>
            <p:spPr>
              <a:xfrm rot="339834">
                <a:off x="8897636" y="4007525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53E55712-AD98-D260-A1AA-55AF00BD7032}"/>
                  </a:ext>
                </a:extLst>
              </p:cNvPr>
              <p:cNvSpPr/>
              <p:nvPr/>
            </p:nvSpPr>
            <p:spPr>
              <a:xfrm rot="1045018">
                <a:off x="8883392" y="4119971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CD2B57DD-D020-2BFC-320E-582E807AFEF2}"/>
                  </a:ext>
                </a:extLst>
              </p:cNvPr>
              <p:cNvSpPr/>
              <p:nvPr/>
            </p:nvSpPr>
            <p:spPr>
              <a:xfrm rot="2057395">
                <a:off x="8832500" y="4218826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BA8D7ACC-E7C7-3905-CE80-2415A3609D2E}"/>
                </a:ext>
              </a:extLst>
            </p:cNvPr>
            <p:cNvGrpSpPr/>
            <p:nvPr/>
          </p:nvGrpSpPr>
          <p:grpSpPr>
            <a:xfrm>
              <a:off x="2259131" y="4749286"/>
              <a:ext cx="1373214" cy="1904069"/>
              <a:chOff x="5534677" y="5602578"/>
              <a:chExt cx="1414370" cy="1672745"/>
            </a:xfrm>
          </p:grpSpPr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EACD21C3-1C2E-BF87-EEC8-9C333CFF865A}"/>
                  </a:ext>
                </a:extLst>
              </p:cNvPr>
              <p:cNvSpPr/>
              <p:nvPr/>
            </p:nvSpPr>
            <p:spPr>
              <a:xfrm>
                <a:off x="5534677" y="5602578"/>
                <a:ext cx="1414370" cy="1672745"/>
              </a:xfrm>
              <a:custGeom>
                <a:avLst/>
                <a:gdLst>
                  <a:gd name="connsiteX0" fmla="*/ 159763 w 489615"/>
                  <a:gd name="connsiteY0" fmla="*/ 86727 h 523355"/>
                  <a:gd name="connsiteX1" fmla="*/ 82125 w 489615"/>
                  <a:gd name="connsiteY1" fmla="*/ 259256 h 523355"/>
                  <a:gd name="connsiteX2" fmla="*/ 13114 w 489615"/>
                  <a:gd name="connsiteY2" fmla="*/ 293761 h 523355"/>
                  <a:gd name="connsiteX3" fmla="*/ 4488 w 489615"/>
                  <a:gd name="connsiteY3" fmla="*/ 354146 h 523355"/>
                  <a:gd name="connsiteX4" fmla="*/ 64873 w 489615"/>
                  <a:gd name="connsiteY4" fmla="*/ 457663 h 523355"/>
                  <a:gd name="connsiteX5" fmla="*/ 228775 w 489615"/>
                  <a:gd name="connsiteY5" fmla="*/ 509422 h 523355"/>
                  <a:gd name="connsiteX6" fmla="*/ 332291 w 489615"/>
                  <a:gd name="connsiteY6" fmla="*/ 500795 h 523355"/>
                  <a:gd name="connsiteX7" fmla="*/ 409929 w 489615"/>
                  <a:gd name="connsiteY7" fmla="*/ 267882 h 523355"/>
                  <a:gd name="connsiteX8" fmla="*/ 478941 w 489615"/>
                  <a:gd name="connsiteY8" fmla="*/ 155739 h 523355"/>
                  <a:gd name="connsiteX9" fmla="*/ 168390 w 489615"/>
                  <a:gd name="connsiteY9" fmla="*/ 463 h 523355"/>
                  <a:gd name="connsiteX10" fmla="*/ 159763 w 489615"/>
                  <a:gd name="connsiteY10" fmla="*/ 86727 h 523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615" h="523355">
                    <a:moveTo>
                      <a:pt x="159763" y="86727"/>
                    </a:moveTo>
                    <a:cubicBezTo>
                      <a:pt x="145385" y="129859"/>
                      <a:pt x="106566" y="224750"/>
                      <a:pt x="82125" y="259256"/>
                    </a:cubicBezTo>
                    <a:cubicBezTo>
                      <a:pt x="57684" y="293762"/>
                      <a:pt x="26054" y="277946"/>
                      <a:pt x="13114" y="293761"/>
                    </a:cubicBezTo>
                    <a:cubicBezTo>
                      <a:pt x="174" y="309576"/>
                      <a:pt x="-4139" y="326829"/>
                      <a:pt x="4488" y="354146"/>
                    </a:cubicBezTo>
                    <a:cubicBezTo>
                      <a:pt x="13114" y="381463"/>
                      <a:pt x="27492" y="431784"/>
                      <a:pt x="64873" y="457663"/>
                    </a:cubicBezTo>
                    <a:cubicBezTo>
                      <a:pt x="102254" y="483542"/>
                      <a:pt x="184205" y="502233"/>
                      <a:pt x="228775" y="509422"/>
                    </a:cubicBezTo>
                    <a:cubicBezTo>
                      <a:pt x="273345" y="516611"/>
                      <a:pt x="302099" y="541052"/>
                      <a:pt x="332291" y="500795"/>
                    </a:cubicBezTo>
                    <a:cubicBezTo>
                      <a:pt x="362483" y="460538"/>
                      <a:pt x="385487" y="325391"/>
                      <a:pt x="409929" y="267882"/>
                    </a:cubicBezTo>
                    <a:cubicBezTo>
                      <a:pt x="434371" y="210373"/>
                      <a:pt x="519197" y="200309"/>
                      <a:pt x="478941" y="155739"/>
                    </a:cubicBezTo>
                    <a:cubicBezTo>
                      <a:pt x="438685" y="111169"/>
                      <a:pt x="220148" y="6214"/>
                      <a:pt x="168390" y="463"/>
                    </a:cubicBezTo>
                    <a:cubicBezTo>
                      <a:pt x="116632" y="-5288"/>
                      <a:pt x="174141" y="43595"/>
                      <a:pt x="159763" y="86727"/>
                    </a:cubicBezTo>
                    <a:close/>
                  </a:path>
                </a:pathLst>
              </a:custGeom>
              <a:solidFill>
                <a:srgbClr val="C1E4FE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918C4FF7-F649-E707-0BB6-8629E83F3877}"/>
                  </a:ext>
                </a:extLst>
              </p:cNvPr>
              <p:cNvSpPr/>
              <p:nvPr/>
            </p:nvSpPr>
            <p:spPr>
              <a:xfrm rot="19894958">
                <a:off x="5585513" y="6695958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136E19C0-4CA2-6AF8-DE11-54F75FF27ED0}"/>
                  </a:ext>
                </a:extLst>
              </p:cNvPr>
              <p:cNvSpPr/>
              <p:nvPr/>
            </p:nvSpPr>
            <p:spPr>
              <a:xfrm rot="17454497">
                <a:off x="5770678" y="6882341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8807B641-57BC-B5B1-0BBE-B5553BEBCA9C}"/>
                  </a:ext>
                </a:extLst>
              </p:cNvPr>
              <p:cNvSpPr/>
              <p:nvPr/>
            </p:nvSpPr>
            <p:spPr>
              <a:xfrm rot="17120930">
                <a:off x="6106468" y="6995817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36" name="Oval 135">
              <a:extLst>
                <a:ext uri="{FF2B5EF4-FFF2-40B4-BE49-F238E27FC236}">
                  <a16:creationId xmlns="" xmlns:a16="http://schemas.microsoft.com/office/drawing/2014/main" id="{40D54D70-524F-4EC3-AA35-6AA8E2C61DAD}"/>
                </a:ext>
              </a:extLst>
            </p:cNvPr>
            <p:cNvSpPr/>
            <p:nvPr/>
          </p:nvSpPr>
          <p:spPr>
            <a:xfrm rot="2412676">
              <a:off x="2649116" y="4621632"/>
              <a:ext cx="1095466" cy="667692"/>
            </a:xfrm>
            <a:prstGeom prst="ellipse">
              <a:avLst/>
            </a:prstGeom>
            <a:solidFill>
              <a:srgbClr val="CDE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42553AB6-F3C2-78AA-FA0A-580BB1FBDDF4}"/>
                </a:ext>
              </a:extLst>
            </p:cNvPr>
            <p:cNvSpPr/>
            <p:nvPr/>
          </p:nvSpPr>
          <p:spPr>
            <a:xfrm>
              <a:off x="3138064" y="3555797"/>
              <a:ext cx="1353178" cy="1557622"/>
            </a:xfrm>
            <a:custGeom>
              <a:avLst/>
              <a:gdLst>
                <a:gd name="connsiteX0" fmla="*/ 1511339 w 2366977"/>
                <a:gd name="connsiteY0" fmla="*/ 29598 h 2308516"/>
                <a:gd name="connsiteX1" fmla="*/ 985559 w 2366977"/>
                <a:gd name="connsiteY1" fmla="*/ 21978 h 2308516"/>
                <a:gd name="connsiteX2" fmla="*/ 756959 w 2366977"/>
                <a:gd name="connsiteY2" fmla="*/ 6738 h 2308516"/>
                <a:gd name="connsiteX3" fmla="*/ 452159 w 2366977"/>
                <a:gd name="connsiteY3" fmla="*/ 143898 h 2308516"/>
                <a:gd name="connsiteX4" fmla="*/ 170219 w 2366977"/>
                <a:gd name="connsiteY4" fmla="*/ 486798 h 2308516"/>
                <a:gd name="connsiteX5" fmla="*/ 10199 w 2366977"/>
                <a:gd name="connsiteY5" fmla="*/ 1035438 h 2308516"/>
                <a:gd name="connsiteX6" fmla="*/ 33059 w 2366977"/>
                <a:gd name="connsiteY6" fmla="*/ 1462158 h 2308516"/>
                <a:gd name="connsiteX7" fmla="*/ 170219 w 2366977"/>
                <a:gd name="connsiteY7" fmla="*/ 1835538 h 2308516"/>
                <a:gd name="connsiteX8" fmla="*/ 520739 w 2366977"/>
                <a:gd name="connsiteY8" fmla="*/ 2224158 h 2308516"/>
                <a:gd name="connsiteX9" fmla="*/ 802679 w 2366977"/>
                <a:gd name="connsiteY9" fmla="*/ 2292738 h 2308516"/>
                <a:gd name="connsiteX10" fmla="*/ 1092239 w 2366977"/>
                <a:gd name="connsiteY10" fmla="*/ 2285118 h 2308516"/>
                <a:gd name="connsiteX11" fmla="*/ 1252259 w 2366977"/>
                <a:gd name="connsiteY11" fmla="*/ 2285118 h 2308516"/>
                <a:gd name="connsiteX12" fmla="*/ 1610399 w 2366977"/>
                <a:gd name="connsiteY12" fmla="*/ 2300358 h 2308516"/>
                <a:gd name="connsiteX13" fmla="*/ 1960919 w 2366977"/>
                <a:gd name="connsiteY13" fmla="*/ 2140338 h 2308516"/>
                <a:gd name="connsiteX14" fmla="*/ 2219999 w 2366977"/>
                <a:gd name="connsiteY14" fmla="*/ 1782198 h 2308516"/>
                <a:gd name="connsiteX15" fmla="*/ 2364779 w 2366977"/>
                <a:gd name="connsiteY15" fmla="*/ 1302138 h 2308516"/>
                <a:gd name="connsiteX16" fmla="*/ 2288579 w 2366977"/>
                <a:gd name="connsiteY16" fmla="*/ 654438 h 2308516"/>
                <a:gd name="connsiteX17" fmla="*/ 2044739 w 2366977"/>
                <a:gd name="connsiteY17" fmla="*/ 242958 h 2308516"/>
                <a:gd name="connsiteX18" fmla="*/ 1717079 w 2366977"/>
                <a:gd name="connsiteY18" fmla="*/ 37218 h 2308516"/>
                <a:gd name="connsiteX19" fmla="*/ 1511339 w 2366977"/>
                <a:gd name="connsiteY19" fmla="*/ 29598 h 230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66977" h="2308516">
                  <a:moveTo>
                    <a:pt x="1511339" y="29598"/>
                  </a:moveTo>
                  <a:lnTo>
                    <a:pt x="985559" y="21978"/>
                  </a:lnTo>
                  <a:cubicBezTo>
                    <a:pt x="859829" y="18168"/>
                    <a:pt x="845859" y="-13582"/>
                    <a:pt x="756959" y="6738"/>
                  </a:cubicBezTo>
                  <a:cubicBezTo>
                    <a:pt x="668059" y="27058"/>
                    <a:pt x="549949" y="63888"/>
                    <a:pt x="452159" y="143898"/>
                  </a:cubicBezTo>
                  <a:cubicBezTo>
                    <a:pt x="354369" y="223908"/>
                    <a:pt x="243879" y="338208"/>
                    <a:pt x="170219" y="486798"/>
                  </a:cubicBezTo>
                  <a:cubicBezTo>
                    <a:pt x="96559" y="635388"/>
                    <a:pt x="33059" y="872878"/>
                    <a:pt x="10199" y="1035438"/>
                  </a:cubicBezTo>
                  <a:cubicBezTo>
                    <a:pt x="-12661" y="1197998"/>
                    <a:pt x="6389" y="1328808"/>
                    <a:pt x="33059" y="1462158"/>
                  </a:cubicBezTo>
                  <a:cubicBezTo>
                    <a:pt x="59729" y="1595508"/>
                    <a:pt x="88939" y="1708538"/>
                    <a:pt x="170219" y="1835538"/>
                  </a:cubicBezTo>
                  <a:cubicBezTo>
                    <a:pt x="251499" y="1962538"/>
                    <a:pt x="415329" y="2147958"/>
                    <a:pt x="520739" y="2224158"/>
                  </a:cubicBezTo>
                  <a:cubicBezTo>
                    <a:pt x="626149" y="2300358"/>
                    <a:pt x="707429" y="2282578"/>
                    <a:pt x="802679" y="2292738"/>
                  </a:cubicBezTo>
                  <a:cubicBezTo>
                    <a:pt x="897929" y="2302898"/>
                    <a:pt x="1017309" y="2286388"/>
                    <a:pt x="1092239" y="2285118"/>
                  </a:cubicBezTo>
                  <a:cubicBezTo>
                    <a:pt x="1167169" y="2283848"/>
                    <a:pt x="1165899" y="2282578"/>
                    <a:pt x="1252259" y="2285118"/>
                  </a:cubicBezTo>
                  <a:cubicBezTo>
                    <a:pt x="1338619" y="2287658"/>
                    <a:pt x="1492289" y="2324488"/>
                    <a:pt x="1610399" y="2300358"/>
                  </a:cubicBezTo>
                  <a:cubicBezTo>
                    <a:pt x="1728509" y="2276228"/>
                    <a:pt x="1859319" y="2226698"/>
                    <a:pt x="1960919" y="2140338"/>
                  </a:cubicBezTo>
                  <a:cubicBezTo>
                    <a:pt x="2062519" y="2053978"/>
                    <a:pt x="2152689" y="1921898"/>
                    <a:pt x="2219999" y="1782198"/>
                  </a:cubicBezTo>
                  <a:cubicBezTo>
                    <a:pt x="2287309" y="1642498"/>
                    <a:pt x="2353349" y="1490098"/>
                    <a:pt x="2364779" y="1302138"/>
                  </a:cubicBezTo>
                  <a:cubicBezTo>
                    <a:pt x="2376209" y="1114178"/>
                    <a:pt x="2341919" y="830968"/>
                    <a:pt x="2288579" y="654438"/>
                  </a:cubicBezTo>
                  <a:cubicBezTo>
                    <a:pt x="2235239" y="477908"/>
                    <a:pt x="2139989" y="345828"/>
                    <a:pt x="2044739" y="242958"/>
                  </a:cubicBezTo>
                  <a:cubicBezTo>
                    <a:pt x="1949489" y="140088"/>
                    <a:pt x="1802169" y="74048"/>
                    <a:pt x="1717079" y="37218"/>
                  </a:cubicBezTo>
                  <a:cubicBezTo>
                    <a:pt x="1631989" y="388"/>
                    <a:pt x="1633259" y="32138"/>
                    <a:pt x="1511339" y="29598"/>
                  </a:cubicBezTo>
                  <a:close/>
                </a:path>
              </a:pathLst>
            </a:custGeom>
            <a:solidFill>
              <a:srgbClr val="E4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aphicFrame>
        <p:nvGraphicFramePr>
          <p:cNvPr id="193" name="Table 1187">
            <a:extLst>
              <a:ext uri="{FF2B5EF4-FFF2-40B4-BE49-F238E27FC236}">
                <a16:creationId xmlns="" xmlns:a16="http://schemas.microsoft.com/office/drawing/2014/main" id="{9CEDD568-61AB-5351-9E83-B000317C0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204700"/>
              </p:ext>
            </p:extLst>
          </p:nvPr>
        </p:nvGraphicFramePr>
        <p:xfrm>
          <a:off x="2428608" y="4795482"/>
          <a:ext cx="7803668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01834">
                  <a:extLst>
                    <a:ext uri="{9D8B030D-6E8A-4147-A177-3AD203B41FA5}">
                      <a16:colId xmlns="" xmlns:a16="http://schemas.microsoft.com/office/drawing/2014/main" val="3257132399"/>
                    </a:ext>
                  </a:extLst>
                </a:gridCol>
                <a:gridCol w="3901834">
                  <a:extLst>
                    <a:ext uri="{9D8B030D-6E8A-4147-A177-3AD203B41FA5}">
                      <a16:colId xmlns="" xmlns:a16="http://schemas.microsoft.com/office/drawing/2014/main" val="3814143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8942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5154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30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68E1C5-8314-4D23-BAE3-7B8EFDE37DB4}"/>
              </a:ext>
            </a:extLst>
          </p:cNvPr>
          <p:cNvSpPr txBox="1"/>
          <p:nvPr/>
        </p:nvSpPr>
        <p:spPr>
          <a:xfrm>
            <a:off x="4703361" y="6037971"/>
            <a:ext cx="428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Ruộng bậc thang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Top 6 ruộng bậc thang đẹp nhất Việt Nam mà bạn không thể bỏ lỡ">
            <a:extLst>
              <a:ext uri="{FF2B5EF4-FFF2-40B4-BE49-F238E27FC236}">
                <a16:creationId xmlns="" xmlns:a16="http://schemas.microsoft.com/office/drawing/2014/main" id="{5C753BEE-04A7-3E99-78B2-41BB93C5D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8" y="124861"/>
            <a:ext cx="10203069" cy="573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02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7DAB1D8-84CE-42DF-BEBD-02347FCD3BEB}"/>
              </a:ext>
            </a:extLst>
          </p:cNvPr>
          <p:cNvSpPr txBox="1"/>
          <p:nvPr/>
        </p:nvSpPr>
        <p:spPr>
          <a:xfrm>
            <a:off x="4608273" y="5683851"/>
            <a:ext cx="3365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gập ghềnh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050" name="Picture 2" descr="Con Đường Gập Ghềnh Trong Rừng Hình ảnh Sẵn có - Tải xuống Hình ảnh Ngay  bây giờ - Ao, Bùn - Bụi, Bụi - Hiện tượng tự nhiên - iStock">
            <a:extLst>
              <a:ext uri="{FF2B5EF4-FFF2-40B4-BE49-F238E27FC236}">
                <a16:creationId xmlns="" xmlns:a16="http://schemas.microsoft.com/office/drawing/2014/main" id="{EBDF845A-ACF7-48F6-09A9-F6F9BD7F1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659"/>
            <a:ext cx="7593786" cy="505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 đường &quot;nhún nhảy&quot; gập ghềnh như sóng biển, xem clip thôi mà ai cũng  thấy &quot;buồn nôn&quot;">
            <a:extLst>
              <a:ext uri="{FF2B5EF4-FFF2-40B4-BE49-F238E27FC236}">
                <a16:creationId xmlns="" xmlns:a16="http://schemas.microsoft.com/office/drawing/2014/main" id="{D63CAA52-2AA2-F982-90B0-275A7B89C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6"/>
          <a:stretch/>
        </p:blipFill>
        <p:spPr bwMode="auto">
          <a:xfrm>
            <a:off x="7620000" y="367748"/>
            <a:ext cx="4572000" cy="504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83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82C9BF3-2780-481B-9FEB-2A72C6C8B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29460" cy="50327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6B6DEB1-0ACF-4AAB-AE8A-609B2B1C1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09" y="1"/>
            <a:ext cx="5998591" cy="5032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B5F16C4-9451-4E4C-AFDC-A54FB8F99A53}"/>
              </a:ext>
            </a:extLst>
          </p:cNvPr>
          <p:cNvSpPr txBox="1"/>
          <p:nvPr/>
        </p:nvSpPr>
        <p:spPr>
          <a:xfrm>
            <a:off x="4954094" y="5195537"/>
            <a:ext cx="3242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ngoằn ngoèo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1C6C71-E25C-4309-A13F-304196C65AB1}"/>
              </a:ext>
            </a:extLst>
          </p:cNvPr>
          <p:cNvSpPr txBox="1"/>
          <p:nvPr/>
        </p:nvSpPr>
        <p:spPr>
          <a:xfrm>
            <a:off x="5131634" y="5780312"/>
            <a:ext cx="2303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uốn lượn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C74FDC-1073-4A6A-9206-92BF1092BAAC}"/>
              </a:ext>
            </a:extLst>
          </p:cNvPr>
          <p:cNvSpPr txBox="1"/>
          <p:nvPr/>
        </p:nvSpPr>
        <p:spPr>
          <a:xfrm>
            <a:off x="5131634" y="6273225"/>
            <a:ext cx="190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quanh co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54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03030A4-BD1D-480E-B85C-50FF7B91D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D1EC44F-7D14-4905-B65D-D611DF9E874E}"/>
              </a:ext>
            </a:extLst>
          </p:cNvPr>
          <p:cNvSpPr/>
          <p:nvPr/>
        </p:nvSpPr>
        <p:spPr>
          <a:xfrm>
            <a:off x="178676" y="115615"/>
            <a:ext cx="11845157" cy="6621516"/>
          </a:xfrm>
          <a:prstGeom prst="roundRect">
            <a:avLst>
              <a:gd name="adj" fmla="val 11162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4D28008-CEFA-4968-87F5-DF478308609D}"/>
              </a:ext>
            </a:extLst>
          </p:cNvPr>
          <p:cNvSpPr txBox="1"/>
          <p:nvPr/>
        </p:nvSpPr>
        <p:spPr>
          <a:xfrm>
            <a:off x="781050" y="427907"/>
            <a:ext cx="10666309" cy="646327"/>
          </a:xfrm>
          <a:prstGeom prst="rect">
            <a:avLst/>
          </a:prstGeom>
          <a:noFill/>
        </p:spPr>
        <p:txBody>
          <a:bodyPr wrap="square" lIns="91396" tIns="45718" rIns="91396" bIns="4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2.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Đặt 2 - 3 câu với từ ngữ tìm được ở bài tập 1.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CC8A02A-12C7-4988-9F96-FC76DAE3D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995" y="2184640"/>
            <a:ext cx="7851579" cy="102569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C6C1E0F-B66D-5DFC-4A09-DD9CD68BBEC4}"/>
              </a:ext>
            </a:extLst>
          </p:cNvPr>
          <p:cNvGrpSpPr/>
          <p:nvPr/>
        </p:nvGrpSpPr>
        <p:grpSpPr>
          <a:xfrm>
            <a:off x="-118426" y="3470111"/>
            <a:ext cx="2906955" cy="3361304"/>
            <a:chOff x="1085454" y="22287"/>
            <a:chExt cx="5734743" cy="6631068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535A1ED7-A7FD-F141-BF51-498F235339A4}"/>
                </a:ext>
              </a:extLst>
            </p:cNvPr>
            <p:cNvGrpSpPr/>
            <p:nvPr/>
          </p:nvGrpSpPr>
          <p:grpSpPr>
            <a:xfrm rot="782074" flipH="1">
              <a:off x="4348744" y="2902939"/>
              <a:ext cx="1945753" cy="1117580"/>
              <a:chOff x="8714428" y="3947702"/>
              <a:chExt cx="521689" cy="419893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A26BE13C-20F1-82B3-8650-8C0ED9B4758A}"/>
                  </a:ext>
                </a:extLst>
              </p:cNvPr>
              <p:cNvSpPr/>
              <p:nvPr/>
            </p:nvSpPr>
            <p:spPr>
              <a:xfrm>
                <a:off x="8714428" y="3947702"/>
                <a:ext cx="521689" cy="419893"/>
              </a:xfrm>
              <a:custGeom>
                <a:avLst/>
                <a:gdLst>
                  <a:gd name="connsiteX0" fmla="*/ 466304 w 521689"/>
                  <a:gd name="connsiteY0" fmla="*/ 160393 h 419893"/>
                  <a:gd name="connsiteX1" fmla="*/ 252944 w 521689"/>
                  <a:gd name="connsiteY1" fmla="*/ 53713 h 419893"/>
                  <a:gd name="connsiteX2" fmla="*/ 184364 w 521689"/>
                  <a:gd name="connsiteY2" fmla="*/ 373 h 419893"/>
                  <a:gd name="connsiteX3" fmla="*/ 70064 w 521689"/>
                  <a:gd name="connsiteY3" fmla="*/ 38473 h 419893"/>
                  <a:gd name="connsiteX4" fmla="*/ 9104 w 521689"/>
                  <a:gd name="connsiteY4" fmla="*/ 183253 h 419893"/>
                  <a:gd name="connsiteX5" fmla="*/ 9104 w 521689"/>
                  <a:gd name="connsiteY5" fmla="*/ 305173 h 419893"/>
                  <a:gd name="connsiteX6" fmla="*/ 92924 w 521689"/>
                  <a:gd name="connsiteY6" fmla="*/ 381373 h 419893"/>
                  <a:gd name="connsiteX7" fmla="*/ 344384 w 521689"/>
                  <a:gd name="connsiteY7" fmla="*/ 419473 h 419893"/>
                  <a:gd name="connsiteX8" fmla="*/ 512024 w 521689"/>
                  <a:gd name="connsiteY8" fmla="*/ 358513 h 419893"/>
                  <a:gd name="connsiteX9" fmla="*/ 466304 w 521689"/>
                  <a:gd name="connsiteY9" fmla="*/ 160393 h 41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1689" h="419893">
                    <a:moveTo>
                      <a:pt x="466304" y="160393"/>
                    </a:moveTo>
                    <a:cubicBezTo>
                      <a:pt x="423124" y="109593"/>
                      <a:pt x="299934" y="80383"/>
                      <a:pt x="252944" y="53713"/>
                    </a:cubicBezTo>
                    <a:cubicBezTo>
                      <a:pt x="205954" y="27043"/>
                      <a:pt x="214844" y="2913"/>
                      <a:pt x="184364" y="373"/>
                    </a:cubicBezTo>
                    <a:cubicBezTo>
                      <a:pt x="153884" y="-2167"/>
                      <a:pt x="99274" y="7993"/>
                      <a:pt x="70064" y="38473"/>
                    </a:cubicBezTo>
                    <a:cubicBezTo>
                      <a:pt x="40854" y="68953"/>
                      <a:pt x="19264" y="138803"/>
                      <a:pt x="9104" y="183253"/>
                    </a:cubicBezTo>
                    <a:cubicBezTo>
                      <a:pt x="-1056" y="227703"/>
                      <a:pt x="-4866" y="272153"/>
                      <a:pt x="9104" y="305173"/>
                    </a:cubicBezTo>
                    <a:cubicBezTo>
                      <a:pt x="23074" y="338193"/>
                      <a:pt x="37044" y="362323"/>
                      <a:pt x="92924" y="381373"/>
                    </a:cubicBezTo>
                    <a:cubicBezTo>
                      <a:pt x="148804" y="400423"/>
                      <a:pt x="274534" y="423283"/>
                      <a:pt x="344384" y="419473"/>
                    </a:cubicBezTo>
                    <a:cubicBezTo>
                      <a:pt x="414234" y="415663"/>
                      <a:pt x="486624" y="399153"/>
                      <a:pt x="512024" y="358513"/>
                    </a:cubicBezTo>
                    <a:cubicBezTo>
                      <a:pt x="537424" y="317873"/>
                      <a:pt x="509484" y="211193"/>
                      <a:pt x="466304" y="160393"/>
                    </a:cubicBezTo>
                    <a:close/>
                  </a:path>
                </a:pathLst>
              </a:custGeom>
              <a:solidFill>
                <a:srgbClr val="CCE6F6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EB793191-942A-9325-D842-60AA07027AF0}"/>
                  </a:ext>
                </a:extLst>
              </p:cNvPr>
              <p:cNvSpPr/>
              <p:nvPr/>
            </p:nvSpPr>
            <p:spPr>
              <a:xfrm rot="1249757">
                <a:off x="8749867" y="4003344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25C6443C-42A0-63A8-BC25-54247EBBBA57}"/>
                  </a:ext>
                </a:extLst>
              </p:cNvPr>
              <p:cNvSpPr/>
              <p:nvPr/>
            </p:nvSpPr>
            <p:spPr>
              <a:xfrm rot="1045018">
                <a:off x="8717146" y="4095729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B1E106CA-F2A6-5296-3A46-667E19CC8CDB}"/>
                  </a:ext>
                </a:extLst>
              </p:cNvPr>
              <p:cNvSpPr/>
              <p:nvPr/>
            </p:nvSpPr>
            <p:spPr>
              <a:xfrm rot="20964916">
                <a:off x="8722621" y="4193663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BEB0840A-E999-5BD6-40AD-887C387E2FEB}"/>
                </a:ext>
              </a:extLst>
            </p:cNvPr>
            <p:cNvGrpSpPr/>
            <p:nvPr/>
          </p:nvGrpSpPr>
          <p:grpSpPr>
            <a:xfrm>
              <a:off x="4020641" y="4654716"/>
              <a:ext cx="1218019" cy="1844138"/>
              <a:chOff x="4020641" y="4654716"/>
              <a:chExt cx="1218019" cy="1844138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BF52DEBE-5064-6EB9-A81A-627716CDF453}"/>
                  </a:ext>
                </a:extLst>
              </p:cNvPr>
              <p:cNvSpPr/>
              <p:nvPr/>
            </p:nvSpPr>
            <p:spPr>
              <a:xfrm rot="20382613">
                <a:off x="4020641" y="4654716"/>
                <a:ext cx="1070785" cy="1833669"/>
              </a:xfrm>
              <a:custGeom>
                <a:avLst/>
                <a:gdLst>
                  <a:gd name="connsiteX0" fmla="*/ 515143 w 522214"/>
                  <a:gd name="connsiteY0" fmla="*/ 23107 h 726590"/>
                  <a:gd name="connsiteX1" fmla="*/ 477043 w 522214"/>
                  <a:gd name="connsiteY1" fmla="*/ 299332 h 726590"/>
                  <a:gd name="connsiteX2" fmla="*/ 457993 w 522214"/>
                  <a:gd name="connsiteY2" fmla="*/ 432682 h 726590"/>
                  <a:gd name="connsiteX3" fmla="*/ 496093 w 522214"/>
                  <a:gd name="connsiteY3" fmla="*/ 527932 h 726590"/>
                  <a:gd name="connsiteX4" fmla="*/ 515143 w 522214"/>
                  <a:gd name="connsiteY4" fmla="*/ 613657 h 726590"/>
                  <a:gd name="connsiteX5" fmla="*/ 372268 w 522214"/>
                  <a:gd name="connsiteY5" fmla="*/ 718432 h 726590"/>
                  <a:gd name="connsiteX6" fmla="*/ 105568 w 522214"/>
                  <a:gd name="connsiteY6" fmla="*/ 708907 h 726590"/>
                  <a:gd name="connsiteX7" fmla="*/ 793 w 522214"/>
                  <a:gd name="connsiteY7" fmla="*/ 623182 h 726590"/>
                  <a:gd name="connsiteX8" fmla="*/ 57943 w 522214"/>
                  <a:gd name="connsiteY8" fmla="*/ 451732 h 726590"/>
                  <a:gd name="connsiteX9" fmla="*/ 67468 w 522214"/>
                  <a:gd name="connsiteY9" fmla="*/ 318382 h 726590"/>
                  <a:gd name="connsiteX10" fmla="*/ 86518 w 522214"/>
                  <a:gd name="connsiteY10" fmla="*/ 127882 h 726590"/>
                  <a:gd name="connsiteX11" fmla="*/ 96043 w 522214"/>
                  <a:gd name="connsiteY11" fmla="*/ 70732 h 726590"/>
                  <a:gd name="connsiteX12" fmla="*/ 134143 w 522214"/>
                  <a:gd name="connsiteY12" fmla="*/ 13582 h 726590"/>
                  <a:gd name="connsiteX13" fmla="*/ 334168 w 522214"/>
                  <a:gd name="connsiteY13" fmla="*/ 13582 h 726590"/>
                  <a:gd name="connsiteX14" fmla="*/ 515143 w 522214"/>
                  <a:gd name="connsiteY14" fmla="*/ 23107 h 72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2214" h="726590">
                    <a:moveTo>
                      <a:pt x="515143" y="23107"/>
                    </a:moveTo>
                    <a:cubicBezTo>
                      <a:pt x="538956" y="70732"/>
                      <a:pt x="486568" y="231070"/>
                      <a:pt x="477043" y="299332"/>
                    </a:cubicBezTo>
                    <a:cubicBezTo>
                      <a:pt x="467518" y="367594"/>
                      <a:pt x="454818" y="394582"/>
                      <a:pt x="457993" y="432682"/>
                    </a:cubicBezTo>
                    <a:cubicBezTo>
                      <a:pt x="461168" y="470782"/>
                      <a:pt x="486568" y="497770"/>
                      <a:pt x="496093" y="527932"/>
                    </a:cubicBezTo>
                    <a:cubicBezTo>
                      <a:pt x="505618" y="558094"/>
                      <a:pt x="535780" y="581907"/>
                      <a:pt x="515143" y="613657"/>
                    </a:cubicBezTo>
                    <a:cubicBezTo>
                      <a:pt x="494506" y="645407"/>
                      <a:pt x="440530" y="702557"/>
                      <a:pt x="372268" y="718432"/>
                    </a:cubicBezTo>
                    <a:cubicBezTo>
                      <a:pt x="304006" y="734307"/>
                      <a:pt x="167480" y="724782"/>
                      <a:pt x="105568" y="708907"/>
                    </a:cubicBezTo>
                    <a:cubicBezTo>
                      <a:pt x="43655" y="693032"/>
                      <a:pt x="8730" y="666044"/>
                      <a:pt x="793" y="623182"/>
                    </a:cubicBezTo>
                    <a:cubicBezTo>
                      <a:pt x="-7144" y="580320"/>
                      <a:pt x="46830" y="502532"/>
                      <a:pt x="57943" y="451732"/>
                    </a:cubicBezTo>
                    <a:cubicBezTo>
                      <a:pt x="69055" y="400932"/>
                      <a:pt x="62705" y="372357"/>
                      <a:pt x="67468" y="318382"/>
                    </a:cubicBezTo>
                    <a:cubicBezTo>
                      <a:pt x="72231" y="264407"/>
                      <a:pt x="81756" y="169157"/>
                      <a:pt x="86518" y="127882"/>
                    </a:cubicBezTo>
                    <a:cubicBezTo>
                      <a:pt x="91280" y="86607"/>
                      <a:pt x="88106" y="89782"/>
                      <a:pt x="96043" y="70732"/>
                    </a:cubicBezTo>
                    <a:cubicBezTo>
                      <a:pt x="103980" y="51682"/>
                      <a:pt x="94455" y="23107"/>
                      <a:pt x="134143" y="13582"/>
                    </a:cubicBezTo>
                    <a:cubicBezTo>
                      <a:pt x="173830" y="4057"/>
                      <a:pt x="278606" y="10407"/>
                      <a:pt x="334168" y="13582"/>
                    </a:cubicBezTo>
                    <a:cubicBezTo>
                      <a:pt x="389730" y="16757"/>
                      <a:pt x="491330" y="-24518"/>
                      <a:pt x="515143" y="23107"/>
                    </a:cubicBezTo>
                    <a:close/>
                  </a:path>
                </a:pathLst>
              </a:custGeom>
              <a:solidFill>
                <a:srgbClr val="CCE6F6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074A8900-04F6-27C3-8A7E-5FB2BB603726}"/>
                  </a:ext>
                </a:extLst>
              </p:cNvPr>
              <p:cNvSpPr/>
              <p:nvPr/>
            </p:nvSpPr>
            <p:spPr>
              <a:xfrm rot="12380552">
                <a:off x="4974038" y="5932212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DF1DB01C-DB31-E240-5273-D0016B8BD4B9}"/>
                  </a:ext>
                </a:extLst>
              </p:cNvPr>
              <p:cNvSpPr/>
              <p:nvPr/>
            </p:nvSpPr>
            <p:spPr>
              <a:xfrm rot="14586516">
                <a:off x="4771021" y="6151957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37A5DD58-A4E8-86AD-4402-1BF992455C87}"/>
                  </a:ext>
                </a:extLst>
              </p:cNvPr>
              <p:cNvSpPr/>
              <p:nvPr/>
            </p:nvSpPr>
            <p:spPr>
              <a:xfrm rot="15958610">
                <a:off x="4469475" y="6226216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8B2637A2-DE88-8745-33DC-776FDD1647D9}"/>
                </a:ext>
              </a:extLst>
            </p:cNvPr>
            <p:cNvGrpSpPr/>
            <p:nvPr/>
          </p:nvGrpSpPr>
          <p:grpSpPr>
            <a:xfrm>
              <a:off x="2571274" y="2922172"/>
              <a:ext cx="2366977" cy="2511688"/>
              <a:chOff x="2714712" y="2934710"/>
              <a:chExt cx="2366977" cy="2511688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E2A0FF00-FBD5-74E0-E0BD-8506B99BE9D6}"/>
                  </a:ext>
                </a:extLst>
              </p:cNvPr>
              <p:cNvSpPr/>
              <p:nvPr/>
            </p:nvSpPr>
            <p:spPr>
              <a:xfrm>
                <a:off x="2714712" y="2934710"/>
                <a:ext cx="2366977" cy="2511688"/>
              </a:xfrm>
              <a:custGeom>
                <a:avLst/>
                <a:gdLst>
                  <a:gd name="connsiteX0" fmla="*/ 1511339 w 2366977"/>
                  <a:gd name="connsiteY0" fmla="*/ 29598 h 2308516"/>
                  <a:gd name="connsiteX1" fmla="*/ 985559 w 2366977"/>
                  <a:gd name="connsiteY1" fmla="*/ 21978 h 2308516"/>
                  <a:gd name="connsiteX2" fmla="*/ 756959 w 2366977"/>
                  <a:gd name="connsiteY2" fmla="*/ 6738 h 2308516"/>
                  <a:gd name="connsiteX3" fmla="*/ 452159 w 2366977"/>
                  <a:gd name="connsiteY3" fmla="*/ 143898 h 2308516"/>
                  <a:gd name="connsiteX4" fmla="*/ 170219 w 2366977"/>
                  <a:gd name="connsiteY4" fmla="*/ 486798 h 2308516"/>
                  <a:gd name="connsiteX5" fmla="*/ 10199 w 2366977"/>
                  <a:gd name="connsiteY5" fmla="*/ 1035438 h 2308516"/>
                  <a:gd name="connsiteX6" fmla="*/ 33059 w 2366977"/>
                  <a:gd name="connsiteY6" fmla="*/ 1462158 h 2308516"/>
                  <a:gd name="connsiteX7" fmla="*/ 170219 w 2366977"/>
                  <a:gd name="connsiteY7" fmla="*/ 1835538 h 2308516"/>
                  <a:gd name="connsiteX8" fmla="*/ 520739 w 2366977"/>
                  <a:gd name="connsiteY8" fmla="*/ 2224158 h 2308516"/>
                  <a:gd name="connsiteX9" fmla="*/ 802679 w 2366977"/>
                  <a:gd name="connsiteY9" fmla="*/ 2292738 h 2308516"/>
                  <a:gd name="connsiteX10" fmla="*/ 1092239 w 2366977"/>
                  <a:gd name="connsiteY10" fmla="*/ 2285118 h 2308516"/>
                  <a:gd name="connsiteX11" fmla="*/ 1252259 w 2366977"/>
                  <a:gd name="connsiteY11" fmla="*/ 2285118 h 2308516"/>
                  <a:gd name="connsiteX12" fmla="*/ 1610399 w 2366977"/>
                  <a:gd name="connsiteY12" fmla="*/ 2300358 h 2308516"/>
                  <a:gd name="connsiteX13" fmla="*/ 1960919 w 2366977"/>
                  <a:gd name="connsiteY13" fmla="*/ 2140338 h 2308516"/>
                  <a:gd name="connsiteX14" fmla="*/ 2219999 w 2366977"/>
                  <a:gd name="connsiteY14" fmla="*/ 1782198 h 2308516"/>
                  <a:gd name="connsiteX15" fmla="*/ 2364779 w 2366977"/>
                  <a:gd name="connsiteY15" fmla="*/ 1302138 h 2308516"/>
                  <a:gd name="connsiteX16" fmla="*/ 2288579 w 2366977"/>
                  <a:gd name="connsiteY16" fmla="*/ 654438 h 2308516"/>
                  <a:gd name="connsiteX17" fmla="*/ 2044739 w 2366977"/>
                  <a:gd name="connsiteY17" fmla="*/ 242958 h 2308516"/>
                  <a:gd name="connsiteX18" fmla="*/ 1717079 w 2366977"/>
                  <a:gd name="connsiteY18" fmla="*/ 37218 h 2308516"/>
                  <a:gd name="connsiteX19" fmla="*/ 1511339 w 2366977"/>
                  <a:gd name="connsiteY19" fmla="*/ 29598 h 2308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66977" h="2308516">
                    <a:moveTo>
                      <a:pt x="1511339" y="29598"/>
                    </a:moveTo>
                    <a:lnTo>
                      <a:pt x="985559" y="21978"/>
                    </a:lnTo>
                    <a:cubicBezTo>
                      <a:pt x="859829" y="18168"/>
                      <a:pt x="845859" y="-13582"/>
                      <a:pt x="756959" y="6738"/>
                    </a:cubicBezTo>
                    <a:cubicBezTo>
                      <a:pt x="668059" y="27058"/>
                      <a:pt x="549949" y="63888"/>
                      <a:pt x="452159" y="143898"/>
                    </a:cubicBezTo>
                    <a:cubicBezTo>
                      <a:pt x="354369" y="223908"/>
                      <a:pt x="243879" y="338208"/>
                      <a:pt x="170219" y="486798"/>
                    </a:cubicBezTo>
                    <a:cubicBezTo>
                      <a:pt x="96559" y="635388"/>
                      <a:pt x="33059" y="872878"/>
                      <a:pt x="10199" y="1035438"/>
                    </a:cubicBezTo>
                    <a:cubicBezTo>
                      <a:pt x="-12661" y="1197998"/>
                      <a:pt x="6389" y="1328808"/>
                      <a:pt x="33059" y="1462158"/>
                    </a:cubicBezTo>
                    <a:cubicBezTo>
                      <a:pt x="59729" y="1595508"/>
                      <a:pt x="88939" y="1708538"/>
                      <a:pt x="170219" y="1835538"/>
                    </a:cubicBezTo>
                    <a:cubicBezTo>
                      <a:pt x="251499" y="1962538"/>
                      <a:pt x="415329" y="2147958"/>
                      <a:pt x="520739" y="2224158"/>
                    </a:cubicBezTo>
                    <a:cubicBezTo>
                      <a:pt x="626149" y="2300358"/>
                      <a:pt x="707429" y="2282578"/>
                      <a:pt x="802679" y="2292738"/>
                    </a:cubicBezTo>
                    <a:cubicBezTo>
                      <a:pt x="897929" y="2302898"/>
                      <a:pt x="1017309" y="2286388"/>
                      <a:pt x="1092239" y="2285118"/>
                    </a:cubicBezTo>
                    <a:cubicBezTo>
                      <a:pt x="1167169" y="2283848"/>
                      <a:pt x="1165899" y="2282578"/>
                      <a:pt x="1252259" y="2285118"/>
                    </a:cubicBezTo>
                    <a:cubicBezTo>
                      <a:pt x="1338619" y="2287658"/>
                      <a:pt x="1492289" y="2324488"/>
                      <a:pt x="1610399" y="2300358"/>
                    </a:cubicBezTo>
                    <a:cubicBezTo>
                      <a:pt x="1728509" y="2276228"/>
                      <a:pt x="1859319" y="2226698"/>
                      <a:pt x="1960919" y="2140338"/>
                    </a:cubicBezTo>
                    <a:cubicBezTo>
                      <a:pt x="2062519" y="2053978"/>
                      <a:pt x="2152689" y="1921898"/>
                      <a:pt x="2219999" y="1782198"/>
                    </a:cubicBezTo>
                    <a:cubicBezTo>
                      <a:pt x="2287309" y="1642498"/>
                      <a:pt x="2353349" y="1490098"/>
                      <a:pt x="2364779" y="1302138"/>
                    </a:cubicBezTo>
                    <a:cubicBezTo>
                      <a:pt x="2376209" y="1114178"/>
                      <a:pt x="2341919" y="830968"/>
                      <a:pt x="2288579" y="654438"/>
                    </a:cubicBezTo>
                    <a:cubicBezTo>
                      <a:pt x="2235239" y="477908"/>
                      <a:pt x="2139989" y="345828"/>
                      <a:pt x="2044739" y="242958"/>
                    </a:cubicBezTo>
                    <a:cubicBezTo>
                      <a:pt x="1949489" y="140088"/>
                      <a:pt x="1802169" y="74048"/>
                      <a:pt x="1717079" y="37218"/>
                    </a:cubicBezTo>
                    <a:cubicBezTo>
                      <a:pt x="1631989" y="388"/>
                      <a:pt x="1633259" y="32138"/>
                      <a:pt x="1511339" y="29598"/>
                    </a:cubicBezTo>
                    <a:close/>
                  </a:path>
                </a:pathLst>
              </a:custGeom>
              <a:solidFill>
                <a:srgbClr val="CCE6F6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6" name="Picture 4" descr="Hình ảnh Cà Vạt Nơ đen Thắt Nơ đơn Giản điềm Tĩnh PNG , Thắt Nơ, Cái Nơ  đen, Thắt Nơ PNG miễn phí tải tập tin PSDComment và Vector">
                <a:extLst>
                  <a:ext uri="{FF2B5EF4-FFF2-40B4-BE49-F238E27FC236}">
                    <a16:creationId xmlns="" xmlns:a16="http://schemas.microsoft.com/office/drawing/2014/main" id="{0BEBCDD9-CDC9-2C7D-0D82-F62A0AFC8A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7813" r="94219">
                            <a14:foregroundMark x1="7813" y1="49688" x2="7813" y2="49688"/>
                            <a14:foregroundMark x1="94219" y1="47813" x2="94219" y2="4781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86" t="27085" b="26519"/>
              <a:stretch/>
            </p:blipFill>
            <p:spPr bwMode="auto">
              <a:xfrm>
                <a:off x="3482792" y="3103976"/>
                <a:ext cx="892236" cy="432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0E33751B-AD83-4BF7-28F7-220E71D170BF}"/>
                </a:ext>
              </a:extLst>
            </p:cNvPr>
            <p:cNvGrpSpPr/>
            <p:nvPr/>
          </p:nvGrpSpPr>
          <p:grpSpPr>
            <a:xfrm rot="1438342">
              <a:off x="1397194" y="632654"/>
              <a:ext cx="1428850" cy="2206242"/>
              <a:chOff x="4915372" y="3241466"/>
              <a:chExt cx="958097" cy="1470949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EFF8C2EF-D59F-1F46-53EC-1947D1731479}"/>
                  </a:ext>
                </a:extLst>
              </p:cNvPr>
              <p:cNvSpPr/>
              <p:nvPr/>
            </p:nvSpPr>
            <p:spPr>
              <a:xfrm>
                <a:off x="4915372" y="3241466"/>
                <a:ext cx="958097" cy="1470949"/>
              </a:xfrm>
              <a:custGeom>
                <a:avLst/>
                <a:gdLst>
                  <a:gd name="connsiteX0" fmla="*/ 789759 w 817751"/>
                  <a:gd name="connsiteY0" fmla="*/ 246682 h 1272704"/>
                  <a:gd name="connsiteX1" fmla="*/ 584486 w 817751"/>
                  <a:gd name="connsiteY1" fmla="*/ 190698 h 1272704"/>
                  <a:gd name="connsiteX2" fmla="*/ 472518 w 817751"/>
                  <a:gd name="connsiteY2" fmla="*/ 97392 h 1272704"/>
                  <a:gd name="connsiteX3" fmla="*/ 323229 w 817751"/>
                  <a:gd name="connsiteY3" fmla="*/ 13416 h 1272704"/>
                  <a:gd name="connsiteX4" fmla="*/ 155278 w 817751"/>
                  <a:gd name="connsiteY4" fmla="*/ 32078 h 1272704"/>
                  <a:gd name="connsiteX5" fmla="*/ 80633 w 817751"/>
                  <a:gd name="connsiteY5" fmla="*/ 311996 h 1272704"/>
                  <a:gd name="connsiteX6" fmla="*/ 5988 w 817751"/>
                  <a:gd name="connsiteY6" fmla="*/ 498608 h 1272704"/>
                  <a:gd name="connsiteX7" fmla="*/ 24649 w 817751"/>
                  <a:gd name="connsiteY7" fmla="*/ 601245 h 1272704"/>
                  <a:gd name="connsiteX8" fmla="*/ 183269 w 817751"/>
                  <a:gd name="connsiteY8" fmla="*/ 647898 h 1272704"/>
                  <a:gd name="connsiteX9" fmla="*/ 201931 w 817751"/>
                  <a:gd name="connsiteY9" fmla="*/ 797188 h 1272704"/>
                  <a:gd name="connsiteX10" fmla="*/ 304567 w 817751"/>
                  <a:gd name="connsiteY10" fmla="*/ 937147 h 1272704"/>
                  <a:gd name="connsiteX11" fmla="*/ 341890 w 817751"/>
                  <a:gd name="connsiteY11" fmla="*/ 1077106 h 1272704"/>
                  <a:gd name="connsiteX12" fmla="*/ 360551 w 817751"/>
                  <a:gd name="connsiteY12" fmla="*/ 1217065 h 1272704"/>
                  <a:gd name="connsiteX13" fmla="*/ 472518 w 817751"/>
                  <a:gd name="connsiteY13" fmla="*/ 1263718 h 1272704"/>
                  <a:gd name="connsiteX14" fmla="*/ 705784 w 817751"/>
                  <a:gd name="connsiteY14" fmla="*/ 1049114 h 1272704"/>
                  <a:gd name="connsiteX15" fmla="*/ 789759 w 817751"/>
                  <a:gd name="connsiteY15" fmla="*/ 853171 h 1272704"/>
                  <a:gd name="connsiteX16" fmla="*/ 789759 w 817751"/>
                  <a:gd name="connsiteY16" fmla="*/ 638567 h 1272704"/>
                  <a:gd name="connsiteX17" fmla="*/ 817751 w 817751"/>
                  <a:gd name="connsiteY17" fmla="*/ 526600 h 1272704"/>
                  <a:gd name="connsiteX18" fmla="*/ 789759 w 817751"/>
                  <a:gd name="connsiteY18" fmla="*/ 405302 h 1272704"/>
                  <a:gd name="connsiteX19" fmla="*/ 789759 w 817751"/>
                  <a:gd name="connsiteY19" fmla="*/ 246682 h 12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17751" h="1272704">
                    <a:moveTo>
                      <a:pt x="789759" y="246682"/>
                    </a:moveTo>
                    <a:cubicBezTo>
                      <a:pt x="755547" y="210915"/>
                      <a:pt x="637359" y="215580"/>
                      <a:pt x="584486" y="190698"/>
                    </a:cubicBezTo>
                    <a:cubicBezTo>
                      <a:pt x="531613" y="165816"/>
                      <a:pt x="516061" y="126939"/>
                      <a:pt x="472518" y="97392"/>
                    </a:cubicBezTo>
                    <a:cubicBezTo>
                      <a:pt x="428975" y="67845"/>
                      <a:pt x="376102" y="24302"/>
                      <a:pt x="323229" y="13416"/>
                    </a:cubicBezTo>
                    <a:cubicBezTo>
                      <a:pt x="270356" y="2530"/>
                      <a:pt x="195711" y="-17685"/>
                      <a:pt x="155278" y="32078"/>
                    </a:cubicBezTo>
                    <a:cubicBezTo>
                      <a:pt x="114845" y="81841"/>
                      <a:pt x="105515" y="234241"/>
                      <a:pt x="80633" y="311996"/>
                    </a:cubicBezTo>
                    <a:cubicBezTo>
                      <a:pt x="55751" y="389751"/>
                      <a:pt x="15319" y="450400"/>
                      <a:pt x="5988" y="498608"/>
                    </a:cubicBezTo>
                    <a:cubicBezTo>
                      <a:pt x="-3343" y="546816"/>
                      <a:pt x="-4898" y="576363"/>
                      <a:pt x="24649" y="601245"/>
                    </a:cubicBezTo>
                    <a:cubicBezTo>
                      <a:pt x="54196" y="626127"/>
                      <a:pt x="153722" y="615241"/>
                      <a:pt x="183269" y="647898"/>
                    </a:cubicBezTo>
                    <a:cubicBezTo>
                      <a:pt x="212816" y="680555"/>
                      <a:pt x="181715" y="748980"/>
                      <a:pt x="201931" y="797188"/>
                    </a:cubicBezTo>
                    <a:cubicBezTo>
                      <a:pt x="222147" y="845396"/>
                      <a:pt x="281240" y="890494"/>
                      <a:pt x="304567" y="937147"/>
                    </a:cubicBezTo>
                    <a:cubicBezTo>
                      <a:pt x="327894" y="983800"/>
                      <a:pt x="332559" y="1030453"/>
                      <a:pt x="341890" y="1077106"/>
                    </a:cubicBezTo>
                    <a:cubicBezTo>
                      <a:pt x="351221" y="1123759"/>
                      <a:pt x="338780" y="1185963"/>
                      <a:pt x="360551" y="1217065"/>
                    </a:cubicBezTo>
                    <a:cubicBezTo>
                      <a:pt x="382322" y="1248167"/>
                      <a:pt x="414979" y="1291710"/>
                      <a:pt x="472518" y="1263718"/>
                    </a:cubicBezTo>
                    <a:cubicBezTo>
                      <a:pt x="530057" y="1235726"/>
                      <a:pt x="652910" y="1117539"/>
                      <a:pt x="705784" y="1049114"/>
                    </a:cubicBezTo>
                    <a:cubicBezTo>
                      <a:pt x="758657" y="980690"/>
                      <a:pt x="775763" y="921596"/>
                      <a:pt x="789759" y="853171"/>
                    </a:cubicBezTo>
                    <a:cubicBezTo>
                      <a:pt x="803755" y="784747"/>
                      <a:pt x="785094" y="692995"/>
                      <a:pt x="789759" y="638567"/>
                    </a:cubicBezTo>
                    <a:cubicBezTo>
                      <a:pt x="794424" y="584139"/>
                      <a:pt x="817751" y="565477"/>
                      <a:pt x="817751" y="526600"/>
                    </a:cubicBezTo>
                    <a:cubicBezTo>
                      <a:pt x="817751" y="487723"/>
                      <a:pt x="789759" y="445735"/>
                      <a:pt x="789759" y="405302"/>
                    </a:cubicBezTo>
                    <a:cubicBezTo>
                      <a:pt x="789759" y="364869"/>
                      <a:pt x="823971" y="282449"/>
                      <a:pt x="789759" y="246682"/>
                    </a:cubicBezTo>
                    <a:close/>
                  </a:path>
                </a:pathLst>
              </a:custGeom>
              <a:solidFill>
                <a:srgbClr val="CCE6F6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="" xmlns:a16="http://schemas.microsoft.com/office/drawing/2014/main" id="{55C8A0D0-5B41-2215-219E-C188A28E7B7B}"/>
                  </a:ext>
                </a:extLst>
              </p:cNvPr>
              <p:cNvGrpSpPr/>
              <p:nvPr/>
            </p:nvGrpSpPr>
            <p:grpSpPr>
              <a:xfrm>
                <a:off x="5000259" y="3300122"/>
                <a:ext cx="826200" cy="1310028"/>
                <a:chOff x="5000259" y="3300122"/>
                <a:chExt cx="826200" cy="1310028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="" xmlns:a16="http://schemas.microsoft.com/office/drawing/2014/main" id="{910C1928-9883-D609-F2AE-99CA2738B88D}"/>
                    </a:ext>
                  </a:extLst>
                </p:cNvPr>
                <p:cNvSpPr/>
                <p:nvPr/>
              </p:nvSpPr>
              <p:spPr>
                <a:xfrm>
                  <a:off x="5000259" y="3337446"/>
                  <a:ext cx="817751" cy="1272704"/>
                </a:xfrm>
                <a:custGeom>
                  <a:avLst/>
                  <a:gdLst>
                    <a:gd name="connsiteX0" fmla="*/ 789759 w 817751"/>
                    <a:gd name="connsiteY0" fmla="*/ 246682 h 1272704"/>
                    <a:gd name="connsiteX1" fmla="*/ 584486 w 817751"/>
                    <a:gd name="connsiteY1" fmla="*/ 190698 h 1272704"/>
                    <a:gd name="connsiteX2" fmla="*/ 472518 w 817751"/>
                    <a:gd name="connsiteY2" fmla="*/ 97392 h 1272704"/>
                    <a:gd name="connsiteX3" fmla="*/ 323229 w 817751"/>
                    <a:gd name="connsiteY3" fmla="*/ 13416 h 1272704"/>
                    <a:gd name="connsiteX4" fmla="*/ 155278 w 817751"/>
                    <a:gd name="connsiteY4" fmla="*/ 32078 h 1272704"/>
                    <a:gd name="connsiteX5" fmla="*/ 80633 w 817751"/>
                    <a:gd name="connsiteY5" fmla="*/ 311996 h 1272704"/>
                    <a:gd name="connsiteX6" fmla="*/ 5988 w 817751"/>
                    <a:gd name="connsiteY6" fmla="*/ 498608 h 1272704"/>
                    <a:gd name="connsiteX7" fmla="*/ 24649 w 817751"/>
                    <a:gd name="connsiteY7" fmla="*/ 601245 h 1272704"/>
                    <a:gd name="connsiteX8" fmla="*/ 183269 w 817751"/>
                    <a:gd name="connsiteY8" fmla="*/ 647898 h 1272704"/>
                    <a:gd name="connsiteX9" fmla="*/ 201931 w 817751"/>
                    <a:gd name="connsiteY9" fmla="*/ 797188 h 1272704"/>
                    <a:gd name="connsiteX10" fmla="*/ 304567 w 817751"/>
                    <a:gd name="connsiteY10" fmla="*/ 937147 h 1272704"/>
                    <a:gd name="connsiteX11" fmla="*/ 341890 w 817751"/>
                    <a:gd name="connsiteY11" fmla="*/ 1077106 h 1272704"/>
                    <a:gd name="connsiteX12" fmla="*/ 360551 w 817751"/>
                    <a:gd name="connsiteY12" fmla="*/ 1217065 h 1272704"/>
                    <a:gd name="connsiteX13" fmla="*/ 472518 w 817751"/>
                    <a:gd name="connsiteY13" fmla="*/ 1263718 h 1272704"/>
                    <a:gd name="connsiteX14" fmla="*/ 705784 w 817751"/>
                    <a:gd name="connsiteY14" fmla="*/ 1049114 h 1272704"/>
                    <a:gd name="connsiteX15" fmla="*/ 789759 w 817751"/>
                    <a:gd name="connsiteY15" fmla="*/ 853171 h 1272704"/>
                    <a:gd name="connsiteX16" fmla="*/ 789759 w 817751"/>
                    <a:gd name="connsiteY16" fmla="*/ 638567 h 1272704"/>
                    <a:gd name="connsiteX17" fmla="*/ 817751 w 817751"/>
                    <a:gd name="connsiteY17" fmla="*/ 526600 h 1272704"/>
                    <a:gd name="connsiteX18" fmla="*/ 789759 w 817751"/>
                    <a:gd name="connsiteY18" fmla="*/ 405302 h 1272704"/>
                    <a:gd name="connsiteX19" fmla="*/ 789759 w 817751"/>
                    <a:gd name="connsiteY19" fmla="*/ 246682 h 1272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17751" h="1272704">
                      <a:moveTo>
                        <a:pt x="789759" y="246682"/>
                      </a:moveTo>
                      <a:cubicBezTo>
                        <a:pt x="755547" y="210915"/>
                        <a:pt x="637359" y="215580"/>
                        <a:pt x="584486" y="190698"/>
                      </a:cubicBezTo>
                      <a:cubicBezTo>
                        <a:pt x="531613" y="165816"/>
                        <a:pt x="516061" y="126939"/>
                        <a:pt x="472518" y="97392"/>
                      </a:cubicBezTo>
                      <a:cubicBezTo>
                        <a:pt x="428975" y="67845"/>
                        <a:pt x="376102" y="24302"/>
                        <a:pt x="323229" y="13416"/>
                      </a:cubicBezTo>
                      <a:cubicBezTo>
                        <a:pt x="270356" y="2530"/>
                        <a:pt x="195711" y="-17685"/>
                        <a:pt x="155278" y="32078"/>
                      </a:cubicBezTo>
                      <a:cubicBezTo>
                        <a:pt x="114845" y="81841"/>
                        <a:pt x="105515" y="234241"/>
                        <a:pt x="80633" y="311996"/>
                      </a:cubicBezTo>
                      <a:cubicBezTo>
                        <a:pt x="55751" y="389751"/>
                        <a:pt x="15319" y="450400"/>
                        <a:pt x="5988" y="498608"/>
                      </a:cubicBezTo>
                      <a:cubicBezTo>
                        <a:pt x="-3343" y="546816"/>
                        <a:pt x="-4898" y="576363"/>
                        <a:pt x="24649" y="601245"/>
                      </a:cubicBezTo>
                      <a:cubicBezTo>
                        <a:pt x="54196" y="626127"/>
                        <a:pt x="153722" y="615241"/>
                        <a:pt x="183269" y="647898"/>
                      </a:cubicBezTo>
                      <a:cubicBezTo>
                        <a:pt x="212816" y="680555"/>
                        <a:pt x="181715" y="748980"/>
                        <a:pt x="201931" y="797188"/>
                      </a:cubicBezTo>
                      <a:cubicBezTo>
                        <a:pt x="222147" y="845396"/>
                        <a:pt x="281240" y="890494"/>
                        <a:pt x="304567" y="937147"/>
                      </a:cubicBezTo>
                      <a:cubicBezTo>
                        <a:pt x="327894" y="983800"/>
                        <a:pt x="332559" y="1030453"/>
                        <a:pt x="341890" y="1077106"/>
                      </a:cubicBezTo>
                      <a:cubicBezTo>
                        <a:pt x="351221" y="1123759"/>
                        <a:pt x="338780" y="1185963"/>
                        <a:pt x="360551" y="1217065"/>
                      </a:cubicBezTo>
                      <a:cubicBezTo>
                        <a:pt x="382322" y="1248167"/>
                        <a:pt x="414979" y="1291710"/>
                        <a:pt x="472518" y="1263718"/>
                      </a:cubicBezTo>
                      <a:cubicBezTo>
                        <a:pt x="530057" y="1235726"/>
                        <a:pt x="652910" y="1117539"/>
                        <a:pt x="705784" y="1049114"/>
                      </a:cubicBezTo>
                      <a:cubicBezTo>
                        <a:pt x="758657" y="980690"/>
                        <a:pt x="775763" y="921596"/>
                        <a:pt x="789759" y="853171"/>
                      </a:cubicBezTo>
                      <a:cubicBezTo>
                        <a:pt x="803755" y="784747"/>
                        <a:pt x="785094" y="692995"/>
                        <a:pt x="789759" y="638567"/>
                      </a:cubicBezTo>
                      <a:cubicBezTo>
                        <a:pt x="794424" y="584139"/>
                        <a:pt x="817751" y="565477"/>
                        <a:pt x="817751" y="526600"/>
                      </a:cubicBezTo>
                      <a:cubicBezTo>
                        <a:pt x="817751" y="487723"/>
                        <a:pt x="789759" y="445735"/>
                        <a:pt x="789759" y="405302"/>
                      </a:cubicBezTo>
                      <a:cubicBezTo>
                        <a:pt x="789759" y="364869"/>
                        <a:pt x="823971" y="282449"/>
                        <a:pt x="789759" y="246682"/>
                      </a:cubicBezTo>
                      <a:close/>
                    </a:path>
                  </a:pathLst>
                </a:custGeom>
                <a:solidFill>
                  <a:srgbClr val="F6A9B8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="" xmlns:a16="http://schemas.microsoft.com/office/drawing/2014/main" id="{9750965B-BC11-8F86-9D09-3B2195952D94}"/>
                    </a:ext>
                  </a:extLst>
                </p:cNvPr>
                <p:cNvSpPr/>
                <p:nvPr/>
              </p:nvSpPr>
              <p:spPr>
                <a:xfrm>
                  <a:off x="5032077" y="3300122"/>
                  <a:ext cx="794382" cy="974265"/>
                </a:xfrm>
                <a:custGeom>
                  <a:avLst/>
                  <a:gdLst>
                    <a:gd name="connsiteX0" fmla="*/ 738398 w 794382"/>
                    <a:gd name="connsiteY0" fmla="*/ 973482 h 974265"/>
                    <a:gd name="connsiteX1" fmla="*/ 766390 w 794382"/>
                    <a:gd name="connsiteY1" fmla="*/ 861514 h 974265"/>
                    <a:gd name="connsiteX2" fmla="*/ 757059 w 794382"/>
                    <a:gd name="connsiteY2" fmla="*/ 702894 h 974265"/>
                    <a:gd name="connsiteX3" fmla="*/ 794382 w 794382"/>
                    <a:gd name="connsiteY3" fmla="*/ 572265 h 974265"/>
                    <a:gd name="connsiteX4" fmla="*/ 757059 w 794382"/>
                    <a:gd name="connsiteY4" fmla="*/ 488290 h 974265"/>
                    <a:gd name="connsiteX5" fmla="*/ 775720 w 794382"/>
                    <a:gd name="connsiteY5" fmla="*/ 311008 h 974265"/>
                    <a:gd name="connsiteX6" fmla="*/ 607769 w 794382"/>
                    <a:gd name="connsiteY6" fmla="*/ 245694 h 974265"/>
                    <a:gd name="connsiteX7" fmla="*/ 458480 w 794382"/>
                    <a:gd name="connsiteY7" fmla="*/ 152388 h 974265"/>
                    <a:gd name="connsiteX8" fmla="*/ 318520 w 794382"/>
                    <a:gd name="connsiteY8" fmla="*/ 31090 h 974265"/>
                    <a:gd name="connsiteX9" fmla="*/ 215884 w 794382"/>
                    <a:gd name="connsiteY9" fmla="*/ 3098 h 974265"/>
                    <a:gd name="connsiteX10" fmla="*/ 94586 w 794382"/>
                    <a:gd name="connsiteY10" fmla="*/ 87073 h 974265"/>
                    <a:gd name="connsiteX11" fmla="*/ 38602 w 794382"/>
                    <a:gd name="connsiteY11" fmla="*/ 329669 h 974265"/>
                    <a:gd name="connsiteX12" fmla="*/ 1280 w 794382"/>
                    <a:gd name="connsiteY12" fmla="*/ 450967 h 974265"/>
                    <a:gd name="connsiteX13" fmla="*/ 85255 w 794382"/>
                    <a:gd name="connsiteY13" fmla="*/ 385653 h 974265"/>
                    <a:gd name="connsiteX14" fmla="*/ 122578 w 794382"/>
                    <a:gd name="connsiteY14" fmla="*/ 180379 h 974265"/>
                    <a:gd name="connsiteX15" fmla="*/ 225214 w 794382"/>
                    <a:gd name="connsiteY15" fmla="*/ 87073 h 974265"/>
                    <a:gd name="connsiteX16" fmla="*/ 383835 w 794382"/>
                    <a:gd name="connsiteY16" fmla="*/ 143057 h 974265"/>
                    <a:gd name="connsiteX17" fmla="*/ 458480 w 794382"/>
                    <a:gd name="connsiteY17" fmla="*/ 311008 h 974265"/>
                    <a:gd name="connsiteX18" fmla="*/ 458480 w 794382"/>
                    <a:gd name="connsiteY18" fmla="*/ 357661 h 974265"/>
                    <a:gd name="connsiteX19" fmla="*/ 570447 w 794382"/>
                    <a:gd name="connsiteY19" fmla="*/ 339000 h 974265"/>
                    <a:gd name="connsiteX20" fmla="*/ 598439 w 794382"/>
                    <a:gd name="connsiteY20" fmla="*/ 441637 h 974265"/>
                    <a:gd name="connsiteX21" fmla="*/ 523794 w 794382"/>
                    <a:gd name="connsiteY21" fmla="*/ 544273 h 974265"/>
                    <a:gd name="connsiteX22" fmla="*/ 617100 w 794382"/>
                    <a:gd name="connsiteY22" fmla="*/ 506951 h 974265"/>
                    <a:gd name="connsiteX23" fmla="*/ 682414 w 794382"/>
                    <a:gd name="connsiteY23" fmla="*/ 553604 h 974265"/>
                    <a:gd name="connsiteX24" fmla="*/ 673084 w 794382"/>
                    <a:gd name="connsiteY24" fmla="*/ 674902 h 974265"/>
                    <a:gd name="connsiteX25" fmla="*/ 682414 w 794382"/>
                    <a:gd name="connsiteY25" fmla="*/ 805530 h 974265"/>
                    <a:gd name="connsiteX26" fmla="*/ 738398 w 794382"/>
                    <a:gd name="connsiteY26" fmla="*/ 973482 h 974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94382" h="974265">
                      <a:moveTo>
                        <a:pt x="738398" y="973482"/>
                      </a:moveTo>
                      <a:cubicBezTo>
                        <a:pt x="752394" y="982813"/>
                        <a:pt x="763280" y="906612"/>
                        <a:pt x="766390" y="861514"/>
                      </a:cubicBezTo>
                      <a:cubicBezTo>
                        <a:pt x="769500" y="816416"/>
                        <a:pt x="752394" y="751102"/>
                        <a:pt x="757059" y="702894"/>
                      </a:cubicBezTo>
                      <a:cubicBezTo>
                        <a:pt x="761724" y="654686"/>
                        <a:pt x="794382" y="608032"/>
                        <a:pt x="794382" y="572265"/>
                      </a:cubicBezTo>
                      <a:cubicBezTo>
                        <a:pt x="794382" y="536498"/>
                        <a:pt x="760169" y="531833"/>
                        <a:pt x="757059" y="488290"/>
                      </a:cubicBezTo>
                      <a:cubicBezTo>
                        <a:pt x="753949" y="444747"/>
                        <a:pt x="800602" y="351441"/>
                        <a:pt x="775720" y="311008"/>
                      </a:cubicBezTo>
                      <a:cubicBezTo>
                        <a:pt x="750838" y="270575"/>
                        <a:pt x="660642" y="272131"/>
                        <a:pt x="607769" y="245694"/>
                      </a:cubicBezTo>
                      <a:cubicBezTo>
                        <a:pt x="554896" y="219257"/>
                        <a:pt x="506688" y="188155"/>
                        <a:pt x="458480" y="152388"/>
                      </a:cubicBezTo>
                      <a:cubicBezTo>
                        <a:pt x="410272" y="116621"/>
                        <a:pt x="358953" y="55972"/>
                        <a:pt x="318520" y="31090"/>
                      </a:cubicBezTo>
                      <a:cubicBezTo>
                        <a:pt x="278087" y="6208"/>
                        <a:pt x="253206" y="-6233"/>
                        <a:pt x="215884" y="3098"/>
                      </a:cubicBezTo>
                      <a:cubicBezTo>
                        <a:pt x="178562" y="12429"/>
                        <a:pt x="124133" y="32644"/>
                        <a:pt x="94586" y="87073"/>
                      </a:cubicBezTo>
                      <a:cubicBezTo>
                        <a:pt x="65039" y="141501"/>
                        <a:pt x="54153" y="269020"/>
                        <a:pt x="38602" y="329669"/>
                      </a:cubicBezTo>
                      <a:cubicBezTo>
                        <a:pt x="23051" y="390318"/>
                        <a:pt x="-6496" y="441636"/>
                        <a:pt x="1280" y="450967"/>
                      </a:cubicBezTo>
                      <a:cubicBezTo>
                        <a:pt x="9056" y="460298"/>
                        <a:pt x="65039" y="430751"/>
                        <a:pt x="85255" y="385653"/>
                      </a:cubicBezTo>
                      <a:cubicBezTo>
                        <a:pt x="105471" y="340555"/>
                        <a:pt x="99252" y="230142"/>
                        <a:pt x="122578" y="180379"/>
                      </a:cubicBezTo>
                      <a:cubicBezTo>
                        <a:pt x="145904" y="130616"/>
                        <a:pt x="181671" y="93293"/>
                        <a:pt x="225214" y="87073"/>
                      </a:cubicBezTo>
                      <a:cubicBezTo>
                        <a:pt x="268757" y="80853"/>
                        <a:pt x="344957" y="105734"/>
                        <a:pt x="383835" y="143057"/>
                      </a:cubicBezTo>
                      <a:cubicBezTo>
                        <a:pt x="422713" y="180379"/>
                        <a:pt x="446039" y="275241"/>
                        <a:pt x="458480" y="311008"/>
                      </a:cubicBezTo>
                      <a:cubicBezTo>
                        <a:pt x="470921" y="346775"/>
                        <a:pt x="439819" y="352996"/>
                        <a:pt x="458480" y="357661"/>
                      </a:cubicBezTo>
                      <a:cubicBezTo>
                        <a:pt x="477141" y="362326"/>
                        <a:pt x="547121" y="325004"/>
                        <a:pt x="570447" y="339000"/>
                      </a:cubicBezTo>
                      <a:cubicBezTo>
                        <a:pt x="593773" y="352996"/>
                        <a:pt x="606214" y="407425"/>
                        <a:pt x="598439" y="441637"/>
                      </a:cubicBezTo>
                      <a:cubicBezTo>
                        <a:pt x="590664" y="475849"/>
                        <a:pt x="520684" y="533387"/>
                        <a:pt x="523794" y="544273"/>
                      </a:cubicBezTo>
                      <a:cubicBezTo>
                        <a:pt x="526904" y="555159"/>
                        <a:pt x="590663" y="505396"/>
                        <a:pt x="617100" y="506951"/>
                      </a:cubicBezTo>
                      <a:cubicBezTo>
                        <a:pt x="643537" y="508506"/>
                        <a:pt x="673083" y="525612"/>
                        <a:pt x="682414" y="553604"/>
                      </a:cubicBezTo>
                      <a:cubicBezTo>
                        <a:pt x="691745" y="581596"/>
                        <a:pt x="673084" y="632914"/>
                        <a:pt x="673084" y="674902"/>
                      </a:cubicBezTo>
                      <a:cubicBezTo>
                        <a:pt x="673084" y="716890"/>
                        <a:pt x="668418" y="754212"/>
                        <a:pt x="682414" y="805530"/>
                      </a:cubicBezTo>
                      <a:cubicBezTo>
                        <a:pt x="696410" y="856848"/>
                        <a:pt x="724402" y="964151"/>
                        <a:pt x="738398" y="973482"/>
                      </a:cubicBezTo>
                      <a:close/>
                    </a:path>
                  </a:pathLst>
                </a:custGeom>
                <a:solidFill>
                  <a:srgbClr val="ED8B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Arc 72">
                  <a:extLst>
                    <a:ext uri="{FF2B5EF4-FFF2-40B4-BE49-F238E27FC236}">
                      <a16:creationId xmlns="" xmlns:a16="http://schemas.microsoft.com/office/drawing/2014/main" id="{4B1E1440-C250-6EDD-1BBB-3520777D78FB}"/>
                    </a:ext>
                  </a:extLst>
                </p:cNvPr>
                <p:cNvSpPr/>
                <p:nvPr/>
              </p:nvSpPr>
              <p:spPr>
                <a:xfrm rot="18678906">
                  <a:off x="5167191" y="3716092"/>
                  <a:ext cx="588538" cy="287264"/>
                </a:xfrm>
                <a:prstGeom prst="arc">
                  <a:avLst/>
                </a:prstGeom>
                <a:ln>
                  <a:solidFill>
                    <a:srgbClr val="ED8B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Arc 73">
                  <a:extLst>
                    <a:ext uri="{FF2B5EF4-FFF2-40B4-BE49-F238E27FC236}">
                      <a16:creationId xmlns="" xmlns:a16="http://schemas.microsoft.com/office/drawing/2014/main" id="{3981AA7F-F7D1-FD0E-E365-3D734222E539}"/>
                    </a:ext>
                  </a:extLst>
                </p:cNvPr>
                <p:cNvSpPr/>
                <p:nvPr/>
              </p:nvSpPr>
              <p:spPr>
                <a:xfrm rot="18678906">
                  <a:off x="5310260" y="3859161"/>
                  <a:ext cx="588538" cy="287264"/>
                </a:xfrm>
                <a:prstGeom prst="arc">
                  <a:avLst/>
                </a:prstGeom>
                <a:ln>
                  <a:solidFill>
                    <a:srgbClr val="ED8B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5FE9AD1D-2167-98FA-BC98-294B8FA3EC77}"/>
                </a:ext>
              </a:extLst>
            </p:cNvPr>
            <p:cNvGrpSpPr/>
            <p:nvPr/>
          </p:nvGrpSpPr>
          <p:grpSpPr>
            <a:xfrm rot="20471503" flipH="1">
              <a:off x="4649107" y="561783"/>
              <a:ext cx="1428850" cy="2206242"/>
              <a:chOff x="4915372" y="3241466"/>
              <a:chExt cx="958097" cy="1470949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AE27E99D-37B6-BCEA-6A1C-287A65D3EE98}"/>
                  </a:ext>
                </a:extLst>
              </p:cNvPr>
              <p:cNvSpPr/>
              <p:nvPr/>
            </p:nvSpPr>
            <p:spPr>
              <a:xfrm>
                <a:off x="4915372" y="3241466"/>
                <a:ext cx="958097" cy="1470949"/>
              </a:xfrm>
              <a:custGeom>
                <a:avLst/>
                <a:gdLst>
                  <a:gd name="connsiteX0" fmla="*/ 789759 w 817751"/>
                  <a:gd name="connsiteY0" fmla="*/ 246682 h 1272704"/>
                  <a:gd name="connsiteX1" fmla="*/ 584486 w 817751"/>
                  <a:gd name="connsiteY1" fmla="*/ 190698 h 1272704"/>
                  <a:gd name="connsiteX2" fmla="*/ 472518 w 817751"/>
                  <a:gd name="connsiteY2" fmla="*/ 97392 h 1272704"/>
                  <a:gd name="connsiteX3" fmla="*/ 323229 w 817751"/>
                  <a:gd name="connsiteY3" fmla="*/ 13416 h 1272704"/>
                  <a:gd name="connsiteX4" fmla="*/ 155278 w 817751"/>
                  <a:gd name="connsiteY4" fmla="*/ 32078 h 1272704"/>
                  <a:gd name="connsiteX5" fmla="*/ 80633 w 817751"/>
                  <a:gd name="connsiteY5" fmla="*/ 311996 h 1272704"/>
                  <a:gd name="connsiteX6" fmla="*/ 5988 w 817751"/>
                  <a:gd name="connsiteY6" fmla="*/ 498608 h 1272704"/>
                  <a:gd name="connsiteX7" fmla="*/ 24649 w 817751"/>
                  <a:gd name="connsiteY7" fmla="*/ 601245 h 1272704"/>
                  <a:gd name="connsiteX8" fmla="*/ 183269 w 817751"/>
                  <a:gd name="connsiteY8" fmla="*/ 647898 h 1272704"/>
                  <a:gd name="connsiteX9" fmla="*/ 201931 w 817751"/>
                  <a:gd name="connsiteY9" fmla="*/ 797188 h 1272704"/>
                  <a:gd name="connsiteX10" fmla="*/ 304567 w 817751"/>
                  <a:gd name="connsiteY10" fmla="*/ 937147 h 1272704"/>
                  <a:gd name="connsiteX11" fmla="*/ 341890 w 817751"/>
                  <a:gd name="connsiteY11" fmla="*/ 1077106 h 1272704"/>
                  <a:gd name="connsiteX12" fmla="*/ 360551 w 817751"/>
                  <a:gd name="connsiteY12" fmla="*/ 1217065 h 1272704"/>
                  <a:gd name="connsiteX13" fmla="*/ 472518 w 817751"/>
                  <a:gd name="connsiteY13" fmla="*/ 1263718 h 1272704"/>
                  <a:gd name="connsiteX14" fmla="*/ 705784 w 817751"/>
                  <a:gd name="connsiteY14" fmla="*/ 1049114 h 1272704"/>
                  <a:gd name="connsiteX15" fmla="*/ 789759 w 817751"/>
                  <a:gd name="connsiteY15" fmla="*/ 853171 h 1272704"/>
                  <a:gd name="connsiteX16" fmla="*/ 789759 w 817751"/>
                  <a:gd name="connsiteY16" fmla="*/ 638567 h 1272704"/>
                  <a:gd name="connsiteX17" fmla="*/ 817751 w 817751"/>
                  <a:gd name="connsiteY17" fmla="*/ 526600 h 1272704"/>
                  <a:gd name="connsiteX18" fmla="*/ 789759 w 817751"/>
                  <a:gd name="connsiteY18" fmla="*/ 405302 h 1272704"/>
                  <a:gd name="connsiteX19" fmla="*/ 789759 w 817751"/>
                  <a:gd name="connsiteY19" fmla="*/ 246682 h 127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17751" h="1272704">
                    <a:moveTo>
                      <a:pt x="789759" y="246682"/>
                    </a:moveTo>
                    <a:cubicBezTo>
                      <a:pt x="755547" y="210915"/>
                      <a:pt x="637359" y="215580"/>
                      <a:pt x="584486" y="190698"/>
                    </a:cubicBezTo>
                    <a:cubicBezTo>
                      <a:pt x="531613" y="165816"/>
                      <a:pt x="516061" y="126939"/>
                      <a:pt x="472518" y="97392"/>
                    </a:cubicBezTo>
                    <a:cubicBezTo>
                      <a:pt x="428975" y="67845"/>
                      <a:pt x="376102" y="24302"/>
                      <a:pt x="323229" y="13416"/>
                    </a:cubicBezTo>
                    <a:cubicBezTo>
                      <a:pt x="270356" y="2530"/>
                      <a:pt x="195711" y="-17685"/>
                      <a:pt x="155278" y="32078"/>
                    </a:cubicBezTo>
                    <a:cubicBezTo>
                      <a:pt x="114845" y="81841"/>
                      <a:pt x="105515" y="234241"/>
                      <a:pt x="80633" y="311996"/>
                    </a:cubicBezTo>
                    <a:cubicBezTo>
                      <a:pt x="55751" y="389751"/>
                      <a:pt x="15319" y="450400"/>
                      <a:pt x="5988" y="498608"/>
                    </a:cubicBezTo>
                    <a:cubicBezTo>
                      <a:pt x="-3343" y="546816"/>
                      <a:pt x="-4898" y="576363"/>
                      <a:pt x="24649" y="601245"/>
                    </a:cubicBezTo>
                    <a:cubicBezTo>
                      <a:pt x="54196" y="626127"/>
                      <a:pt x="153722" y="615241"/>
                      <a:pt x="183269" y="647898"/>
                    </a:cubicBezTo>
                    <a:cubicBezTo>
                      <a:pt x="212816" y="680555"/>
                      <a:pt x="181715" y="748980"/>
                      <a:pt x="201931" y="797188"/>
                    </a:cubicBezTo>
                    <a:cubicBezTo>
                      <a:pt x="222147" y="845396"/>
                      <a:pt x="281240" y="890494"/>
                      <a:pt x="304567" y="937147"/>
                    </a:cubicBezTo>
                    <a:cubicBezTo>
                      <a:pt x="327894" y="983800"/>
                      <a:pt x="332559" y="1030453"/>
                      <a:pt x="341890" y="1077106"/>
                    </a:cubicBezTo>
                    <a:cubicBezTo>
                      <a:pt x="351221" y="1123759"/>
                      <a:pt x="338780" y="1185963"/>
                      <a:pt x="360551" y="1217065"/>
                    </a:cubicBezTo>
                    <a:cubicBezTo>
                      <a:pt x="382322" y="1248167"/>
                      <a:pt x="414979" y="1291710"/>
                      <a:pt x="472518" y="1263718"/>
                    </a:cubicBezTo>
                    <a:cubicBezTo>
                      <a:pt x="530057" y="1235726"/>
                      <a:pt x="652910" y="1117539"/>
                      <a:pt x="705784" y="1049114"/>
                    </a:cubicBezTo>
                    <a:cubicBezTo>
                      <a:pt x="758657" y="980690"/>
                      <a:pt x="775763" y="921596"/>
                      <a:pt x="789759" y="853171"/>
                    </a:cubicBezTo>
                    <a:cubicBezTo>
                      <a:pt x="803755" y="784747"/>
                      <a:pt x="785094" y="692995"/>
                      <a:pt x="789759" y="638567"/>
                    </a:cubicBezTo>
                    <a:cubicBezTo>
                      <a:pt x="794424" y="584139"/>
                      <a:pt x="817751" y="565477"/>
                      <a:pt x="817751" y="526600"/>
                    </a:cubicBezTo>
                    <a:cubicBezTo>
                      <a:pt x="817751" y="487723"/>
                      <a:pt x="789759" y="445735"/>
                      <a:pt x="789759" y="405302"/>
                    </a:cubicBezTo>
                    <a:cubicBezTo>
                      <a:pt x="789759" y="364869"/>
                      <a:pt x="823971" y="282449"/>
                      <a:pt x="789759" y="246682"/>
                    </a:cubicBezTo>
                    <a:close/>
                  </a:path>
                </a:pathLst>
              </a:custGeom>
              <a:solidFill>
                <a:srgbClr val="CCE6F6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="" xmlns:a16="http://schemas.microsoft.com/office/drawing/2014/main" id="{EE82C03E-8EB7-C1F2-3FB8-721476F40A27}"/>
                  </a:ext>
                </a:extLst>
              </p:cNvPr>
              <p:cNvGrpSpPr/>
              <p:nvPr/>
            </p:nvGrpSpPr>
            <p:grpSpPr>
              <a:xfrm>
                <a:off x="5000259" y="3300122"/>
                <a:ext cx="826200" cy="1310028"/>
                <a:chOff x="5000259" y="3300122"/>
                <a:chExt cx="826200" cy="1310028"/>
              </a:xfrm>
            </p:grpSpPr>
            <p:sp>
              <p:nvSpPr>
                <p:cNvPr id="65" name="Freeform: Shape 64">
                  <a:extLst>
                    <a:ext uri="{FF2B5EF4-FFF2-40B4-BE49-F238E27FC236}">
                      <a16:creationId xmlns="" xmlns:a16="http://schemas.microsoft.com/office/drawing/2014/main" id="{FF612D72-D683-2166-2DFA-DCE49205A3D8}"/>
                    </a:ext>
                  </a:extLst>
                </p:cNvPr>
                <p:cNvSpPr/>
                <p:nvPr/>
              </p:nvSpPr>
              <p:spPr>
                <a:xfrm>
                  <a:off x="5000259" y="3337446"/>
                  <a:ext cx="817751" cy="1272704"/>
                </a:xfrm>
                <a:custGeom>
                  <a:avLst/>
                  <a:gdLst>
                    <a:gd name="connsiteX0" fmla="*/ 789759 w 817751"/>
                    <a:gd name="connsiteY0" fmla="*/ 246682 h 1272704"/>
                    <a:gd name="connsiteX1" fmla="*/ 584486 w 817751"/>
                    <a:gd name="connsiteY1" fmla="*/ 190698 h 1272704"/>
                    <a:gd name="connsiteX2" fmla="*/ 472518 w 817751"/>
                    <a:gd name="connsiteY2" fmla="*/ 97392 h 1272704"/>
                    <a:gd name="connsiteX3" fmla="*/ 323229 w 817751"/>
                    <a:gd name="connsiteY3" fmla="*/ 13416 h 1272704"/>
                    <a:gd name="connsiteX4" fmla="*/ 155278 w 817751"/>
                    <a:gd name="connsiteY4" fmla="*/ 32078 h 1272704"/>
                    <a:gd name="connsiteX5" fmla="*/ 80633 w 817751"/>
                    <a:gd name="connsiteY5" fmla="*/ 311996 h 1272704"/>
                    <a:gd name="connsiteX6" fmla="*/ 5988 w 817751"/>
                    <a:gd name="connsiteY6" fmla="*/ 498608 h 1272704"/>
                    <a:gd name="connsiteX7" fmla="*/ 24649 w 817751"/>
                    <a:gd name="connsiteY7" fmla="*/ 601245 h 1272704"/>
                    <a:gd name="connsiteX8" fmla="*/ 183269 w 817751"/>
                    <a:gd name="connsiteY8" fmla="*/ 647898 h 1272704"/>
                    <a:gd name="connsiteX9" fmla="*/ 201931 w 817751"/>
                    <a:gd name="connsiteY9" fmla="*/ 797188 h 1272704"/>
                    <a:gd name="connsiteX10" fmla="*/ 304567 w 817751"/>
                    <a:gd name="connsiteY10" fmla="*/ 937147 h 1272704"/>
                    <a:gd name="connsiteX11" fmla="*/ 341890 w 817751"/>
                    <a:gd name="connsiteY11" fmla="*/ 1077106 h 1272704"/>
                    <a:gd name="connsiteX12" fmla="*/ 360551 w 817751"/>
                    <a:gd name="connsiteY12" fmla="*/ 1217065 h 1272704"/>
                    <a:gd name="connsiteX13" fmla="*/ 472518 w 817751"/>
                    <a:gd name="connsiteY13" fmla="*/ 1263718 h 1272704"/>
                    <a:gd name="connsiteX14" fmla="*/ 705784 w 817751"/>
                    <a:gd name="connsiteY14" fmla="*/ 1049114 h 1272704"/>
                    <a:gd name="connsiteX15" fmla="*/ 789759 w 817751"/>
                    <a:gd name="connsiteY15" fmla="*/ 853171 h 1272704"/>
                    <a:gd name="connsiteX16" fmla="*/ 789759 w 817751"/>
                    <a:gd name="connsiteY16" fmla="*/ 638567 h 1272704"/>
                    <a:gd name="connsiteX17" fmla="*/ 817751 w 817751"/>
                    <a:gd name="connsiteY17" fmla="*/ 526600 h 1272704"/>
                    <a:gd name="connsiteX18" fmla="*/ 789759 w 817751"/>
                    <a:gd name="connsiteY18" fmla="*/ 405302 h 1272704"/>
                    <a:gd name="connsiteX19" fmla="*/ 789759 w 817751"/>
                    <a:gd name="connsiteY19" fmla="*/ 246682 h 1272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17751" h="1272704">
                      <a:moveTo>
                        <a:pt x="789759" y="246682"/>
                      </a:moveTo>
                      <a:cubicBezTo>
                        <a:pt x="755547" y="210915"/>
                        <a:pt x="637359" y="215580"/>
                        <a:pt x="584486" y="190698"/>
                      </a:cubicBezTo>
                      <a:cubicBezTo>
                        <a:pt x="531613" y="165816"/>
                        <a:pt x="516061" y="126939"/>
                        <a:pt x="472518" y="97392"/>
                      </a:cubicBezTo>
                      <a:cubicBezTo>
                        <a:pt x="428975" y="67845"/>
                        <a:pt x="376102" y="24302"/>
                        <a:pt x="323229" y="13416"/>
                      </a:cubicBezTo>
                      <a:cubicBezTo>
                        <a:pt x="270356" y="2530"/>
                        <a:pt x="195711" y="-17685"/>
                        <a:pt x="155278" y="32078"/>
                      </a:cubicBezTo>
                      <a:cubicBezTo>
                        <a:pt x="114845" y="81841"/>
                        <a:pt x="105515" y="234241"/>
                        <a:pt x="80633" y="311996"/>
                      </a:cubicBezTo>
                      <a:cubicBezTo>
                        <a:pt x="55751" y="389751"/>
                        <a:pt x="15319" y="450400"/>
                        <a:pt x="5988" y="498608"/>
                      </a:cubicBezTo>
                      <a:cubicBezTo>
                        <a:pt x="-3343" y="546816"/>
                        <a:pt x="-4898" y="576363"/>
                        <a:pt x="24649" y="601245"/>
                      </a:cubicBezTo>
                      <a:cubicBezTo>
                        <a:pt x="54196" y="626127"/>
                        <a:pt x="153722" y="615241"/>
                        <a:pt x="183269" y="647898"/>
                      </a:cubicBezTo>
                      <a:cubicBezTo>
                        <a:pt x="212816" y="680555"/>
                        <a:pt x="181715" y="748980"/>
                        <a:pt x="201931" y="797188"/>
                      </a:cubicBezTo>
                      <a:cubicBezTo>
                        <a:pt x="222147" y="845396"/>
                        <a:pt x="281240" y="890494"/>
                        <a:pt x="304567" y="937147"/>
                      </a:cubicBezTo>
                      <a:cubicBezTo>
                        <a:pt x="327894" y="983800"/>
                        <a:pt x="332559" y="1030453"/>
                        <a:pt x="341890" y="1077106"/>
                      </a:cubicBezTo>
                      <a:cubicBezTo>
                        <a:pt x="351221" y="1123759"/>
                        <a:pt x="338780" y="1185963"/>
                        <a:pt x="360551" y="1217065"/>
                      </a:cubicBezTo>
                      <a:cubicBezTo>
                        <a:pt x="382322" y="1248167"/>
                        <a:pt x="414979" y="1291710"/>
                        <a:pt x="472518" y="1263718"/>
                      </a:cubicBezTo>
                      <a:cubicBezTo>
                        <a:pt x="530057" y="1235726"/>
                        <a:pt x="652910" y="1117539"/>
                        <a:pt x="705784" y="1049114"/>
                      </a:cubicBezTo>
                      <a:cubicBezTo>
                        <a:pt x="758657" y="980690"/>
                        <a:pt x="775763" y="921596"/>
                        <a:pt x="789759" y="853171"/>
                      </a:cubicBezTo>
                      <a:cubicBezTo>
                        <a:pt x="803755" y="784747"/>
                        <a:pt x="785094" y="692995"/>
                        <a:pt x="789759" y="638567"/>
                      </a:cubicBezTo>
                      <a:cubicBezTo>
                        <a:pt x="794424" y="584139"/>
                        <a:pt x="817751" y="565477"/>
                        <a:pt x="817751" y="526600"/>
                      </a:cubicBezTo>
                      <a:cubicBezTo>
                        <a:pt x="817751" y="487723"/>
                        <a:pt x="789759" y="445735"/>
                        <a:pt x="789759" y="405302"/>
                      </a:cubicBezTo>
                      <a:cubicBezTo>
                        <a:pt x="789759" y="364869"/>
                        <a:pt x="823971" y="282449"/>
                        <a:pt x="789759" y="246682"/>
                      </a:cubicBezTo>
                      <a:close/>
                    </a:path>
                  </a:pathLst>
                </a:custGeom>
                <a:solidFill>
                  <a:srgbClr val="F6A9B8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="" xmlns:a16="http://schemas.microsoft.com/office/drawing/2014/main" id="{E1411FC6-9A24-0132-8102-EFB5A22CAC35}"/>
                    </a:ext>
                  </a:extLst>
                </p:cNvPr>
                <p:cNvSpPr/>
                <p:nvPr/>
              </p:nvSpPr>
              <p:spPr>
                <a:xfrm>
                  <a:off x="5032077" y="3300122"/>
                  <a:ext cx="794382" cy="974265"/>
                </a:xfrm>
                <a:custGeom>
                  <a:avLst/>
                  <a:gdLst>
                    <a:gd name="connsiteX0" fmla="*/ 738398 w 794382"/>
                    <a:gd name="connsiteY0" fmla="*/ 973482 h 974265"/>
                    <a:gd name="connsiteX1" fmla="*/ 766390 w 794382"/>
                    <a:gd name="connsiteY1" fmla="*/ 861514 h 974265"/>
                    <a:gd name="connsiteX2" fmla="*/ 757059 w 794382"/>
                    <a:gd name="connsiteY2" fmla="*/ 702894 h 974265"/>
                    <a:gd name="connsiteX3" fmla="*/ 794382 w 794382"/>
                    <a:gd name="connsiteY3" fmla="*/ 572265 h 974265"/>
                    <a:gd name="connsiteX4" fmla="*/ 757059 w 794382"/>
                    <a:gd name="connsiteY4" fmla="*/ 488290 h 974265"/>
                    <a:gd name="connsiteX5" fmla="*/ 775720 w 794382"/>
                    <a:gd name="connsiteY5" fmla="*/ 311008 h 974265"/>
                    <a:gd name="connsiteX6" fmla="*/ 607769 w 794382"/>
                    <a:gd name="connsiteY6" fmla="*/ 245694 h 974265"/>
                    <a:gd name="connsiteX7" fmla="*/ 458480 w 794382"/>
                    <a:gd name="connsiteY7" fmla="*/ 152388 h 974265"/>
                    <a:gd name="connsiteX8" fmla="*/ 318520 w 794382"/>
                    <a:gd name="connsiteY8" fmla="*/ 31090 h 974265"/>
                    <a:gd name="connsiteX9" fmla="*/ 215884 w 794382"/>
                    <a:gd name="connsiteY9" fmla="*/ 3098 h 974265"/>
                    <a:gd name="connsiteX10" fmla="*/ 94586 w 794382"/>
                    <a:gd name="connsiteY10" fmla="*/ 87073 h 974265"/>
                    <a:gd name="connsiteX11" fmla="*/ 38602 w 794382"/>
                    <a:gd name="connsiteY11" fmla="*/ 329669 h 974265"/>
                    <a:gd name="connsiteX12" fmla="*/ 1280 w 794382"/>
                    <a:gd name="connsiteY12" fmla="*/ 450967 h 974265"/>
                    <a:gd name="connsiteX13" fmla="*/ 85255 w 794382"/>
                    <a:gd name="connsiteY13" fmla="*/ 385653 h 974265"/>
                    <a:gd name="connsiteX14" fmla="*/ 122578 w 794382"/>
                    <a:gd name="connsiteY14" fmla="*/ 180379 h 974265"/>
                    <a:gd name="connsiteX15" fmla="*/ 225214 w 794382"/>
                    <a:gd name="connsiteY15" fmla="*/ 87073 h 974265"/>
                    <a:gd name="connsiteX16" fmla="*/ 383835 w 794382"/>
                    <a:gd name="connsiteY16" fmla="*/ 143057 h 974265"/>
                    <a:gd name="connsiteX17" fmla="*/ 458480 w 794382"/>
                    <a:gd name="connsiteY17" fmla="*/ 311008 h 974265"/>
                    <a:gd name="connsiteX18" fmla="*/ 458480 w 794382"/>
                    <a:gd name="connsiteY18" fmla="*/ 357661 h 974265"/>
                    <a:gd name="connsiteX19" fmla="*/ 570447 w 794382"/>
                    <a:gd name="connsiteY19" fmla="*/ 339000 h 974265"/>
                    <a:gd name="connsiteX20" fmla="*/ 598439 w 794382"/>
                    <a:gd name="connsiteY20" fmla="*/ 441637 h 974265"/>
                    <a:gd name="connsiteX21" fmla="*/ 523794 w 794382"/>
                    <a:gd name="connsiteY21" fmla="*/ 544273 h 974265"/>
                    <a:gd name="connsiteX22" fmla="*/ 617100 w 794382"/>
                    <a:gd name="connsiteY22" fmla="*/ 506951 h 974265"/>
                    <a:gd name="connsiteX23" fmla="*/ 682414 w 794382"/>
                    <a:gd name="connsiteY23" fmla="*/ 553604 h 974265"/>
                    <a:gd name="connsiteX24" fmla="*/ 673084 w 794382"/>
                    <a:gd name="connsiteY24" fmla="*/ 674902 h 974265"/>
                    <a:gd name="connsiteX25" fmla="*/ 682414 w 794382"/>
                    <a:gd name="connsiteY25" fmla="*/ 805530 h 974265"/>
                    <a:gd name="connsiteX26" fmla="*/ 738398 w 794382"/>
                    <a:gd name="connsiteY26" fmla="*/ 973482 h 974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94382" h="974265">
                      <a:moveTo>
                        <a:pt x="738398" y="973482"/>
                      </a:moveTo>
                      <a:cubicBezTo>
                        <a:pt x="752394" y="982813"/>
                        <a:pt x="763280" y="906612"/>
                        <a:pt x="766390" y="861514"/>
                      </a:cubicBezTo>
                      <a:cubicBezTo>
                        <a:pt x="769500" y="816416"/>
                        <a:pt x="752394" y="751102"/>
                        <a:pt x="757059" y="702894"/>
                      </a:cubicBezTo>
                      <a:cubicBezTo>
                        <a:pt x="761724" y="654686"/>
                        <a:pt x="794382" y="608032"/>
                        <a:pt x="794382" y="572265"/>
                      </a:cubicBezTo>
                      <a:cubicBezTo>
                        <a:pt x="794382" y="536498"/>
                        <a:pt x="760169" y="531833"/>
                        <a:pt x="757059" y="488290"/>
                      </a:cubicBezTo>
                      <a:cubicBezTo>
                        <a:pt x="753949" y="444747"/>
                        <a:pt x="800602" y="351441"/>
                        <a:pt x="775720" y="311008"/>
                      </a:cubicBezTo>
                      <a:cubicBezTo>
                        <a:pt x="750838" y="270575"/>
                        <a:pt x="660642" y="272131"/>
                        <a:pt x="607769" y="245694"/>
                      </a:cubicBezTo>
                      <a:cubicBezTo>
                        <a:pt x="554896" y="219257"/>
                        <a:pt x="506688" y="188155"/>
                        <a:pt x="458480" y="152388"/>
                      </a:cubicBezTo>
                      <a:cubicBezTo>
                        <a:pt x="410272" y="116621"/>
                        <a:pt x="358953" y="55972"/>
                        <a:pt x="318520" y="31090"/>
                      </a:cubicBezTo>
                      <a:cubicBezTo>
                        <a:pt x="278087" y="6208"/>
                        <a:pt x="253206" y="-6233"/>
                        <a:pt x="215884" y="3098"/>
                      </a:cubicBezTo>
                      <a:cubicBezTo>
                        <a:pt x="178562" y="12429"/>
                        <a:pt x="124133" y="32644"/>
                        <a:pt x="94586" y="87073"/>
                      </a:cubicBezTo>
                      <a:cubicBezTo>
                        <a:pt x="65039" y="141501"/>
                        <a:pt x="54153" y="269020"/>
                        <a:pt x="38602" y="329669"/>
                      </a:cubicBezTo>
                      <a:cubicBezTo>
                        <a:pt x="23051" y="390318"/>
                        <a:pt x="-6496" y="441636"/>
                        <a:pt x="1280" y="450967"/>
                      </a:cubicBezTo>
                      <a:cubicBezTo>
                        <a:pt x="9056" y="460298"/>
                        <a:pt x="65039" y="430751"/>
                        <a:pt x="85255" y="385653"/>
                      </a:cubicBezTo>
                      <a:cubicBezTo>
                        <a:pt x="105471" y="340555"/>
                        <a:pt x="99252" y="230142"/>
                        <a:pt x="122578" y="180379"/>
                      </a:cubicBezTo>
                      <a:cubicBezTo>
                        <a:pt x="145904" y="130616"/>
                        <a:pt x="181671" y="93293"/>
                        <a:pt x="225214" y="87073"/>
                      </a:cubicBezTo>
                      <a:cubicBezTo>
                        <a:pt x="268757" y="80853"/>
                        <a:pt x="344957" y="105734"/>
                        <a:pt x="383835" y="143057"/>
                      </a:cubicBezTo>
                      <a:cubicBezTo>
                        <a:pt x="422713" y="180379"/>
                        <a:pt x="446039" y="275241"/>
                        <a:pt x="458480" y="311008"/>
                      </a:cubicBezTo>
                      <a:cubicBezTo>
                        <a:pt x="470921" y="346775"/>
                        <a:pt x="439819" y="352996"/>
                        <a:pt x="458480" y="357661"/>
                      </a:cubicBezTo>
                      <a:cubicBezTo>
                        <a:pt x="477141" y="362326"/>
                        <a:pt x="547121" y="325004"/>
                        <a:pt x="570447" y="339000"/>
                      </a:cubicBezTo>
                      <a:cubicBezTo>
                        <a:pt x="593773" y="352996"/>
                        <a:pt x="606214" y="407425"/>
                        <a:pt x="598439" y="441637"/>
                      </a:cubicBezTo>
                      <a:cubicBezTo>
                        <a:pt x="590664" y="475849"/>
                        <a:pt x="520684" y="533387"/>
                        <a:pt x="523794" y="544273"/>
                      </a:cubicBezTo>
                      <a:cubicBezTo>
                        <a:pt x="526904" y="555159"/>
                        <a:pt x="590663" y="505396"/>
                        <a:pt x="617100" y="506951"/>
                      </a:cubicBezTo>
                      <a:cubicBezTo>
                        <a:pt x="643537" y="508506"/>
                        <a:pt x="673083" y="525612"/>
                        <a:pt x="682414" y="553604"/>
                      </a:cubicBezTo>
                      <a:cubicBezTo>
                        <a:pt x="691745" y="581596"/>
                        <a:pt x="673084" y="632914"/>
                        <a:pt x="673084" y="674902"/>
                      </a:cubicBezTo>
                      <a:cubicBezTo>
                        <a:pt x="673084" y="716890"/>
                        <a:pt x="668418" y="754212"/>
                        <a:pt x="682414" y="805530"/>
                      </a:cubicBezTo>
                      <a:cubicBezTo>
                        <a:pt x="696410" y="856848"/>
                        <a:pt x="724402" y="964151"/>
                        <a:pt x="738398" y="973482"/>
                      </a:cubicBezTo>
                      <a:close/>
                    </a:path>
                  </a:pathLst>
                </a:custGeom>
                <a:solidFill>
                  <a:srgbClr val="ED8B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Arc 66">
                  <a:extLst>
                    <a:ext uri="{FF2B5EF4-FFF2-40B4-BE49-F238E27FC236}">
                      <a16:creationId xmlns="" xmlns:a16="http://schemas.microsoft.com/office/drawing/2014/main" id="{97D6D612-8746-9467-271A-3BF3E90ECB25}"/>
                    </a:ext>
                  </a:extLst>
                </p:cNvPr>
                <p:cNvSpPr/>
                <p:nvPr/>
              </p:nvSpPr>
              <p:spPr>
                <a:xfrm rot="18678906">
                  <a:off x="5167191" y="3716092"/>
                  <a:ext cx="588538" cy="287264"/>
                </a:xfrm>
                <a:prstGeom prst="arc">
                  <a:avLst/>
                </a:prstGeom>
                <a:ln>
                  <a:solidFill>
                    <a:srgbClr val="ED8B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Arc 67">
                  <a:extLst>
                    <a:ext uri="{FF2B5EF4-FFF2-40B4-BE49-F238E27FC236}">
                      <a16:creationId xmlns="" xmlns:a16="http://schemas.microsoft.com/office/drawing/2014/main" id="{98D90525-468C-E9D2-A379-8F0D5BF73849}"/>
                    </a:ext>
                  </a:extLst>
                </p:cNvPr>
                <p:cNvSpPr/>
                <p:nvPr/>
              </p:nvSpPr>
              <p:spPr>
                <a:xfrm rot="18678906">
                  <a:off x="5310260" y="3859161"/>
                  <a:ext cx="588538" cy="287264"/>
                </a:xfrm>
                <a:prstGeom prst="arc">
                  <a:avLst/>
                </a:prstGeom>
                <a:ln>
                  <a:solidFill>
                    <a:srgbClr val="ED8B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B93BADD9-B9FA-138B-13B3-0CEC81DA1967}"/>
                </a:ext>
              </a:extLst>
            </p:cNvPr>
            <p:cNvSpPr/>
            <p:nvPr/>
          </p:nvSpPr>
          <p:spPr>
            <a:xfrm>
              <a:off x="2462809" y="22287"/>
              <a:ext cx="2506984" cy="3134049"/>
            </a:xfrm>
            <a:custGeom>
              <a:avLst/>
              <a:gdLst>
                <a:gd name="connsiteX0" fmla="*/ 2477944 w 2506984"/>
                <a:gd name="connsiteY0" fmla="*/ 1805119 h 3044032"/>
                <a:gd name="connsiteX1" fmla="*/ 2506519 w 2506984"/>
                <a:gd name="connsiteY1" fmla="*/ 1538419 h 3044032"/>
                <a:gd name="connsiteX2" fmla="*/ 2449369 w 2506984"/>
                <a:gd name="connsiteY2" fmla="*/ 1252669 h 3044032"/>
                <a:gd name="connsiteX3" fmla="*/ 2344594 w 2506984"/>
                <a:gd name="connsiteY3" fmla="*/ 938344 h 3044032"/>
                <a:gd name="connsiteX4" fmla="*/ 2087419 w 2506984"/>
                <a:gd name="connsiteY4" fmla="*/ 585919 h 3044032"/>
                <a:gd name="connsiteX5" fmla="*/ 1620694 w 2506984"/>
                <a:gd name="connsiteY5" fmla="*/ 395419 h 3044032"/>
                <a:gd name="connsiteX6" fmla="*/ 1496869 w 2506984"/>
                <a:gd name="connsiteY6" fmla="*/ 385894 h 3044032"/>
                <a:gd name="connsiteX7" fmla="*/ 1554019 w 2506984"/>
                <a:gd name="connsiteY7" fmla="*/ 328744 h 3044032"/>
                <a:gd name="connsiteX8" fmla="*/ 1677844 w 2506984"/>
                <a:gd name="connsiteY8" fmla="*/ 347794 h 3044032"/>
                <a:gd name="connsiteX9" fmla="*/ 1534969 w 2506984"/>
                <a:gd name="connsiteY9" fmla="*/ 281119 h 3044032"/>
                <a:gd name="connsiteX10" fmla="*/ 1439719 w 2506984"/>
                <a:gd name="connsiteY10" fmla="*/ 309694 h 3044032"/>
                <a:gd name="connsiteX11" fmla="*/ 1334944 w 2506984"/>
                <a:gd name="connsiteY11" fmla="*/ 176344 h 3044032"/>
                <a:gd name="connsiteX12" fmla="*/ 1134919 w 2506984"/>
                <a:gd name="connsiteY12" fmla="*/ 42994 h 3044032"/>
                <a:gd name="connsiteX13" fmla="*/ 992044 w 2506984"/>
                <a:gd name="connsiteY13" fmla="*/ 4894 h 3044032"/>
                <a:gd name="connsiteX14" fmla="*/ 1125394 w 2506984"/>
                <a:gd name="connsiteY14" fmla="*/ 138244 h 3044032"/>
                <a:gd name="connsiteX15" fmla="*/ 1182544 w 2506984"/>
                <a:gd name="connsiteY15" fmla="*/ 262069 h 3044032"/>
                <a:gd name="connsiteX16" fmla="*/ 1068244 w 2506984"/>
                <a:gd name="connsiteY16" fmla="*/ 233494 h 3044032"/>
                <a:gd name="connsiteX17" fmla="*/ 896794 w 2506984"/>
                <a:gd name="connsiteY17" fmla="*/ 233494 h 3044032"/>
                <a:gd name="connsiteX18" fmla="*/ 792019 w 2506984"/>
                <a:gd name="connsiteY18" fmla="*/ 300169 h 3044032"/>
                <a:gd name="connsiteX19" fmla="*/ 734869 w 2506984"/>
                <a:gd name="connsiteY19" fmla="*/ 357319 h 3044032"/>
                <a:gd name="connsiteX20" fmla="*/ 906319 w 2506984"/>
                <a:gd name="connsiteY20" fmla="*/ 328744 h 3044032"/>
                <a:gd name="connsiteX21" fmla="*/ 1020619 w 2506984"/>
                <a:gd name="connsiteY21" fmla="*/ 366844 h 3044032"/>
                <a:gd name="connsiteX22" fmla="*/ 715819 w 2506984"/>
                <a:gd name="connsiteY22" fmla="*/ 452569 h 3044032"/>
                <a:gd name="connsiteX23" fmla="*/ 353869 w 2506984"/>
                <a:gd name="connsiteY23" fmla="*/ 700219 h 3044032"/>
                <a:gd name="connsiteX24" fmla="*/ 30019 w 2506984"/>
                <a:gd name="connsiteY24" fmla="*/ 1233619 h 3044032"/>
                <a:gd name="connsiteX25" fmla="*/ 39544 w 2506984"/>
                <a:gd name="connsiteY25" fmla="*/ 1652719 h 3044032"/>
                <a:gd name="connsiteX26" fmla="*/ 87169 w 2506984"/>
                <a:gd name="connsiteY26" fmla="*/ 1871794 h 3044032"/>
                <a:gd name="connsiteX27" fmla="*/ 68119 w 2506984"/>
                <a:gd name="connsiteY27" fmla="*/ 1995619 h 3044032"/>
                <a:gd name="connsiteX28" fmla="*/ 10969 w 2506984"/>
                <a:gd name="connsiteY28" fmla="*/ 2081344 h 3044032"/>
                <a:gd name="connsiteX29" fmla="*/ 1444 w 2506984"/>
                <a:gd name="connsiteY29" fmla="*/ 2167069 h 3044032"/>
                <a:gd name="connsiteX30" fmla="*/ 30019 w 2506984"/>
                <a:gd name="connsiteY30" fmla="*/ 2309944 h 3044032"/>
                <a:gd name="connsiteX31" fmla="*/ 125269 w 2506984"/>
                <a:gd name="connsiteY31" fmla="*/ 2538544 h 3044032"/>
                <a:gd name="connsiteX32" fmla="*/ 401494 w 2506984"/>
                <a:gd name="connsiteY32" fmla="*/ 2852869 h 3044032"/>
                <a:gd name="connsiteX33" fmla="*/ 658669 w 2506984"/>
                <a:gd name="connsiteY33" fmla="*/ 2976694 h 3044032"/>
                <a:gd name="connsiteX34" fmla="*/ 858694 w 2506984"/>
                <a:gd name="connsiteY34" fmla="*/ 2967169 h 3044032"/>
                <a:gd name="connsiteX35" fmla="*/ 1058719 w 2506984"/>
                <a:gd name="connsiteY35" fmla="*/ 3043369 h 3044032"/>
                <a:gd name="connsiteX36" fmla="*/ 1439719 w 2506984"/>
                <a:gd name="connsiteY36" fmla="*/ 3005269 h 3044032"/>
                <a:gd name="connsiteX37" fmla="*/ 1592119 w 2506984"/>
                <a:gd name="connsiteY37" fmla="*/ 3024319 h 3044032"/>
                <a:gd name="connsiteX38" fmla="*/ 1973119 w 2506984"/>
                <a:gd name="connsiteY38" fmla="*/ 2938594 h 3044032"/>
                <a:gd name="connsiteX39" fmla="*/ 2354119 w 2506984"/>
                <a:gd name="connsiteY39" fmla="*/ 2671894 h 3044032"/>
                <a:gd name="connsiteX40" fmla="*/ 2468419 w 2506984"/>
                <a:gd name="connsiteY40" fmla="*/ 2395669 h 3044032"/>
                <a:gd name="connsiteX41" fmla="*/ 2506519 w 2506984"/>
                <a:gd name="connsiteY41" fmla="*/ 2033719 h 3044032"/>
                <a:gd name="connsiteX42" fmla="*/ 2477944 w 2506984"/>
                <a:gd name="connsiteY42" fmla="*/ 1805119 h 304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06984" h="3044032">
                  <a:moveTo>
                    <a:pt x="2477944" y="1805119"/>
                  </a:moveTo>
                  <a:cubicBezTo>
                    <a:pt x="2477944" y="1722569"/>
                    <a:pt x="2511281" y="1630494"/>
                    <a:pt x="2506519" y="1538419"/>
                  </a:cubicBezTo>
                  <a:cubicBezTo>
                    <a:pt x="2501757" y="1446344"/>
                    <a:pt x="2476356" y="1352681"/>
                    <a:pt x="2449369" y="1252669"/>
                  </a:cubicBezTo>
                  <a:cubicBezTo>
                    <a:pt x="2422382" y="1152657"/>
                    <a:pt x="2404919" y="1049469"/>
                    <a:pt x="2344594" y="938344"/>
                  </a:cubicBezTo>
                  <a:cubicBezTo>
                    <a:pt x="2284269" y="827219"/>
                    <a:pt x="2208069" y="676406"/>
                    <a:pt x="2087419" y="585919"/>
                  </a:cubicBezTo>
                  <a:cubicBezTo>
                    <a:pt x="1966769" y="495432"/>
                    <a:pt x="1719119" y="428756"/>
                    <a:pt x="1620694" y="395419"/>
                  </a:cubicBezTo>
                  <a:cubicBezTo>
                    <a:pt x="1522269" y="362082"/>
                    <a:pt x="1507981" y="397006"/>
                    <a:pt x="1496869" y="385894"/>
                  </a:cubicBezTo>
                  <a:cubicBezTo>
                    <a:pt x="1485757" y="374782"/>
                    <a:pt x="1523857" y="335094"/>
                    <a:pt x="1554019" y="328744"/>
                  </a:cubicBezTo>
                  <a:cubicBezTo>
                    <a:pt x="1584181" y="322394"/>
                    <a:pt x="1681019" y="355732"/>
                    <a:pt x="1677844" y="347794"/>
                  </a:cubicBezTo>
                  <a:cubicBezTo>
                    <a:pt x="1674669" y="339856"/>
                    <a:pt x="1574656" y="287469"/>
                    <a:pt x="1534969" y="281119"/>
                  </a:cubicBezTo>
                  <a:cubicBezTo>
                    <a:pt x="1495282" y="274769"/>
                    <a:pt x="1473056" y="327156"/>
                    <a:pt x="1439719" y="309694"/>
                  </a:cubicBezTo>
                  <a:cubicBezTo>
                    <a:pt x="1406382" y="292232"/>
                    <a:pt x="1385744" y="220794"/>
                    <a:pt x="1334944" y="176344"/>
                  </a:cubicBezTo>
                  <a:cubicBezTo>
                    <a:pt x="1284144" y="131894"/>
                    <a:pt x="1192069" y="71569"/>
                    <a:pt x="1134919" y="42994"/>
                  </a:cubicBezTo>
                  <a:cubicBezTo>
                    <a:pt x="1077769" y="14419"/>
                    <a:pt x="993631" y="-10981"/>
                    <a:pt x="992044" y="4894"/>
                  </a:cubicBezTo>
                  <a:cubicBezTo>
                    <a:pt x="990456" y="20769"/>
                    <a:pt x="1093644" y="95382"/>
                    <a:pt x="1125394" y="138244"/>
                  </a:cubicBezTo>
                  <a:cubicBezTo>
                    <a:pt x="1157144" y="181106"/>
                    <a:pt x="1192069" y="246194"/>
                    <a:pt x="1182544" y="262069"/>
                  </a:cubicBezTo>
                  <a:cubicBezTo>
                    <a:pt x="1173019" y="277944"/>
                    <a:pt x="1115869" y="238256"/>
                    <a:pt x="1068244" y="233494"/>
                  </a:cubicBezTo>
                  <a:cubicBezTo>
                    <a:pt x="1020619" y="228732"/>
                    <a:pt x="942831" y="222382"/>
                    <a:pt x="896794" y="233494"/>
                  </a:cubicBezTo>
                  <a:cubicBezTo>
                    <a:pt x="850757" y="244606"/>
                    <a:pt x="819007" y="279531"/>
                    <a:pt x="792019" y="300169"/>
                  </a:cubicBezTo>
                  <a:cubicBezTo>
                    <a:pt x="765031" y="320807"/>
                    <a:pt x="715819" y="352557"/>
                    <a:pt x="734869" y="357319"/>
                  </a:cubicBezTo>
                  <a:cubicBezTo>
                    <a:pt x="753919" y="362081"/>
                    <a:pt x="858694" y="327157"/>
                    <a:pt x="906319" y="328744"/>
                  </a:cubicBezTo>
                  <a:cubicBezTo>
                    <a:pt x="953944" y="330331"/>
                    <a:pt x="1052369" y="346207"/>
                    <a:pt x="1020619" y="366844"/>
                  </a:cubicBezTo>
                  <a:cubicBezTo>
                    <a:pt x="988869" y="387481"/>
                    <a:pt x="826944" y="397006"/>
                    <a:pt x="715819" y="452569"/>
                  </a:cubicBezTo>
                  <a:cubicBezTo>
                    <a:pt x="604694" y="508131"/>
                    <a:pt x="468169" y="570044"/>
                    <a:pt x="353869" y="700219"/>
                  </a:cubicBezTo>
                  <a:cubicBezTo>
                    <a:pt x="239569" y="830394"/>
                    <a:pt x="82406" y="1074869"/>
                    <a:pt x="30019" y="1233619"/>
                  </a:cubicBezTo>
                  <a:cubicBezTo>
                    <a:pt x="-22368" y="1392369"/>
                    <a:pt x="30019" y="1546357"/>
                    <a:pt x="39544" y="1652719"/>
                  </a:cubicBezTo>
                  <a:cubicBezTo>
                    <a:pt x="49069" y="1759081"/>
                    <a:pt x="82406" y="1814644"/>
                    <a:pt x="87169" y="1871794"/>
                  </a:cubicBezTo>
                  <a:cubicBezTo>
                    <a:pt x="91931" y="1928944"/>
                    <a:pt x="80819" y="1960694"/>
                    <a:pt x="68119" y="1995619"/>
                  </a:cubicBezTo>
                  <a:cubicBezTo>
                    <a:pt x="55419" y="2030544"/>
                    <a:pt x="22081" y="2052769"/>
                    <a:pt x="10969" y="2081344"/>
                  </a:cubicBezTo>
                  <a:cubicBezTo>
                    <a:pt x="-143" y="2109919"/>
                    <a:pt x="-1731" y="2128969"/>
                    <a:pt x="1444" y="2167069"/>
                  </a:cubicBezTo>
                  <a:cubicBezTo>
                    <a:pt x="4619" y="2205169"/>
                    <a:pt x="9382" y="2248032"/>
                    <a:pt x="30019" y="2309944"/>
                  </a:cubicBezTo>
                  <a:cubicBezTo>
                    <a:pt x="50656" y="2371856"/>
                    <a:pt x="63357" y="2448057"/>
                    <a:pt x="125269" y="2538544"/>
                  </a:cubicBezTo>
                  <a:cubicBezTo>
                    <a:pt x="187181" y="2629031"/>
                    <a:pt x="312594" y="2779844"/>
                    <a:pt x="401494" y="2852869"/>
                  </a:cubicBezTo>
                  <a:cubicBezTo>
                    <a:pt x="490394" y="2925894"/>
                    <a:pt x="582469" y="2957644"/>
                    <a:pt x="658669" y="2976694"/>
                  </a:cubicBezTo>
                  <a:cubicBezTo>
                    <a:pt x="734869" y="2995744"/>
                    <a:pt x="792019" y="2956057"/>
                    <a:pt x="858694" y="2967169"/>
                  </a:cubicBezTo>
                  <a:cubicBezTo>
                    <a:pt x="925369" y="2978282"/>
                    <a:pt x="961882" y="3037019"/>
                    <a:pt x="1058719" y="3043369"/>
                  </a:cubicBezTo>
                  <a:cubicBezTo>
                    <a:pt x="1155556" y="3049719"/>
                    <a:pt x="1350819" y="3008444"/>
                    <a:pt x="1439719" y="3005269"/>
                  </a:cubicBezTo>
                  <a:cubicBezTo>
                    <a:pt x="1528619" y="3002094"/>
                    <a:pt x="1503219" y="3035431"/>
                    <a:pt x="1592119" y="3024319"/>
                  </a:cubicBezTo>
                  <a:cubicBezTo>
                    <a:pt x="1681019" y="3013207"/>
                    <a:pt x="1846119" y="2997332"/>
                    <a:pt x="1973119" y="2938594"/>
                  </a:cubicBezTo>
                  <a:cubicBezTo>
                    <a:pt x="2100119" y="2879857"/>
                    <a:pt x="2271569" y="2762382"/>
                    <a:pt x="2354119" y="2671894"/>
                  </a:cubicBezTo>
                  <a:cubicBezTo>
                    <a:pt x="2436669" y="2581407"/>
                    <a:pt x="2443019" y="2502031"/>
                    <a:pt x="2468419" y="2395669"/>
                  </a:cubicBezTo>
                  <a:cubicBezTo>
                    <a:pt x="2493819" y="2289307"/>
                    <a:pt x="2504932" y="2130556"/>
                    <a:pt x="2506519" y="2033719"/>
                  </a:cubicBezTo>
                  <a:cubicBezTo>
                    <a:pt x="2508106" y="1936882"/>
                    <a:pt x="2477944" y="1887669"/>
                    <a:pt x="2477944" y="1805119"/>
                  </a:cubicBezTo>
                  <a:close/>
                </a:path>
              </a:pathLst>
            </a:custGeom>
            <a:solidFill>
              <a:srgbClr val="CCE6F6"/>
            </a:solidFill>
            <a:ln>
              <a:solidFill>
                <a:srgbClr val="003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0DC06CCB-E8ED-271E-D87E-DC24EEEE8931}"/>
                </a:ext>
              </a:extLst>
            </p:cNvPr>
            <p:cNvSpPr/>
            <p:nvPr/>
          </p:nvSpPr>
          <p:spPr>
            <a:xfrm rot="20784289" flipH="1">
              <a:off x="3064695" y="1344050"/>
              <a:ext cx="387833" cy="80461"/>
            </a:xfrm>
            <a:custGeom>
              <a:avLst/>
              <a:gdLst>
                <a:gd name="connsiteX0" fmla="*/ 114774 w 114774"/>
                <a:gd name="connsiteY0" fmla="*/ 39589 h 116912"/>
                <a:gd name="connsiteX1" fmla="*/ 67149 w 114774"/>
                <a:gd name="connsiteY1" fmla="*/ 58639 h 116912"/>
                <a:gd name="connsiteX2" fmla="*/ 29049 w 114774"/>
                <a:gd name="connsiteY2" fmla="*/ 90389 h 116912"/>
                <a:gd name="connsiteX3" fmla="*/ 474 w 114774"/>
                <a:gd name="connsiteY3" fmla="*/ 115789 h 116912"/>
                <a:gd name="connsiteX4" fmla="*/ 13174 w 114774"/>
                <a:gd name="connsiteY4" fmla="*/ 52289 h 116912"/>
                <a:gd name="connsiteX5" fmla="*/ 38574 w 114774"/>
                <a:gd name="connsiteY5" fmla="*/ 11014 h 116912"/>
                <a:gd name="connsiteX6" fmla="*/ 67149 w 114774"/>
                <a:gd name="connsiteY6" fmla="*/ 1489 h 116912"/>
                <a:gd name="connsiteX7" fmla="*/ 114774 w 114774"/>
                <a:gd name="connsiteY7" fmla="*/ 39589 h 11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774" h="116912">
                  <a:moveTo>
                    <a:pt x="114774" y="39589"/>
                  </a:moveTo>
                  <a:cubicBezTo>
                    <a:pt x="114774" y="49114"/>
                    <a:pt x="81437" y="50172"/>
                    <a:pt x="67149" y="58639"/>
                  </a:cubicBezTo>
                  <a:cubicBezTo>
                    <a:pt x="52861" y="67106"/>
                    <a:pt x="40161" y="80864"/>
                    <a:pt x="29049" y="90389"/>
                  </a:cubicBezTo>
                  <a:cubicBezTo>
                    <a:pt x="17936" y="99914"/>
                    <a:pt x="3120" y="122139"/>
                    <a:pt x="474" y="115789"/>
                  </a:cubicBezTo>
                  <a:cubicBezTo>
                    <a:pt x="-2172" y="109439"/>
                    <a:pt x="6824" y="69751"/>
                    <a:pt x="13174" y="52289"/>
                  </a:cubicBezTo>
                  <a:cubicBezTo>
                    <a:pt x="19524" y="34827"/>
                    <a:pt x="29578" y="19481"/>
                    <a:pt x="38574" y="11014"/>
                  </a:cubicBezTo>
                  <a:cubicBezTo>
                    <a:pt x="47570" y="2547"/>
                    <a:pt x="55507" y="-2744"/>
                    <a:pt x="67149" y="1489"/>
                  </a:cubicBezTo>
                  <a:cubicBezTo>
                    <a:pt x="78791" y="5722"/>
                    <a:pt x="114774" y="30064"/>
                    <a:pt x="114774" y="3958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1A012FD-8A92-05A6-B2FB-91DF64051F9E}"/>
                </a:ext>
              </a:extLst>
            </p:cNvPr>
            <p:cNvSpPr/>
            <p:nvPr/>
          </p:nvSpPr>
          <p:spPr>
            <a:xfrm rot="815711">
              <a:off x="4201485" y="1318568"/>
              <a:ext cx="387833" cy="80461"/>
            </a:xfrm>
            <a:custGeom>
              <a:avLst/>
              <a:gdLst>
                <a:gd name="connsiteX0" fmla="*/ 114774 w 114774"/>
                <a:gd name="connsiteY0" fmla="*/ 39589 h 116912"/>
                <a:gd name="connsiteX1" fmla="*/ 67149 w 114774"/>
                <a:gd name="connsiteY1" fmla="*/ 58639 h 116912"/>
                <a:gd name="connsiteX2" fmla="*/ 29049 w 114774"/>
                <a:gd name="connsiteY2" fmla="*/ 90389 h 116912"/>
                <a:gd name="connsiteX3" fmla="*/ 474 w 114774"/>
                <a:gd name="connsiteY3" fmla="*/ 115789 h 116912"/>
                <a:gd name="connsiteX4" fmla="*/ 13174 w 114774"/>
                <a:gd name="connsiteY4" fmla="*/ 52289 h 116912"/>
                <a:gd name="connsiteX5" fmla="*/ 38574 w 114774"/>
                <a:gd name="connsiteY5" fmla="*/ 11014 h 116912"/>
                <a:gd name="connsiteX6" fmla="*/ 67149 w 114774"/>
                <a:gd name="connsiteY6" fmla="*/ 1489 h 116912"/>
                <a:gd name="connsiteX7" fmla="*/ 114774 w 114774"/>
                <a:gd name="connsiteY7" fmla="*/ 39589 h 11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774" h="116912">
                  <a:moveTo>
                    <a:pt x="114774" y="39589"/>
                  </a:moveTo>
                  <a:cubicBezTo>
                    <a:pt x="114774" y="49114"/>
                    <a:pt x="81437" y="50172"/>
                    <a:pt x="67149" y="58639"/>
                  </a:cubicBezTo>
                  <a:cubicBezTo>
                    <a:pt x="52861" y="67106"/>
                    <a:pt x="40161" y="80864"/>
                    <a:pt x="29049" y="90389"/>
                  </a:cubicBezTo>
                  <a:cubicBezTo>
                    <a:pt x="17936" y="99914"/>
                    <a:pt x="3120" y="122139"/>
                    <a:pt x="474" y="115789"/>
                  </a:cubicBezTo>
                  <a:cubicBezTo>
                    <a:pt x="-2172" y="109439"/>
                    <a:pt x="6824" y="69751"/>
                    <a:pt x="13174" y="52289"/>
                  </a:cubicBezTo>
                  <a:cubicBezTo>
                    <a:pt x="19524" y="34827"/>
                    <a:pt x="29578" y="19481"/>
                    <a:pt x="38574" y="11014"/>
                  </a:cubicBezTo>
                  <a:cubicBezTo>
                    <a:pt x="47570" y="2547"/>
                    <a:pt x="55507" y="-2744"/>
                    <a:pt x="67149" y="1489"/>
                  </a:cubicBezTo>
                  <a:cubicBezTo>
                    <a:pt x="78791" y="5722"/>
                    <a:pt x="114774" y="30064"/>
                    <a:pt x="114774" y="3958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40FE732E-00FF-B860-AE75-F7B5F24D529A}"/>
                </a:ext>
              </a:extLst>
            </p:cNvPr>
            <p:cNvGrpSpPr/>
            <p:nvPr/>
          </p:nvGrpSpPr>
          <p:grpSpPr>
            <a:xfrm>
              <a:off x="3105836" y="1862296"/>
              <a:ext cx="485854" cy="255517"/>
              <a:chOff x="4044403" y="1587260"/>
              <a:chExt cx="485854" cy="255517"/>
            </a:xfrm>
          </p:grpSpPr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8D78EEA3-5CA5-3DA6-F804-74A66973804F}"/>
                  </a:ext>
                </a:extLst>
              </p:cNvPr>
              <p:cNvSpPr/>
              <p:nvPr/>
            </p:nvSpPr>
            <p:spPr>
              <a:xfrm>
                <a:off x="4044403" y="1587260"/>
                <a:ext cx="485854" cy="255517"/>
              </a:xfrm>
              <a:prstGeom prst="ellipse">
                <a:avLst/>
              </a:prstGeom>
              <a:solidFill>
                <a:srgbClr val="F9DB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="" xmlns:a16="http://schemas.microsoft.com/office/drawing/2014/main" id="{FF11ECEF-1E79-0A3A-C65C-9A78734B6D32}"/>
                  </a:ext>
                </a:extLst>
              </p:cNvPr>
              <p:cNvSpPr/>
              <p:nvPr/>
            </p:nvSpPr>
            <p:spPr>
              <a:xfrm>
                <a:off x="4096697" y="1619747"/>
                <a:ext cx="362305" cy="190541"/>
              </a:xfrm>
              <a:prstGeom prst="ellipse">
                <a:avLst/>
              </a:prstGeom>
              <a:solidFill>
                <a:srgbClr val="F2B4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="" xmlns:a16="http://schemas.microsoft.com/office/drawing/2014/main" id="{DE82C9FD-AADF-C167-490E-D8C5CCB38F3B}"/>
                  </a:ext>
                </a:extLst>
              </p:cNvPr>
              <p:cNvSpPr/>
              <p:nvPr/>
            </p:nvSpPr>
            <p:spPr>
              <a:xfrm>
                <a:off x="4118671" y="1681401"/>
                <a:ext cx="67231" cy="67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6D166462-012F-42B6-8CAF-83212F3C6CBD}"/>
                </a:ext>
              </a:extLst>
            </p:cNvPr>
            <p:cNvGrpSpPr/>
            <p:nvPr/>
          </p:nvGrpSpPr>
          <p:grpSpPr>
            <a:xfrm>
              <a:off x="4078654" y="1837778"/>
              <a:ext cx="485854" cy="255517"/>
              <a:chOff x="4044403" y="1587260"/>
              <a:chExt cx="485854" cy="255517"/>
            </a:xfrm>
          </p:grpSpPr>
          <p:sp>
            <p:nvSpPr>
              <p:cNvPr id="57" name="Oval 56">
                <a:extLst>
                  <a:ext uri="{FF2B5EF4-FFF2-40B4-BE49-F238E27FC236}">
                    <a16:creationId xmlns="" xmlns:a16="http://schemas.microsoft.com/office/drawing/2014/main" id="{B429943A-950F-9FED-3AB7-A991AA99098D}"/>
                  </a:ext>
                </a:extLst>
              </p:cNvPr>
              <p:cNvSpPr/>
              <p:nvPr/>
            </p:nvSpPr>
            <p:spPr>
              <a:xfrm>
                <a:off x="4044403" y="1587260"/>
                <a:ext cx="485854" cy="255517"/>
              </a:xfrm>
              <a:prstGeom prst="ellipse">
                <a:avLst/>
              </a:prstGeom>
              <a:solidFill>
                <a:srgbClr val="F9DB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="" xmlns:a16="http://schemas.microsoft.com/office/drawing/2014/main" id="{75889E0A-104F-8E1A-5836-B93DE0B75409}"/>
                  </a:ext>
                </a:extLst>
              </p:cNvPr>
              <p:cNvSpPr/>
              <p:nvPr/>
            </p:nvSpPr>
            <p:spPr>
              <a:xfrm>
                <a:off x="4096697" y="1619747"/>
                <a:ext cx="362305" cy="190541"/>
              </a:xfrm>
              <a:prstGeom prst="ellipse">
                <a:avLst/>
              </a:prstGeom>
              <a:solidFill>
                <a:srgbClr val="F2B4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="" xmlns:a16="http://schemas.microsoft.com/office/drawing/2014/main" id="{9414C91D-33CC-EDEF-81A0-928CC9D1957E}"/>
                  </a:ext>
                </a:extLst>
              </p:cNvPr>
              <p:cNvSpPr/>
              <p:nvPr/>
            </p:nvSpPr>
            <p:spPr>
              <a:xfrm>
                <a:off x="4118671" y="1681401"/>
                <a:ext cx="67231" cy="67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EA0450D9-81BF-66D5-4407-2E9FD095F31D}"/>
                </a:ext>
              </a:extLst>
            </p:cNvPr>
            <p:cNvGrpSpPr/>
            <p:nvPr/>
          </p:nvGrpSpPr>
          <p:grpSpPr>
            <a:xfrm>
              <a:off x="3117510" y="1552561"/>
              <a:ext cx="1402792" cy="240081"/>
              <a:chOff x="311301" y="377824"/>
              <a:chExt cx="506290" cy="110159"/>
            </a:xfrm>
          </p:grpSpPr>
          <p:sp>
            <p:nvSpPr>
              <p:cNvPr id="55" name="Moon 54">
                <a:extLst>
                  <a:ext uri="{FF2B5EF4-FFF2-40B4-BE49-F238E27FC236}">
                    <a16:creationId xmlns="" xmlns:a16="http://schemas.microsoft.com/office/drawing/2014/main" id="{5D7BA98D-5B66-F8A1-56DB-6D8A4C1DD8E2}"/>
                  </a:ext>
                </a:extLst>
              </p:cNvPr>
              <p:cNvSpPr/>
              <p:nvPr/>
            </p:nvSpPr>
            <p:spPr>
              <a:xfrm rot="5400000">
                <a:off x="351685" y="351169"/>
                <a:ext cx="96430" cy="177198"/>
              </a:xfrm>
              <a:prstGeom prst="moon">
                <a:avLst>
                  <a:gd name="adj" fmla="val 5083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Moon 55">
                <a:extLst>
                  <a:ext uri="{FF2B5EF4-FFF2-40B4-BE49-F238E27FC236}">
                    <a16:creationId xmlns="" xmlns:a16="http://schemas.microsoft.com/office/drawing/2014/main" id="{6E4D7D4A-230A-1A44-B1E0-6F23DF035CE1}"/>
                  </a:ext>
                </a:extLst>
              </p:cNvPr>
              <p:cNvSpPr/>
              <p:nvPr/>
            </p:nvSpPr>
            <p:spPr>
              <a:xfrm rot="5400000">
                <a:off x="680777" y="337440"/>
                <a:ext cx="96430" cy="177198"/>
              </a:xfrm>
              <a:prstGeom prst="moon">
                <a:avLst>
                  <a:gd name="adj" fmla="val 5083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Moon 17">
              <a:extLst>
                <a:ext uri="{FF2B5EF4-FFF2-40B4-BE49-F238E27FC236}">
                  <a16:creationId xmlns="" xmlns:a16="http://schemas.microsoft.com/office/drawing/2014/main" id="{39858448-90E1-57D6-C4EA-9667D058A509}"/>
                </a:ext>
              </a:extLst>
            </p:cNvPr>
            <p:cNvSpPr/>
            <p:nvPr/>
          </p:nvSpPr>
          <p:spPr>
            <a:xfrm rot="15963488">
              <a:off x="3704758" y="2544816"/>
              <a:ext cx="247434" cy="467784"/>
            </a:xfrm>
            <a:prstGeom prst="moon">
              <a:avLst>
                <a:gd name="adj" fmla="val 50837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827B43C7-0932-F690-0E35-A24E8301420D}"/>
                </a:ext>
              </a:extLst>
            </p:cNvPr>
            <p:cNvGrpSpPr/>
            <p:nvPr/>
          </p:nvGrpSpPr>
          <p:grpSpPr>
            <a:xfrm>
              <a:off x="3433051" y="1113169"/>
              <a:ext cx="3387146" cy="1673947"/>
              <a:chOff x="6786668" y="1842777"/>
              <a:chExt cx="2523085" cy="153284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="" xmlns:a16="http://schemas.microsoft.com/office/drawing/2014/main" id="{BD6409F2-6955-D88C-6E28-3CDCE08E8EDA}"/>
                  </a:ext>
                </a:extLst>
              </p:cNvPr>
              <p:cNvGrpSpPr/>
              <p:nvPr/>
            </p:nvGrpSpPr>
            <p:grpSpPr>
              <a:xfrm>
                <a:off x="6786668" y="1842777"/>
                <a:ext cx="2523085" cy="1532848"/>
                <a:chOff x="9110243" y="965001"/>
                <a:chExt cx="1781746" cy="1094838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="" xmlns:a16="http://schemas.microsoft.com/office/drawing/2014/main" id="{C0DD0638-7D50-1421-B3EB-F2F543042367}"/>
                    </a:ext>
                  </a:extLst>
                </p:cNvPr>
                <p:cNvGrpSpPr/>
                <p:nvPr/>
              </p:nvGrpSpPr>
              <p:grpSpPr>
                <a:xfrm>
                  <a:off x="9196454" y="965001"/>
                  <a:ext cx="1695535" cy="1094838"/>
                  <a:chOff x="9196454" y="965001"/>
                  <a:chExt cx="1695535" cy="1094838"/>
                </a:xfrm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="" xmlns:a16="http://schemas.microsoft.com/office/drawing/2014/main" id="{0F59A86F-5BCD-B776-DFEA-D0A0AEF4D1EA}"/>
                      </a:ext>
                    </a:extLst>
                  </p:cNvPr>
                  <p:cNvSpPr/>
                  <p:nvPr/>
                </p:nvSpPr>
                <p:spPr>
                  <a:xfrm>
                    <a:off x="9196454" y="965001"/>
                    <a:ext cx="1695535" cy="1094838"/>
                  </a:xfrm>
                  <a:custGeom>
                    <a:avLst/>
                    <a:gdLst>
                      <a:gd name="connsiteX0" fmla="*/ 807149 w 1471501"/>
                      <a:gd name="connsiteY0" fmla="*/ 336247 h 1054912"/>
                      <a:gd name="connsiteX1" fmla="*/ 704512 w 1471501"/>
                      <a:gd name="connsiteY1" fmla="*/ 541520 h 1054912"/>
                      <a:gd name="connsiteX2" fmla="*/ 639198 w 1471501"/>
                      <a:gd name="connsiteY2" fmla="*/ 709471 h 1054912"/>
                      <a:gd name="connsiteX3" fmla="*/ 527230 w 1471501"/>
                      <a:gd name="connsiteY3" fmla="*/ 914745 h 1054912"/>
                      <a:gd name="connsiteX4" fmla="*/ 200659 w 1471501"/>
                      <a:gd name="connsiteY4" fmla="*/ 1054704 h 1054912"/>
                      <a:gd name="connsiteX5" fmla="*/ 4716 w 1471501"/>
                      <a:gd name="connsiteY5" fmla="*/ 942737 h 1054912"/>
                      <a:gd name="connsiteX6" fmla="*/ 70030 w 1471501"/>
                      <a:gd name="connsiteY6" fmla="*/ 802777 h 1054912"/>
                      <a:gd name="connsiteX7" fmla="*/ 172667 w 1471501"/>
                      <a:gd name="connsiteY7" fmla="*/ 569512 h 1054912"/>
                      <a:gd name="connsiteX8" fmla="*/ 256642 w 1471501"/>
                      <a:gd name="connsiteY8" fmla="*/ 606835 h 1054912"/>
                      <a:gd name="connsiteX9" fmla="*/ 415263 w 1471501"/>
                      <a:gd name="connsiteY9" fmla="*/ 532190 h 1054912"/>
                      <a:gd name="connsiteX10" fmla="*/ 536561 w 1471501"/>
                      <a:gd name="connsiteY10" fmla="*/ 336247 h 1054912"/>
                      <a:gd name="connsiteX11" fmla="*/ 667189 w 1471501"/>
                      <a:gd name="connsiteY11" fmla="*/ 149635 h 1054912"/>
                      <a:gd name="connsiteX12" fmla="*/ 853802 w 1471501"/>
                      <a:gd name="connsiteY12" fmla="*/ 9675 h 1054912"/>
                      <a:gd name="connsiteX13" fmla="*/ 1105728 w 1471501"/>
                      <a:gd name="connsiteY13" fmla="*/ 28337 h 1054912"/>
                      <a:gd name="connsiteX14" fmla="*/ 1283010 w 1471501"/>
                      <a:gd name="connsiteY14" fmla="*/ 158965 h 1054912"/>
                      <a:gd name="connsiteX15" fmla="*/ 1301671 w 1471501"/>
                      <a:gd name="connsiteY15" fmla="*/ 158965 h 1054912"/>
                      <a:gd name="connsiteX16" fmla="*/ 1432300 w 1471501"/>
                      <a:gd name="connsiteY16" fmla="*/ 149635 h 1054912"/>
                      <a:gd name="connsiteX17" fmla="*/ 1469622 w 1471501"/>
                      <a:gd name="connsiteY17" fmla="*/ 214949 h 1054912"/>
                      <a:gd name="connsiteX18" fmla="*/ 1385646 w 1471501"/>
                      <a:gd name="connsiteY18" fmla="*/ 298924 h 1054912"/>
                      <a:gd name="connsiteX19" fmla="*/ 1320332 w 1471501"/>
                      <a:gd name="connsiteY19" fmla="*/ 410892 h 1054912"/>
                      <a:gd name="connsiteX20" fmla="*/ 1180373 w 1471501"/>
                      <a:gd name="connsiteY20" fmla="*/ 466875 h 1054912"/>
                      <a:gd name="connsiteX21" fmla="*/ 1087067 w 1471501"/>
                      <a:gd name="connsiteY21" fmla="*/ 420222 h 1054912"/>
                      <a:gd name="connsiteX22" fmla="*/ 1059075 w 1471501"/>
                      <a:gd name="connsiteY22" fmla="*/ 354908 h 1054912"/>
                      <a:gd name="connsiteX23" fmla="*/ 1133720 w 1471501"/>
                      <a:gd name="connsiteY23" fmla="*/ 261602 h 1054912"/>
                      <a:gd name="connsiteX24" fmla="*/ 1087067 w 1471501"/>
                      <a:gd name="connsiteY24" fmla="*/ 205618 h 1054912"/>
                      <a:gd name="connsiteX25" fmla="*/ 965769 w 1471501"/>
                      <a:gd name="connsiteY25" fmla="*/ 205618 h 1054912"/>
                      <a:gd name="connsiteX26" fmla="*/ 807149 w 1471501"/>
                      <a:gd name="connsiteY26" fmla="*/ 336247 h 1054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471501" h="1054912">
                        <a:moveTo>
                          <a:pt x="807149" y="336247"/>
                        </a:moveTo>
                        <a:cubicBezTo>
                          <a:pt x="763606" y="392231"/>
                          <a:pt x="732504" y="479316"/>
                          <a:pt x="704512" y="541520"/>
                        </a:cubicBezTo>
                        <a:cubicBezTo>
                          <a:pt x="676520" y="603724"/>
                          <a:pt x="668745" y="647267"/>
                          <a:pt x="639198" y="709471"/>
                        </a:cubicBezTo>
                        <a:cubicBezTo>
                          <a:pt x="609651" y="771675"/>
                          <a:pt x="600320" y="857206"/>
                          <a:pt x="527230" y="914745"/>
                        </a:cubicBezTo>
                        <a:cubicBezTo>
                          <a:pt x="454140" y="972284"/>
                          <a:pt x="287745" y="1050039"/>
                          <a:pt x="200659" y="1054704"/>
                        </a:cubicBezTo>
                        <a:cubicBezTo>
                          <a:pt x="113573" y="1059369"/>
                          <a:pt x="26487" y="984725"/>
                          <a:pt x="4716" y="942737"/>
                        </a:cubicBezTo>
                        <a:cubicBezTo>
                          <a:pt x="-17055" y="900749"/>
                          <a:pt x="42038" y="864981"/>
                          <a:pt x="70030" y="802777"/>
                        </a:cubicBezTo>
                        <a:cubicBezTo>
                          <a:pt x="98022" y="740573"/>
                          <a:pt x="141565" y="602169"/>
                          <a:pt x="172667" y="569512"/>
                        </a:cubicBezTo>
                        <a:cubicBezTo>
                          <a:pt x="203769" y="536855"/>
                          <a:pt x="216209" y="613055"/>
                          <a:pt x="256642" y="606835"/>
                        </a:cubicBezTo>
                        <a:cubicBezTo>
                          <a:pt x="297075" y="600615"/>
                          <a:pt x="368610" y="577288"/>
                          <a:pt x="415263" y="532190"/>
                        </a:cubicBezTo>
                        <a:cubicBezTo>
                          <a:pt x="461916" y="487092"/>
                          <a:pt x="494573" y="400006"/>
                          <a:pt x="536561" y="336247"/>
                        </a:cubicBezTo>
                        <a:cubicBezTo>
                          <a:pt x="578549" y="272488"/>
                          <a:pt x="614316" y="204064"/>
                          <a:pt x="667189" y="149635"/>
                        </a:cubicBezTo>
                        <a:cubicBezTo>
                          <a:pt x="720062" y="95206"/>
                          <a:pt x="780712" y="29891"/>
                          <a:pt x="853802" y="9675"/>
                        </a:cubicBezTo>
                        <a:cubicBezTo>
                          <a:pt x="926892" y="-10541"/>
                          <a:pt x="1034193" y="3455"/>
                          <a:pt x="1105728" y="28337"/>
                        </a:cubicBezTo>
                        <a:cubicBezTo>
                          <a:pt x="1177263" y="53219"/>
                          <a:pt x="1250353" y="137194"/>
                          <a:pt x="1283010" y="158965"/>
                        </a:cubicBezTo>
                        <a:cubicBezTo>
                          <a:pt x="1315667" y="180736"/>
                          <a:pt x="1301671" y="158965"/>
                          <a:pt x="1301671" y="158965"/>
                        </a:cubicBezTo>
                        <a:cubicBezTo>
                          <a:pt x="1326553" y="157410"/>
                          <a:pt x="1404308" y="140304"/>
                          <a:pt x="1432300" y="149635"/>
                        </a:cubicBezTo>
                        <a:cubicBezTo>
                          <a:pt x="1460292" y="158966"/>
                          <a:pt x="1477398" y="190068"/>
                          <a:pt x="1469622" y="214949"/>
                        </a:cubicBezTo>
                        <a:cubicBezTo>
                          <a:pt x="1461846" y="239830"/>
                          <a:pt x="1410528" y="266267"/>
                          <a:pt x="1385646" y="298924"/>
                        </a:cubicBezTo>
                        <a:cubicBezTo>
                          <a:pt x="1360764" y="331581"/>
                          <a:pt x="1354544" y="382900"/>
                          <a:pt x="1320332" y="410892"/>
                        </a:cubicBezTo>
                        <a:cubicBezTo>
                          <a:pt x="1286120" y="438884"/>
                          <a:pt x="1219250" y="465320"/>
                          <a:pt x="1180373" y="466875"/>
                        </a:cubicBezTo>
                        <a:cubicBezTo>
                          <a:pt x="1141496" y="468430"/>
                          <a:pt x="1107283" y="438883"/>
                          <a:pt x="1087067" y="420222"/>
                        </a:cubicBezTo>
                        <a:cubicBezTo>
                          <a:pt x="1066851" y="401561"/>
                          <a:pt x="1051300" y="381345"/>
                          <a:pt x="1059075" y="354908"/>
                        </a:cubicBezTo>
                        <a:cubicBezTo>
                          <a:pt x="1066851" y="328471"/>
                          <a:pt x="1129055" y="286484"/>
                          <a:pt x="1133720" y="261602"/>
                        </a:cubicBezTo>
                        <a:cubicBezTo>
                          <a:pt x="1138385" y="236720"/>
                          <a:pt x="1115059" y="214949"/>
                          <a:pt x="1087067" y="205618"/>
                        </a:cubicBezTo>
                        <a:cubicBezTo>
                          <a:pt x="1059075" y="196287"/>
                          <a:pt x="1012422" y="185402"/>
                          <a:pt x="965769" y="205618"/>
                        </a:cubicBezTo>
                        <a:cubicBezTo>
                          <a:pt x="919116" y="225834"/>
                          <a:pt x="850692" y="280263"/>
                          <a:pt x="807149" y="336247"/>
                        </a:cubicBezTo>
                        <a:close/>
                      </a:path>
                    </a:pathLst>
                  </a:custGeom>
                  <a:solidFill>
                    <a:srgbClr val="C1E4FE"/>
                  </a:solidFill>
                  <a:ln>
                    <a:solidFill>
                      <a:srgbClr val="003CB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="" xmlns:a16="http://schemas.microsoft.com/office/drawing/2014/main" id="{82E69879-68AA-6D1C-2087-076025DE2DED}"/>
                      </a:ext>
                    </a:extLst>
                  </p:cNvPr>
                  <p:cNvSpPr/>
                  <p:nvPr/>
                </p:nvSpPr>
                <p:spPr>
                  <a:xfrm>
                    <a:off x="10557796" y="1265263"/>
                    <a:ext cx="248366" cy="117280"/>
                  </a:xfrm>
                  <a:custGeom>
                    <a:avLst/>
                    <a:gdLst>
                      <a:gd name="connsiteX0" fmla="*/ 248366 w 248366"/>
                      <a:gd name="connsiteY0" fmla="*/ 0 h 117280"/>
                      <a:gd name="connsiteX1" fmla="*/ 134066 w 248366"/>
                      <a:gd name="connsiteY1" fmla="*/ 19050 h 117280"/>
                      <a:gd name="connsiteX2" fmla="*/ 83266 w 248366"/>
                      <a:gd name="connsiteY2" fmla="*/ 19050 h 117280"/>
                      <a:gd name="connsiteX3" fmla="*/ 7066 w 248366"/>
                      <a:gd name="connsiteY3" fmla="*/ 57150 h 117280"/>
                      <a:gd name="connsiteX4" fmla="*/ 13416 w 248366"/>
                      <a:gd name="connsiteY4" fmla="*/ 107950 h 117280"/>
                      <a:gd name="connsiteX5" fmla="*/ 95966 w 248366"/>
                      <a:gd name="connsiteY5" fmla="*/ 107950 h 117280"/>
                      <a:gd name="connsiteX6" fmla="*/ 165816 w 248366"/>
                      <a:gd name="connsiteY6" fmla="*/ 12700 h 117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8366" h="117280">
                        <a:moveTo>
                          <a:pt x="248366" y="0"/>
                        </a:moveTo>
                        <a:cubicBezTo>
                          <a:pt x="204974" y="7937"/>
                          <a:pt x="161583" y="15875"/>
                          <a:pt x="134066" y="19050"/>
                        </a:cubicBezTo>
                        <a:cubicBezTo>
                          <a:pt x="106549" y="22225"/>
                          <a:pt x="104433" y="12700"/>
                          <a:pt x="83266" y="19050"/>
                        </a:cubicBezTo>
                        <a:cubicBezTo>
                          <a:pt x="62099" y="25400"/>
                          <a:pt x="18708" y="42334"/>
                          <a:pt x="7066" y="57150"/>
                        </a:cubicBezTo>
                        <a:cubicBezTo>
                          <a:pt x="-4576" y="71966"/>
                          <a:pt x="-1401" y="99483"/>
                          <a:pt x="13416" y="107950"/>
                        </a:cubicBezTo>
                        <a:cubicBezTo>
                          <a:pt x="28233" y="116417"/>
                          <a:pt x="70566" y="123825"/>
                          <a:pt x="95966" y="107950"/>
                        </a:cubicBezTo>
                        <a:cubicBezTo>
                          <a:pt x="121366" y="92075"/>
                          <a:pt x="143591" y="52387"/>
                          <a:pt x="165816" y="12700"/>
                        </a:cubicBezTo>
                      </a:path>
                    </a:pathLst>
                  </a:custGeom>
                  <a:solidFill>
                    <a:srgbClr val="6C0000"/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2" name="Oval 51">
                  <a:extLst>
                    <a:ext uri="{FF2B5EF4-FFF2-40B4-BE49-F238E27FC236}">
                      <a16:creationId xmlns="" xmlns:a16="http://schemas.microsoft.com/office/drawing/2014/main" id="{DDD3B882-C755-58AA-76DD-8E0456674393}"/>
                    </a:ext>
                  </a:extLst>
                </p:cNvPr>
                <p:cNvSpPr/>
                <p:nvPr/>
              </p:nvSpPr>
              <p:spPr>
                <a:xfrm>
                  <a:off x="9110243" y="1526296"/>
                  <a:ext cx="533924" cy="436701"/>
                </a:xfrm>
                <a:prstGeom prst="ellipse">
                  <a:avLst/>
                </a:prstGeom>
                <a:solidFill>
                  <a:srgbClr val="CDE8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34AE4145-035C-FBF7-D894-F7C3736300CE}"/>
                  </a:ext>
                </a:extLst>
              </p:cNvPr>
              <p:cNvSpPr/>
              <p:nvPr/>
            </p:nvSpPr>
            <p:spPr>
              <a:xfrm>
                <a:off x="7519732" y="2662176"/>
                <a:ext cx="129396" cy="138022"/>
              </a:xfrm>
              <a:custGeom>
                <a:avLst/>
                <a:gdLst>
                  <a:gd name="connsiteX0" fmla="*/ 0 w 129396"/>
                  <a:gd name="connsiteY0" fmla="*/ 0 h 138022"/>
                  <a:gd name="connsiteX1" fmla="*/ 103517 w 129396"/>
                  <a:gd name="connsiteY1" fmla="*/ 43132 h 138022"/>
                  <a:gd name="connsiteX2" fmla="*/ 129396 w 129396"/>
                  <a:gd name="connsiteY2" fmla="*/ 138022 h 138022"/>
                  <a:gd name="connsiteX3" fmla="*/ 129396 w 129396"/>
                  <a:gd name="connsiteY3" fmla="*/ 138022 h 1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96" h="138022">
                    <a:moveTo>
                      <a:pt x="0" y="0"/>
                    </a:moveTo>
                    <a:cubicBezTo>
                      <a:pt x="40975" y="10064"/>
                      <a:pt x="81951" y="20128"/>
                      <a:pt x="103517" y="43132"/>
                    </a:cubicBezTo>
                    <a:cubicBezTo>
                      <a:pt x="125083" y="66136"/>
                      <a:pt x="129396" y="138022"/>
                      <a:pt x="129396" y="138022"/>
                    </a:cubicBezTo>
                    <a:lnTo>
                      <a:pt x="129396" y="138022"/>
                    </a:lnTo>
                  </a:path>
                </a:pathLst>
              </a:cu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70D08026-9A5A-4B90-5717-C412CD5BA5D6}"/>
                  </a:ext>
                </a:extLst>
              </p:cNvPr>
              <p:cNvSpPr/>
              <p:nvPr/>
            </p:nvSpPr>
            <p:spPr>
              <a:xfrm>
                <a:off x="7698951" y="2530446"/>
                <a:ext cx="129396" cy="138022"/>
              </a:xfrm>
              <a:custGeom>
                <a:avLst/>
                <a:gdLst>
                  <a:gd name="connsiteX0" fmla="*/ 0 w 129396"/>
                  <a:gd name="connsiteY0" fmla="*/ 0 h 138022"/>
                  <a:gd name="connsiteX1" fmla="*/ 103517 w 129396"/>
                  <a:gd name="connsiteY1" fmla="*/ 43132 h 138022"/>
                  <a:gd name="connsiteX2" fmla="*/ 129396 w 129396"/>
                  <a:gd name="connsiteY2" fmla="*/ 138022 h 138022"/>
                  <a:gd name="connsiteX3" fmla="*/ 129396 w 129396"/>
                  <a:gd name="connsiteY3" fmla="*/ 138022 h 1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96" h="138022">
                    <a:moveTo>
                      <a:pt x="0" y="0"/>
                    </a:moveTo>
                    <a:cubicBezTo>
                      <a:pt x="40975" y="10064"/>
                      <a:pt x="81951" y="20128"/>
                      <a:pt x="103517" y="43132"/>
                    </a:cubicBezTo>
                    <a:cubicBezTo>
                      <a:pt x="125083" y="66136"/>
                      <a:pt x="129396" y="138022"/>
                      <a:pt x="129396" y="138022"/>
                    </a:cubicBezTo>
                    <a:lnTo>
                      <a:pt x="129396" y="138022"/>
                    </a:lnTo>
                  </a:path>
                </a:pathLst>
              </a:cu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31751CEB-D908-2DBB-6949-D82052ED59E8}"/>
                  </a:ext>
                </a:extLst>
              </p:cNvPr>
              <p:cNvSpPr/>
              <p:nvPr/>
            </p:nvSpPr>
            <p:spPr>
              <a:xfrm>
                <a:off x="7816843" y="2338943"/>
                <a:ext cx="129396" cy="138022"/>
              </a:xfrm>
              <a:custGeom>
                <a:avLst/>
                <a:gdLst>
                  <a:gd name="connsiteX0" fmla="*/ 0 w 129396"/>
                  <a:gd name="connsiteY0" fmla="*/ 0 h 138022"/>
                  <a:gd name="connsiteX1" fmla="*/ 103517 w 129396"/>
                  <a:gd name="connsiteY1" fmla="*/ 43132 h 138022"/>
                  <a:gd name="connsiteX2" fmla="*/ 129396 w 129396"/>
                  <a:gd name="connsiteY2" fmla="*/ 138022 h 138022"/>
                  <a:gd name="connsiteX3" fmla="*/ 129396 w 129396"/>
                  <a:gd name="connsiteY3" fmla="*/ 138022 h 1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96" h="138022">
                    <a:moveTo>
                      <a:pt x="0" y="0"/>
                    </a:moveTo>
                    <a:cubicBezTo>
                      <a:pt x="40975" y="10064"/>
                      <a:pt x="81951" y="20128"/>
                      <a:pt x="103517" y="43132"/>
                    </a:cubicBezTo>
                    <a:cubicBezTo>
                      <a:pt x="125083" y="66136"/>
                      <a:pt x="129396" y="138022"/>
                      <a:pt x="129396" y="138022"/>
                    </a:cubicBezTo>
                    <a:lnTo>
                      <a:pt x="129396" y="138022"/>
                    </a:lnTo>
                  </a:path>
                </a:pathLst>
              </a:cu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CB3F5EE4-A2F0-8BB2-95DF-A48010D0D9FE}"/>
                  </a:ext>
                </a:extLst>
              </p:cNvPr>
              <p:cNvSpPr/>
              <p:nvPr/>
            </p:nvSpPr>
            <p:spPr>
              <a:xfrm>
                <a:off x="7952204" y="2163253"/>
                <a:ext cx="89625" cy="53393"/>
              </a:xfrm>
              <a:custGeom>
                <a:avLst/>
                <a:gdLst>
                  <a:gd name="connsiteX0" fmla="*/ 0 w 129396"/>
                  <a:gd name="connsiteY0" fmla="*/ 0 h 138022"/>
                  <a:gd name="connsiteX1" fmla="*/ 103517 w 129396"/>
                  <a:gd name="connsiteY1" fmla="*/ 43132 h 138022"/>
                  <a:gd name="connsiteX2" fmla="*/ 129396 w 129396"/>
                  <a:gd name="connsiteY2" fmla="*/ 138022 h 138022"/>
                  <a:gd name="connsiteX3" fmla="*/ 129396 w 129396"/>
                  <a:gd name="connsiteY3" fmla="*/ 138022 h 1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96" h="138022">
                    <a:moveTo>
                      <a:pt x="0" y="0"/>
                    </a:moveTo>
                    <a:cubicBezTo>
                      <a:pt x="40975" y="10064"/>
                      <a:pt x="81951" y="20128"/>
                      <a:pt x="103517" y="43132"/>
                    </a:cubicBezTo>
                    <a:cubicBezTo>
                      <a:pt x="125083" y="66136"/>
                      <a:pt x="129396" y="138022"/>
                      <a:pt x="129396" y="138022"/>
                    </a:cubicBezTo>
                    <a:lnTo>
                      <a:pt x="129396" y="138022"/>
                    </a:lnTo>
                  </a:path>
                </a:pathLst>
              </a:cu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68EF9010-C1AF-E57C-1321-6DF7751C2CC1}"/>
                  </a:ext>
                </a:extLst>
              </p:cNvPr>
              <p:cNvSpPr/>
              <p:nvPr/>
            </p:nvSpPr>
            <p:spPr>
              <a:xfrm>
                <a:off x="8092942" y="1980768"/>
                <a:ext cx="89625" cy="53393"/>
              </a:xfrm>
              <a:custGeom>
                <a:avLst/>
                <a:gdLst>
                  <a:gd name="connsiteX0" fmla="*/ 0 w 129396"/>
                  <a:gd name="connsiteY0" fmla="*/ 0 h 138022"/>
                  <a:gd name="connsiteX1" fmla="*/ 103517 w 129396"/>
                  <a:gd name="connsiteY1" fmla="*/ 43132 h 138022"/>
                  <a:gd name="connsiteX2" fmla="*/ 129396 w 129396"/>
                  <a:gd name="connsiteY2" fmla="*/ 138022 h 138022"/>
                  <a:gd name="connsiteX3" fmla="*/ 129396 w 129396"/>
                  <a:gd name="connsiteY3" fmla="*/ 138022 h 1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96" h="138022">
                    <a:moveTo>
                      <a:pt x="0" y="0"/>
                    </a:moveTo>
                    <a:cubicBezTo>
                      <a:pt x="40975" y="10064"/>
                      <a:pt x="81951" y="20128"/>
                      <a:pt x="103517" y="43132"/>
                    </a:cubicBezTo>
                    <a:cubicBezTo>
                      <a:pt x="125083" y="66136"/>
                      <a:pt x="129396" y="138022"/>
                      <a:pt x="129396" y="138022"/>
                    </a:cubicBezTo>
                    <a:lnTo>
                      <a:pt x="129396" y="138022"/>
                    </a:lnTo>
                  </a:path>
                </a:pathLst>
              </a:cu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1E57ADB7-D29B-0C8D-7030-F1A4DA12BF44}"/>
                </a:ext>
              </a:extLst>
            </p:cNvPr>
            <p:cNvGrpSpPr/>
            <p:nvPr/>
          </p:nvGrpSpPr>
          <p:grpSpPr>
            <a:xfrm>
              <a:off x="3066959" y="1537302"/>
              <a:ext cx="111370" cy="248433"/>
              <a:chOff x="6368459" y="2184645"/>
              <a:chExt cx="111370" cy="24843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E1D0C554-53BA-1869-1DBC-CB7707ABF2A3}"/>
                  </a:ext>
                </a:extLst>
              </p:cNvPr>
              <p:cNvSpPr/>
              <p:nvPr/>
            </p:nvSpPr>
            <p:spPr>
              <a:xfrm rot="20677888">
                <a:off x="6412598" y="2184645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5B6809D3-C8A9-E6A4-C6EE-BE3B945C1CC9}"/>
                  </a:ext>
                </a:extLst>
              </p:cNvPr>
              <p:cNvSpPr/>
              <p:nvPr/>
            </p:nvSpPr>
            <p:spPr>
              <a:xfrm rot="20677888">
                <a:off x="6377292" y="2245054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91A87227-8B65-652E-A62C-F6968D1C7505}"/>
                  </a:ext>
                </a:extLst>
              </p:cNvPr>
              <p:cNvSpPr/>
              <p:nvPr/>
            </p:nvSpPr>
            <p:spPr>
              <a:xfrm rot="19532071">
                <a:off x="6368459" y="2314095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4D55EA6-2415-551C-7910-333D788C8040}"/>
                </a:ext>
              </a:extLst>
            </p:cNvPr>
            <p:cNvGrpSpPr/>
            <p:nvPr/>
          </p:nvGrpSpPr>
          <p:grpSpPr>
            <a:xfrm rot="20901415" flipH="1">
              <a:off x="4442242" y="1505608"/>
              <a:ext cx="111370" cy="248433"/>
              <a:chOff x="6368459" y="2184645"/>
              <a:chExt cx="111370" cy="248433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60866B49-9F32-6513-F7AC-76E3C2656D40}"/>
                  </a:ext>
                </a:extLst>
              </p:cNvPr>
              <p:cNvSpPr/>
              <p:nvPr/>
            </p:nvSpPr>
            <p:spPr>
              <a:xfrm rot="20677888">
                <a:off x="6412598" y="2184645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AC47C7F4-61CB-13AC-F854-20EA0CC06595}"/>
                  </a:ext>
                </a:extLst>
              </p:cNvPr>
              <p:cNvSpPr/>
              <p:nvPr/>
            </p:nvSpPr>
            <p:spPr>
              <a:xfrm rot="20677888">
                <a:off x="6377292" y="2245054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D19DF319-CA2A-3764-70D5-F17676A5CF45}"/>
                  </a:ext>
                </a:extLst>
              </p:cNvPr>
              <p:cNvSpPr/>
              <p:nvPr/>
            </p:nvSpPr>
            <p:spPr>
              <a:xfrm rot="19532071">
                <a:off x="6368459" y="2314095"/>
                <a:ext cx="67231" cy="118983"/>
              </a:xfrm>
              <a:custGeom>
                <a:avLst/>
                <a:gdLst>
                  <a:gd name="connsiteX0" fmla="*/ 116727 w 116867"/>
                  <a:gd name="connsiteY0" fmla="*/ 154862 h 197134"/>
                  <a:gd name="connsiteX1" fmla="*/ 54815 w 116867"/>
                  <a:gd name="connsiteY1" fmla="*/ 102475 h 197134"/>
                  <a:gd name="connsiteX2" fmla="*/ 31002 w 116867"/>
                  <a:gd name="connsiteY2" fmla="*/ 50087 h 197134"/>
                  <a:gd name="connsiteX3" fmla="*/ 19096 w 116867"/>
                  <a:gd name="connsiteY3" fmla="*/ 81 h 197134"/>
                  <a:gd name="connsiteX4" fmla="*/ 46 w 116867"/>
                  <a:gd name="connsiteY4" fmla="*/ 61993 h 197134"/>
                  <a:gd name="connsiteX5" fmla="*/ 14333 w 116867"/>
                  <a:gd name="connsiteY5" fmla="*/ 119143 h 197134"/>
                  <a:gd name="connsiteX6" fmla="*/ 33383 w 116867"/>
                  <a:gd name="connsiteY6" fmla="*/ 162006 h 197134"/>
                  <a:gd name="connsiteX7" fmla="*/ 57196 w 116867"/>
                  <a:gd name="connsiteY7" fmla="*/ 192962 h 197134"/>
                  <a:gd name="connsiteX8" fmla="*/ 71483 w 116867"/>
                  <a:gd name="connsiteY8" fmla="*/ 192962 h 197134"/>
                  <a:gd name="connsiteX9" fmla="*/ 116727 w 116867"/>
                  <a:gd name="connsiteY9" fmla="*/ 154862 h 1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867" h="197134">
                    <a:moveTo>
                      <a:pt x="116727" y="154862"/>
                    </a:moveTo>
                    <a:cubicBezTo>
                      <a:pt x="113949" y="139781"/>
                      <a:pt x="69102" y="119937"/>
                      <a:pt x="54815" y="102475"/>
                    </a:cubicBezTo>
                    <a:cubicBezTo>
                      <a:pt x="40528" y="85013"/>
                      <a:pt x="36955" y="67153"/>
                      <a:pt x="31002" y="50087"/>
                    </a:cubicBezTo>
                    <a:cubicBezTo>
                      <a:pt x="25049" y="33021"/>
                      <a:pt x="24255" y="-1903"/>
                      <a:pt x="19096" y="81"/>
                    </a:cubicBezTo>
                    <a:cubicBezTo>
                      <a:pt x="13937" y="2065"/>
                      <a:pt x="840" y="42149"/>
                      <a:pt x="46" y="61993"/>
                    </a:cubicBezTo>
                    <a:cubicBezTo>
                      <a:pt x="-748" y="81837"/>
                      <a:pt x="8777" y="102474"/>
                      <a:pt x="14333" y="119143"/>
                    </a:cubicBezTo>
                    <a:cubicBezTo>
                      <a:pt x="19889" y="135812"/>
                      <a:pt x="26239" y="149703"/>
                      <a:pt x="33383" y="162006"/>
                    </a:cubicBezTo>
                    <a:cubicBezTo>
                      <a:pt x="40527" y="174309"/>
                      <a:pt x="50846" y="187803"/>
                      <a:pt x="57196" y="192962"/>
                    </a:cubicBezTo>
                    <a:cubicBezTo>
                      <a:pt x="63546" y="198121"/>
                      <a:pt x="62752" y="198915"/>
                      <a:pt x="71483" y="192962"/>
                    </a:cubicBezTo>
                    <a:cubicBezTo>
                      <a:pt x="80214" y="187009"/>
                      <a:pt x="119505" y="169943"/>
                      <a:pt x="116727" y="1548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135BA672-51B7-9490-5E50-99D365C8618A}"/>
                </a:ext>
              </a:extLst>
            </p:cNvPr>
            <p:cNvGrpSpPr/>
            <p:nvPr/>
          </p:nvGrpSpPr>
          <p:grpSpPr>
            <a:xfrm rot="432078">
              <a:off x="1085454" y="2409990"/>
              <a:ext cx="1941911" cy="1358663"/>
              <a:chOff x="8714428" y="3933747"/>
              <a:chExt cx="521689" cy="433848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8F5DBB1A-D5D2-7EE4-EDC5-3DBED37783C6}"/>
                  </a:ext>
                </a:extLst>
              </p:cNvPr>
              <p:cNvSpPr/>
              <p:nvPr/>
            </p:nvSpPr>
            <p:spPr>
              <a:xfrm>
                <a:off x="8714428" y="3947702"/>
                <a:ext cx="521689" cy="419893"/>
              </a:xfrm>
              <a:custGeom>
                <a:avLst/>
                <a:gdLst>
                  <a:gd name="connsiteX0" fmla="*/ 466304 w 521689"/>
                  <a:gd name="connsiteY0" fmla="*/ 160393 h 419893"/>
                  <a:gd name="connsiteX1" fmla="*/ 252944 w 521689"/>
                  <a:gd name="connsiteY1" fmla="*/ 53713 h 419893"/>
                  <a:gd name="connsiteX2" fmla="*/ 184364 w 521689"/>
                  <a:gd name="connsiteY2" fmla="*/ 373 h 419893"/>
                  <a:gd name="connsiteX3" fmla="*/ 70064 w 521689"/>
                  <a:gd name="connsiteY3" fmla="*/ 38473 h 419893"/>
                  <a:gd name="connsiteX4" fmla="*/ 9104 w 521689"/>
                  <a:gd name="connsiteY4" fmla="*/ 183253 h 419893"/>
                  <a:gd name="connsiteX5" fmla="*/ 9104 w 521689"/>
                  <a:gd name="connsiteY5" fmla="*/ 305173 h 419893"/>
                  <a:gd name="connsiteX6" fmla="*/ 92924 w 521689"/>
                  <a:gd name="connsiteY6" fmla="*/ 381373 h 419893"/>
                  <a:gd name="connsiteX7" fmla="*/ 344384 w 521689"/>
                  <a:gd name="connsiteY7" fmla="*/ 419473 h 419893"/>
                  <a:gd name="connsiteX8" fmla="*/ 512024 w 521689"/>
                  <a:gd name="connsiteY8" fmla="*/ 358513 h 419893"/>
                  <a:gd name="connsiteX9" fmla="*/ 466304 w 521689"/>
                  <a:gd name="connsiteY9" fmla="*/ 160393 h 41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1689" h="419893">
                    <a:moveTo>
                      <a:pt x="466304" y="160393"/>
                    </a:moveTo>
                    <a:cubicBezTo>
                      <a:pt x="423124" y="109593"/>
                      <a:pt x="299934" y="80383"/>
                      <a:pt x="252944" y="53713"/>
                    </a:cubicBezTo>
                    <a:cubicBezTo>
                      <a:pt x="205954" y="27043"/>
                      <a:pt x="214844" y="2913"/>
                      <a:pt x="184364" y="373"/>
                    </a:cubicBezTo>
                    <a:cubicBezTo>
                      <a:pt x="153884" y="-2167"/>
                      <a:pt x="99274" y="7993"/>
                      <a:pt x="70064" y="38473"/>
                    </a:cubicBezTo>
                    <a:cubicBezTo>
                      <a:pt x="40854" y="68953"/>
                      <a:pt x="19264" y="138803"/>
                      <a:pt x="9104" y="183253"/>
                    </a:cubicBezTo>
                    <a:cubicBezTo>
                      <a:pt x="-1056" y="227703"/>
                      <a:pt x="-4866" y="272153"/>
                      <a:pt x="9104" y="305173"/>
                    </a:cubicBezTo>
                    <a:cubicBezTo>
                      <a:pt x="23074" y="338193"/>
                      <a:pt x="37044" y="362323"/>
                      <a:pt x="92924" y="381373"/>
                    </a:cubicBezTo>
                    <a:cubicBezTo>
                      <a:pt x="148804" y="400423"/>
                      <a:pt x="274534" y="423283"/>
                      <a:pt x="344384" y="419473"/>
                    </a:cubicBezTo>
                    <a:cubicBezTo>
                      <a:pt x="414234" y="415663"/>
                      <a:pt x="486624" y="399153"/>
                      <a:pt x="512024" y="358513"/>
                    </a:cubicBezTo>
                    <a:cubicBezTo>
                      <a:pt x="537424" y="317873"/>
                      <a:pt x="509484" y="211193"/>
                      <a:pt x="466304" y="160393"/>
                    </a:cubicBezTo>
                    <a:close/>
                  </a:path>
                </a:pathLst>
              </a:custGeom>
              <a:solidFill>
                <a:srgbClr val="CCE6F6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685848C4-FEE7-414B-E61C-42674A1E8A09}"/>
                  </a:ext>
                </a:extLst>
              </p:cNvPr>
              <p:cNvSpPr/>
              <p:nvPr/>
            </p:nvSpPr>
            <p:spPr>
              <a:xfrm rot="1080910">
                <a:off x="8725218" y="3933747"/>
                <a:ext cx="166126" cy="369999"/>
              </a:xfrm>
              <a:prstGeom prst="ellipse">
                <a:avLst/>
              </a:prstGeom>
              <a:solidFill>
                <a:srgbClr val="F3B3D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87E5E31D-2F69-0CBD-B042-93045CCB08E7}"/>
                  </a:ext>
                </a:extLst>
              </p:cNvPr>
              <p:cNvSpPr/>
              <p:nvPr/>
            </p:nvSpPr>
            <p:spPr>
              <a:xfrm rot="339834">
                <a:off x="8897636" y="4007525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FF0E8BDB-A057-5491-BF56-9103CA0D66E4}"/>
                  </a:ext>
                </a:extLst>
              </p:cNvPr>
              <p:cNvSpPr/>
              <p:nvPr/>
            </p:nvSpPr>
            <p:spPr>
              <a:xfrm rot="1045018">
                <a:off x="8883392" y="4119971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0511597D-2EBD-6BC5-785D-85FF2DF1CC03}"/>
                  </a:ext>
                </a:extLst>
              </p:cNvPr>
              <p:cNvSpPr/>
              <p:nvPr/>
            </p:nvSpPr>
            <p:spPr>
              <a:xfrm rot="2057395">
                <a:off x="8832500" y="4218826"/>
                <a:ext cx="71090" cy="89618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9ADAD051-4993-4589-6B8D-E6FE18D490D8}"/>
                </a:ext>
              </a:extLst>
            </p:cNvPr>
            <p:cNvGrpSpPr/>
            <p:nvPr/>
          </p:nvGrpSpPr>
          <p:grpSpPr>
            <a:xfrm>
              <a:off x="2259131" y="4749286"/>
              <a:ext cx="1373214" cy="1904069"/>
              <a:chOff x="5534677" y="5602578"/>
              <a:chExt cx="1414370" cy="1672745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5ECAB6DF-6CCA-E18D-229C-8D4627B954E3}"/>
                  </a:ext>
                </a:extLst>
              </p:cNvPr>
              <p:cNvSpPr/>
              <p:nvPr/>
            </p:nvSpPr>
            <p:spPr>
              <a:xfrm>
                <a:off x="5534677" y="5602578"/>
                <a:ext cx="1414370" cy="1672745"/>
              </a:xfrm>
              <a:custGeom>
                <a:avLst/>
                <a:gdLst>
                  <a:gd name="connsiteX0" fmla="*/ 159763 w 489615"/>
                  <a:gd name="connsiteY0" fmla="*/ 86727 h 523355"/>
                  <a:gd name="connsiteX1" fmla="*/ 82125 w 489615"/>
                  <a:gd name="connsiteY1" fmla="*/ 259256 h 523355"/>
                  <a:gd name="connsiteX2" fmla="*/ 13114 w 489615"/>
                  <a:gd name="connsiteY2" fmla="*/ 293761 h 523355"/>
                  <a:gd name="connsiteX3" fmla="*/ 4488 w 489615"/>
                  <a:gd name="connsiteY3" fmla="*/ 354146 h 523355"/>
                  <a:gd name="connsiteX4" fmla="*/ 64873 w 489615"/>
                  <a:gd name="connsiteY4" fmla="*/ 457663 h 523355"/>
                  <a:gd name="connsiteX5" fmla="*/ 228775 w 489615"/>
                  <a:gd name="connsiteY5" fmla="*/ 509422 h 523355"/>
                  <a:gd name="connsiteX6" fmla="*/ 332291 w 489615"/>
                  <a:gd name="connsiteY6" fmla="*/ 500795 h 523355"/>
                  <a:gd name="connsiteX7" fmla="*/ 409929 w 489615"/>
                  <a:gd name="connsiteY7" fmla="*/ 267882 h 523355"/>
                  <a:gd name="connsiteX8" fmla="*/ 478941 w 489615"/>
                  <a:gd name="connsiteY8" fmla="*/ 155739 h 523355"/>
                  <a:gd name="connsiteX9" fmla="*/ 168390 w 489615"/>
                  <a:gd name="connsiteY9" fmla="*/ 463 h 523355"/>
                  <a:gd name="connsiteX10" fmla="*/ 159763 w 489615"/>
                  <a:gd name="connsiteY10" fmla="*/ 86727 h 523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615" h="523355">
                    <a:moveTo>
                      <a:pt x="159763" y="86727"/>
                    </a:moveTo>
                    <a:cubicBezTo>
                      <a:pt x="145385" y="129859"/>
                      <a:pt x="106566" y="224750"/>
                      <a:pt x="82125" y="259256"/>
                    </a:cubicBezTo>
                    <a:cubicBezTo>
                      <a:pt x="57684" y="293762"/>
                      <a:pt x="26054" y="277946"/>
                      <a:pt x="13114" y="293761"/>
                    </a:cubicBezTo>
                    <a:cubicBezTo>
                      <a:pt x="174" y="309576"/>
                      <a:pt x="-4139" y="326829"/>
                      <a:pt x="4488" y="354146"/>
                    </a:cubicBezTo>
                    <a:cubicBezTo>
                      <a:pt x="13114" y="381463"/>
                      <a:pt x="27492" y="431784"/>
                      <a:pt x="64873" y="457663"/>
                    </a:cubicBezTo>
                    <a:cubicBezTo>
                      <a:pt x="102254" y="483542"/>
                      <a:pt x="184205" y="502233"/>
                      <a:pt x="228775" y="509422"/>
                    </a:cubicBezTo>
                    <a:cubicBezTo>
                      <a:pt x="273345" y="516611"/>
                      <a:pt x="302099" y="541052"/>
                      <a:pt x="332291" y="500795"/>
                    </a:cubicBezTo>
                    <a:cubicBezTo>
                      <a:pt x="362483" y="460538"/>
                      <a:pt x="385487" y="325391"/>
                      <a:pt x="409929" y="267882"/>
                    </a:cubicBezTo>
                    <a:cubicBezTo>
                      <a:pt x="434371" y="210373"/>
                      <a:pt x="519197" y="200309"/>
                      <a:pt x="478941" y="155739"/>
                    </a:cubicBezTo>
                    <a:cubicBezTo>
                      <a:pt x="438685" y="111169"/>
                      <a:pt x="220148" y="6214"/>
                      <a:pt x="168390" y="463"/>
                    </a:cubicBezTo>
                    <a:cubicBezTo>
                      <a:pt x="116632" y="-5288"/>
                      <a:pt x="174141" y="43595"/>
                      <a:pt x="159763" y="86727"/>
                    </a:cubicBezTo>
                    <a:close/>
                  </a:path>
                </a:pathLst>
              </a:custGeom>
              <a:solidFill>
                <a:srgbClr val="CCE6F6"/>
              </a:solidFill>
              <a:ln>
                <a:solidFill>
                  <a:srgbClr val="003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46FF5D4D-37F9-EC23-30C9-460B02DE5C45}"/>
                  </a:ext>
                </a:extLst>
              </p:cNvPr>
              <p:cNvSpPr/>
              <p:nvPr/>
            </p:nvSpPr>
            <p:spPr>
              <a:xfrm rot="19894958">
                <a:off x="5585513" y="6695958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F0F3E3D5-46D8-F36E-006F-74BB65415ECF}"/>
                  </a:ext>
                </a:extLst>
              </p:cNvPr>
              <p:cNvSpPr/>
              <p:nvPr/>
            </p:nvSpPr>
            <p:spPr>
              <a:xfrm rot="17454497">
                <a:off x="5770678" y="6882341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B5044866-A7F7-6B36-B1F0-9D223DF355EF}"/>
                  </a:ext>
                </a:extLst>
              </p:cNvPr>
              <p:cNvSpPr/>
              <p:nvPr/>
            </p:nvSpPr>
            <p:spPr>
              <a:xfrm rot="17120930">
                <a:off x="6106468" y="6995817"/>
                <a:ext cx="264622" cy="280653"/>
              </a:xfrm>
              <a:custGeom>
                <a:avLst/>
                <a:gdLst>
                  <a:gd name="connsiteX0" fmla="*/ 6178 w 71090"/>
                  <a:gd name="connsiteY0" fmla="*/ 826 h 89618"/>
                  <a:gd name="connsiteX1" fmla="*/ 3796 w 71090"/>
                  <a:gd name="connsiteY1" fmla="*/ 69883 h 89618"/>
                  <a:gd name="connsiteX2" fmla="*/ 1415 w 71090"/>
                  <a:gd name="connsiteY2" fmla="*/ 88933 h 89618"/>
                  <a:gd name="connsiteX3" fmla="*/ 27609 w 71090"/>
                  <a:gd name="connsiteY3" fmla="*/ 84170 h 89618"/>
                  <a:gd name="connsiteX4" fmla="*/ 60946 w 71090"/>
                  <a:gd name="connsiteY4" fmla="*/ 72264 h 89618"/>
                  <a:gd name="connsiteX5" fmla="*/ 70471 w 71090"/>
                  <a:gd name="connsiteY5" fmla="*/ 34164 h 89618"/>
                  <a:gd name="connsiteX6" fmla="*/ 6178 w 71090"/>
                  <a:gd name="connsiteY6" fmla="*/ 826 h 8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090" h="89618">
                    <a:moveTo>
                      <a:pt x="6178" y="826"/>
                    </a:moveTo>
                    <a:cubicBezTo>
                      <a:pt x="-4934" y="6779"/>
                      <a:pt x="4590" y="55199"/>
                      <a:pt x="3796" y="69883"/>
                    </a:cubicBezTo>
                    <a:cubicBezTo>
                      <a:pt x="3002" y="84567"/>
                      <a:pt x="-2554" y="86552"/>
                      <a:pt x="1415" y="88933"/>
                    </a:cubicBezTo>
                    <a:cubicBezTo>
                      <a:pt x="5384" y="91314"/>
                      <a:pt x="17687" y="86948"/>
                      <a:pt x="27609" y="84170"/>
                    </a:cubicBezTo>
                    <a:cubicBezTo>
                      <a:pt x="37531" y="81392"/>
                      <a:pt x="53802" y="80598"/>
                      <a:pt x="60946" y="72264"/>
                    </a:cubicBezTo>
                    <a:cubicBezTo>
                      <a:pt x="68090" y="63930"/>
                      <a:pt x="72852" y="45673"/>
                      <a:pt x="70471" y="34164"/>
                    </a:cubicBezTo>
                    <a:cubicBezTo>
                      <a:pt x="68090" y="22655"/>
                      <a:pt x="17290" y="-5127"/>
                      <a:pt x="6178" y="826"/>
                    </a:cubicBezTo>
                    <a:close/>
                  </a:path>
                </a:pathLst>
              </a:custGeom>
              <a:solidFill>
                <a:srgbClr val="F2F4EE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A81A27F5-7A80-4AAE-619D-85D11FA11708}"/>
                </a:ext>
              </a:extLst>
            </p:cNvPr>
            <p:cNvSpPr/>
            <p:nvPr/>
          </p:nvSpPr>
          <p:spPr>
            <a:xfrm rot="2412676">
              <a:off x="2649116" y="4621632"/>
              <a:ext cx="1095466" cy="667692"/>
            </a:xfrm>
            <a:prstGeom prst="ellipse">
              <a:avLst/>
            </a:prstGeom>
            <a:solidFill>
              <a:srgbClr val="CDE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A364CAEC-F8BF-14B7-B653-464C3DAAF721}"/>
                </a:ext>
              </a:extLst>
            </p:cNvPr>
            <p:cNvSpPr/>
            <p:nvPr/>
          </p:nvSpPr>
          <p:spPr>
            <a:xfrm>
              <a:off x="3138064" y="3555797"/>
              <a:ext cx="1353178" cy="1557622"/>
            </a:xfrm>
            <a:custGeom>
              <a:avLst/>
              <a:gdLst>
                <a:gd name="connsiteX0" fmla="*/ 1511339 w 2366977"/>
                <a:gd name="connsiteY0" fmla="*/ 29598 h 2308516"/>
                <a:gd name="connsiteX1" fmla="*/ 985559 w 2366977"/>
                <a:gd name="connsiteY1" fmla="*/ 21978 h 2308516"/>
                <a:gd name="connsiteX2" fmla="*/ 756959 w 2366977"/>
                <a:gd name="connsiteY2" fmla="*/ 6738 h 2308516"/>
                <a:gd name="connsiteX3" fmla="*/ 452159 w 2366977"/>
                <a:gd name="connsiteY3" fmla="*/ 143898 h 2308516"/>
                <a:gd name="connsiteX4" fmla="*/ 170219 w 2366977"/>
                <a:gd name="connsiteY4" fmla="*/ 486798 h 2308516"/>
                <a:gd name="connsiteX5" fmla="*/ 10199 w 2366977"/>
                <a:gd name="connsiteY5" fmla="*/ 1035438 h 2308516"/>
                <a:gd name="connsiteX6" fmla="*/ 33059 w 2366977"/>
                <a:gd name="connsiteY6" fmla="*/ 1462158 h 2308516"/>
                <a:gd name="connsiteX7" fmla="*/ 170219 w 2366977"/>
                <a:gd name="connsiteY7" fmla="*/ 1835538 h 2308516"/>
                <a:gd name="connsiteX8" fmla="*/ 520739 w 2366977"/>
                <a:gd name="connsiteY8" fmla="*/ 2224158 h 2308516"/>
                <a:gd name="connsiteX9" fmla="*/ 802679 w 2366977"/>
                <a:gd name="connsiteY9" fmla="*/ 2292738 h 2308516"/>
                <a:gd name="connsiteX10" fmla="*/ 1092239 w 2366977"/>
                <a:gd name="connsiteY10" fmla="*/ 2285118 h 2308516"/>
                <a:gd name="connsiteX11" fmla="*/ 1252259 w 2366977"/>
                <a:gd name="connsiteY11" fmla="*/ 2285118 h 2308516"/>
                <a:gd name="connsiteX12" fmla="*/ 1610399 w 2366977"/>
                <a:gd name="connsiteY12" fmla="*/ 2300358 h 2308516"/>
                <a:gd name="connsiteX13" fmla="*/ 1960919 w 2366977"/>
                <a:gd name="connsiteY13" fmla="*/ 2140338 h 2308516"/>
                <a:gd name="connsiteX14" fmla="*/ 2219999 w 2366977"/>
                <a:gd name="connsiteY14" fmla="*/ 1782198 h 2308516"/>
                <a:gd name="connsiteX15" fmla="*/ 2364779 w 2366977"/>
                <a:gd name="connsiteY15" fmla="*/ 1302138 h 2308516"/>
                <a:gd name="connsiteX16" fmla="*/ 2288579 w 2366977"/>
                <a:gd name="connsiteY16" fmla="*/ 654438 h 2308516"/>
                <a:gd name="connsiteX17" fmla="*/ 2044739 w 2366977"/>
                <a:gd name="connsiteY17" fmla="*/ 242958 h 2308516"/>
                <a:gd name="connsiteX18" fmla="*/ 1717079 w 2366977"/>
                <a:gd name="connsiteY18" fmla="*/ 37218 h 2308516"/>
                <a:gd name="connsiteX19" fmla="*/ 1511339 w 2366977"/>
                <a:gd name="connsiteY19" fmla="*/ 29598 h 230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66977" h="2308516">
                  <a:moveTo>
                    <a:pt x="1511339" y="29598"/>
                  </a:moveTo>
                  <a:lnTo>
                    <a:pt x="985559" y="21978"/>
                  </a:lnTo>
                  <a:cubicBezTo>
                    <a:pt x="859829" y="18168"/>
                    <a:pt x="845859" y="-13582"/>
                    <a:pt x="756959" y="6738"/>
                  </a:cubicBezTo>
                  <a:cubicBezTo>
                    <a:pt x="668059" y="27058"/>
                    <a:pt x="549949" y="63888"/>
                    <a:pt x="452159" y="143898"/>
                  </a:cubicBezTo>
                  <a:cubicBezTo>
                    <a:pt x="354369" y="223908"/>
                    <a:pt x="243879" y="338208"/>
                    <a:pt x="170219" y="486798"/>
                  </a:cubicBezTo>
                  <a:cubicBezTo>
                    <a:pt x="96559" y="635388"/>
                    <a:pt x="33059" y="872878"/>
                    <a:pt x="10199" y="1035438"/>
                  </a:cubicBezTo>
                  <a:cubicBezTo>
                    <a:pt x="-12661" y="1197998"/>
                    <a:pt x="6389" y="1328808"/>
                    <a:pt x="33059" y="1462158"/>
                  </a:cubicBezTo>
                  <a:cubicBezTo>
                    <a:pt x="59729" y="1595508"/>
                    <a:pt x="88939" y="1708538"/>
                    <a:pt x="170219" y="1835538"/>
                  </a:cubicBezTo>
                  <a:cubicBezTo>
                    <a:pt x="251499" y="1962538"/>
                    <a:pt x="415329" y="2147958"/>
                    <a:pt x="520739" y="2224158"/>
                  </a:cubicBezTo>
                  <a:cubicBezTo>
                    <a:pt x="626149" y="2300358"/>
                    <a:pt x="707429" y="2282578"/>
                    <a:pt x="802679" y="2292738"/>
                  </a:cubicBezTo>
                  <a:cubicBezTo>
                    <a:pt x="897929" y="2302898"/>
                    <a:pt x="1017309" y="2286388"/>
                    <a:pt x="1092239" y="2285118"/>
                  </a:cubicBezTo>
                  <a:cubicBezTo>
                    <a:pt x="1167169" y="2283848"/>
                    <a:pt x="1165899" y="2282578"/>
                    <a:pt x="1252259" y="2285118"/>
                  </a:cubicBezTo>
                  <a:cubicBezTo>
                    <a:pt x="1338619" y="2287658"/>
                    <a:pt x="1492289" y="2324488"/>
                    <a:pt x="1610399" y="2300358"/>
                  </a:cubicBezTo>
                  <a:cubicBezTo>
                    <a:pt x="1728509" y="2276228"/>
                    <a:pt x="1859319" y="2226698"/>
                    <a:pt x="1960919" y="2140338"/>
                  </a:cubicBezTo>
                  <a:cubicBezTo>
                    <a:pt x="2062519" y="2053978"/>
                    <a:pt x="2152689" y="1921898"/>
                    <a:pt x="2219999" y="1782198"/>
                  </a:cubicBezTo>
                  <a:cubicBezTo>
                    <a:pt x="2287309" y="1642498"/>
                    <a:pt x="2353349" y="1490098"/>
                    <a:pt x="2364779" y="1302138"/>
                  </a:cubicBezTo>
                  <a:cubicBezTo>
                    <a:pt x="2376209" y="1114178"/>
                    <a:pt x="2341919" y="830968"/>
                    <a:pt x="2288579" y="654438"/>
                  </a:cubicBezTo>
                  <a:cubicBezTo>
                    <a:pt x="2235239" y="477908"/>
                    <a:pt x="2139989" y="345828"/>
                    <a:pt x="2044739" y="242958"/>
                  </a:cubicBezTo>
                  <a:cubicBezTo>
                    <a:pt x="1949489" y="140088"/>
                    <a:pt x="1802169" y="74048"/>
                    <a:pt x="1717079" y="37218"/>
                  </a:cubicBezTo>
                  <a:cubicBezTo>
                    <a:pt x="1631989" y="388"/>
                    <a:pt x="1633259" y="32138"/>
                    <a:pt x="1511339" y="29598"/>
                  </a:cubicBezTo>
                  <a:close/>
                </a:path>
              </a:pathLst>
            </a:custGeom>
            <a:solidFill>
              <a:srgbClr val="E4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62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03030A4-BD1D-480E-B85C-50FF7B91D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D1EC44F-7D14-4905-B65D-D611DF9E874E}"/>
              </a:ext>
            </a:extLst>
          </p:cNvPr>
          <p:cNvSpPr/>
          <p:nvPr/>
        </p:nvSpPr>
        <p:spPr>
          <a:xfrm>
            <a:off x="178676" y="115615"/>
            <a:ext cx="11845157" cy="6621516"/>
          </a:xfrm>
          <a:prstGeom prst="roundRect">
            <a:avLst>
              <a:gd name="adj" fmla="val 11162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1652BB6-7935-5652-4042-1CEA6401393E}"/>
              </a:ext>
            </a:extLst>
          </p:cNvPr>
          <p:cNvSpPr txBox="1"/>
          <p:nvPr/>
        </p:nvSpPr>
        <p:spPr>
          <a:xfrm>
            <a:off x="1589847" y="291476"/>
            <a:ext cx="11159721" cy="584771"/>
          </a:xfrm>
          <a:prstGeom prst="rect">
            <a:avLst/>
          </a:prstGeom>
          <a:noFill/>
        </p:spPr>
        <p:txBody>
          <a:bodyPr wrap="square" lIns="91396" tIns="45718" rIns="91396" bIns="45718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3. </a:t>
            </a:r>
            <a:r>
              <a:rPr lang="en-US" sz="32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Nhìn</a:t>
            </a: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tranh</a:t>
            </a: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32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đâu</a:t>
            </a: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50DE79D-9286-F61E-7052-9CE1A666B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21" y="1144603"/>
            <a:ext cx="11845157" cy="464157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F61BBD47-15FE-0C8D-471E-EFA4F1587DCD}"/>
              </a:ext>
            </a:extLst>
          </p:cNvPr>
          <p:cNvCxnSpPr>
            <a:cxnSpLocks/>
          </p:cNvCxnSpPr>
          <p:nvPr/>
        </p:nvCxnSpPr>
        <p:spPr>
          <a:xfrm>
            <a:off x="4315827" y="846429"/>
            <a:ext cx="24580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AC63E16-6693-4DF6-7A44-6A841AA5EAD6}"/>
              </a:ext>
            </a:extLst>
          </p:cNvPr>
          <p:cNvCxnSpPr>
            <a:cxnSpLocks/>
          </p:cNvCxnSpPr>
          <p:nvPr/>
        </p:nvCxnSpPr>
        <p:spPr>
          <a:xfrm>
            <a:off x="8194458" y="837077"/>
            <a:ext cx="12576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5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6CF9A6C-E3FA-43D9-CE52-4DA230DE9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40F727E-0DAF-F497-9682-1FB9A2F6D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1BB4637-DD42-703A-CB0C-7EF12EA7736A}"/>
              </a:ext>
            </a:extLst>
          </p:cNvPr>
          <p:cNvSpPr/>
          <p:nvPr/>
        </p:nvSpPr>
        <p:spPr>
          <a:xfrm>
            <a:off x="178676" y="115615"/>
            <a:ext cx="11845157" cy="6621516"/>
          </a:xfrm>
          <a:prstGeom prst="roundRect">
            <a:avLst>
              <a:gd name="adj" fmla="val 11162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C22D5B5-C425-6F98-951C-6DE11D80D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6" t="2906" r="2631" b="1957"/>
          <a:stretch/>
        </p:blipFill>
        <p:spPr>
          <a:xfrm>
            <a:off x="1016573" y="189664"/>
            <a:ext cx="9972241" cy="6597808"/>
          </a:xfrm>
          <a:prstGeom prst="roundRect">
            <a:avLst/>
          </a:prstGeom>
        </p:spPr>
      </p:pic>
      <p:grpSp>
        <p:nvGrpSpPr>
          <p:cNvPr id="6" name="Nhóm 9">
            <a:extLst>
              <a:ext uri="{FF2B5EF4-FFF2-40B4-BE49-F238E27FC236}">
                <a16:creationId xmlns="" xmlns:a16="http://schemas.microsoft.com/office/drawing/2014/main" id="{286FF065-7C20-9D3B-1E92-8DAA084D74FD}"/>
              </a:ext>
            </a:extLst>
          </p:cNvPr>
          <p:cNvGrpSpPr/>
          <p:nvPr/>
        </p:nvGrpSpPr>
        <p:grpSpPr>
          <a:xfrm>
            <a:off x="530089" y="487927"/>
            <a:ext cx="8588465" cy="6180409"/>
            <a:chOff x="-13632" y="905560"/>
            <a:chExt cx="8092779" cy="5861057"/>
          </a:xfrm>
        </p:grpSpPr>
        <p:sp>
          <p:nvSpPr>
            <p:cNvPr id="10" name="Rectangle 29">
              <a:extLst>
                <a:ext uri="{FF2B5EF4-FFF2-40B4-BE49-F238E27FC236}">
                  <a16:creationId xmlns="" xmlns:a16="http://schemas.microsoft.com/office/drawing/2014/main" id="{63AB0FC1-D3B7-896B-59B0-1ED8AD0CF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32" y="3464174"/>
              <a:ext cx="2280215" cy="861928"/>
            </a:xfrm>
            <a:prstGeom prst="wedgeRectCallout">
              <a:avLst>
                <a:gd name="adj1" fmla="val -12832"/>
                <a:gd name="adj2" fmla="val -99913"/>
              </a:avLst>
            </a:prstGeom>
            <a:solidFill>
              <a:srgbClr val="FFFFFF"/>
            </a:solidFill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4400" b="1" kern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" panose="02020603050405020304" pitchFamily="18" charset="0"/>
                </a:rPr>
                <a:t>Con </a:t>
              </a:r>
              <a:r>
                <a:rPr lang="en-US" sz="4400" b="1" kern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" panose="02020603050405020304" pitchFamily="18" charset="0"/>
                </a:rPr>
                <a:t>cú</a:t>
              </a:r>
              <a:endParaRPr lang="en-US" sz="44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1" name="Rectangle 29">
              <a:extLst>
                <a:ext uri="{FF2B5EF4-FFF2-40B4-BE49-F238E27FC236}">
                  <a16:creationId xmlns="" xmlns:a16="http://schemas.microsoft.com/office/drawing/2014/main" id="{2726A11A-425F-371B-B65E-F808A478D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987" y="2360777"/>
              <a:ext cx="2280215" cy="861928"/>
            </a:xfrm>
            <a:prstGeom prst="wedgeRectCallout">
              <a:avLst>
                <a:gd name="adj1" fmla="val -34642"/>
                <a:gd name="adj2" fmla="val -103635"/>
              </a:avLst>
            </a:prstGeom>
            <a:solidFill>
              <a:srgbClr val="FFFFFF"/>
            </a:solidFill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4400" b="1" kern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" panose="02020603050405020304" pitchFamily="18" charset="0"/>
                </a:rPr>
                <a:t>Con </a:t>
              </a:r>
              <a:r>
                <a:rPr lang="en-US" sz="4400" b="1" kern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" panose="02020603050405020304" pitchFamily="18" charset="0"/>
                </a:rPr>
                <a:t>sóc</a:t>
              </a:r>
              <a:endParaRPr lang="en-US" sz="44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2" name="Rectangle 29">
              <a:extLst>
                <a:ext uri="{FF2B5EF4-FFF2-40B4-BE49-F238E27FC236}">
                  <a16:creationId xmlns="" xmlns:a16="http://schemas.microsoft.com/office/drawing/2014/main" id="{27878134-6E50-B71B-FC7D-6D60F1B09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2073" y="905560"/>
              <a:ext cx="2597074" cy="861928"/>
            </a:xfrm>
            <a:prstGeom prst="wedgeRectCallout">
              <a:avLst>
                <a:gd name="adj1" fmla="val 17420"/>
                <a:gd name="adj2" fmla="val 82484"/>
              </a:avLst>
            </a:prstGeom>
            <a:solidFill>
              <a:srgbClr val="FFFFFF"/>
            </a:solidFill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4400" b="1" kern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" panose="02020603050405020304" pitchFamily="18" charset="0"/>
                </a:rPr>
                <a:t>Con </a:t>
              </a:r>
              <a:r>
                <a:rPr lang="en-US" sz="4400" b="1" kern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" panose="02020603050405020304" pitchFamily="18" charset="0"/>
                </a:rPr>
                <a:t>chim</a:t>
              </a:r>
              <a:endParaRPr lang="en-US" sz="44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3" name="Rectangle 29">
              <a:extLst>
                <a:ext uri="{FF2B5EF4-FFF2-40B4-BE49-F238E27FC236}">
                  <a16:creationId xmlns="" xmlns:a16="http://schemas.microsoft.com/office/drawing/2014/main" id="{774B82D3-C15B-AC30-7620-60308BAB0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14" y="4904095"/>
              <a:ext cx="2597074" cy="861928"/>
            </a:xfrm>
            <a:prstGeom prst="wedgeRectCallout">
              <a:avLst>
                <a:gd name="adj1" fmla="val 55100"/>
                <a:gd name="adj2" fmla="val 37816"/>
              </a:avLst>
            </a:prstGeom>
            <a:solidFill>
              <a:srgbClr val="FFFFFF"/>
            </a:solidFill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4400" b="1" kern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" panose="02020603050405020304" pitchFamily="18" charset="0"/>
                </a:rPr>
                <a:t>Con </a:t>
              </a:r>
              <a:r>
                <a:rPr lang="en-US" sz="4400" b="1" kern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" panose="02020603050405020304" pitchFamily="18" charset="0"/>
                </a:rPr>
                <a:t>gấu</a:t>
              </a:r>
              <a:endParaRPr lang="en-US" sz="44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4" name="Rectangle 29">
              <a:extLst>
                <a:ext uri="{FF2B5EF4-FFF2-40B4-BE49-F238E27FC236}">
                  <a16:creationId xmlns="" xmlns:a16="http://schemas.microsoft.com/office/drawing/2014/main" id="{B38780B0-642D-A669-0583-D85FBFE3D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323" y="3705137"/>
              <a:ext cx="2597074" cy="861928"/>
            </a:xfrm>
            <a:prstGeom prst="wedgeRectCallout">
              <a:avLst>
                <a:gd name="adj1" fmla="val 3831"/>
                <a:gd name="adj2" fmla="val 108542"/>
              </a:avLst>
            </a:prstGeom>
            <a:solidFill>
              <a:srgbClr val="FFFFFF"/>
            </a:solidFill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4400" b="1" kern="1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" panose="02020603050405020304" pitchFamily="18" charset="0"/>
                </a:rPr>
                <a:t>Con </a:t>
              </a:r>
              <a:r>
                <a:rPr lang="en-US" sz="4400" b="1" kern="120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" panose="02020603050405020304" pitchFamily="18" charset="0"/>
                </a:rPr>
                <a:t>cá</a:t>
              </a:r>
              <a:endParaRPr lang="en-US" sz="44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5" name="Rectangle 29">
              <a:extLst>
                <a:ext uri="{FF2B5EF4-FFF2-40B4-BE49-F238E27FC236}">
                  <a16:creationId xmlns="" xmlns:a16="http://schemas.microsoft.com/office/drawing/2014/main" id="{23D74651-5265-8AE6-6057-4C9CF9E7F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5326" y="6070396"/>
              <a:ext cx="1988348" cy="696221"/>
            </a:xfrm>
            <a:prstGeom prst="wedgeRectCallout">
              <a:avLst>
                <a:gd name="adj1" fmla="val 93386"/>
                <a:gd name="adj2" fmla="val -29186"/>
              </a:avLst>
            </a:prstGeom>
            <a:solidFill>
              <a:srgbClr val="FFFFFF"/>
            </a:solidFill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44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" panose="02020603050405020304" pitchFamily="18" charset="0"/>
                </a:rPr>
                <a:t>Kì</a:t>
              </a:r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" panose="02020603050405020304" pitchFamily="18" charset="0"/>
                </a:rPr>
                <a:t>đà</a:t>
              </a:r>
              <a:endParaRPr lang="en-US" sz="44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02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231</Words>
  <Application>Microsoft Office PowerPoint</Application>
  <PresentationFormat>Custom</PresentationFormat>
  <Paragraphs>47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67</cp:revision>
  <dcterms:created xsi:type="dcterms:W3CDTF">2022-11-12T11:12:06Z</dcterms:created>
  <dcterms:modified xsi:type="dcterms:W3CDTF">2019-03-19T08:31:27Z</dcterms:modified>
</cp:coreProperties>
</file>