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Lst>
  <p:notesMasterIdLst>
    <p:notesMasterId r:id="rId13"/>
  </p:notesMasterIdLst>
  <p:sldIdLst>
    <p:sldId id="419" r:id="rId4"/>
    <p:sldId id="256" r:id="rId5"/>
    <p:sldId id="389" r:id="rId6"/>
    <p:sldId id="402" r:id="rId7"/>
    <p:sldId id="390" r:id="rId8"/>
    <p:sldId id="377" r:id="rId9"/>
    <p:sldId id="407" r:id="rId10"/>
    <p:sldId id="353" r:id="rId11"/>
    <p:sldId id="40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5" name="Footer Placeholder 4">
            <a:extLst>
              <a:ext uri="{FF2B5EF4-FFF2-40B4-BE49-F238E27FC236}">
                <a16:creationId xmlns=""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5" name="Footer Placeholder 4">
            <a:extLst>
              <a:ext uri="{FF2B5EF4-FFF2-40B4-BE49-F238E27FC236}">
                <a16:creationId xmlns=""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5" name="Footer Placeholder 4">
            <a:extLst>
              <a:ext uri="{FF2B5EF4-FFF2-40B4-BE49-F238E27FC236}">
                <a16:creationId xmlns=""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2019/3/19</a:t>
            </a:fld>
            <a:endParaRPr lang="zh-CN" altLang="en-US"/>
          </a:p>
        </p:txBody>
      </p:sp>
      <p:sp>
        <p:nvSpPr>
          <p:cNvPr id="4" name="页脚占位符 3">
            <a:extLst>
              <a:ext uri="{FF2B5EF4-FFF2-40B4-BE49-F238E27FC236}">
                <a16:creationId xmlns=""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p:transition spd="slow"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19/03/2019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2019/3/19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6302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8634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9600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18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5" name="Footer Placeholder 4">
            <a:extLst>
              <a:ext uri="{FF2B5EF4-FFF2-40B4-BE49-F238E27FC236}">
                <a16:creationId xmlns=""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47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615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0302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456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1588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76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760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5" name="Footer Placeholder 4">
            <a:extLst>
              <a:ext uri="{FF2B5EF4-FFF2-40B4-BE49-F238E27FC236}">
                <a16:creationId xmlns=""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6" name="Footer Placeholder 5">
            <a:extLst>
              <a:ext uri="{FF2B5EF4-FFF2-40B4-BE49-F238E27FC236}">
                <a16:creationId xmlns=""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8" name="Footer Placeholder 7">
            <a:extLst>
              <a:ext uri="{FF2B5EF4-FFF2-40B4-BE49-F238E27FC236}">
                <a16:creationId xmlns=""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4" name="Footer Placeholder 3">
            <a:extLst>
              <a:ext uri="{FF2B5EF4-FFF2-40B4-BE49-F238E27FC236}">
                <a16:creationId xmlns=""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3" name="Footer Placeholder 2">
            <a:extLst>
              <a:ext uri="{FF2B5EF4-FFF2-40B4-BE49-F238E27FC236}">
                <a16:creationId xmlns=""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6" name="Footer Placeholder 5">
            <a:extLst>
              <a:ext uri="{FF2B5EF4-FFF2-40B4-BE49-F238E27FC236}">
                <a16:creationId xmlns=""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3/19/2019</a:t>
            </a:fld>
            <a:endParaRPr lang="en-US"/>
          </a:p>
        </p:txBody>
      </p:sp>
      <p:sp>
        <p:nvSpPr>
          <p:cNvPr id="6" name="Footer Placeholder 5">
            <a:extLst>
              <a:ext uri="{FF2B5EF4-FFF2-40B4-BE49-F238E27FC236}">
                <a16:creationId xmlns=""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8AAE776E-26AC-EB06-3241-20C875905C6C}"/>
              </a:ext>
            </a:extLst>
          </p:cNvPr>
          <p:cNvPicPr>
            <a:picLocks noChangeAspect="1"/>
          </p:cNvPicPr>
          <p:nvPr userDrawn="1"/>
        </p:nvPicPr>
        <p:blipFill>
          <a:blip r:embed="rId14"/>
          <a:stretch>
            <a:fillRect/>
          </a:stretch>
        </p:blipFill>
        <p:spPr>
          <a:xfrm>
            <a:off x="0" y="15676"/>
            <a:ext cx="12192000" cy="6826648"/>
          </a:xfrm>
          <a:prstGeom prst="rect">
            <a:avLst/>
          </a:prstGeom>
        </p:spPr>
      </p:pic>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3/19/2019</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3822924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9"/>
            <a:ext cx="12176094" cy="6857748"/>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4276"/>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3" y="3937003"/>
            <a:ext cx="8550262" cy="2826356"/>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2" y="816750"/>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 xmlns:a16="http://schemas.microsoft.com/office/drawing/2014/main" id="{75425A85-DCC2-654C-8930-D162C4059446}"/>
              </a:ext>
            </a:extLst>
          </p:cNvPr>
          <p:cNvSpPr/>
          <p:nvPr/>
        </p:nvSpPr>
        <p:spPr>
          <a:xfrm>
            <a:off x="4022559" y="4769047"/>
            <a:ext cx="4146884" cy="923128"/>
          </a:xfrm>
          <a:prstGeom prst="rect">
            <a:avLst/>
          </a:prstGeom>
          <a:noFill/>
        </p:spPr>
        <p:txBody>
          <a:bodyPr wrap="none" lIns="91239" tIns="45620" rIns="91239" bIns="45620">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5400" b="1"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HĐTN</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88503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EE8FF"/>
        </a:solidFill>
        <a:effectLst/>
      </p:bgPr>
    </p:bg>
    <p:spTree>
      <p:nvGrpSpPr>
        <p:cNvPr id="1" name=""/>
        <p:cNvGrpSpPr/>
        <p:nvPr/>
      </p:nvGrpSpPr>
      <p:grpSpPr>
        <a:xfrm>
          <a:off x="0" y="0"/>
          <a:ext cx="0" cy="0"/>
          <a:chOff x="0" y="0"/>
          <a:chExt cx="0" cy="0"/>
        </a:xfrm>
      </p:grpSpPr>
      <p:grpSp>
        <p:nvGrpSpPr>
          <p:cNvPr id="2" name="Group 2"/>
          <p:cNvGrpSpPr/>
          <p:nvPr/>
        </p:nvGrpSpPr>
        <p:grpSpPr>
          <a:xfrm>
            <a:off x="1099140" y="900122"/>
            <a:ext cx="10512583" cy="5256291"/>
            <a:chOff x="0" y="0"/>
            <a:chExt cx="812800" cy="406400"/>
          </a:xfrm>
        </p:grpSpPr>
        <p:sp>
          <p:nvSpPr>
            <p:cNvPr id="3" name="Freeform 3"/>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444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Freeform 5"/>
          <p:cNvSpPr/>
          <p:nvPr/>
        </p:nvSpPr>
        <p:spPr>
          <a:xfrm rot="-832994">
            <a:off x="10526936" y="1245735"/>
            <a:ext cx="1958529" cy="2410498"/>
          </a:xfrm>
          <a:custGeom>
            <a:avLst/>
            <a:gdLst/>
            <a:ahLst/>
            <a:cxnLst/>
            <a:rect l="l" t="t" r="r" b="b"/>
            <a:pathLst>
              <a:path w="2937794" h="3615747">
                <a:moveTo>
                  <a:pt x="0" y="0"/>
                </a:moveTo>
                <a:lnTo>
                  <a:pt x="2937794" y="0"/>
                </a:lnTo>
                <a:lnTo>
                  <a:pt x="2937794" y="3615747"/>
                </a:lnTo>
                <a:lnTo>
                  <a:pt x="0" y="36157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1466" y="4717429"/>
            <a:ext cx="2609469" cy="2743200"/>
          </a:xfrm>
          <a:custGeom>
            <a:avLst/>
            <a:gdLst/>
            <a:ahLst/>
            <a:cxnLst/>
            <a:rect l="l" t="t" r="r" b="b"/>
            <a:pathLst>
              <a:path w="3914203" h="4114800">
                <a:moveTo>
                  <a:pt x="0" y="0"/>
                </a:moveTo>
                <a:lnTo>
                  <a:pt x="3914204" y="0"/>
                </a:lnTo>
                <a:lnTo>
                  <a:pt x="391420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8085206" y="5072070"/>
            <a:ext cx="2181145" cy="2033917"/>
          </a:xfrm>
          <a:custGeom>
            <a:avLst/>
            <a:gdLst/>
            <a:ahLst/>
            <a:cxnLst/>
            <a:rect l="l" t="t" r="r" b="b"/>
            <a:pathLst>
              <a:path w="3271717" h="3050876">
                <a:moveTo>
                  <a:pt x="0" y="0"/>
                </a:moveTo>
                <a:lnTo>
                  <a:pt x="3271717" y="0"/>
                </a:lnTo>
                <a:lnTo>
                  <a:pt x="3271717" y="3050876"/>
                </a:lnTo>
                <a:lnTo>
                  <a:pt x="0" y="30508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51807" y="164688"/>
            <a:ext cx="1439611" cy="1470867"/>
          </a:xfrm>
          <a:custGeom>
            <a:avLst/>
            <a:gdLst/>
            <a:ahLst/>
            <a:cxnLst/>
            <a:rect l="l" t="t" r="r" b="b"/>
            <a:pathLst>
              <a:path w="2159416" h="2206300">
                <a:moveTo>
                  <a:pt x="0" y="0"/>
                </a:moveTo>
                <a:lnTo>
                  <a:pt x="2159416" y="0"/>
                </a:lnTo>
                <a:lnTo>
                  <a:pt x="2159416" y="2206300"/>
                </a:lnTo>
                <a:lnTo>
                  <a:pt x="0" y="22063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163949" y="2618412"/>
            <a:ext cx="4365084" cy="4239588"/>
          </a:xfrm>
          <a:custGeom>
            <a:avLst/>
            <a:gdLst/>
            <a:ahLst/>
            <a:cxnLst/>
            <a:rect l="l" t="t" r="r" b="b"/>
            <a:pathLst>
              <a:path w="6547626" h="6359382">
                <a:moveTo>
                  <a:pt x="6547627" y="0"/>
                </a:moveTo>
                <a:lnTo>
                  <a:pt x="0" y="0"/>
                </a:lnTo>
                <a:lnTo>
                  <a:pt x="0" y="6359382"/>
                </a:lnTo>
                <a:lnTo>
                  <a:pt x="6547627" y="6359382"/>
                </a:lnTo>
                <a:lnTo>
                  <a:pt x="6547627"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4" name="Rectangle 13">
            <a:extLst>
              <a:ext uri="{FF2B5EF4-FFF2-40B4-BE49-F238E27FC236}">
                <a16:creationId xmlns="" xmlns:a16="http://schemas.microsoft.com/office/drawing/2014/main" id="{DD445E83-BB4B-E012-0B98-66B355163A62}"/>
              </a:ext>
            </a:extLst>
          </p:cNvPr>
          <p:cNvSpPr/>
          <p:nvPr/>
        </p:nvSpPr>
        <p:spPr>
          <a:xfrm>
            <a:off x="5949738" y="1187615"/>
            <a:ext cx="227639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Tuần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22</a:t>
            </a:r>
          </a:p>
        </p:txBody>
      </p:sp>
      <p:pic>
        <p:nvPicPr>
          <p:cNvPr id="15" name="Picture 14">
            <a:extLst>
              <a:ext uri="{FF2B5EF4-FFF2-40B4-BE49-F238E27FC236}">
                <a16:creationId xmlns="" xmlns:a16="http://schemas.microsoft.com/office/drawing/2014/main" id="{915DEA84-F44E-4301-4208-EBDB83767B72}"/>
              </a:ext>
            </a:extLst>
          </p:cNvPr>
          <p:cNvPicPr>
            <a:picLocks noChangeAspect="1"/>
          </p:cNvPicPr>
          <p:nvPr/>
        </p:nvPicPr>
        <p:blipFill>
          <a:blip r:embed="rId11"/>
          <a:stretch>
            <a:fillRect/>
          </a:stretch>
        </p:blipFill>
        <p:spPr>
          <a:xfrm>
            <a:off x="3517604" y="2394146"/>
            <a:ext cx="7694693" cy="24117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668522" y="2872219"/>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1EDB323F-A8D9-82AC-A0E8-C1C4669CFCF7}"/>
              </a:ext>
            </a:extLst>
          </p:cNvPr>
          <p:cNvSpPr txBox="1"/>
          <p:nvPr/>
        </p:nvSpPr>
        <p:spPr>
          <a:xfrm>
            <a:off x="712382" y="499731"/>
            <a:ext cx="1103659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Kể chuyện tương tác về các bạn thích ăn đồ ăn nhanh</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39419BF5-73A6-447E-9086-7D33F1017E98}"/>
              </a:ext>
            </a:extLst>
          </p:cNvPr>
          <p:cNvSpPr txBox="1"/>
          <p:nvPr/>
        </p:nvSpPr>
        <p:spPr>
          <a:xfrm>
            <a:off x="951099" y="2212711"/>
            <a:ext cx="10481187" cy="2554545"/>
          </a:xfrm>
          <a:prstGeom prst="rect">
            <a:avLst/>
          </a:prstGeom>
          <a:noFill/>
        </p:spPr>
        <p:txBody>
          <a:bodyPr wrap="square" rtlCol="0">
            <a:spAutoFit/>
          </a:bodyPr>
          <a:lstStyle/>
          <a:p>
            <a:pPr algn="just"/>
            <a:r>
              <a:rPr lang="en-US" sz="4000" dirty="0"/>
              <a:t>   </a:t>
            </a:r>
            <a:r>
              <a:rPr lang="vi-VN" sz="4000" dirty="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9" name="Picture 6" descr="CÔNG TY TNHH AN PHƯỚC BOOKS VIỆT NAM">
            <a:extLst>
              <a:ext uri="{FF2B5EF4-FFF2-40B4-BE49-F238E27FC236}">
                <a16:creationId xmlns="" xmlns:a16="http://schemas.microsoft.com/office/drawing/2014/main" id="{9871CDE2-8BCC-47AC-8E89-BB74CB700E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23E6912C-440C-47FD-84AB-4F2A7CA8C436}"/>
              </a:ext>
            </a:extLst>
          </p:cNvPr>
          <p:cNvPicPr>
            <a:picLocks noChangeAspect="1"/>
          </p:cNvPicPr>
          <p:nvPr/>
        </p:nvPicPr>
        <p:blipFill>
          <a:blip r:embed="rId5"/>
          <a:stretch>
            <a:fillRect/>
          </a:stretch>
        </p:blipFill>
        <p:spPr>
          <a:xfrm>
            <a:off x="2948819" y="457378"/>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2060"/>
                </a:solidFill>
              </a:rPr>
              <a:t>Trong</a:t>
            </a:r>
            <a:r>
              <a:rPr lang="en-US" sz="4400" b="1" dirty="0">
                <a:solidFill>
                  <a:srgbClr val="002060"/>
                </a:solidFill>
              </a:rPr>
              <a:t> 7 </a:t>
            </a:r>
            <a:r>
              <a:rPr lang="en-US" sz="4400" b="1" dirty="0" err="1">
                <a:solidFill>
                  <a:srgbClr val="002060"/>
                </a:solidFill>
              </a:rPr>
              <a:t>ngày</a:t>
            </a:r>
            <a:r>
              <a:rPr lang="en-US" sz="4400" b="1" dirty="0">
                <a:solidFill>
                  <a:srgbClr val="002060"/>
                </a:solidFill>
              </a:rPr>
              <a:t>, </a:t>
            </a:r>
            <a:r>
              <a:rPr lang="en-US" sz="4400" b="1" dirty="0" err="1">
                <a:solidFill>
                  <a:srgbClr val="002060"/>
                </a:solidFill>
              </a:rPr>
              <a:t>mình</a:t>
            </a:r>
            <a:r>
              <a:rPr lang="en-US" sz="4400" b="1" dirty="0">
                <a:solidFill>
                  <a:srgbClr val="002060"/>
                </a:solidFill>
              </a:rPr>
              <a:t> </a:t>
            </a:r>
            <a:r>
              <a:rPr lang="en-US" sz="4400" b="1" dirty="0" err="1">
                <a:solidFill>
                  <a:srgbClr val="002060"/>
                </a:solidFill>
              </a:rPr>
              <a:t>nên</a:t>
            </a:r>
            <a:r>
              <a:rPr lang="en-US" sz="4400" b="1" dirty="0">
                <a:solidFill>
                  <a:srgbClr val="002060"/>
                </a:solidFill>
              </a:rPr>
              <a:t> </a:t>
            </a:r>
            <a:r>
              <a:rPr lang="en-US" sz="4400" b="1" dirty="0" err="1">
                <a:solidFill>
                  <a:srgbClr val="002060"/>
                </a:solidFill>
              </a:rPr>
              <a:t>ăn</a:t>
            </a:r>
            <a:r>
              <a:rPr lang="en-US" sz="4400" b="1" dirty="0">
                <a:solidFill>
                  <a:srgbClr val="002060"/>
                </a:solidFill>
              </a:rPr>
              <a:t> </a:t>
            </a:r>
            <a:r>
              <a:rPr lang="en-US" sz="4400" b="1" dirty="0" err="1">
                <a:solidFill>
                  <a:srgbClr val="002060"/>
                </a:solidFill>
              </a:rPr>
              <a:t>đồ</a:t>
            </a:r>
            <a:r>
              <a:rPr lang="en-US" sz="4400" b="1" dirty="0">
                <a:solidFill>
                  <a:srgbClr val="002060"/>
                </a:solidFill>
              </a:rPr>
              <a:t> </a:t>
            </a:r>
            <a:r>
              <a:rPr lang="en-US" sz="4400" b="1" dirty="0" err="1">
                <a:solidFill>
                  <a:srgbClr val="002060"/>
                </a:solidFill>
              </a:rPr>
              <a:t>ăn</a:t>
            </a:r>
            <a:r>
              <a:rPr lang="en-US" sz="4400" b="1" dirty="0">
                <a:solidFill>
                  <a:srgbClr val="002060"/>
                </a:solidFill>
              </a:rPr>
              <a:t> </a:t>
            </a:r>
            <a:r>
              <a:rPr lang="en-US" sz="4400" b="1" dirty="0" err="1">
                <a:solidFill>
                  <a:srgbClr val="002060"/>
                </a:solidFill>
              </a:rPr>
              <a:t>nhanh</a:t>
            </a:r>
            <a:r>
              <a:rPr lang="en-US" sz="4400" b="1" dirty="0">
                <a:solidFill>
                  <a:srgbClr val="002060"/>
                </a:solidFill>
              </a:rPr>
              <a:t>, </a:t>
            </a:r>
            <a:r>
              <a:rPr lang="en-US" sz="4400" b="1" dirty="0" err="1">
                <a:solidFill>
                  <a:srgbClr val="002060"/>
                </a:solidFill>
              </a:rPr>
              <a:t>ăn</a:t>
            </a:r>
            <a:r>
              <a:rPr lang="en-US" sz="4400" b="1" dirty="0">
                <a:solidFill>
                  <a:srgbClr val="002060"/>
                </a:solidFill>
              </a:rPr>
              <a:t> ở </a:t>
            </a:r>
            <a:r>
              <a:rPr lang="en-US" sz="4400" b="1" dirty="0" err="1">
                <a:solidFill>
                  <a:srgbClr val="002060"/>
                </a:solidFill>
              </a:rPr>
              <a:t>gia</a:t>
            </a:r>
            <a:r>
              <a:rPr lang="en-US" sz="4400" b="1" dirty="0">
                <a:solidFill>
                  <a:srgbClr val="002060"/>
                </a:solidFill>
              </a:rPr>
              <a:t> </a:t>
            </a:r>
            <a:r>
              <a:rPr lang="en-US" sz="4400" b="1" dirty="0" err="1">
                <a:solidFill>
                  <a:srgbClr val="002060"/>
                </a:solidFill>
              </a:rPr>
              <a:t>đình</a:t>
            </a:r>
            <a:r>
              <a:rPr lang="en-US" sz="4400" b="1" dirty="0">
                <a:solidFill>
                  <a:srgbClr val="002060"/>
                </a:solidFill>
              </a:rPr>
              <a:t>, </a:t>
            </a:r>
            <a:r>
              <a:rPr lang="en-US" sz="4400" b="1" dirty="0" err="1">
                <a:solidFill>
                  <a:srgbClr val="002060"/>
                </a:solidFill>
              </a:rPr>
              <a:t>ăn</a:t>
            </a:r>
            <a:r>
              <a:rPr lang="en-US" sz="4400" b="1" dirty="0">
                <a:solidFill>
                  <a:srgbClr val="002060"/>
                </a:solidFill>
              </a:rPr>
              <a:t> ở </a:t>
            </a:r>
            <a:r>
              <a:rPr lang="en-US" sz="4400" b="1" dirty="0" err="1">
                <a:solidFill>
                  <a:srgbClr val="002060"/>
                </a:solidFill>
              </a:rPr>
              <a:t>nhà</a:t>
            </a:r>
            <a:r>
              <a:rPr lang="en-US" sz="4400" b="1" dirty="0">
                <a:solidFill>
                  <a:srgbClr val="002060"/>
                </a:solidFill>
              </a:rPr>
              <a:t> </a:t>
            </a:r>
            <a:r>
              <a:rPr lang="en-US" sz="4400" b="1" dirty="0" err="1">
                <a:solidFill>
                  <a:srgbClr val="002060"/>
                </a:solidFill>
              </a:rPr>
              <a:t>hàng</a:t>
            </a:r>
            <a:r>
              <a:rPr lang="en-US" sz="4400" b="1" dirty="0">
                <a:solidFill>
                  <a:srgbClr val="002060"/>
                </a:solidFill>
              </a:rPr>
              <a:t> bao </a:t>
            </a:r>
            <a:r>
              <a:rPr lang="en-US" sz="4400" b="1" dirty="0" err="1">
                <a:solidFill>
                  <a:srgbClr val="002060"/>
                </a:solidFill>
              </a:rPr>
              <a:t>nhiêu</a:t>
            </a:r>
            <a:r>
              <a:rPr lang="en-US" sz="4400" b="1" dirty="0">
                <a:solidFill>
                  <a:srgbClr val="002060"/>
                </a:solidFill>
              </a:rPr>
              <a:t> </a:t>
            </a:r>
            <a:r>
              <a:rPr lang="en-US" sz="4400" b="1" dirty="0" err="1">
                <a:solidFill>
                  <a:srgbClr val="002060"/>
                </a:solidFill>
              </a:rPr>
              <a:t>ngày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vì</a:t>
            </a:r>
            <a:r>
              <a:rPr lang="en-US" sz="4400" b="1" dirty="0">
                <a:solidFill>
                  <a:srgbClr val="002060"/>
                </a:solidFill>
              </a:rPr>
              <a:t> </a:t>
            </a:r>
            <a:r>
              <a:rPr lang="en-US" sz="4400" b="1" dirty="0" err="1">
                <a:solidFill>
                  <a:srgbClr val="002060"/>
                </a:solidFill>
              </a:rPr>
              <a:t>sao</a:t>
            </a:r>
            <a:r>
              <a:rPr lang="en-US" sz="4400" b="1" dirty="0">
                <a:solidFill>
                  <a:srgbClr val="002060"/>
                </a:solidFill>
              </a:rPr>
              <a:t>?</a:t>
            </a:r>
            <a:endParaRPr kumimoji="0" lang="en-US" sz="4400" b="1" i="0" u="none" strike="noStrike" kern="1200" cap="none" spc="0" normalizeH="0" baseline="0" noProof="0" dirty="0">
              <a:ln>
                <a:noFill/>
              </a:ln>
              <a:solidFill>
                <a:srgbClr val="002060"/>
              </a:solidFill>
              <a:effectLst/>
              <a:uLnTx/>
              <a:uFillTx/>
            </a:endParaRPr>
          </a:p>
        </p:txBody>
      </p:sp>
      <p:pic>
        <p:nvPicPr>
          <p:cNvPr id="6" name="Picture 2" descr="Cute cartoon thai student namaste greeting in the school uniform. Free Vector">
            <a:extLst>
              <a:ext uri="{FF2B5EF4-FFF2-40B4-BE49-F238E27FC236}">
                <a16:creationId xmlns=""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F4C5000-E9F2-9CA6-C544-20D091F2ECD1}"/>
              </a:ext>
            </a:extLst>
          </p:cNvPr>
          <p:cNvSpPr txBox="1"/>
          <p:nvPr/>
        </p:nvSpPr>
        <p:spPr>
          <a:xfrm>
            <a:off x="3702239" y="359297"/>
            <a:ext cx="6143509"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Trong 7 ngày mình nên ăn đồ ăn nhanh 1- 2 lần trong tuần.</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defTabSz="457200">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Ăn nhà hàng 1 - 2 lần.</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defTabSz="457200">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Ăn bữa c</a:t>
            </a:r>
            <a:r>
              <a:rPr lang="en-US" sz="3200" b="1" dirty="0">
                <a:solidFill>
                  <a:srgbClr val="FF0000"/>
                </a:solidFill>
                <a:latin typeface="Cambria" panose="02040503050406030204" pitchFamily="18" charset="0"/>
                <a:ea typeface="Cambria" panose="02040503050406030204" pitchFamily="18" charset="0"/>
              </a:rPr>
              <a:t>ơ</a:t>
            </a:r>
            <a:r>
              <a:rPr lang="vi-VN" sz="3200" b="1" dirty="0">
                <a:solidFill>
                  <a:srgbClr val="FF0000"/>
                </a:solidFill>
                <a:latin typeface="Cambria" panose="02040503050406030204" pitchFamily="18" charset="0"/>
                <a:ea typeface="Cambria" panose="02040503050406030204" pitchFamily="18" charset="0"/>
              </a:rPr>
              <a:t>m gia đình hầu hết các ngày trong tuần.</a:t>
            </a:r>
            <a:endParaRPr lang="en-US" sz="3200" b="1" dirty="0">
              <a:solidFill>
                <a:srgbClr val="FF0000"/>
              </a:solidFill>
              <a:latin typeface="Cambria" panose="02040503050406030204" pitchFamily="18" charset="0"/>
              <a:ea typeface="Cambria" panose="02040503050406030204" pitchFamily="18" charset="0"/>
            </a:endParaRPr>
          </a:p>
          <a:p>
            <a:pPr lvl="0" defTabSz="457200"/>
            <a:r>
              <a:rPr lang="vi-VN" sz="3200" b="1" dirty="0">
                <a:solidFill>
                  <a:srgbClr val="FF0000"/>
                </a:solidFill>
                <a:latin typeface="Cambria" panose="02040503050406030204" pitchFamily="18" charset="0"/>
                <a:ea typeface="Cambria" panose="02040503050406030204" pitchFamily="18" charset="0"/>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 xmlns:a16="http://schemas.microsoft.com/office/drawing/2014/main" id="{E1C91CCC-0911-4B39-B3EC-5D0197B20D19}"/>
                </a:ext>
              </a:extLst>
            </p:cNvPr>
            <p:cNvSpPr txBox="1"/>
            <p:nvPr/>
          </p:nvSpPr>
          <p:spPr>
            <a:xfrm>
              <a:off x="638175" y="1725295"/>
              <a:ext cx="9904319" cy="317009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cs typeface="Calibri" panose="020F0502020204030204" pitchFamily="34" charset="0"/>
                </a:rPr>
                <a:t>   </a:t>
              </a:r>
              <a:r>
                <a:rPr lang="vi-VN" sz="4000" b="1" dirty="0">
                  <a:latin typeface="Cambria" panose="02040503050406030204" pitchFamily="18" charset="0"/>
                  <a:ea typeface="Cambria" panose="02040503050406030204" pitchFamily="18" charset="0"/>
                  <a:cs typeface="Calibri" panose="020F0502020204030204" pitchFamily="34" charset="0"/>
                </a:rPr>
                <a:t>“Thực phẩm bẩn" luôn rất tinh ranh và nguy hiểm. Chúng có thể ẩn nấp ở bất kì đâu, vì vậy, </a:t>
              </a:r>
              <a:r>
                <a:rPr lang="en-US" sz="4000" b="1" dirty="0" err="1">
                  <a:latin typeface="Cambria" panose="02040503050406030204" pitchFamily="18" charset="0"/>
                  <a:ea typeface="Cambria" panose="02040503050406030204" pitchFamily="18" charset="0"/>
                  <a:cs typeface="Calibri" panose="020F0502020204030204" pitchFamily="34" charset="0"/>
                </a:rPr>
                <a:t>mỗi</a:t>
              </a:r>
              <a:r>
                <a:rPr lang="vi-VN" sz="4000" b="1" dirty="0">
                  <a:latin typeface="Cambria" panose="02040503050406030204" pitchFamily="18" charset="0"/>
                  <a:ea typeface="Cambria" panose="02040503050406030204" pitchFamily="18" charset="0"/>
                  <a:cs typeface="Calibri" panose="020F0502020204030204" pitchFamily="34" charset="0"/>
                </a:rPr>
                <a:t> chúng ta đều là một </a:t>
              </a:r>
              <a:r>
                <a:rPr lang="en-US" sz="4000" b="1" dirty="0" err="1">
                  <a:latin typeface="Cambria" panose="02040503050406030204" pitchFamily="18" charset="0"/>
                  <a:ea typeface="Cambria" panose="02040503050406030204" pitchFamily="18" charset="0"/>
                  <a:cs typeface="Calibri" panose="020F0502020204030204" pitchFamily="34" charset="0"/>
                </a:rPr>
                <a:t>Thám</a:t>
              </a:r>
              <a:r>
                <a:rPr lang="en-US" sz="4000" b="1" dirty="0">
                  <a:latin typeface="Cambria" panose="02040503050406030204" pitchFamily="18" charset="0"/>
                  <a:ea typeface="Cambria" panose="02040503050406030204" pitchFamily="18" charset="0"/>
                  <a:cs typeface="Calibri" panose="020F0502020204030204" pitchFamily="34" charset="0"/>
                </a:rPr>
                <a:t> </a:t>
              </a:r>
              <a:r>
                <a:rPr lang="en-US" sz="4000" b="1" dirty="0" err="1">
                  <a:latin typeface="Cambria" panose="02040503050406030204" pitchFamily="18" charset="0"/>
                  <a:ea typeface="Cambria" panose="02040503050406030204" pitchFamily="18" charset="0"/>
                  <a:cs typeface="Calibri" panose="020F0502020204030204" pitchFamily="34" charset="0"/>
                </a:rPr>
                <a:t>tử</a:t>
              </a:r>
              <a:r>
                <a:rPr lang="en-US" sz="4000" b="1" dirty="0">
                  <a:latin typeface="Cambria" panose="02040503050406030204" pitchFamily="18" charset="0"/>
                  <a:ea typeface="Cambria" panose="02040503050406030204" pitchFamily="18" charset="0"/>
                  <a:cs typeface="Calibri" panose="020F0502020204030204" pitchFamily="34" charset="0"/>
                </a:rPr>
                <a:t> </a:t>
              </a:r>
              <a:r>
                <a:rPr lang="en-US" sz="4000" b="1" dirty="0" err="1">
                  <a:latin typeface="Cambria" panose="02040503050406030204" pitchFamily="18" charset="0"/>
                  <a:ea typeface="Cambria" panose="02040503050406030204" pitchFamily="18" charset="0"/>
                  <a:cs typeface="Calibri" panose="020F0502020204030204" pitchFamily="34" charset="0"/>
                </a:rPr>
                <a:t>sạch</a:t>
              </a:r>
              <a:r>
                <a:rPr lang="en-US" sz="4000" b="1" dirty="0">
                  <a:latin typeface="Cambria" panose="02040503050406030204" pitchFamily="18" charset="0"/>
                  <a:ea typeface="Cambria" panose="02040503050406030204" pitchFamily="18" charset="0"/>
                  <a:cs typeface="Calibri" panose="020F0502020204030204" pitchFamily="34" charset="0"/>
                </a:rPr>
                <a:t> </a:t>
              </a:r>
              <a:r>
                <a:rPr lang="vi-VN" sz="4000" b="1" dirty="0">
                  <a:latin typeface="Cambria" panose="02040503050406030204" pitchFamily="18" charset="0"/>
                  <a:ea typeface="Cambria" panose="02040503050406030204" pitchFamily="18" charset="0"/>
                  <a:cs typeface="Calibri" panose="020F0502020204030204" pitchFamily="34" charset="0"/>
                </a:rPr>
                <a:t>để phát hiện và loại bỏ chúng ở mọi nơi.</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pic>
          <p:nvPicPr>
            <p:cNvPr id="16" name="内容占位符 3">
              <a:extLst>
                <a:ext uri="{FF2B5EF4-FFF2-40B4-BE49-F238E27FC236}">
                  <a16:creationId xmlns=""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 xmlns:a16="http://schemas.microsoft.com/office/drawing/2014/main" id="{4ACF270D-26AB-4D9D-9C03-FE3BD02D07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140529" y="4886564"/>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276</Words>
  <Application>Microsoft Office PowerPoint</Application>
  <PresentationFormat>Custom</PresentationFormat>
  <Paragraphs>19</Paragraphs>
  <Slides>9</Slides>
  <Notes>1</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Custom Design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37</cp:revision>
  <dcterms:created xsi:type="dcterms:W3CDTF">2022-11-15T08:22:43Z</dcterms:created>
  <dcterms:modified xsi:type="dcterms:W3CDTF">2019-03-19T08:23:02Z</dcterms:modified>
</cp:coreProperties>
</file>