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4411" r:id="rId4"/>
    <p:sldId id="256" r:id="rId5"/>
    <p:sldId id="263" r:id="rId6"/>
    <p:sldId id="267" r:id="rId7"/>
    <p:sldId id="322" r:id="rId8"/>
    <p:sldId id="323" r:id="rId9"/>
    <p:sldId id="292" r:id="rId10"/>
    <p:sldId id="326" r:id="rId11"/>
    <p:sldId id="327" r:id="rId12"/>
    <p:sldId id="271" r:id="rId13"/>
    <p:sldId id="272" r:id="rId14"/>
    <p:sldId id="325" r:id="rId15"/>
    <p:sldId id="320" r:id="rId16"/>
    <p:sldId id="277" r:id="rId17"/>
    <p:sldId id="309" r:id="rId18"/>
    <p:sldId id="312" r:id="rId19"/>
    <p:sldId id="329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29" autoAdjust="0"/>
  </p:normalViewPr>
  <p:slideViewPr>
    <p:cSldViewPr snapToGrid="0">
      <p:cViewPr varScale="1">
        <p:scale>
          <a:sx n="81" d="100"/>
          <a:sy n="81" d="100"/>
        </p:scale>
        <p:origin x="-8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92F85-651B-4E54-9C29-F7066189E50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3E7A2-6C32-4A8A-B058-16DD0C216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7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69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46A805-5B75-8EB4-462A-289A9F166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="" xmlns:a16="http://schemas.microsoft.com/office/drawing/2014/main" id="{B0DC2CCC-6AFC-8562-5C4F-0A84CD116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="" xmlns:a16="http://schemas.microsoft.com/office/drawing/2014/main" id="{80EA9387-ED05-F190-F0F8-660EB9D32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566604E-B1FB-A4C6-E697-0C9FA32A0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877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65AF3A4-6F54-6FA0-1252-C19689761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="" xmlns:a16="http://schemas.microsoft.com/office/drawing/2014/main" id="{F47662BB-8023-74EC-BECF-1FB2DA022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="" xmlns:a16="http://schemas.microsoft.com/office/drawing/2014/main" id="{CEFA8187-E5E5-85C9-0993-2D6C63715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960B971-16B7-6AC5-EC70-C674CF9A29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849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25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0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99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261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23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611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2A45DA-4161-4731-8C7C-758C380CA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0F18C7B-1158-418E-B92F-FE49DBD3C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B497D0-4A08-411F-A115-21535E14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CFD717-6E9B-4157-A31A-6F977814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5716DF-E595-4521-A876-BBC9C38A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4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27F54-360C-49D3-8DC9-88C2A273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44CC05-2E1B-4239-9E47-EDFF8F9C1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E13AEE-F790-4A1A-A42E-D10D6C81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2AD433-A726-4F6A-8E99-9AF17315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A17EFD-94A3-471C-8058-E57ED1F8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94211A4-BAB6-4FE1-9813-B3985821E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93A2145-D75A-46C7-B811-477002A35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56595E-83C0-4D0F-9529-8B164D07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2A4A2E-D50A-4882-906B-433E3B2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F57190-BBB2-4CC7-ADE6-1A830AAC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73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7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19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12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29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8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92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4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FF4BBB-511D-42CD-803F-D98395A2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2FE4F4-3A8D-4B36-A2F9-FAF88D04B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36A290-166D-471B-B57C-82960FAA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2DDBBD-9FB2-4D22-861C-90BB74C0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9E63F0-DC63-478C-A64D-23D00E6E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10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60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3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34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80A3012-D26C-4D37-AE6C-1BCF8B566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230C292-4FCB-4F0D-9B99-667E1032FC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BD05D83-12F7-4801-84F5-69B5D0F0F2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0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1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9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3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4FEE94-6806-4736-A077-D7A1E300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064F26-A8AE-4E20-B7D9-88C5B2B70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78004B-4EE3-4317-92BD-35B455B5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9EFD54-F63B-41AF-9438-DDF5FB51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44B79F-DC97-4DB1-BFA6-023393B0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95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407FCF-ACC3-4381-B42C-66660A64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89B635-0B4A-4816-BBC3-2E468C1CD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D72422-EDCF-42D3-9060-BD5D9ADEA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5C5432-BD15-4E8E-A7DA-9ABEA2FA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012312-8F6A-4B87-975C-5B43CA44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863CC0-4FD5-48A5-9569-87BE66A8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2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D0D54-EE7B-4B9B-9D56-2A536CBB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21E8A7-32FF-40C2-9BAF-3756EF17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341810-D1B6-40F0-8E67-746E10DEF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4E81230-F5CD-418B-853D-EBD78DB57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6E34628-DD51-48C5-8A11-684D4967E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C55B54C-2BFA-4DD4-940D-F7F9D7F8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C35B323-5046-405F-A566-EE72E12F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7FC52A-7721-4900-A707-A28D30A9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18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A72803-3242-4524-8AF2-42AEDBC3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D24ED95-1DEF-4666-B0A0-9A189406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B6CE09A-C6AD-4928-A03C-6558EE93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B65C291-A3EA-4C41-B0BC-82A65DE3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8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F28479E-7500-4DA1-BEE7-3FA4760D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4CB876E-D7CE-45D1-AA71-2CBEB333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A4CB2F8-909E-4CDD-8A80-635DC2E5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8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14FED9-15AB-465D-8F39-D82602AF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845E6D-EC48-4CAE-80D3-D48357987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6E25B09-537A-472F-80BE-D0579F2E0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7289E0-A0AF-4083-ACB3-C4723B45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548F31-7919-4082-96F4-708E83E7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A9A8B8-9975-405F-91A8-E6335B2C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3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52AE69-39E3-497F-A54D-40E2025F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8C29ED8-079E-44D8-89D3-2A03AACB0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C5AC55F-3D1B-43D9-B47E-DF01876AF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724B4C-91B9-4F7C-8E41-73885EA1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F426F5-8803-41A8-A312-D5BF340D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30B36E8-D236-422B-A459-C98BAD3E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536277F-6A4B-4F62-BA24-1030876A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BB068F-B816-401C-B57A-3B9D0A1A4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E9A343-CDD4-4DD7-9523-ECC824987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47CFE-CDB2-45C5-AF93-E6334CA63C4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B5A648-C5D2-4B96-BB97-EE07CCD73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F6A1EF-24F1-41A2-8314-6EDCE8422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0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0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484D2-C01F-4EA8-81EF-09692B85756F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3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12.sv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129"/>
            <a:ext cx="12176094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4276"/>
            <a:ext cx="8194420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lIns="68516" tIns="34258" rIns="68516" bIns="3425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3" y="3937003"/>
            <a:ext cx="8550262" cy="2826356"/>
          </a:xfrm>
          <a:prstGeom prst="rect">
            <a:avLst/>
          </a:prstGeom>
          <a:noFill/>
        </p:spPr>
        <p:txBody>
          <a:bodyPr spcFirstLastPara="1" wrap="none" lIns="68516" tIns="34258" rIns="68516" bIns="34258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2" y="816750"/>
            <a:ext cx="1306897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5425A85-DCC2-654C-8930-D162C4059446}"/>
              </a:ext>
            </a:extLst>
          </p:cNvPr>
          <p:cNvSpPr/>
          <p:nvPr/>
        </p:nvSpPr>
        <p:spPr>
          <a:xfrm>
            <a:off x="3060757" y="4769047"/>
            <a:ext cx="6070488" cy="923128"/>
          </a:xfrm>
          <a:prstGeom prst="rect">
            <a:avLst/>
          </a:prstGeom>
          <a:noFill/>
        </p:spPr>
        <p:txBody>
          <a:bodyPr wrap="none" lIns="91239" tIns="45620" rIns="91239" bIns="45620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8503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ncept Of A Colorful Rainbow 2405418 Vector Art at Vecteezy">
            <a:extLst>
              <a:ext uri="{FF2B5EF4-FFF2-40B4-BE49-F238E27FC236}">
                <a16:creationId xmlns="" xmlns:a16="http://schemas.microsoft.com/office/drawing/2014/main" id="{9D2E1636-9D9D-4E8A-A613-9EB48735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B13D673-7115-03C3-0882-2F82EB55CBD0}"/>
              </a:ext>
            </a:extLst>
          </p:cNvPr>
          <p:cNvGrpSpPr/>
          <p:nvPr/>
        </p:nvGrpSpPr>
        <p:grpSpPr>
          <a:xfrm>
            <a:off x="0" y="4106670"/>
            <a:ext cx="5748220" cy="2717528"/>
            <a:chOff x="2975205" y="1575072"/>
            <a:chExt cx="5432196" cy="27175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134A4F9C-8562-3A40-906E-69AB3CD30255}"/>
                </a:ext>
              </a:extLst>
            </p:cNvPr>
            <p:cNvSpPr/>
            <p:nvPr/>
          </p:nvSpPr>
          <p:spPr>
            <a:xfrm>
              <a:off x="2975205" y="2052486"/>
              <a:ext cx="5432196" cy="2240114"/>
            </a:xfrm>
            <a:custGeom>
              <a:avLst/>
              <a:gdLst>
                <a:gd name="connsiteX0" fmla="*/ 0 w 5432196"/>
                <a:gd name="connsiteY0" fmla="*/ 451876 h 2240114"/>
                <a:gd name="connsiteX1" fmla="*/ 427032 w 5432196"/>
                <a:gd name="connsiteY1" fmla="*/ 0 h 2240114"/>
                <a:gd name="connsiteX2" fmla="*/ 1035270 w 5432196"/>
                <a:gd name="connsiteY2" fmla="*/ 0 h 2240114"/>
                <a:gd name="connsiteX3" fmla="*/ 1643507 w 5432196"/>
                <a:gd name="connsiteY3" fmla="*/ 0 h 2240114"/>
                <a:gd name="connsiteX4" fmla="*/ 2160182 w 5432196"/>
                <a:gd name="connsiteY4" fmla="*/ 0 h 2240114"/>
                <a:gd name="connsiteX5" fmla="*/ 2722638 w 5432196"/>
                <a:gd name="connsiteY5" fmla="*/ 0 h 2240114"/>
                <a:gd name="connsiteX6" fmla="*/ 3285094 w 5432196"/>
                <a:gd name="connsiteY6" fmla="*/ 0 h 2240114"/>
                <a:gd name="connsiteX7" fmla="*/ 3984894 w 5432196"/>
                <a:gd name="connsiteY7" fmla="*/ 0 h 2240114"/>
                <a:gd name="connsiteX8" fmla="*/ 5005163 w 5432196"/>
                <a:gd name="connsiteY8" fmla="*/ 0 h 2240114"/>
                <a:gd name="connsiteX9" fmla="*/ 5432196 w 5432196"/>
                <a:gd name="connsiteY9" fmla="*/ 451876 h 2240114"/>
                <a:gd name="connsiteX10" fmla="*/ 5432196 w 5432196"/>
                <a:gd name="connsiteY10" fmla="*/ 1106693 h 2240114"/>
                <a:gd name="connsiteX11" fmla="*/ 5432196 w 5432196"/>
                <a:gd name="connsiteY11" fmla="*/ 1788238 h 2240114"/>
                <a:gd name="connsiteX12" fmla="*/ 5005163 w 5432196"/>
                <a:gd name="connsiteY12" fmla="*/ 2240114 h 2240114"/>
                <a:gd name="connsiteX13" fmla="*/ 4305362 w 5432196"/>
                <a:gd name="connsiteY13" fmla="*/ 2240114 h 2240114"/>
                <a:gd name="connsiteX14" fmla="*/ 3651344 w 5432196"/>
                <a:gd name="connsiteY14" fmla="*/ 2240114 h 2240114"/>
                <a:gd name="connsiteX15" fmla="*/ 2905763 w 5432196"/>
                <a:gd name="connsiteY15" fmla="*/ 2240114 h 2240114"/>
                <a:gd name="connsiteX16" fmla="*/ 2251745 w 5432196"/>
                <a:gd name="connsiteY16" fmla="*/ 2240114 h 2240114"/>
                <a:gd name="connsiteX17" fmla="*/ 1597726 w 5432196"/>
                <a:gd name="connsiteY17" fmla="*/ 2240114 h 2240114"/>
                <a:gd name="connsiteX18" fmla="*/ 427032 w 5432196"/>
                <a:gd name="connsiteY18" fmla="*/ 2240114 h 2240114"/>
                <a:gd name="connsiteX19" fmla="*/ 0 w 5432196"/>
                <a:gd name="connsiteY19" fmla="*/ 1788238 h 2240114"/>
                <a:gd name="connsiteX20" fmla="*/ 0 w 5432196"/>
                <a:gd name="connsiteY20" fmla="*/ 1133421 h 2240114"/>
                <a:gd name="connsiteX21" fmla="*/ 0 w 5432196"/>
                <a:gd name="connsiteY21" fmla="*/ 451876 h 2240114"/>
                <a:gd name="connsiteX0" fmla="*/ 0 w 5432196"/>
                <a:gd name="connsiteY0" fmla="*/ 451876 h 2240114"/>
                <a:gd name="connsiteX1" fmla="*/ 427032 w 5432196"/>
                <a:gd name="connsiteY1" fmla="*/ 0 h 2240114"/>
                <a:gd name="connsiteX2" fmla="*/ 1126833 w 5432196"/>
                <a:gd name="connsiteY2" fmla="*/ 0 h 2240114"/>
                <a:gd name="connsiteX3" fmla="*/ 1689288 w 5432196"/>
                <a:gd name="connsiteY3" fmla="*/ 0 h 2240114"/>
                <a:gd name="connsiteX4" fmla="*/ 2251745 w 5432196"/>
                <a:gd name="connsiteY4" fmla="*/ 0 h 2240114"/>
                <a:gd name="connsiteX5" fmla="*/ 2951544 w 5432196"/>
                <a:gd name="connsiteY5" fmla="*/ 0 h 2240114"/>
                <a:gd name="connsiteX6" fmla="*/ 3559781 w 5432196"/>
                <a:gd name="connsiteY6" fmla="*/ 0 h 2240114"/>
                <a:gd name="connsiteX7" fmla="*/ 4305362 w 5432196"/>
                <a:gd name="connsiteY7" fmla="*/ 0 h 2240114"/>
                <a:gd name="connsiteX8" fmla="*/ 5005163 w 5432196"/>
                <a:gd name="connsiteY8" fmla="*/ 0 h 2240114"/>
                <a:gd name="connsiteX9" fmla="*/ 5432196 w 5432196"/>
                <a:gd name="connsiteY9" fmla="*/ 451876 h 2240114"/>
                <a:gd name="connsiteX10" fmla="*/ 5432196 w 5432196"/>
                <a:gd name="connsiteY10" fmla="*/ 1093330 h 2240114"/>
                <a:gd name="connsiteX11" fmla="*/ 5432196 w 5432196"/>
                <a:gd name="connsiteY11" fmla="*/ 1788238 h 2240114"/>
                <a:gd name="connsiteX12" fmla="*/ 5005163 w 5432196"/>
                <a:gd name="connsiteY12" fmla="*/ 2240114 h 2240114"/>
                <a:gd name="connsiteX13" fmla="*/ 4442707 w 5432196"/>
                <a:gd name="connsiteY13" fmla="*/ 2240114 h 2240114"/>
                <a:gd name="connsiteX14" fmla="*/ 3742907 w 5432196"/>
                <a:gd name="connsiteY14" fmla="*/ 2240114 h 2240114"/>
                <a:gd name="connsiteX15" fmla="*/ 2997326 w 5432196"/>
                <a:gd name="connsiteY15" fmla="*/ 2240114 h 2240114"/>
                <a:gd name="connsiteX16" fmla="*/ 2389089 w 5432196"/>
                <a:gd name="connsiteY16" fmla="*/ 2240114 h 2240114"/>
                <a:gd name="connsiteX17" fmla="*/ 1780851 w 5432196"/>
                <a:gd name="connsiteY17" fmla="*/ 2240114 h 2240114"/>
                <a:gd name="connsiteX18" fmla="*/ 1035270 w 5432196"/>
                <a:gd name="connsiteY18" fmla="*/ 2240114 h 2240114"/>
                <a:gd name="connsiteX19" fmla="*/ 427032 w 5432196"/>
                <a:gd name="connsiteY19" fmla="*/ 2240114 h 2240114"/>
                <a:gd name="connsiteX20" fmla="*/ 0 w 5432196"/>
                <a:gd name="connsiteY20" fmla="*/ 1788238 h 2240114"/>
                <a:gd name="connsiteX21" fmla="*/ 0 w 5432196"/>
                <a:gd name="connsiteY21" fmla="*/ 1146784 h 2240114"/>
                <a:gd name="connsiteX22" fmla="*/ 0 w 5432196"/>
                <a:gd name="connsiteY22" fmla="*/ 451876 h 224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32196" h="2240114" fill="none" extrusionOk="0">
                  <a:moveTo>
                    <a:pt x="0" y="451876"/>
                  </a:moveTo>
                  <a:cubicBezTo>
                    <a:pt x="17778" y="219589"/>
                    <a:pt x="202317" y="49260"/>
                    <a:pt x="427032" y="0"/>
                  </a:cubicBezTo>
                  <a:cubicBezTo>
                    <a:pt x="552513" y="33803"/>
                    <a:pt x="852602" y="11684"/>
                    <a:pt x="1035270" y="0"/>
                  </a:cubicBezTo>
                  <a:cubicBezTo>
                    <a:pt x="1187667" y="-5027"/>
                    <a:pt x="1427357" y="26573"/>
                    <a:pt x="1643507" y="0"/>
                  </a:cubicBezTo>
                  <a:cubicBezTo>
                    <a:pt x="1840960" y="1490"/>
                    <a:pt x="1993261" y="1458"/>
                    <a:pt x="2160182" y="0"/>
                  </a:cubicBezTo>
                  <a:cubicBezTo>
                    <a:pt x="2339383" y="-24965"/>
                    <a:pt x="2558212" y="36367"/>
                    <a:pt x="2722638" y="0"/>
                  </a:cubicBezTo>
                  <a:cubicBezTo>
                    <a:pt x="2943242" y="-29264"/>
                    <a:pt x="3162561" y="14252"/>
                    <a:pt x="3285094" y="0"/>
                  </a:cubicBezTo>
                  <a:cubicBezTo>
                    <a:pt x="3420943" y="-37727"/>
                    <a:pt x="3646631" y="37615"/>
                    <a:pt x="3984894" y="0"/>
                  </a:cubicBezTo>
                  <a:cubicBezTo>
                    <a:pt x="4341437" y="-41949"/>
                    <a:pt x="4664373" y="67902"/>
                    <a:pt x="5005163" y="0"/>
                  </a:cubicBezTo>
                  <a:cubicBezTo>
                    <a:pt x="5330094" y="13400"/>
                    <a:pt x="5444310" y="204151"/>
                    <a:pt x="5432196" y="451876"/>
                  </a:cubicBezTo>
                  <a:cubicBezTo>
                    <a:pt x="5415835" y="733503"/>
                    <a:pt x="5417671" y="858828"/>
                    <a:pt x="5432196" y="1106693"/>
                  </a:cubicBezTo>
                  <a:cubicBezTo>
                    <a:pt x="5445185" y="1318221"/>
                    <a:pt x="5410749" y="1499025"/>
                    <a:pt x="5432196" y="1788238"/>
                  </a:cubicBezTo>
                  <a:cubicBezTo>
                    <a:pt x="5418917" y="2012239"/>
                    <a:pt x="5224909" y="2288517"/>
                    <a:pt x="5005163" y="2240114"/>
                  </a:cubicBezTo>
                  <a:cubicBezTo>
                    <a:pt x="4857555" y="2227591"/>
                    <a:pt x="4550165" y="2237847"/>
                    <a:pt x="4305362" y="2240114"/>
                  </a:cubicBezTo>
                  <a:cubicBezTo>
                    <a:pt x="4012358" y="2234075"/>
                    <a:pt x="3893804" y="2217930"/>
                    <a:pt x="3651344" y="2240114"/>
                  </a:cubicBezTo>
                  <a:cubicBezTo>
                    <a:pt x="3387516" y="2261132"/>
                    <a:pt x="3273129" y="2196778"/>
                    <a:pt x="2905763" y="2240114"/>
                  </a:cubicBezTo>
                  <a:cubicBezTo>
                    <a:pt x="2549778" y="2271634"/>
                    <a:pt x="2470839" y="2269012"/>
                    <a:pt x="2251745" y="2240114"/>
                  </a:cubicBezTo>
                  <a:cubicBezTo>
                    <a:pt x="2043712" y="2242415"/>
                    <a:pt x="1881676" y="2201173"/>
                    <a:pt x="1597726" y="2240114"/>
                  </a:cubicBezTo>
                  <a:cubicBezTo>
                    <a:pt x="1312045" y="2209566"/>
                    <a:pt x="903678" y="2203152"/>
                    <a:pt x="427032" y="2240114"/>
                  </a:cubicBezTo>
                  <a:cubicBezTo>
                    <a:pt x="144141" y="2294010"/>
                    <a:pt x="20117" y="1998370"/>
                    <a:pt x="0" y="1788238"/>
                  </a:cubicBezTo>
                  <a:cubicBezTo>
                    <a:pt x="11419" y="1618045"/>
                    <a:pt x="-21781" y="1331787"/>
                    <a:pt x="0" y="1133421"/>
                  </a:cubicBezTo>
                  <a:cubicBezTo>
                    <a:pt x="23120" y="953814"/>
                    <a:pt x="-30191" y="618810"/>
                    <a:pt x="0" y="451876"/>
                  </a:cubicBezTo>
                  <a:close/>
                </a:path>
                <a:path w="5432196" h="2240114" stroke="0" extrusionOk="0">
                  <a:moveTo>
                    <a:pt x="0" y="451876"/>
                  </a:moveTo>
                  <a:cubicBezTo>
                    <a:pt x="-13177" y="194151"/>
                    <a:pt x="226983" y="16855"/>
                    <a:pt x="427032" y="0"/>
                  </a:cubicBezTo>
                  <a:cubicBezTo>
                    <a:pt x="698568" y="25260"/>
                    <a:pt x="983144" y="32756"/>
                    <a:pt x="1126833" y="0"/>
                  </a:cubicBezTo>
                  <a:cubicBezTo>
                    <a:pt x="1282613" y="-21760"/>
                    <a:pt x="1589700" y="-35663"/>
                    <a:pt x="1689288" y="0"/>
                  </a:cubicBezTo>
                  <a:cubicBezTo>
                    <a:pt x="1825212" y="46172"/>
                    <a:pt x="1977976" y="345"/>
                    <a:pt x="2251745" y="0"/>
                  </a:cubicBezTo>
                  <a:cubicBezTo>
                    <a:pt x="2518627" y="-1322"/>
                    <a:pt x="2695180" y="15563"/>
                    <a:pt x="2951544" y="0"/>
                  </a:cubicBezTo>
                  <a:cubicBezTo>
                    <a:pt x="3206805" y="28284"/>
                    <a:pt x="3269356" y="16579"/>
                    <a:pt x="3559781" y="0"/>
                  </a:cubicBezTo>
                  <a:cubicBezTo>
                    <a:pt x="3861593" y="-24026"/>
                    <a:pt x="3967023" y="14336"/>
                    <a:pt x="4305362" y="0"/>
                  </a:cubicBezTo>
                  <a:cubicBezTo>
                    <a:pt x="4644665" y="-30109"/>
                    <a:pt x="4718840" y="-21231"/>
                    <a:pt x="5005163" y="0"/>
                  </a:cubicBezTo>
                  <a:cubicBezTo>
                    <a:pt x="5191043" y="-12256"/>
                    <a:pt x="5519722" y="116380"/>
                    <a:pt x="5432196" y="451876"/>
                  </a:cubicBezTo>
                  <a:cubicBezTo>
                    <a:pt x="5446641" y="705077"/>
                    <a:pt x="5454223" y="805178"/>
                    <a:pt x="5432196" y="1093330"/>
                  </a:cubicBezTo>
                  <a:cubicBezTo>
                    <a:pt x="5402610" y="1381280"/>
                    <a:pt x="5423914" y="1482772"/>
                    <a:pt x="5432196" y="1788238"/>
                  </a:cubicBezTo>
                  <a:cubicBezTo>
                    <a:pt x="5463735" y="2085253"/>
                    <a:pt x="5228124" y="2211427"/>
                    <a:pt x="5005163" y="2240114"/>
                  </a:cubicBezTo>
                  <a:cubicBezTo>
                    <a:pt x="4748905" y="2258579"/>
                    <a:pt x="4638703" y="2269524"/>
                    <a:pt x="4442707" y="2240114"/>
                  </a:cubicBezTo>
                  <a:cubicBezTo>
                    <a:pt x="4263017" y="2232267"/>
                    <a:pt x="4030532" y="2296482"/>
                    <a:pt x="3742907" y="2240114"/>
                  </a:cubicBezTo>
                  <a:cubicBezTo>
                    <a:pt x="3425914" y="2229233"/>
                    <a:pt x="3311855" y="2194307"/>
                    <a:pt x="2997326" y="2240114"/>
                  </a:cubicBezTo>
                  <a:cubicBezTo>
                    <a:pt x="2672656" y="2277232"/>
                    <a:pt x="2613941" y="2226354"/>
                    <a:pt x="2389089" y="2240114"/>
                  </a:cubicBezTo>
                  <a:cubicBezTo>
                    <a:pt x="2190615" y="2214457"/>
                    <a:pt x="2048398" y="2280618"/>
                    <a:pt x="1780851" y="2240114"/>
                  </a:cubicBezTo>
                  <a:cubicBezTo>
                    <a:pt x="1530491" y="2242688"/>
                    <a:pt x="1265039" y="2235185"/>
                    <a:pt x="1035270" y="2240114"/>
                  </a:cubicBezTo>
                  <a:cubicBezTo>
                    <a:pt x="799378" y="2212175"/>
                    <a:pt x="721322" y="2254793"/>
                    <a:pt x="427032" y="2240114"/>
                  </a:cubicBezTo>
                  <a:cubicBezTo>
                    <a:pt x="289580" y="2220070"/>
                    <a:pt x="25147" y="2063344"/>
                    <a:pt x="0" y="1788238"/>
                  </a:cubicBezTo>
                  <a:cubicBezTo>
                    <a:pt x="-20887" y="1489629"/>
                    <a:pt x="25318" y="1433063"/>
                    <a:pt x="0" y="1146784"/>
                  </a:cubicBezTo>
                  <a:cubicBezTo>
                    <a:pt x="-17479" y="844415"/>
                    <a:pt x="-3668" y="735443"/>
                    <a:pt x="0" y="451876"/>
                  </a:cubicBezTo>
                  <a:close/>
                </a:path>
                <a:path w="5432196" h="2240114" fill="none" stroke="0" extrusionOk="0">
                  <a:moveTo>
                    <a:pt x="0" y="451876"/>
                  </a:moveTo>
                  <a:cubicBezTo>
                    <a:pt x="24962" y="264981"/>
                    <a:pt x="207278" y="66095"/>
                    <a:pt x="427032" y="0"/>
                  </a:cubicBezTo>
                  <a:cubicBezTo>
                    <a:pt x="561682" y="26680"/>
                    <a:pt x="881366" y="17778"/>
                    <a:pt x="1035270" y="0"/>
                  </a:cubicBezTo>
                  <a:cubicBezTo>
                    <a:pt x="1225679" y="-38786"/>
                    <a:pt x="1408801" y="27230"/>
                    <a:pt x="1643507" y="0"/>
                  </a:cubicBezTo>
                  <a:cubicBezTo>
                    <a:pt x="1808474" y="-10592"/>
                    <a:pt x="2018871" y="9189"/>
                    <a:pt x="2160182" y="0"/>
                  </a:cubicBezTo>
                  <a:cubicBezTo>
                    <a:pt x="2355223" y="-29816"/>
                    <a:pt x="2548537" y="-18182"/>
                    <a:pt x="2722638" y="0"/>
                  </a:cubicBezTo>
                  <a:cubicBezTo>
                    <a:pt x="2911777" y="-12940"/>
                    <a:pt x="3109445" y="51339"/>
                    <a:pt x="3285094" y="0"/>
                  </a:cubicBezTo>
                  <a:cubicBezTo>
                    <a:pt x="3451586" y="-60416"/>
                    <a:pt x="3680729" y="63816"/>
                    <a:pt x="3984894" y="0"/>
                  </a:cubicBezTo>
                  <a:cubicBezTo>
                    <a:pt x="4252862" y="-27354"/>
                    <a:pt x="4669644" y="3506"/>
                    <a:pt x="5005163" y="0"/>
                  </a:cubicBezTo>
                  <a:cubicBezTo>
                    <a:pt x="5271420" y="-5330"/>
                    <a:pt x="5453927" y="171588"/>
                    <a:pt x="5432196" y="451876"/>
                  </a:cubicBezTo>
                  <a:cubicBezTo>
                    <a:pt x="5423558" y="720618"/>
                    <a:pt x="5426196" y="894161"/>
                    <a:pt x="5432196" y="1106693"/>
                  </a:cubicBezTo>
                  <a:cubicBezTo>
                    <a:pt x="5410736" y="1339697"/>
                    <a:pt x="5404309" y="1477372"/>
                    <a:pt x="5432196" y="1788238"/>
                  </a:cubicBezTo>
                  <a:cubicBezTo>
                    <a:pt x="5425132" y="2003294"/>
                    <a:pt x="5238050" y="2271648"/>
                    <a:pt x="5005163" y="2240114"/>
                  </a:cubicBezTo>
                  <a:cubicBezTo>
                    <a:pt x="4881635" y="2209393"/>
                    <a:pt x="4579962" y="2257311"/>
                    <a:pt x="4305362" y="2240114"/>
                  </a:cubicBezTo>
                  <a:cubicBezTo>
                    <a:pt x="4028191" y="2258314"/>
                    <a:pt x="3906698" y="2217153"/>
                    <a:pt x="3651344" y="2240114"/>
                  </a:cubicBezTo>
                  <a:cubicBezTo>
                    <a:pt x="3424992" y="2278441"/>
                    <a:pt x="3229161" y="2178974"/>
                    <a:pt x="2905763" y="2240114"/>
                  </a:cubicBezTo>
                  <a:cubicBezTo>
                    <a:pt x="2561827" y="2271369"/>
                    <a:pt x="2451291" y="2242432"/>
                    <a:pt x="2251745" y="2240114"/>
                  </a:cubicBezTo>
                  <a:cubicBezTo>
                    <a:pt x="2039554" y="2235333"/>
                    <a:pt x="1863733" y="2221297"/>
                    <a:pt x="1597726" y="2240114"/>
                  </a:cubicBezTo>
                  <a:cubicBezTo>
                    <a:pt x="1387452" y="2277211"/>
                    <a:pt x="984076" y="2219932"/>
                    <a:pt x="427032" y="2240114"/>
                  </a:cubicBezTo>
                  <a:cubicBezTo>
                    <a:pt x="205766" y="2311509"/>
                    <a:pt x="-28443" y="2013565"/>
                    <a:pt x="0" y="1788238"/>
                  </a:cubicBezTo>
                  <a:cubicBezTo>
                    <a:pt x="10180" y="1622669"/>
                    <a:pt x="8584" y="1357685"/>
                    <a:pt x="0" y="1133421"/>
                  </a:cubicBezTo>
                  <a:cubicBezTo>
                    <a:pt x="2575" y="960817"/>
                    <a:pt x="-20169" y="635513"/>
                    <a:pt x="0" y="451876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129858240">
                    <a:custGeom>
                      <a:avLst/>
                      <a:gdLst>
                        <a:gd name="connsiteX0" fmla="*/ 0 w 5748220"/>
                        <a:gd name="connsiteY0" fmla="*/ 451876 h 2240114"/>
                        <a:gd name="connsiteX1" fmla="*/ 451876 w 5748220"/>
                        <a:gd name="connsiteY1" fmla="*/ 0 h 2240114"/>
                        <a:gd name="connsiteX2" fmla="*/ 1095498 w 5748220"/>
                        <a:gd name="connsiteY2" fmla="*/ 0 h 2240114"/>
                        <a:gd name="connsiteX3" fmla="*/ 1739120 w 5748220"/>
                        <a:gd name="connsiteY3" fmla="*/ 0 h 2240114"/>
                        <a:gd name="connsiteX4" fmla="*/ 2285853 w 5748220"/>
                        <a:gd name="connsiteY4" fmla="*/ 0 h 2240114"/>
                        <a:gd name="connsiteX5" fmla="*/ 2881031 w 5748220"/>
                        <a:gd name="connsiteY5" fmla="*/ 0 h 2240114"/>
                        <a:gd name="connsiteX6" fmla="*/ 3476208 w 5748220"/>
                        <a:gd name="connsiteY6" fmla="*/ 0 h 2240114"/>
                        <a:gd name="connsiteX7" fmla="*/ 4216720 w 5748220"/>
                        <a:gd name="connsiteY7" fmla="*/ 0 h 2240114"/>
                        <a:gd name="connsiteX8" fmla="*/ 5296344 w 5748220"/>
                        <a:gd name="connsiteY8" fmla="*/ 0 h 2240114"/>
                        <a:gd name="connsiteX9" fmla="*/ 5748220 w 5748220"/>
                        <a:gd name="connsiteY9" fmla="*/ 451876 h 2240114"/>
                        <a:gd name="connsiteX10" fmla="*/ 5748220 w 5748220"/>
                        <a:gd name="connsiteY10" fmla="*/ 1106693 h 2240114"/>
                        <a:gd name="connsiteX11" fmla="*/ 5748220 w 5748220"/>
                        <a:gd name="connsiteY11" fmla="*/ 1788238 h 2240114"/>
                        <a:gd name="connsiteX12" fmla="*/ 5296344 w 5748220"/>
                        <a:gd name="connsiteY12" fmla="*/ 2240114 h 2240114"/>
                        <a:gd name="connsiteX13" fmla="*/ 4555832 w 5748220"/>
                        <a:gd name="connsiteY13" fmla="*/ 2240114 h 2240114"/>
                        <a:gd name="connsiteX14" fmla="*/ 3863766 w 5748220"/>
                        <a:gd name="connsiteY14" fmla="*/ 2240114 h 2240114"/>
                        <a:gd name="connsiteX15" fmla="*/ 3074809 w 5748220"/>
                        <a:gd name="connsiteY15" fmla="*/ 2240114 h 2240114"/>
                        <a:gd name="connsiteX16" fmla="*/ 2382743 w 5748220"/>
                        <a:gd name="connsiteY16" fmla="*/ 2240114 h 2240114"/>
                        <a:gd name="connsiteX17" fmla="*/ 1690676 w 5748220"/>
                        <a:gd name="connsiteY17" fmla="*/ 2240114 h 2240114"/>
                        <a:gd name="connsiteX18" fmla="*/ 451876 w 5748220"/>
                        <a:gd name="connsiteY18" fmla="*/ 2240114 h 2240114"/>
                        <a:gd name="connsiteX19" fmla="*/ 0 w 5748220"/>
                        <a:gd name="connsiteY19" fmla="*/ 1788238 h 2240114"/>
                        <a:gd name="connsiteX20" fmla="*/ 0 w 5748220"/>
                        <a:gd name="connsiteY20" fmla="*/ 1133421 h 2240114"/>
                        <a:gd name="connsiteX21" fmla="*/ 0 w 5748220"/>
                        <a:gd name="connsiteY21" fmla="*/ 451876 h 2240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748220" h="2240114" fill="none" extrusionOk="0">
                          <a:moveTo>
                            <a:pt x="0" y="451876"/>
                          </a:moveTo>
                          <a:cubicBezTo>
                            <a:pt x="25496" y="238426"/>
                            <a:pt x="187970" y="13127"/>
                            <a:pt x="451876" y="0"/>
                          </a:cubicBezTo>
                          <a:cubicBezTo>
                            <a:pt x="598085" y="26607"/>
                            <a:pt x="937810" y="14480"/>
                            <a:pt x="1095498" y="0"/>
                          </a:cubicBezTo>
                          <a:cubicBezTo>
                            <a:pt x="1253186" y="-14480"/>
                            <a:pt x="1528273" y="13187"/>
                            <a:pt x="1739120" y="0"/>
                          </a:cubicBezTo>
                          <a:cubicBezTo>
                            <a:pt x="1949967" y="-13187"/>
                            <a:pt x="2125536" y="18525"/>
                            <a:pt x="2285853" y="0"/>
                          </a:cubicBezTo>
                          <a:cubicBezTo>
                            <a:pt x="2446170" y="-18525"/>
                            <a:pt x="2673756" y="111"/>
                            <a:pt x="2881031" y="0"/>
                          </a:cubicBezTo>
                          <a:cubicBezTo>
                            <a:pt x="3088306" y="-111"/>
                            <a:pt x="3311540" y="27404"/>
                            <a:pt x="3476208" y="0"/>
                          </a:cubicBezTo>
                          <a:cubicBezTo>
                            <a:pt x="3640876" y="-27404"/>
                            <a:pt x="3857603" y="29073"/>
                            <a:pt x="4216720" y="0"/>
                          </a:cubicBezTo>
                          <a:cubicBezTo>
                            <a:pt x="4575837" y="-29073"/>
                            <a:pt x="4977459" y="18856"/>
                            <a:pt x="5296344" y="0"/>
                          </a:cubicBezTo>
                          <a:cubicBezTo>
                            <a:pt x="5607780" y="-5084"/>
                            <a:pt x="5742666" y="191535"/>
                            <a:pt x="5748220" y="451876"/>
                          </a:cubicBezTo>
                          <a:cubicBezTo>
                            <a:pt x="5737447" y="730709"/>
                            <a:pt x="5725812" y="890988"/>
                            <a:pt x="5748220" y="1106693"/>
                          </a:cubicBezTo>
                          <a:cubicBezTo>
                            <a:pt x="5770628" y="1322398"/>
                            <a:pt x="5716825" y="1500483"/>
                            <a:pt x="5748220" y="1788238"/>
                          </a:cubicBezTo>
                          <a:cubicBezTo>
                            <a:pt x="5760040" y="2037903"/>
                            <a:pt x="5548851" y="2245304"/>
                            <a:pt x="5296344" y="2240114"/>
                          </a:cubicBezTo>
                          <a:cubicBezTo>
                            <a:pt x="5132159" y="2218635"/>
                            <a:pt x="4844366" y="2224643"/>
                            <a:pt x="4555832" y="2240114"/>
                          </a:cubicBezTo>
                          <a:cubicBezTo>
                            <a:pt x="4267298" y="2255585"/>
                            <a:pt x="4126895" y="2231029"/>
                            <a:pt x="3863766" y="2240114"/>
                          </a:cubicBezTo>
                          <a:cubicBezTo>
                            <a:pt x="3600637" y="2249199"/>
                            <a:pt x="3434966" y="2211104"/>
                            <a:pt x="3074809" y="2240114"/>
                          </a:cubicBezTo>
                          <a:cubicBezTo>
                            <a:pt x="2714652" y="2269124"/>
                            <a:pt x="2591613" y="2270403"/>
                            <a:pt x="2382743" y="2240114"/>
                          </a:cubicBezTo>
                          <a:cubicBezTo>
                            <a:pt x="2173873" y="2209825"/>
                            <a:pt x="1958485" y="2224811"/>
                            <a:pt x="1690676" y="2240114"/>
                          </a:cubicBezTo>
                          <a:cubicBezTo>
                            <a:pt x="1422867" y="2255417"/>
                            <a:pt x="1028830" y="2217784"/>
                            <a:pt x="451876" y="2240114"/>
                          </a:cubicBezTo>
                          <a:cubicBezTo>
                            <a:pt x="199425" y="2273937"/>
                            <a:pt x="-1216" y="2023825"/>
                            <a:pt x="0" y="1788238"/>
                          </a:cubicBezTo>
                          <a:cubicBezTo>
                            <a:pt x="27929" y="1589702"/>
                            <a:pt x="-18996" y="1320098"/>
                            <a:pt x="0" y="1133421"/>
                          </a:cubicBezTo>
                          <a:cubicBezTo>
                            <a:pt x="18996" y="946744"/>
                            <a:pt x="-28782" y="641081"/>
                            <a:pt x="0" y="451876"/>
                          </a:cubicBezTo>
                          <a:close/>
                        </a:path>
                        <a:path w="5748220" h="2240114" stroke="0" extrusionOk="0">
                          <a:moveTo>
                            <a:pt x="0" y="451876"/>
                          </a:moveTo>
                          <a:cubicBezTo>
                            <a:pt x="593" y="220433"/>
                            <a:pt x="215638" y="23813"/>
                            <a:pt x="451876" y="0"/>
                          </a:cubicBezTo>
                          <a:cubicBezTo>
                            <a:pt x="773748" y="26083"/>
                            <a:pt x="1032984" y="12166"/>
                            <a:pt x="1192388" y="0"/>
                          </a:cubicBezTo>
                          <a:cubicBezTo>
                            <a:pt x="1351792" y="-12166"/>
                            <a:pt x="1656237" y="-24864"/>
                            <a:pt x="1787565" y="0"/>
                          </a:cubicBezTo>
                          <a:cubicBezTo>
                            <a:pt x="1918893" y="24864"/>
                            <a:pt x="2103189" y="-8628"/>
                            <a:pt x="2382743" y="0"/>
                          </a:cubicBezTo>
                          <a:cubicBezTo>
                            <a:pt x="2662297" y="8628"/>
                            <a:pt x="2858271" y="-27197"/>
                            <a:pt x="3123254" y="0"/>
                          </a:cubicBezTo>
                          <a:cubicBezTo>
                            <a:pt x="3388237" y="27197"/>
                            <a:pt x="3459944" y="14963"/>
                            <a:pt x="3766876" y="0"/>
                          </a:cubicBezTo>
                          <a:cubicBezTo>
                            <a:pt x="4073808" y="-14963"/>
                            <a:pt x="4201318" y="23768"/>
                            <a:pt x="4555832" y="0"/>
                          </a:cubicBezTo>
                          <a:cubicBezTo>
                            <a:pt x="4910346" y="-23768"/>
                            <a:pt x="5003722" y="-18041"/>
                            <a:pt x="5296344" y="0"/>
                          </a:cubicBezTo>
                          <a:cubicBezTo>
                            <a:pt x="5494172" y="27232"/>
                            <a:pt x="5785365" y="161193"/>
                            <a:pt x="5748220" y="451876"/>
                          </a:cubicBezTo>
                          <a:cubicBezTo>
                            <a:pt x="5768286" y="679693"/>
                            <a:pt x="5755909" y="798526"/>
                            <a:pt x="5748220" y="1093330"/>
                          </a:cubicBezTo>
                          <a:cubicBezTo>
                            <a:pt x="5740531" y="1388134"/>
                            <a:pt x="5748644" y="1483155"/>
                            <a:pt x="5748220" y="1788238"/>
                          </a:cubicBezTo>
                          <a:cubicBezTo>
                            <a:pt x="5792067" y="2059385"/>
                            <a:pt x="5542339" y="2217747"/>
                            <a:pt x="5296344" y="2240114"/>
                          </a:cubicBezTo>
                          <a:cubicBezTo>
                            <a:pt x="5009691" y="2251909"/>
                            <a:pt x="4904166" y="2260239"/>
                            <a:pt x="4701167" y="2240114"/>
                          </a:cubicBezTo>
                          <a:cubicBezTo>
                            <a:pt x="4498168" y="2219989"/>
                            <a:pt x="4266292" y="2257821"/>
                            <a:pt x="3960655" y="2240114"/>
                          </a:cubicBezTo>
                          <a:cubicBezTo>
                            <a:pt x="3655018" y="2222407"/>
                            <a:pt x="3502842" y="2205973"/>
                            <a:pt x="3171699" y="2240114"/>
                          </a:cubicBezTo>
                          <a:cubicBezTo>
                            <a:pt x="2840556" y="2274255"/>
                            <a:pt x="2745253" y="2237536"/>
                            <a:pt x="2528077" y="2240114"/>
                          </a:cubicBezTo>
                          <a:cubicBezTo>
                            <a:pt x="2310901" y="2242692"/>
                            <a:pt x="2166995" y="2263508"/>
                            <a:pt x="1884454" y="2240114"/>
                          </a:cubicBezTo>
                          <a:cubicBezTo>
                            <a:pt x="1601913" y="2216720"/>
                            <a:pt x="1341684" y="2254810"/>
                            <a:pt x="1095498" y="2240114"/>
                          </a:cubicBezTo>
                          <a:cubicBezTo>
                            <a:pt x="849312" y="2225418"/>
                            <a:pt x="772602" y="2252526"/>
                            <a:pt x="451876" y="2240114"/>
                          </a:cubicBezTo>
                          <a:cubicBezTo>
                            <a:pt x="257190" y="2225190"/>
                            <a:pt x="55138" y="2065871"/>
                            <a:pt x="0" y="1788238"/>
                          </a:cubicBezTo>
                          <a:cubicBezTo>
                            <a:pt x="-7990" y="1482698"/>
                            <a:pt x="29078" y="1428125"/>
                            <a:pt x="0" y="1146784"/>
                          </a:cubicBezTo>
                          <a:cubicBezTo>
                            <a:pt x="-29078" y="865443"/>
                            <a:pt x="-4937" y="740834"/>
                            <a:pt x="0" y="45187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6B687480-43BC-B62D-79FD-9D935514EC6D}"/>
                </a:ext>
              </a:extLst>
            </p:cNvPr>
            <p:cNvSpPr/>
            <p:nvPr/>
          </p:nvSpPr>
          <p:spPr>
            <a:xfrm>
              <a:off x="4426359" y="1575072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802C11F4-D4A1-FEBD-9F3F-AD54CFD73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573D9289-7A43-1B6D-9AD4-F3A7573B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079B2CC3-E291-B31E-1D0A-15F05F5F9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C5D14839-8F6E-4856-3E8B-CD8E46026BFE}"/>
              </a:ext>
            </a:extLst>
          </p:cNvPr>
          <p:cNvGrpSpPr/>
          <p:nvPr/>
        </p:nvGrpSpPr>
        <p:grpSpPr>
          <a:xfrm>
            <a:off x="5921796" y="3939623"/>
            <a:ext cx="6302060" cy="2889723"/>
            <a:chOff x="5122460" y="3814872"/>
            <a:chExt cx="6302060" cy="2889723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C47292A1-1DF3-9425-7A50-8B74BC9202F2}"/>
                </a:ext>
              </a:extLst>
            </p:cNvPr>
            <p:cNvGrpSpPr/>
            <p:nvPr/>
          </p:nvGrpSpPr>
          <p:grpSpPr>
            <a:xfrm>
              <a:off x="5122460" y="3814872"/>
              <a:ext cx="6155320" cy="2889723"/>
              <a:chOff x="3256560" y="1252923"/>
              <a:chExt cx="6155320" cy="2889723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="" xmlns:a16="http://schemas.microsoft.com/office/drawing/2014/main" id="{20BBD763-074C-9A3D-FEBF-6716A80FFB2F}"/>
                  </a:ext>
                </a:extLst>
              </p:cNvPr>
              <p:cNvSpPr/>
              <p:nvPr/>
            </p:nvSpPr>
            <p:spPr>
              <a:xfrm>
                <a:off x="3256560" y="1902532"/>
                <a:ext cx="6155320" cy="2240114"/>
              </a:xfrm>
              <a:custGeom>
                <a:avLst/>
                <a:gdLst>
                  <a:gd name="connsiteX0" fmla="*/ 0 w 6155320"/>
                  <a:gd name="connsiteY0" fmla="*/ 451876 h 2240114"/>
                  <a:gd name="connsiteX1" fmla="*/ 451876 w 6155320"/>
                  <a:gd name="connsiteY1" fmla="*/ 0 h 2240114"/>
                  <a:gd name="connsiteX2" fmla="*/ 1108322 w 6155320"/>
                  <a:gd name="connsiteY2" fmla="*/ 0 h 2240114"/>
                  <a:gd name="connsiteX3" fmla="*/ 1659737 w 6155320"/>
                  <a:gd name="connsiteY3" fmla="*/ 0 h 2240114"/>
                  <a:gd name="connsiteX4" fmla="*/ 2211151 w 6155320"/>
                  <a:gd name="connsiteY4" fmla="*/ 0 h 2240114"/>
                  <a:gd name="connsiteX5" fmla="*/ 2920113 w 6155320"/>
                  <a:gd name="connsiteY5" fmla="*/ 0 h 2240114"/>
                  <a:gd name="connsiteX6" fmla="*/ 3419012 w 6155320"/>
                  <a:gd name="connsiteY6" fmla="*/ 0 h 2240114"/>
                  <a:gd name="connsiteX7" fmla="*/ 3970427 w 6155320"/>
                  <a:gd name="connsiteY7" fmla="*/ 0 h 2240114"/>
                  <a:gd name="connsiteX8" fmla="*/ 4731904 w 6155320"/>
                  <a:gd name="connsiteY8" fmla="*/ 0 h 2240114"/>
                  <a:gd name="connsiteX9" fmla="*/ 5703444 w 6155320"/>
                  <a:gd name="connsiteY9" fmla="*/ 0 h 2240114"/>
                  <a:gd name="connsiteX10" fmla="*/ 6155320 w 6155320"/>
                  <a:gd name="connsiteY10" fmla="*/ 451876 h 2240114"/>
                  <a:gd name="connsiteX11" fmla="*/ 6155320 w 6155320"/>
                  <a:gd name="connsiteY11" fmla="*/ 1120057 h 2240114"/>
                  <a:gd name="connsiteX12" fmla="*/ 6155320 w 6155320"/>
                  <a:gd name="connsiteY12" fmla="*/ 1788238 h 2240114"/>
                  <a:gd name="connsiteX13" fmla="*/ 5703444 w 6155320"/>
                  <a:gd name="connsiteY13" fmla="*/ 2240114 h 2240114"/>
                  <a:gd name="connsiteX14" fmla="*/ 5046998 w 6155320"/>
                  <a:gd name="connsiteY14" fmla="*/ 2240114 h 2240114"/>
                  <a:gd name="connsiteX15" fmla="*/ 4390552 w 6155320"/>
                  <a:gd name="connsiteY15" fmla="*/ 2240114 h 2240114"/>
                  <a:gd name="connsiteX16" fmla="*/ 3681590 w 6155320"/>
                  <a:gd name="connsiteY16" fmla="*/ 2240114 h 2240114"/>
                  <a:gd name="connsiteX17" fmla="*/ 3025144 w 6155320"/>
                  <a:gd name="connsiteY17" fmla="*/ 2240114 h 2240114"/>
                  <a:gd name="connsiteX18" fmla="*/ 2421214 w 6155320"/>
                  <a:gd name="connsiteY18" fmla="*/ 2240114 h 2240114"/>
                  <a:gd name="connsiteX19" fmla="*/ 1817284 w 6155320"/>
                  <a:gd name="connsiteY19" fmla="*/ 2240114 h 2240114"/>
                  <a:gd name="connsiteX20" fmla="*/ 1318385 w 6155320"/>
                  <a:gd name="connsiteY20" fmla="*/ 2240114 h 2240114"/>
                  <a:gd name="connsiteX21" fmla="*/ 451876 w 6155320"/>
                  <a:gd name="connsiteY21" fmla="*/ 2240114 h 2240114"/>
                  <a:gd name="connsiteX22" fmla="*/ 0 w 6155320"/>
                  <a:gd name="connsiteY22" fmla="*/ 1788238 h 2240114"/>
                  <a:gd name="connsiteX23" fmla="*/ 0 w 6155320"/>
                  <a:gd name="connsiteY23" fmla="*/ 1133421 h 2240114"/>
                  <a:gd name="connsiteX24" fmla="*/ 0 w 6155320"/>
                  <a:gd name="connsiteY24" fmla="*/ 451876 h 2240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155320" h="2240114" fill="none" extrusionOk="0">
                    <a:moveTo>
                      <a:pt x="0" y="451876"/>
                    </a:moveTo>
                    <a:cubicBezTo>
                      <a:pt x="-14545" y="158934"/>
                      <a:pt x="217454" y="22167"/>
                      <a:pt x="451876" y="0"/>
                    </a:cubicBezTo>
                    <a:cubicBezTo>
                      <a:pt x="683716" y="-18037"/>
                      <a:pt x="875455" y="19047"/>
                      <a:pt x="1108322" y="0"/>
                    </a:cubicBezTo>
                    <a:cubicBezTo>
                      <a:pt x="1341189" y="-19047"/>
                      <a:pt x="1413412" y="-6813"/>
                      <a:pt x="1659737" y="0"/>
                    </a:cubicBezTo>
                    <a:cubicBezTo>
                      <a:pt x="1906062" y="6813"/>
                      <a:pt x="2069572" y="5880"/>
                      <a:pt x="2211151" y="0"/>
                    </a:cubicBezTo>
                    <a:cubicBezTo>
                      <a:pt x="2352730" y="-5880"/>
                      <a:pt x="2576398" y="-3467"/>
                      <a:pt x="2920113" y="0"/>
                    </a:cubicBezTo>
                    <a:cubicBezTo>
                      <a:pt x="3263828" y="3467"/>
                      <a:pt x="3282857" y="-22161"/>
                      <a:pt x="3419012" y="0"/>
                    </a:cubicBezTo>
                    <a:cubicBezTo>
                      <a:pt x="3555167" y="22161"/>
                      <a:pt x="3824290" y="22870"/>
                      <a:pt x="3970427" y="0"/>
                    </a:cubicBezTo>
                    <a:cubicBezTo>
                      <a:pt x="4116565" y="-22870"/>
                      <a:pt x="4546837" y="-25052"/>
                      <a:pt x="4731904" y="0"/>
                    </a:cubicBezTo>
                    <a:cubicBezTo>
                      <a:pt x="4916971" y="25052"/>
                      <a:pt x="5382432" y="25400"/>
                      <a:pt x="5703444" y="0"/>
                    </a:cubicBezTo>
                    <a:cubicBezTo>
                      <a:pt x="5941946" y="13758"/>
                      <a:pt x="6197609" y="227844"/>
                      <a:pt x="6155320" y="451876"/>
                    </a:cubicBezTo>
                    <a:cubicBezTo>
                      <a:pt x="6178257" y="754424"/>
                      <a:pt x="6155165" y="841984"/>
                      <a:pt x="6155320" y="1120057"/>
                    </a:cubicBezTo>
                    <a:cubicBezTo>
                      <a:pt x="6155475" y="1398130"/>
                      <a:pt x="6181775" y="1575665"/>
                      <a:pt x="6155320" y="1788238"/>
                    </a:cubicBezTo>
                    <a:cubicBezTo>
                      <a:pt x="6177267" y="2033910"/>
                      <a:pt x="5913684" y="2198837"/>
                      <a:pt x="5703444" y="2240114"/>
                    </a:cubicBezTo>
                    <a:cubicBezTo>
                      <a:pt x="5387997" y="2243536"/>
                      <a:pt x="5302273" y="2226232"/>
                      <a:pt x="5046998" y="2240114"/>
                    </a:cubicBezTo>
                    <a:cubicBezTo>
                      <a:pt x="4791723" y="2253996"/>
                      <a:pt x="4701904" y="2240872"/>
                      <a:pt x="4390552" y="2240114"/>
                    </a:cubicBezTo>
                    <a:cubicBezTo>
                      <a:pt x="4079200" y="2239356"/>
                      <a:pt x="3898811" y="2263922"/>
                      <a:pt x="3681590" y="2240114"/>
                    </a:cubicBezTo>
                    <a:cubicBezTo>
                      <a:pt x="3464369" y="2216306"/>
                      <a:pt x="3323940" y="2253979"/>
                      <a:pt x="3025144" y="2240114"/>
                    </a:cubicBezTo>
                    <a:cubicBezTo>
                      <a:pt x="2726348" y="2226249"/>
                      <a:pt x="2603675" y="2231301"/>
                      <a:pt x="2421214" y="2240114"/>
                    </a:cubicBezTo>
                    <a:cubicBezTo>
                      <a:pt x="2238753" y="2248928"/>
                      <a:pt x="2034751" y="2244401"/>
                      <a:pt x="1817284" y="2240114"/>
                    </a:cubicBezTo>
                    <a:cubicBezTo>
                      <a:pt x="1599817" y="2235828"/>
                      <a:pt x="1567670" y="2239522"/>
                      <a:pt x="1318385" y="2240114"/>
                    </a:cubicBezTo>
                    <a:cubicBezTo>
                      <a:pt x="1069100" y="2240706"/>
                      <a:pt x="790949" y="2201726"/>
                      <a:pt x="451876" y="2240114"/>
                    </a:cubicBezTo>
                    <a:cubicBezTo>
                      <a:pt x="151640" y="2263064"/>
                      <a:pt x="35053" y="1995845"/>
                      <a:pt x="0" y="1788238"/>
                    </a:cubicBezTo>
                    <a:cubicBezTo>
                      <a:pt x="-27659" y="1597911"/>
                      <a:pt x="-7370" y="1345707"/>
                      <a:pt x="0" y="1133421"/>
                    </a:cubicBezTo>
                    <a:cubicBezTo>
                      <a:pt x="7370" y="921135"/>
                      <a:pt x="-24096" y="644770"/>
                      <a:pt x="0" y="451876"/>
                    </a:cubicBezTo>
                    <a:close/>
                  </a:path>
                  <a:path w="6155320" h="2240114" stroke="0" extrusionOk="0">
                    <a:moveTo>
                      <a:pt x="0" y="451876"/>
                    </a:moveTo>
                    <a:cubicBezTo>
                      <a:pt x="593" y="220433"/>
                      <a:pt x="215638" y="23813"/>
                      <a:pt x="451876" y="0"/>
                    </a:cubicBezTo>
                    <a:cubicBezTo>
                      <a:pt x="759211" y="-10109"/>
                      <a:pt x="945256" y="24125"/>
                      <a:pt x="1160838" y="0"/>
                    </a:cubicBezTo>
                    <a:cubicBezTo>
                      <a:pt x="1376420" y="-24125"/>
                      <a:pt x="1536727" y="-17513"/>
                      <a:pt x="1712252" y="0"/>
                    </a:cubicBezTo>
                    <a:cubicBezTo>
                      <a:pt x="1887777" y="17513"/>
                      <a:pt x="2045184" y="-10962"/>
                      <a:pt x="2263667" y="0"/>
                    </a:cubicBezTo>
                    <a:cubicBezTo>
                      <a:pt x="2482150" y="10962"/>
                      <a:pt x="2620162" y="-16969"/>
                      <a:pt x="2972629" y="0"/>
                    </a:cubicBezTo>
                    <a:cubicBezTo>
                      <a:pt x="3325096" y="16969"/>
                      <a:pt x="3284833" y="-27155"/>
                      <a:pt x="3576559" y="0"/>
                    </a:cubicBezTo>
                    <a:cubicBezTo>
                      <a:pt x="3868285" y="27155"/>
                      <a:pt x="4168211" y="887"/>
                      <a:pt x="4338036" y="0"/>
                    </a:cubicBezTo>
                    <a:cubicBezTo>
                      <a:pt x="4507861" y="-887"/>
                      <a:pt x="4883871" y="-25975"/>
                      <a:pt x="5099514" y="0"/>
                    </a:cubicBezTo>
                    <a:cubicBezTo>
                      <a:pt x="5315157" y="25975"/>
                      <a:pt x="5556358" y="-20721"/>
                      <a:pt x="5703444" y="0"/>
                    </a:cubicBezTo>
                    <a:cubicBezTo>
                      <a:pt x="5917220" y="-16079"/>
                      <a:pt x="6148691" y="202254"/>
                      <a:pt x="6155320" y="451876"/>
                    </a:cubicBezTo>
                    <a:cubicBezTo>
                      <a:pt x="6170791" y="707208"/>
                      <a:pt x="6144568" y="811909"/>
                      <a:pt x="6155320" y="1120057"/>
                    </a:cubicBezTo>
                    <a:cubicBezTo>
                      <a:pt x="6166072" y="1428205"/>
                      <a:pt x="6133068" y="1463720"/>
                      <a:pt x="6155320" y="1788238"/>
                    </a:cubicBezTo>
                    <a:cubicBezTo>
                      <a:pt x="6158311" y="1999010"/>
                      <a:pt x="5937621" y="2210909"/>
                      <a:pt x="5703444" y="2240114"/>
                    </a:cubicBezTo>
                    <a:cubicBezTo>
                      <a:pt x="5462913" y="2261700"/>
                      <a:pt x="5309535" y="2232461"/>
                      <a:pt x="5204545" y="2240114"/>
                    </a:cubicBezTo>
                    <a:cubicBezTo>
                      <a:pt x="5099555" y="2247767"/>
                      <a:pt x="4789128" y="2218867"/>
                      <a:pt x="4443068" y="2240114"/>
                    </a:cubicBezTo>
                    <a:cubicBezTo>
                      <a:pt x="4097008" y="2261361"/>
                      <a:pt x="4009772" y="2269109"/>
                      <a:pt x="3839137" y="2240114"/>
                    </a:cubicBezTo>
                    <a:cubicBezTo>
                      <a:pt x="3668502" y="2211119"/>
                      <a:pt x="3512570" y="2225417"/>
                      <a:pt x="3235207" y="2240114"/>
                    </a:cubicBezTo>
                    <a:cubicBezTo>
                      <a:pt x="2957844" y="2254812"/>
                      <a:pt x="2818267" y="2258658"/>
                      <a:pt x="2473730" y="2240114"/>
                    </a:cubicBezTo>
                    <a:cubicBezTo>
                      <a:pt x="2129193" y="2221570"/>
                      <a:pt x="2035356" y="2273395"/>
                      <a:pt x="1764768" y="2240114"/>
                    </a:cubicBezTo>
                    <a:cubicBezTo>
                      <a:pt x="1494180" y="2206833"/>
                      <a:pt x="1371722" y="2239187"/>
                      <a:pt x="1160838" y="2240114"/>
                    </a:cubicBezTo>
                    <a:cubicBezTo>
                      <a:pt x="949954" y="2241042"/>
                      <a:pt x="753384" y="2274366"/>
                      <a:pt x="451876" y="2240114"/>
                    </a:cubicBezTo>
                    <a:cubicBezTo>
                      <a:pt x="222570" y="2284096"/>
                      <a:pt x="-31488" y="2025965"/>
                      <a:pt x="0" y="1788238"/>
                    </a:cubicBezTo>
                    <a:cubicBezTo>
                      <a:pt x="-444" y="1594104"/>
                      <a:pt x="31533" y="1345363"/>
                      <a:pt x="0" y="1106693"/>
                    </a:cubicBezTo>
                    <a:cubicBezTo>
                      <a:pt x="-31533" y="868023"/>
                      <a:pt x="-10390" y="643993"/>
                      <a:pt x="0" y="451876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="" xmlns:a16="http://schemas.microsoft.com/office/drawing/2014/main" id="{1E9A0122-10B8-17C0-F8BE-9F3F75ACDA65}"/>
                  </a:ext>
                </a:extLst>
              </p:cNvPr>
              <p:cNvSpPr/>
              <p:nvPr/>
            </p:nvSpPr>
            <p:spPr>
              <a:xfrm>
                <a:off x="3511022" y="1252923"/>
                <a:ext cx="4916146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73E3D2D0-893C-96F6-5C99-1B5C8DD3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8851" y="4870720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FAD4CA1B-AE87-C751-7044-D38A507A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2162" y="4870720"/>
              <a:ext cx="469963" cy="4699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AD28D004-87FA-8698-F54B-B176DA73A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35525" y="4870720"/>
              <a:ext cx="469963" cy="4699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38F224F5-98D4-7A94-F115-EE7CABB9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3832" y="5490007"/>
              <a:ext cx="469963" cy="46996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0870EDA9-6F1B-1620-A647-97E3BE287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5285" y="5490007"/>
              <a:ext cx="469963" cy="46996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C35B0923-5253-40E2-BDC6-A7FDDFCD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0506" y="5490007"/>
              <a:ext cx="469963" cy="4699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CCC1E688-3148-3A6C-4BF1-4CA2E09B4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5648" y="6056700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AB402981-4799-D534-38C9-3B81C8792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54557" y="6042632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8C37A771-1218-9724-365E-C996D86D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50119" y="6042632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BA4E5D0-69AE-4976-A89D-C290CB733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921" y="166461"/>
            <a:ext cx="788890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oncept Of A Colorful Rainbow 2405418 Vector Art at Vecteezy">
            <a:extLst>
              <a:ext uri="{FF2B5EF4-FFF2-40B4-BE49-F238E27FC236}">
                <a16:creationId xmlns="" xmlns:a16="http://schemas.microsoft.com/office/drawing/2014/main" id="{24B51387-7287-4A46-8421-992E67E8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2024CDE6-E76A-8802-59E3-C7AFE8AD8040}"/>
              </a:ext>
            </a:extLst>
          </p:cNvPr>
          <p:cNvGrpSpPr/>
          <p:nvPr/>
        </p:nvGrpSpPr>
        <p:grpSpPr>
          <a:xfrm>
            <a:off x="2449008" y="3308173"/>
            <a:ext cx="8439386" cy="3438181"/>
            <a:chOff x="4841103" y="3994314"/>
            <a:chExt cx="6543932" cy="2665978"/>
          </a:xfrm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A6CE7C09-B363-C33C-281A-303DA4395A2E}"/>
                </a:ext>
              </a:extLst>
            </p:cNvPr>
            <p:cNvGrpSpPr/>
            <p:nvPr/>
          </p:nvGrpSpPr>
          <p:grpSpPr>
            <a:xfrm>
              <a:off x="4841103" y="3994314"/>
              <a:ext cx="6543932" cy="2665978"/>
              <a:chOff x="2975203" y="1432365"/>
              <a:chExt cx="6543932" cy="2665978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="" xmlns:a16="http://schemas.microsoft.com/office/drawing/2014/main" id="{912775BF-BA73-F44C-7E78-B1B8C4C2F8B5}"/>
                  </a:ext>
                </a:extLst>
              </p:cNvPr>
              <p:cNvSpPr/>
              <p:nvPr/>
            </p:nvSpPr>
            <p:spPr>
              <a:xfrm>
                <a:off x="2975203" y="2052486"/>
                <a:ext cx="6543932" cy="2045857"/>
              </a:xfrm>
              <a:custGeom>
                <a:avLst/>
                <a:gdLst>
                  <a:gd name="connsiteX0" fmla="*/ 0 w 6543932"/>
                  <a:gd name="connsiteY0" fmla="*/ 412690 h 2045857"/>
                  <a:gd name="connsiteX1" fmla="*/ 412690 w 6543932"/>
                  <a:gd name="connsiteY1" fmla="*/ 0 h 2045857"/>
                  <a:gd name="connsiteX2" fmla="*/ 989744 w 6543932"/>
                  <a:gd name="connsiteY2" fmla="*/ 0 h 2045857"/>
                  <a:gd name="connsiteX3" fmla="*/ 1338055 w 6543932"/>
                  <a:gd name="connsiteY3" fmla="*/ 0 h 2045857"/>
                  <a:gd name="connsiteX4" fmla="*/ 1857924 w 6543932"/>
                  <a:gd name="connsiteY4" fmla="*/ 0 h 2045857"/>
                  <a:gd name="connsiteX5" fmla="*/ 2377792 w 6543932"/>
                  <a:gd name="connsiteY5" fmla="*/ 0 h 2045857"/>
                  <a:gd name="connsiteX6" fmla="*/ 2897660 w 6543932"/>
                  <a:gd name="connsiteY6" fmla="*/ 0 h 2045857"/>
                  <a:gd name="connsiteX7" fmla="*/ 3531899 w 6543932"/>
                  <a:gd name="connsiteY7" fmla="*/ 0 h 2045857"/>
                  <a:gd name="connsiteX8" fmla="*/ 4051768 w 6543932"/>
                  <a:gd name="connsiteY8" fmla="*/ 0 h 2045857"/>
                  <a:gd name="connsiteX9" fmla="*/ 4571636 w 6543932"/>
                  <a:gd name="connsiteY9" fmla="*/ 0 h 2045857"/>
                  <a:gd name="connsiteX10" fmla="*/ 5148690 w 6543932"/>
                  <a:gd name="connsiteY10" fmla="*/ 0 h 2045857"/>
                  <a:gd name="connsiteX11" fmla="*/ 5668559 w 6543932"/>
                  <a:gd name="connsiteY11" fmla="*/ 0 h 2045857"/>
                  <a:gd name="connsiteX12" fmla="*/ 6131241 w 6543932"/>
                  <a:gd name="connsiteY12" fmla="*/ 0 h 2045857"/>
                  <a:gd name="connsiteX13" fmla="*/ 6543932 w 6543932"/>
                  <a:gd name="connsiteY13" fmla="*/ 412690 h 2045857"/>
                  <a:gd name="connsiteX14" fmla="*/ 6543932 w 6543932"/>
                  <a:gd name="connsiteY14" fmla="*/ 795105 h 2045857"/>
                  <a:gd name="connsiteX15" fmla="*/ 6543932 w 6543932"/>
                  <a:gd name="connsiteY15" fmla="*/ 1177521 h 2045857"/>
                  <a:gd name="connsiteX16" fmla="*/ 6543932 w 6543932"/>
                  <a:gd name="connsiteY16" fmla="*/ 1633166 h 2045857"/>
                  <a:gd name="connsiteX17" fmla="*/ 6131241 w 6543932"/>
                  <a:gd name="connsiteY17" fmla="*/ 2045857 h 2045857"/>
                  <a:gd name="connsiteX18" fmla="*/ 5554187 w 6543932"/>
                  <a:gd name="connsiteY18" fmla="*/ 2045857 h 2045857"/>
                  <a:gd name="connsiteX19" fmla="*/ 4977134 w 6543932"/>
                  <a:gd name="connsiteY19" fmla="*/ 2045857 h 2045857"/>
                  <a:gd name="connsiteX20" fmla="*/ 4457266 w 6543932"/>
                  <a:gd name="connsiteY20" fmla="*/ 2045857 h 2045857"/>
                  <a:gd name="connsiteX21" fmla="*/ 3994582 w 6543932"/>
                  <a:gd name="connsiteY21" fmla="*/ 2045857 h 2045857"/>
                  <a:gd name="connsiteX22" fmla="*/ 3646271 w 6543932"/>
                  <a:gd name="connsiteY22" fmla="*/ 2045857 h 2045857"/>
                  <a:gd name="connsiteX23" fmla="*/ 3183588 w 6543932"/>
                  <a:gd name="connsiteY23" fmla="*/ 2045857 h 2045857"/>
                  <a:gd name="connsiteX24" fmla="*/ 2720905 w 6543932"/>
                  <a:gd name="connsiteY24" fmla="*/ 2045857 h 2045857"/>
                  <a:gd name="connsiteX25" fmla="*/ 2372593 w 6543932"/>
                  <a:gd name="connsiteY25" fmla="*/ 2045857 h 2045857"/>
                  <a:gd name="connsiteX26" fmla="*/ 1967096 w 6543932"/>
                  <a:gd name="connsiteY26" fmla="*/ 2045857 h 2045857"/>
                  <a:gd name="connsiteX27" fmla="*/ 1618784 w 6543932"/>
                  <a:gd name="connsiteY27" fmla="*/ 2045857 h 2045857"/>
                  <a:gd name="connsiteX28" fmla="*/ 984544 w 6543932"/>
                  <a:gd name="connsiteY28" fmla="*/ 2045857 h 2045857"/>
                  <a:gd name="connsiteX29" fmla="*/ 412690 w 6543932"/>
                  <a:gd name="connsiteY29" fmla="*/ 2045857 h 2045857"/>
                  <a:gd name="connsiteX30" fmla="*/ 0 w 6543932"/>
                  <a:gd name="connsiteY30" fmla="*/ 1633166 h 2045857"/>
                  <a:gd name="connsiteX31" fmla="*/ 0 w 6543932"/>
                  <a:gd name="connsiteY31" fmla="*/ 1214136 h 2045857"/>
                  <a:gd name="connsiteX32" fmla="*/ 0 w 6543932"/>
                  <a:gd name="connsiteY32" fmla="*/ 795105 h 2045857"/>
                  <a:gd name="connsiteX33" fmla="*/ 0 w 6543932"/>
                  <a:gd name="connsiteY33" fmla="*/ 412690 h 2045857"/>
                  <a:gd name="connsiteX0" fmla="*/ 0 w 6543932"/>
                  <a:gd name="connsiteY0" fmla="*/ 412690 h 2045857"/>
                  <a:gd name="connsiteX1" fmla="*/ 412690 w 6543932"/>
                  <a:gd name="connsiteY1" fmla="*/ 0 h 2045857"/>
                  <a:gd name="connsiteX2" fmla="*/ 989744 w 6543932"/>
                  <a:gd name="connsiteY2" fmla="*/ 0 h 2045857"/>
                  <a:gd name="connsiteX3" fmla="*/ 1395241 w 6543932"/>
                  <a:gd name="connsiteY3" fmla="*/ 0 h 2045857"/>
                  <a:gd name="connsiteX4" fmla="*/ 1800738 w 6543932"/>
                  <a:gd name="connsiteY4" fmla="*/ 0 h 2045857"/>
                  <a:gd name="connsiteX5" fmla="*/ 2377792 w 6543932"/>
                  <a:gd name="connsiteY5" fmla="*/ 0 h 2045857"/>
                  <a:gd name="connsiteX6" fmla="*/ 2840475 w 6543932"/>
                  <a:gd name="connsiteY6" fmla="*/ 0 h 2045857"/>
                  <a:gd name="connsiteX7" fmla="*/ 3474714 w 6543932"/>
                  <a:gd name="connsiteY7" fmla="*/ 0 h 2045857"/>
                  <a:gd name="connsiteX8" fmla="*/ 4108953 w 6543932"/>
                  <a:gd name="connsiteY8" fmla="*/ 0 h 2045857"/>
                  <a:gd name="connsiteX9" fmla="*/ 4686007 w 6543932"/>
                  <a:gd name="connsiteY9" fmla="*/ 0 h 2045857"/>
                  <a:gd name="connsiteX10" fmla="*/ 5091505 w 6543932"/>
                  <a:gd name="connsiteY10" fmla="*/ 0 h 2045857"/>
                  <a:gd name="connsiteX11" fmla="*/ 5439816 w 6543932"/>
                  <a:gd name="connsiteY11" fmla="*/ 0 h 2045857"/>
                  <a:gd name="connsiteX12" fmla="*/ 6131241 w 6543932"/>
                  <a:gd name="connsiteY12" fmla="*/ 0 h 2045857"/>
                  <a:gd name="connsiteX13" fmla="*/ 6543932 w 6543932"/>
                  <a:gd name="connsiteY13" fmla="*/ 412690 h 2045857"/>
                  <a:gd name="connsiteX14" fmla="*/ 6543932 w 6543932"/>
                  <a:gd name="connsiteY14" fmla="*/ 795105 h 2045857"/>
                  <a:gd name="connsiteX15" fmla="*/ 6543932 w 6543932"/>
                  <a:gd name="connsiteY15" fmla="*/ 1214136 h 2045857"/>
                  <a:gd name="connsiteX16" fmla="*/ 6543932 w 6543932"/>
                  <a:gd name="connsiteY16" fmla="*/ 1633166 h 2045857"/>
                  <a:gd name="connsiteX17" fmla="*/ 6131241 w 6543932"/>
                  <a:gd name="connsiteY17" fmla="*/ 2045857 h 2045857"/>
                  <a:gd name="connsiteX18" fmla="*/ 5782929 w 6543932"/>
                  <a:gd name="connsiteY18" fmla="*/ 2045857 h 2045857"/>
                  <a:gd name="connsiteX19" fmla="*/ 5205876 w 6543932"/>
                  <a:gd name="connsiteY19" fmla="*/ 2045857 h 2045857"/>
                  <a:gd name="connsiteX20" fmla="*/ 4743193 w 6543932"/>
                  <a:gd name="connsiteY20" fmla="*/ 2045857 h 2045857"/>
                  <a:gd name="connsiteX21" fmla="*/ 4337696 w 6543932"/>
                  <a:gd name="connsiteY21" fmla="*/ 2045857 h 2045857"/>
                  <a:gd name="connsiteX22" fmla="*/ 3932199 w 6543932"/>
                  <a:gd name="connsiteY22" fmla="*/ 2045857 h 2045857"/>
                  <a:gd name="connsiteX23" fmla="*/ 3297959 w 6543932"/>
                  <a:gd name="connsiteY23" fmla="*/ 2045857 h 2045857"/>
                  <a:gd name="connsiteX24" fmla="*/ 2835276 w 6543932"/>
                  <a:gd name="connsiteY24" fmla="*/ 2045857 h 2045857"/>
                  <a:gd name="connsiteX25" fmla="*/ 2201037 w 6543932"/>
                  <a:gd name="connsiteY25" fmla="*/ 2045857 h 2045857"/>
                  <a:gd name="connsiteX26" fmla="*/ 1566797 w 6543932"/>
                  <a:gd name="connsiteY26" fmla="*/ 2045857 h 2045857"/>
                  <a:gd name="connsiteX27" fmla="*/ 1104115 w 6543932"/>
                  <a:gd name="connsiteY27" fmla="*/ 2045857 h 2045857"/>
                  <a:gd name="connsiteX28" fmla="*/ 412690 w 6543932"/>
                  <a:gd name="connsiteY28" fmla="*/ 2045857 h 2045857"/>
                  <a:gd name="connsiteX29" fmla="*/ 0 w 6543932"/>
                  <a:gd name="connsiteY29" fmla="*/ 1633166 h 2045857"/>
                  <a:gd name="connsiteX30" fmla="*/ 0 w 6543932"/>
                  <a:gd name="connsiteY30" fmla="*/ 1238546 h 2045857"/>
                  <a:gd name="connsiteX31" fmla="*/ 0 w 6543932"/>
                  <a:gd name="connsiteY31" fmla="*/ 868335 h 2045857"/>
                  <a:gd name="connsiteX32" fmla="*/ 0 w 6543932"/>
                  <a:gd name="connsiteY32" fmla="*/ 412690 h 2045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543932" h="2045857" fill="none" extrusionOk="0">
                    <a:moveTo>
                      <a:pt x="0" y="412690"/>
                    </a:moveTo>
                    <a:cubicBezTo>
                      <a:pt x="5235" y="198115"/>
                      <a:pt x="176633" y="10281"/>
                      <a:pt x="412690" y="0"/>
                    </a:cubicBezTo>
                    <a:cubicBezTo>
                      <a:pt x="550486" y="21084"/>
                      <a:pt x="839318" y="-20479"/>
                      <a:pt x="989744" y="0"/>
                    </a:cubicBezTo>
                    <a:cubicBezTo>
                      <a:pt x="1124348" y="-4161"/>
                      <a:pt x="1273220" y="-22052"/>
                      <a:pt x="1338055" y="0"/>
                    </a:cubicBezTo>
                    <a:cubicBezTo>
                      <a:pt x="1411816" y="14267"/>
                      <a:pt x="1650391" y="-7073"/>
                      <a:pt x="1857924" y="0"/>
                    </a:cubicBezTo>
                    <a:cubicBezTo>
                      <a:pt x="2105975" y="6704"/>
                      <a:pt x="2138153" y="-25766"/>
                      <a:pt x="2377792" y="0"/>
                    </a:cubicBezTo>
                    <a:cubicBezTo>
                      <a:pt x="2608355" y="11264"/>
                      <a:pt x="2671506" y="-26334"/>
                      <a:pt x="2897660" y="0"/>
                    </a:cubicBezTo>
                    <a:cubicBezTo>
                      <a:pt x="3098041" y="30394"/>
                      <a:pt x="3267666" y="-42329"/>
                      <a:pt x="3531899" y="0"/>
                    </a:cubicBezTo>
                    <a:cubicBezTo>
                      <a:pt x="3813874" y="23549"/>
                      <a:pt x="3916770" y="-16437"/>
                      <a:pt x="4051768" y="0"/>
                    </a:cubicBezTo>
                    <a:cubicBezTo>
                      <a:pt x="4201925" y="41282"/>
                      <a:pt x="4423856" y="-39594"/>
                      <a:pt x="4571636" y="0"/>
                    </a:cubicBezTo>
                    <a:cubicBezTo>
                      <a:pt x="4709559" y="8906"/>
                      <a:pt x="4990009" y="20756"/>
                      <a:pt x="5148690" y="0"/>
                    </a:cubicBezTo>
                    <a:cubicBezTo>
                      <a:pt x="5284800" y="-25341"/>
                      <a:pt x="5465103" y="-10231"/>
                      <a:pt x="5668559" y="0"/>
                    </a:cubicBezTo>
                    <a:cubicBezTo>
                      <a:pt x="5882748" y="-3393"/>
                      <a:pt x="5958638" y="6610"/>
                      <a:pt x="6131241" y="0"/>
                    </a:cubicBezTo>
                    <a:cubicBezTo>
                      <a:pt x="6353617" y="13422"/>
                      <a:pt x="6500128" y="194613"/>
                      <a:pt x="6543932" y="412690"/>
                    </a:cubicBezTo>
                    <a:cubicBezTo>
                      <a:pt x="6558812" y="560619"/>
                      <a:pt x="6552681" y="634352"/>
                      <a:pt x="6543932" y="795105"/>
                    </a:cubicBezTo>
                    <a:cubicBezTo>
                      <a:pt x="6552099" y="970082"/>
                      <a:pt x="6543584" y="1082085"/>
                      <a:pt x="6543932" y="1177521"/>
                    </a:cubicBezTo>
                    <a:cubicBezTo>
                      <a:pt x="6556142" y="1271168"/>
                      <a:pt x="6520626" y="1417022"/>
                      <a:pt x="6543932" y="1633166"/>
                    </a:cubicBezTo>
                    <a:cubicBezTo>
                      <a:pt x="6553365" y="1864304"/>
                      <a:pt x="6349131" y="2049734"/>
                      <a:pt x="6131241" y="2045857"/>
                    </a:cubicBezTo>
                    <a:cubicBezTo>
                      <a:pt x="5896485" y="1981464"/>
                      <a:pt x="5728023" y="2010747"/>
                      <a:pt x="5554187" y="2045857"/>
                    </a:cubicBezTo>
                    <a:cubicBezTo>
                      <a:pt x="5396917" y="2099155"/>
                      <a:pt x="5196293" y="2049215"/>
                      <a:pt x="4977134" y="2045857"/>
                    </a:cubicBezTo>
                    <a:cubicBezTo>
                      <a:pt x="4766683" y="2048992"/>
                      <a:pt x="4652914" y="2046547"/>
                      <a:pt x="4457266" y="2045857"/>
                    </a:cubicBezTo>
                    <a:cubicBezTo>
                      <a:pt x="4234067" y="2047359"/>
                      <a:pt x="4196161" y="2033902"/>
                      <a:pt x="3994582" y="2045857"/>
                    </a:cubicBezTo>
                    <a:cubicBezTo>
                      <a:pt x="3795571" y="2058439"/>
                      <a:pt x="3804220" y="2030404"/>
                      <a:pt x="3646271" y="2045857"/>
                    </a:cubicBezTo>
                    <a:cubicBezTo>
                      <a:pt x="3499208" y="2073289"/>
                      <a:pt x="3321263" y="2063275"/>
                      <a:pt x="3183588" y="2045857"/>
                    </a:cubicBezTo>
                    <a:cubicBezTo>
                      <a:pt x="3020514" y="2060059"/>
                      <a:pt x="2865774" y="2033196"/>
                      <a:pt x="2720905" y="2045857"/>
                    </a:cubicBezTo>
                    <a:cubicBezTo>
                      <a:pt x="2558697" y="2049067"/>
                      <a:pt x="2471265" y="2036228"/>
                      <a:pt x="2372593" y="2045857"/>
                    </a:cubicBezTo>
                    <a:cubicBezTo>
                      <a:pt x="2284971" y="2043340"/>
                      <a:pt x="2071306" y="2042961"/>
                      <a:pt x="1967096" y="2045857"/>
                    </a:cubicBezTo>
                    <a:cubicBezTo>
                      <a:pt x="1871460" y="2070355"/>
                      <a:pt x="1692775" y="2042592"/>
                      <a:pt x="1618784" y="2045857"/>
                    </a:cubicBezTo>
                    <a:cubicBezTo>
                      <a:pt x="1531776" y="1995015"/>
                      <a:pt x="1210807" y="2064822"/>
                      <a:pt x="984544" y="2045857"/>
                    </a:cubicBezTo>
                    <a:cubicBezTo>
                      <a:pt x="705727" y="2041391"/>
                      <a:pt x="655985" y="2028965"/>
                      <a:pt x="412690" y="2045857"/>
                    </a:cubicBezTo>
                    <a:cubicBezTo>
                      <a:pt x="126781" y="2121920"/>
                      <a:pt x="40138" y="1890459"/>
                      <a:pt x="0" y="1633166"/>
                    </a:cubicBezTo>
                    <a:cubicBezTo>
                      <a:pt x="14758" y="1453454"/>
                      <a:pt x="6459" y="1414716"/>
                      <a:pt x="0" y="1214136"/>
                    </a:cubicBezTo>
                    <a:cubicBezTo>
                      <a:pt x="-18354" y="994119"/>
                      <a:pt x="24919" y="891082"/>
                      <a:pt x="0" y="795105"/>
                    </a:cubicBezTo>
                    <a:cubicBezTo>
                      <a:pt x="-14887" y="684049"/>
                      <a:pt x="26136" y="569358"/>
                      <a:pt x="0" y="412690"/>
                    </a:cubicBezTo>
                    <a:close/>
                  </a:path>
                  <a:path w="6543932" h="2045857" stroke="0" extrusionOk="0">
                    <a:moveTo>
                      <a:pt x="0" y="412690"/>
                    </a:moveTo>
                    <a:cubicBezTo>
                      <a:pt x="11911" y="246757"/>
                      <a:pt x="171405" y="35078"/>
                      <a:pt x="412690" y="0"/>
                    </a:cubicBezTo>
                    <a:cubicBezTo>
                      <a:pt x="617933" y="-7707"/>
                      <a:pt x="730191" y="34863"/>
                      <a:pt x="989744" y="0"/>
                    </a:cubicBezTo>
                    <a:cubicBezTo>
                      <a:pt x="1262072" y="-23543"/>
                      <a:pt x="1292903" y="6177"/>
                      <a:pt x="1395241" y="0"/>
                    </a:cubicBezTo>
                    <a:cubicBezTo>
                      <a:pt x="1489923" y="-24729"/>
                      <a:pt x="1684940" y="10457"/>
                      <a:pt x="1800738" y="0"/>
                    </a:cubicBezTo>
                    <a:cubicBezTo>
                      <a:pt x="1890004" y="40459"/>
                      <a:pt x="2103262" y="-16982"/>
                      <a:pt x="2377792" y="0"/>
                    </a:cubicBezTo>
                    <a:cubicBezTo>
                      <a:pt x="2663015" y="20490"/>
                      <a:pt x="2638663" y="18941"/>
                      <a:pt x="2840475" y="0"/>
                    </a:cubicBezTo>
                    <a:cubicBezTo>
                      <a:pt x="3044371" y="-27642"/>
                      <a:pt x="3303582" y="1529"/>
                      <a:pt x="3474714" y="0"/>
                    </a:cubicBezTo>
                    <a:cubicBezTo>
                      <a:pt x="3690548" y="-6046"/>
                      <a:pt x="3918823" y="-11195"/>
                      <a:pt x="4108953" y="0"/>
                    </a:cubicBezTo>
                    <a:cubicBezTo>
                      <a:pt x="4270854" y="-27362"/>
                      <a:pt x="4418787" y="-17554"/>
                      <a:pt x="4686007" y="0"/>
                    </a:cubicBezTo>
                    <a:cubicBezTo>
                      <a:pt x="4954338" y="7157"/>
                      <a:pt x="4979586" y="-755"/>
                      <a:pt x="5091505" y="0"/>
                    </a:cubicBezTo>
                    <a:cubicBezTo>
                      <a:pt x="5215509" y="3357"/>
                      <a:pt x="5370711" y="1955"/>
                      <a:pt x="5439816" y="0"/>
                    </a:cubicBezTo>
                    <a:cubicBezTo>
                      <a:pt x="5532276" y="-61804"/>
                      <a:pt x="5843700" y="-43336"/>
                      <a:pt x="6131241" y="0"/>
                    </a:cubicBezTo>
                    <a:cubicBezTo>
                      <a:pt x="6400248" y="8730"/>
                      <a:pt x="6515051" y="150598"/>
                      <a:pt x="6543932" y="412690"/>
                    </a:cubicBezTo>
                    <a:cubicBezTo>
                      <a:pt x="6542606" y="582062"/>
                      <a:pt x="6533596" y="661147"/>
                      <a:pt x="6543932" y="795105"/>
                    </a:cubicBezTo>
                    <a:cubicBezTo>
                      <a:pt x="6537981" y="918389"/>
                      <a:pt x="6539825" y="1119868"/>
                      <a:pt x="6543932" y="1214136"/>
                    </a:cubicBezTo>
                    <a:cubicBezTo>
                      <a:pt x="6549143" y="1304601"/>
                      <a:pt x="6570296" y="1520800"/>
                      <a:pt x="6543932" y="1633166"/>
                    </a:cubicBezTo>
                    <a:cubicBezTo>
                      <a:pt x="6509918" y="1794922"/>
                      <a:pt x="6386774" y="2022149"/>
                      <a:pt x="6131241" y="2045857"/>
                    </a:cubicBezTo>
                    <a:cubicBezTo>
                      <a:pt x="6024790" y="2049496"/>
                      <a:pt x="5904006" y="2053047"/>
                      <a:pt x="5782929" y="2045857"/>
                    </a:cubicBezTo>
                    <a:cubicBezTo>
                      <a:pt x="5673595" y="2088486"/>
                      <a:pt x="5362766" y="1998576"/>
                      <a:pt x="5205876" y="2045857"/>
                    </a:cubicBezTo>
                    <a:cubicBezTo>
                      <a:pt x="5035300" y="2067414"/>
                      <a:pt x="4863141" y="2034542"/>
                      <a:pt x="4743193" y="2045857"/>
                    </a:cubicBezTo>
                    <a:cubicBezTo>
                      <a:pt x="4627276" y="2055122"/>
                      <a:pt x="4426375" y="2046671"/>
                      <a:pt x="4337696" y="2045857"/>
                    </a:cubicBezTo>
                    <a:cubicBezTo>
                      <a:pt x="4271845" y="2016681"/>
                      <a:pt x="4090053" y="2067614"/>
                      <a:pt x="3932199" y="2045857"/>
                    </a:cubicBezTo>
                    <a:cubicBezTo>
                      <a:pt x="3788990" y="2037423"/>
                      <a:pt x="3508502" y="2010763"/>
                      <a:pt x="3297959" y="2045857"/>
                    </a:cubicBezTo>
                    <a:cubicBezTo>
                      <a:pt x="3108064" y="2048399"/>
                      <a:pt x="3026543" y="2054123"/>
                      <a:pt x="2835276" y="2045857"/>
                    </a:cubicBezTo>
                    <a:cubicBezTo>
                      <a:pt x="2651344" y="2009957"/>
                      <a:pt x="2403857" y="1977169"/>
                      <a:pt x="2201037" y="2045857"/>
                    </a:cubicBezTo>
                    <a:cubicBezTo>
                      <a:pt x="2003094" y="2099498"/>
                      <a:pt x="1752465" y="2016921"/>
                      <a:pt x="1566797" y="2045857"/>
                    </a:cubicBezTo>
                    <a:cubicBezTo>
                      <a:pt x="1373847" y="2054466"/>
                      <a:pt x="1324744" y="2040015"/>
                      <a:pt x="1104115" y="2045857"/>
                    </a:cubicBezTo>
                    <a:cubicBezTo>
                      <a:pt x="885015" y="2036940"/>
                      <a:pt x="567146" y="2040099"/>
                      <a:pt x="412690" y="2045857"/>
                    </a:cubicBezTo>
                    <a:cubicBezTo>
                      <a:pt x="142639" y="2025210"/>
                      <a:pt x="-5905" y="1909516"/>
                      <a:pt x="0" y="1633166"/>
                    </a:cubicBezTo>
                    <a:cubicBezTo>
                      <a:pt x="-6753" y="1545958"/>
                      <a:pt x="41291" y="1382154"/>
                      <a:pt x="0" y="1238546"/>
                    </a:cubicBezTo>
                    <a:cubicBezTo>
                      <a:pt x="-7952" y="1085688"/>
                      <a:pt x="9216" y="1037594"/>
                      <a:pt x="0" y="868335"/>
                    </a:cubicBezTo>
                    <a:cubicBezTo>
                      <a:pt x="694" y="681885"/>
                      <a:pt x="-6717" y="514308"/>
                      <a:pt x="0" y="412690"/>
                    </a:cubicBezTo>
                    <a:close/>
                  </a:path>
                  <a:path w="6543932" h="2045857" fill="none" stroke="0" extrusionOk="0">
                    <a:moveTo>
                      <a:pt x="0" y="412690"/>
                    </a:moveTo>
                    <a:cubicBezTo>
                      <a:pt x="-10475" y="187744"/>
                      <a:pt x="198428" y="29057"/>
                      <a:pt x="412690" y="0"/>
                    </a:cubicBezTo>
                    <a:cubicBezTo>
                      <a:pt x="549211" y="25561"/>
                      <a:pt x="832969" y="19467"/>
                      <a:pt x="989744" y="0"/>
                    </a:cubicBezTo>
                    <a:cubicBezTo>
                      <a:pt x="1145039" y="-16916"/>
                      <a:pt x="1242242" y="-7474"/>
                      <a:pt x="1338055" y="0"/>
                    </a:cubicBezTo>
                    <a:cubicBezTo>
                      <a:pt x="1379296" y="16029"/>
                      <a:pt x="1642173" y="-34697"/>
                      <a:pt x="1857924" y="0"/>
                    </a:cubicBezTo>
                    <a:cubicBezTo>
                      <a:pt x="2110624" y="3416"/>
                      <a:pt x="2142313" y="-29319"/>
                      <a:pt x="2377792" y="0"/>
                    </a:cubicBezTo>
                    <a:cubicBezTo>
                      <a:pt x="2609031" y="7647"/>
                      <a:pt x="2679943" y="-20327"/>
                      <a:pt x="2897660" y="0"/>
                    </a:cubicBezTo>
                    <a:cubicBezTo>
                      <a:pt x="3114929" y="16188"/>
                      <a:pt x="3258499" y="-4925"/>
                      <a:pt x="3531899" y="0"/>
                    </a:cubicBezTo>
                    <a:cubicBezTo>
                      <a:pt x="3793412" y="17446"/>
                      <a:pt x="3914952" y="-20510"/>
                      <a:pt x="4051768" y="0"/>
                    </a:cubicBezTo>
                    <a:cubicBezTo>
                      <a:pt x="4165551" y="19097"/>
                      <a:pt x="4431720" y="-27910"/>
                      <a:pt x="4571636" y="0"/>
                    </a:cubicBezTo>
                    <a:cubicBezTo>
                      <a:pt x="4722379" y="-9682"/>
                      <a:pt x="4988140" y="26651"/>
                      <a:pt x="5148690" y="0"/>
                    </a:cubicBezTo>
                    <a:cubicBezTo>
                      <a:pt x="5301902" y="-17232"/>
                      <a:pt x="5464454" y="-22970"/>
                      <a:pt x="5668559" y="0"/>
                    </a:cubicBezTo>
                    <a:cubicBezTo>
                      <a:pt x="5864279" y="-3042"/>
                      <a:pt x="5954578" y="16899"/>
                      <a:pt x="6131241" y="0"/>
                    </a:cubicBezTo>
                    <a:cubicBezTo>
                      <a:pt x="6356211" y="-8733"/>
                      <a:pt x="6536618" y="219013"/>
                      <a:pt x="6543932" y="412690"/>
                    </a:cubicBezTo>
                    <a:cubicBezTo>
                      <a:pt x="6546253" y="574341"/>
                      <a:pt x="6554922" y="622511"/>
                      <a:pt x="6543932" y="795105"/>
                    </a:cubicBezTo>
                    <a:cubicBezTo>
                      <a:pt x="6537092" y="970319"/>
                      <a:pt x="6538112" y="1058948"/>
                      <a:pt x="6543932" y="1177521"/>
                    </a:cubicBezTo>
                    <a:cubicBezTo>
                      <a:pt x="6514544" y="1299260"/>
                      <a:pt x="6533447" y="1412380"/>
                      <a:pt x="6543932" y="1633166"/>
                    </a:cubicBezTo>
                    <a:cubicBezTo>
                      <a:pt x="6510759" y="1932800"/>
                      <a:pt x="6381011" y="2051164"/>
                      <a:pt x="6131241" y="2045857"/>
                    </a:cubicBezTo>
                    <a:cubicBezTo>
                      <a:pt x="5909532" y="2023240"/>
                      <a:pt x="5723039" y="2034052"/>
                      <a:pt x="5554187" y="2045857"/>
                    </a:cubicBezTo>
                    <a:cubicBezTo>
                      <a:pt x="5410549" y="2075856"/>
                      <a:pt x="5152586" y="2030797"/>
                      <a:pt x="4977134" y="2045857"/>
                    </a:cubicBezTo>
                    <a:cubicBezTo>
                      <a:pt x="4775605" y="2072754"/>
                      <a:pt x="4692441" y="2066488"/>
                      <a:pt x="4457266" y="2045857"/>
                    </a:cubicBezTo>
                    <a:cubicBezTo>
                      <a:pt x="4228462" y="2050310"/>
                      <a:pt x="4205400" y="2030363"/>
                      <a:pt x="3994582" y="2045857"/>
                    </a:cubicBezTo>
                    <a:cubicBezTo>
                      <a:pt x="3789832" y="2054360"/>
                      <a:pt x="3804171" y="2029718"/>
                      <a:pt x="3646271" y="2045857"/>
                    </a:cubicBezTo>
                    <a:cubicBezTo>
                      <a:pt x="3459860" y="2079686"/>
                      <a:pt x="3296406" y="2035484"/>
                      <a:pt x="3183588" y="2045857"/>
                    </a:cubicBezTo>
                    <a:cubicBezTo>
                      <a:pt x="3050936" y="2070394"/>
                      <a:pt x="2858903" y="2051435"/>
                      <a:pt x="2720905" y="2045857"/>
                    </a:cubicBezTo>
                    <a:cubicBezTo>
                      <a:pt x="2575782" y="2062190"/>
                      <a:pt x="2448957" y="2027342"/>
                      <a:pt x="2372593" y="2045857"/>
                    </a:cubicBezTo>
                    <a:cubicBezTo>
                      <a:pt x="2306884" y="2044639"/>
                      <a:pt x="2073490" y="2037142"/>
                      <a:pt x="1967096" y="2045857"/>
                    </a:cubicBezTo>
                    <a:cubicBezTo>
                      <a:pt x="1870199" y="2049103"/>
                      <a:pt x="1700996" y="2041701"/>
                      <a:pt x="1618784" y="2045857"/>
                    </a:cubicBezTo>
                    <a:cubicBezTo>
                      <a:pt x="1489227" y="2018025"/>
                      <a:pt x="1271417" y="2061078"/>
                      <a:pt x="984544" y="2045857"/>
                    </a:cubicBezTo>
                    <a:cubicBezTo>
                      <a:pt x="704051" y="2038449"/>
                      <a:pt x="654979" y="2035279"/>
                      <a:pt x="412690" y="2045857"/>
                    </a:cubicBezTo>
                    <a:cubicBezTo>
                      <a:pt x="207573" y="2115668"/>
                      <a:pt x="77777" y="1905384"/>
                      <a:pt x="0" y="1633166"/>
                    </a:cubicBezTo>
                    <a:cubicBezTo>
                      <a:pt x="11242" y="1458690"/>
                      <a:pt x="6362" y="1415652"/>
                      <a:pt x="0" y="1214136"/>
                    </a:cubicBezTo>
                    <a:cubicBezTo>
                      <a:pt x="-25166" y="999127"/>
                      <a:pt x="27744" y="885657"/>
                      <a:pt x="0" y="795105"/>
                    </a:cubicBezTo>
                    <a:cubicBezTo>
                      <a:pt x="-28399" y="694205"/>
                      <a:pt x="-2121" y="610060"/>
                      <a:pt x="0" y="412690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129858240">
                      <a:custGeom>
                        <a:avLst/>
                        <a:gdLst>
                          <a:gd name="connsiteX0" fmla="*/ 0 w 8439386"/>
                          <a:gd name="connsiteY0" fmla="*/ 532226 h 2638441"/>
                          <a:gd name="connsiteX1" fmla="*/ 532226 w 8439386"/>
                          <a:gd name="connsiteY1" fmla="*/ 0 h 2638441"/>
                          <a:gd name="connsiteX2" fmla="*/ 1276424 w 8439386"/>
                          <a:gd name="connsiteY2" fmla="*/ 0 h 2638441"/>
                          <a:gd name="connsiteX3" fmla="*/ 1725624 w 8439386"/>
                          <a:gd name="connsiteY3" fmla="*/ 0 h 2638441"/>
                          <a:gd name="connsiteX4" fmla="*/ 2396073 w 8439386"/>
                          <a:gd name="connsiteY4" fmla="*/ 0 h 2638441"/>
                          <a:gd name="connsiteX5" fmla="*/ 3066522 w 8439386"/>
                          <a:gd name="connsiteY5" fmla="*/ 0 h 2638441"/>
                          <a:gd name="connsiteX6" fmla="*/ 3736970 w 8439386"/>
                          <a:gd name="connsiteY6" fmla="*/ 0 h 2638441"/>
                          <a:gd name="connsiteX7" fmla="*/ 4554917 w 8439386"/>
                          <a:gd name="connsiteY7" fmla="*/ 0 h 2638441"/>
                          <a:gd name="connsiteX8" fmla="*/ 5225366 w 8439386"/>
                          <a:gd name="connsiteY8" fmla="*/ 0 h 2638441"/>
                          <a:gd name="connsiteX9" fmla="*/ 5895814 w 8439386"/>
                          <a:gd name="connsiteY9" fmla="*/ 0 h 2638441"/>
                          <a:gd name="connsiteX10" fmla="*/ 6640012 w 8439386"/>
                          <a:gd name="connsiteY10" fmla="*/ 0 h 2638441"/>
                          <a:gd name="connsiteX11" fmla="*/ 7310461 w 8439386"/>
                          <a:gd name="connsiteY11" fmla="*/ 0 h 2638441"/>
                          <a:gd name="connsiteX12" fmla="*/ 7907160 w 8439386"/>
                          <a:gd name="connsiteY12" fmla="*/ 0 h 2638441"/>
                          <a:gd name="connsiteX13" fmla="*/ 8439386 w 8439386"/>
                          <a:gd name="connsiteY13" fmla="*/ 532226 h 2638441"/>
                          <a:gd name="connsiteX14" fmla="*/ 8439386 w 8439386"/>
                          <a:gd name="connsiteY14" fmla="*/ 1025409 h 2638441"/>
                          <a:gd name="connsiteX15" fmla="*/ 8439386 w 8439386"/>
                          <a:gd name="connsiteY15" fmla="*/ 1518592 h 2638441"/>
                          <a:gd name="connsiteX16" fmla="*/ 8439386 w 8439386"/>
                          <a:gd name="connsiteY16" fmla="*/ 2106215 h 2638441"/>
                          <a:gd name="connsiteX17" fmla="*/ 7907160 w 8439386"/>
                          <a:gd name="connsiteY17" fmla="*/ 2638441 h 2638441"/>
                          <a:gd name="connsiteX18" fmla="*/ 7162962 w 8439386"/>
                          <a:gd name="connsiteY18" fmla="*/ 2638441 h 2638441"/>
                          <a:gd name="connsiteX19" fmla="*/ 6418764 w 8439386"/>
                          <a:gd name="connsiteY19" fmla="*/ 2638441 h 2638441"/>
                          <a:gd name="connsiteX20" fmla="*/ 5748316 w 8439386"/>
                          <a:gd name="connsiteY20" fmla="*/ 2638441 h 2638441"/>
                          <a:gd name="connsiteX21" fmla="*/ 5151616 w 8439386"/>
                          <a:gd name="connsiteY21" fmla="*/ 2638441 h 2638441"/>
                          <a:gd name="connsiteX22" fmla="*/ 4702416 w 8439386"/>
                          <a:gd name="connsiteY22" fmla="*/ 2638441 h 2638441"/>
                          <a:gd name="connsiteX23" fmla="*/ 4105717 w 8439386"/>
                          <a:gd name="connsiteY23" fmla="*/ 2638441 h 2638441"/>
                          <a:gd name="connsiteX24" fmla="*/ 3509018 w 8439386"/>
                          <a:gd name="connsiteY24" fmla="*/ 2638441 h 2638441"/>
                          <a:gd name="connsiteX25" fmla="*/ 3059817 w 8439386"/>
                          <a:gd name="connsiteY25" fmla="*/ 2638441 h 2638441"/>
                          <a:gd name="connsiteX26" fmla="*/ 2536867 w 8439386"/>
                          <a:gd name="connsiteY26" fmla="*/ 2638441 h 2638441"/>
                          <a:gd name="connsiteX27" fmla="*/ 2087667 w 8439386"/>
                          <a:gd name="connsiteY27" fmla="*/ 2638441 h 2638441"/>
                          <a:gd name="connsiteX28" fmla="*/ 1269719 w 8439386"/>
                          <a:gd name="connsiteY28" fmla="*/ 2638441 h 2638441"/>
                          <a:gd name="connsiteX29" fmla="*/ 532226 w 8439386"/>
                          <a:gd name="connsiteY29" fmla="*/ 2638441 h 2638441"/>
                          <a:gd name="connsiteX30" fmla="*/ 0 w 8439386"/>
                          <a:gd name="connsiteY30" fmla="*/ 2106215 h 2638441"/>
                          <a:gd name="connsiteX31" fmla="*/ 0 w 8439386"/>
                          <a:gd name="connsiteY31" fmla="*/ 1565812 h 2638441"/>
                          <a:gd name="connsiteX32" fmla="*/ 0 w 8439386"/>
                          <a:gd name="connsiteY32" fmla="*/ 1025409 h 2638441"/>
                          <a:gd name="connsiteX33" fmla="*/ 0 w 8439386"/>
                          <a:gd name="connsiteY33" fmla="*/ 532226 h 2638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8439386" h="2638441" fill="none" extrusionOk="0">
                            <a:moveTo>
                              <a:pt x="0" y="532226"/>
                            </a:moveTo>
                            <a:cubicBezTo>
                              <a:pt x="-13871" y="231041"/>
                              <a:pt x="239302" y="7808"/>
                              <a:pt x="532226" y="0"/>
                            </a:cubicBezTo>
                            <a:cubicBezTo>
                              <a:pt x="715257" y="32821"/>
                              <a:pt x="1098928" y="8437"/>
                              <a:pt x="1276424" y="0"/>
                            </a:cubicBezTo>
                            <a:cubicBezTo>
                              <a:pt x="1453920" y="-8437"/>
                              <a:pt x="1619865" y="-16693"/>
                              <a:pt x="1725624" y="0"/>
                            </a:cubicBezTo>
                            <a:cubicBezTo>
                              <a:pt x="1831383" y="16693"/>
                              <a:pt x="2075215" y="-5713"/>
                              <a:pt x="2396073" y="0"/>
                            </a:cubicBezTo>
                            <a:cubicBezTo>
                              <a:pt x="2716931" y="5713"/>
                              <a:pt x="2756443" y="-32440"/>
                              <a:pt x="3066522" y="0"/>
                            </a:cubicBezTo>
                            <a:cubicBezTo>
                              <a:pt x="3376601" y="32440"/>
                              <a:pt x="3460045" y="-30818"/>
                              <a:pt x="3736970" y="0"/>
                            </a:cubicBezTo>
                            <a:cubicBezTo>
                              <a:pt x="4013895" y="30818"/>
                              <a:pt x="4186716" y="-21755"/>
                              <a:pt x="4554917" y="0"/>
                            </a:cubicBezTo>
                            <a:cubicBezTo>
                              <a:pt x="4923118" y="21755"/>
                              <a:pt x="5052465" y="-24859"/>
                              <a:pt x="5225366" y="0"/>
                            </a:cubicBezTo>
                            <a:cubicBezTo>
                              <a:pt x="5398267" y="24859"/>
                              <a:pt x="5707986" y="-30533"/>
                              <a:pt x="5895814" y="0"/>
                            </a:cubicBezTo>
                            <a:cubicBezTo>
                              <a:pt x="6083642" y="30533"/>
                              <a:pt x="6419442" y="31546"/>
                              <a:pt x="6640012" y="0"/>
                            </a:cubicBezTo>
                            <a:cubicBezTo>
                              <a:pt x="6860582" y="-31546"/>
                              <a:pt x="7046361" y="-18265"/>
                              <a:pt x="7310461" y="0"/>
                            </a:cubicBezTo>
                            <a:cubicBezTo>
                              <a:pt x="7574561" y="18265"/>
                              <a:pt x="7681967" y="9668"/>
                              <a:pt x="7907160" y="0"/>
                            </a:cubicBezTo>
                            <a:cubicBezTo>
                              <a:pt x="8180778" y="-6437"/>
                              <a:pt x="8425728" y="210883"/>
                              <a:pt x="8439386" y="532226"/>
                            </a:cubicBezTo>
                            <a:cubicBezTo>
                              <a:pt x="8456022" y="732425"/>
                              <a:pt x="8452484" y="805052"/>
                              <a:pt x="8439386" y="1025409"/>
                            </a:cubicBezTo>
                            <a:cubicBezTo>
                              <a:pt x="8426288" y="1245766"/>
                              <a:pt x="8441556" y="1384005"/>
                              <a:pt x="8439386" y="1518592"/>
                            </a:cubicBezTo>
                            <a:cubicBezTo>
                              <a:pt x="8437216" y="1653179"/>
                              <a:pt x="8422509" y="1864944"/>
                              <a:pt x="8439386" y="2106215"/>
                            </a:cubicBezTo>
                            <a:cubicBezTo>
                              <a:pt x="8425270" y="2443246"/>
                              <a:pt x="8209947" y="2650542"/>
                              <a:pt x="7907160" y="2638441"/>
                            </a:cubicBezTo>
                            <a:cubicBezTo>
                              <a:pt x="7605652" y="2601342"/>
                              <a:pt x="7357029" y="2618909"/>
                              <a:pt x="7162962" y="2638441"/>
                            </a:cubicBezTo>
                            <a:cubicBezTo>
                              <a:pt x="6968895" y="2657973"/>
                              <a:pt x="6667082" y="2627307"/>
                              <a:pt x="6418764" y="2638441"/>
                            </a:cubicBezTo>
                            <a:cubicBezTo>
                              <a:pt x="6170446" y="2649575"/>
                              <a:pt x="6034510" y="2640827"/>
                              <a:pt x="5748316" y="2638441"/>
                            </a:cubicBezTo>
                            <a:cubicBezTo>
                              <a:pt x="5462122" y="2636055"/>
                              <a:pt x="5414926" y="2625247"/>
                              <a:pt x="5151616" y="2638441"/>
                            </a:cubicBezTo>
                            <a:cubicBezTo>
                              <a:pt x="4888306" y="2651635"/>
                              <a:pt x="4905085" y="2616212"/>
                              <a:pt x="4702416" y="2638441"/>
                            </a:cubicBezTo>
                            <a:cubicBezTo>
                              <a:pt x="4499747" y="2660670"/>
                              <a:pt x="4284304" y="2627814"/>
                              <a:pt x="4105717" y="2638441"/>
                            </a:cubicBezTo>
                            <a:cubicBezTo>
                              <a:pt x="3927130" y="2649068"/>
                              <a:pt x="3693324" y="2640615"/>
                              <a:pt x="3509018" y="2638441"/>
                            </a:cubicBezTo>
                            <a:cubicBezTo>
                              <a:pt x="3324712" y="2636267"/>
                              <a:pt x="3174911" y="2632954"/>
                              <a:pt x="3059817" y="2638441"/>
                            </a:cubicBezTo>
                            <a:cubicBezTo>
                              <a:pt x="2944723" y="2643928"/>
                              <a:pt x="2670910" y="2623549"/>
                              <a:pt x="2536867" y="2638441"/>
                            </a:cubicBezTo>
                            <a:cubicBezTo>
                              <a:pt x="2402824" y="2653334"/>
                              <a:pt x="2183514" y="2637127"/>
                              <a:pt x="2087667" y="2638441"/>
                            </a:cubicBezTo>
                            <a:cubicBezTo>
                              <a:pt x="1991820" y="2639755"/>
                              <a:pt x="1637759" y="2643269"/>
                              <a:pt x="1269719" y="2638441"/>
                            </a:cubicBezTo>
                            <a:cubicBezTo>
                              <a:pt x="901679" y="2633613"/>
                              <a:pt x="850874" y="2617115"/>
                              <a:pt x="532226" y="2638441"/>
                            </a:cubicBezTo>
                            <a:cubicBezTo>
                              <a:pt x="226671" y="2703705"/>
                              <a:pt x="57084" y="2425878"/>
                              <a:pt x="0" y="2106215"/>
                            </a:cubicBezTo>
                            <a:cubicBezTo>
                              <a:pt x="16185" y="1880439"/>
                              <a:pt x="7264" y="1830249"/>
                              <a:pt x="0" y="1565812"/>
                            </a:cubicBezTo>
                            <a:cubicBezTo>
                              <a:pt x="-7264" y="1301375"/>
                              <a:pt x="25625" y="1143991"/>
                              <a:pt x="0" y="1025409"/>
                            </a:cubicBezTo>
                            <a:cubicBezTo>
                              <a:pt x="-25625" y="906827"/>
                              <a:pt x="11095" y="755106"/>
                              <a:pt x="0" y="532226"/>
                            </a:cubicBezTo>
                            <a:close/>
                          </a:path>
                          <a:path w="8439386" h="2638441" stroke="0" extrusionOk="0">
                            <a:moveTo>
                              <a:pt x="0" y="532226"/>
                            </a:moveTo>
                            <a:cubicBezTo>
                              <a:pt x="1124" y="272659"/>
                              <a:pt x="257738" y="34758"/>
                              <a:pt x="532226" y="0"/>
                            </a:cubicBezTo>
                            <a:cubicBezTo>
                              <a:pt x="769559" y="-34874"/>
                              <a:pt x="931917" y="25058"/>
                              <a:pt x="1276424" y="0"/>
                            </a:cubicBezTo>
                            <a:cubicBezTo>
                              <a:pt x="1620931" y="-25058"/>
                              <a:pt x="1673506" y="2631"/>
                              <a:pt x="1799374" y="0"/>
                            </a:cubicBezTo>
                            <a:cubicBezTo>
                              <a:pt x="1925242" y="-2631"/>
                              <a:pt x="2196784" y="-5643"/>
                              <a:pt x="2322324" y="0"/>
                            </a:cubicBezTo>
                            <a:cubicBezTo>
                              <a:pt x="2447864" y="5643"/>
                              <a:pt x="2700266" y="-26689"/>
                              <a:pt x="3066522" y="0"/>
                            </a:cubicBezTo>
                            <a:cubicBezTo>
                              <a:pt x="3432778" y="26689"/>
                              <a:pt x="3401733" y="18196"/>
                              <a:pt x="3663221" y="0"/>
                            </a:cubicBezTo>
                            <a:cubicBezTo>
                              <a:pt x="3924709" y="-18196"/>
                              <a:pt x="4230402" y="8691"/>
                              <a:pt x="4481168" y="0"/>
                            </a:cubicBezTo>
                            <a:cubicBezTo>
                              <a:pt x="4731934" y="-8691"/>
                              <a:pt x="5087240" y="25369"/>
                              <a:pt x="5299115" y="0"/>
                            </a:cubicBezTo>
                            <a:cubicBezTo>
                              <a:pt x="5510990" y="-25369"/>
                              <a:pt x="5697391" y="-6715"/>
                              <a:pt x="6043313" y="0"/>
                            </a:cubicBezTo>
                            <a:cubicBezTo>
                              <a:pt x="6389235" y="6715"/>
                              <a:pt x="6424755" y="-4765"/>
                              <a:pt x="6566263" y="0"/>
                            </a:cubicBezTo>
                            <a:cubicBezTo>
                              <a:pt x="6707771" y="4765"/>
                              <a:pt x="6922037" y="16272"/>
                              <a:pt x="7015463" y="0"/>
                            </a:cubicBezTo>
                            <a:cubicBezTo>
                              <a:pt x="7108889" y="-16272"/>
                              <a:pt x="7511103" y="795"/>
                              <a:pt x="7907160" y="0"/>
                            </a:cubicBezTo>
                            <a:cubicBezTo>
                              <a:pt x="8257745" y="27883"/>
                              <a:pt x="8431333" y="187816"/>
                              <a:pt x="8439386" y="532226"/>
                            </a:cubicBezTo>
                            <a:cubicBezTo>
                              <a:pt x="8415211" y="723189"/>
                              <a:pt x="8443238" y="866800"/>
                              <a:pt x="8439386" y="1025409"/>
                            </a:cubicBezTo>
                            <a:cubicBezTo>
                              <a:pt x="8435534" y="1184018"/>
                              <a:pt x="8443017" y="1453746"/>
                              <a:pt x="8439386" y="1565812"/>
                            </a:cubicBezTo>
                            <a:cubicBezTo>
                              <a:pt x="8435755" y="1677878"/>
                              <a:pt x="8448687" y="1950278"/>
                              <a:pt x="8439386" y="2106215"/>
                            </a:cubicBezTo>
                            <a:cubicBezTo>
                              <a:pt x="8465000" y="2347033"/>
                              <a:pt x="8216809" y="2659032"/>
                              <a:pt x="7907160" y="2638441"/>
                            </a:cubicBezTo>
                            <a:cubicBezTo>
                              <a:pt x="7752455" y="2650111"/>
                              <a:pt x="7619675" y="2628166"/>
                              <a:pt x="7457959" y="2638441"/>
                            </a:cubicBezTo>
                            <a:cubicBezTo>
                              <a:pt x="7296243" y="2648716"/>
                              <a:pt x="6944327" y="2601747"/>
                              <a:pt x="6713762" y="2638441"/>
                            </a:cubicBezTo>
                            <a:cubicBezTo>
                              <a:pt x="6483197" y="2675135"/>
                              <a:pt x="6266831" y="2633816"/>
                              <a:pt x="6117062" y="2638441"/>
                            </a:cubicBezTo>
                            <a:cubicBezTo>
                              <a:pt x="5967293" y="2643066"/>
                              <a:pt x="5706762" y="2644029"/>
                              <a:pt x="5594113" y="2638441"/>
                            </a:cubicBezTo>
                            <a:cubicBezTo>
                              <a:pt x="5481464" y="2632853"/>
                              <a:pt x="5265981" y="2642152"/>
                              <a:pt x="5071163" y="2638441"/>
                            </a:cubicBezTo>
                            <a:cubicBezTo>
                              <a:pt x="4876345" y="2634731"/>
                              <a:pt x="4497850" y="2629404"/>
                              <a:pt x="4253215" y="2638441"/>
                            </a:cubicBezTo>
                            <a:cubicBezTo>
                              <a:pt x="4008580" y="2647478"/>
                              <a:pt x="3900747" y="2663571"/>
                              <a:pt x="3656516" y="2638441"/>
                            </a:cubicBezTo>
                            <a:cubicBezTo>
                              <a:pt x="3412285" y="2613311"/>
                              <a:pt x="3081073" y="2603895"/>
                              <a:pt x="2838569" y="2638441"/>
                            </a:cubicBezTo>
                            <a:cubicBezTo>
                              <a:pt x="2596065" y="2672987"/>
                              <a:pt x="2270864" y="2620730"/>
                              <a:pt x="2020622" y="2638441"/>
                            </a:cubicBezTo>
                            <a:cubicBezTo>
                              <a:pt x="1770380" y="2656152"/>
                              <a:pt x="1702265" y="2634495"/>
                              <a:pt x="1423923" y="2638441"/>
                            </a:cubicBezTo>
                            <a:cubicBezTo>
                              <a:pt x="1145581" y="2642387"/>
                              <a:pt x="747222" y="2634876"/>
                              <a:pt x="532226" y="2638441"/>
                            </a:cubicBezTo>
                            <a:cubicBezTo>
                              <a:pt x="181280" y="2622651"/>
                              <a:pt x="-35815" y="2400194"/>
                              <a:pt x="0" y="2106215"/>
                            </a:cubicBezTo>
                            <a:cubicBezTo>
                              <a:pt x="-14945" y="1987795"/>
                              <a:pt x="14985" y="1791357"/>
                              <a:pt x="0" y="1597292"/>
                            </a:cubicBezTo>
                            <a:cubicBezTo>
                              <a:pt x="-14985" y="1403227"/>
                              <a:pt x="5009" y="1345869"/>
                              <a:pt x="0" y="1119849"/>
                            </a:cubicBezTo>
                            <a:cubicBezTo>
                              <a:pt x="-5009" y="893829"/>
                              <a:pt x="15614" y="678577"/>
                              <a:pt x="0" y="53222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7E13BDF5-EEDD-0E95-7B28-72909B99C035}"/>
                  </a:ext>
                </a:extLst>
              </p:cNvPr>
              <p:cNvSpPr/>
              <p:nvPr/>
            </p:nvSpPr>
            <p:spPr>
              <a:xfrm>
                <a:off x="3883620" y="1432365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1FE84C2C-6BCF-FDD1-0BC3-02F3F309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76" y="4942391"/>
              <a:ext cx="469963" cy="46996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3DADBFB0-306C-E087-28A8-36D5FC46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6940" y="4942391"/>
              <a:ext cx="469963" cy="46996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49A1D981-01AD-D3D3-C781-1E9FDC8E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1350" y="4942391"/>
              <a:ext cx="469963" cy="4699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FEB408C1-6B01-92CA-B6FB-ECC69A92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6368" y="5543055"/>
              <a:ext cx="469963" cy="46996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9FA5EEF2-5A1E-A4DE-8226-40AAB72B5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5914" y="5543055"/>
              <a:ext cx="469963" cy="4699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CB85BEF6-9301-3897-6ACB-419883AF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3042" y="5543055"/>
              <a:ext cx="469963" cy="4699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95539877-6F9B-3FE8-923D-A5BADDD5D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5547" y="6013018"/>
              <a:ext cx="469963" cy="46996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B4A316D3-56FD-0DD6-5A32-AE0DFF112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370" y="6013018"/>
              <a:ext cx="469963" cy="46996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18033F41-AF9D-D35C-BCA0-BD6C95A42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9498" y="6013018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94A2A69-966C-470C-ADD5-2EA3E6811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971" y="79589"/>
            <a:ext cx="788890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9A8C086-5AA9-2309-281C-37436ABC7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ector Cartoon Child Wallpaper Album #16 - 1366x768">
            <a:extLst>
              <a:ext uri="{FF2B5EF4-FFF2-40B4-BE49-F238E27FC236}">
                <a16:creationId xmlns="" xmlns:a16="http://schemas.microsoft.com/office/drawing/2014/main" id="{B5F91240-4D4A-6B7D-9B44-1DCA58FF7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11">
            <a:extLst>
              <a:ext uri="{FF2B5EF4-FFF2-40B4-BE49-F238E27FC236}">
                <a16:creationId xmlns="" xmlns:a16="http://schemas.microsoft.com/office/drawing/2014/main" id="{FDFBC6AA-9DAC-949B-D4B4-CFEFFCD57010}"/>
              </a:ext>
            </a:extLst>
          </p:cNvPr>
          <p:cNvSpPr/>
          <p:nvPr/>
        </p:nvSpPr>
        <p:spPr>
          <a:xfrm>
            <a:off x="105744" y="3805264"/>
            <a:ext cx="8440148" cy="2150078"/>
          </a:xfrm>
          <a:custGeom>
            <a:avLst/>
            <a:gdLst>
              <a:gd name="connsiteX0" fmla="*/ 0 w 8440148"/>
              <a:gd name="connsiteY0" fmla="*/ 525071 h 2150078"/>
              <a:gd name="connsiteX1" fmla="*/ 525071 w 8440148"/>
              <a:gd name="connsiteY1" fmla="*/ 0 h 2150078"/>
              <a:gd name="connsiteX2" fmla="*/ 7915077 w 8440148"/>
              <a:gd name="connsiteY2" fmla="*/ 0 h 2150078"/>
              <a:gd name="connsiteX3" fmla="*/ 8440148 w 8440148"/>
              <a:gd name="connsiteY3" fmla="*/ 525071 h 2150078"/>
              <a:gd name="connsiteX4" fmla="*/ 8440148 w 8440148"/>
              <a:gd name="connsiteY4" fmla="*/ 1625007 h 2150078"/>
              <a:gd name="connsiteX5" fmla="*/ 7915077 w 8440148"/>
              <a:gd name="connsiteY5" fmla="*/ 2150078 h 2150078"/>
              <a:gd name="connsiteX6" fmla="*/ 525071 w 8440148"/>
              <a:gd name="connsiteY6" fmla="*/ 2150078 h 2150078"/>
              <a:gd name="connsiteX7" fmla="*/ 0 w 8440148"/>
              <a:gd name="connsiteY7" fmla="*/ 1625007 h 2150078"/>
              <a:gd name="connsiteX8" fmla="*/ 0 w 8440148"/>
              <a:gd name="connsiteY8" fmla="*/ 525071 h 215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0148" h="2150078" fill="none" extrusionOk="0">
                <a:moveTo>
                  <a:pt x="0" y="525071"/>
                </a:moveTo>
                <a:cubicBezTo>
                  <a:pt x="-7400" y="261015"/>
                  <a:pt x="203190" y="-21432"/>
                  <a:pt x="525071" y="0"/>
                </a:cubicBezTo>
                <a:cubicBezTo>
                  <a:pt x="3576000" y="-35273"/>
                  <a:pt x="6482502" y="-144294"/>
                  <a:pt x="7915077" y="0"/>
                </a:cubicBezTo>
                <a:cubicBezTo>
                  <a:pt x="8228597" y="7162"/>
                  <a:pt x="8403785" y="204422"/>
                  <a:pt x="8440148" y="525071"/>
                </a:cubicBezTo>
                <a:cubicBezTo>
                  <a:pt x="8419637" y="1065267"/>
                  <a:pt x="8504355" y="1327574"/>
                  <a:pt x="8440148" y="1625007"/>
                </a:cubicBezTo>
                <a:cubicBezTo>
                  <a:pt x="8448982" y="1908316"/>
                  <a:pt x="8242858" y="2109108"/>
                  <a:pt x="7915077" y="2150078"/>
                </a:cubicBezTo>
                <a:cubicBezTo>
                  <a:pt x="7164348" y="2227603"/>
                  <a:pt x="1993449" y="2106375"/>
                  <a:pt x="525071" y="2150078"/>
                </a:cubicBezTo>
                <a:cubicBezTo>
                  <a:pt x="228251" y="2148185"/>
                  <a:pt x="-36928" y="1914491"/>
                  <a:pt x="0" y="1625007"/>
                </a:cubicBezTo>
                <a:cubicBezTo>
                  <a:pt x="65971" y="1341864"/>
                  <a:pt x="-17035" y="844322"/>
                  <a:pt x="0" y="525071"/>
                </a:cubicBezTo>
                <a:close/>
              </a:path>
              <a:path w="8440148" h="2150078" stroke="0" extrusionOk="0">
                <a:moveTo>
                  <a:pt x="0" y="525071"/>
                </a:moveTo>
                <a:cubicBezTo>
                  <a:pt x="-2189" y="227519"/>
                  <a:pt x="196998" y="30845"/>
                  <a:pt x="525071" y="0"/>
                </a:cubicBezTo>
                <a:cubicBezTo>
                  <a:pt x="2364758" y="-95379"/>
                  <a:pt x="5466686" y="58096"/>
                  <a:pt x="7915077" y="0"/>
                </a:cubicBezTo>
                <a:cubicBezTo>
                  <a:pt x="8167107" y="-26721"/>
                  <a:pt x="8407855" y="211873"/>
                  <a:pt x="8440148" y="525071"/>
                </a:cubicBezTo>
                <a:cubicBezTo>
                  <a:pt x="8455164" y="822903"/>
                  <a:pt x="8419214" y="1113071"/>
                  <a:pt x="8440148" y="1625007"/>
                </a:cubicBezTo>
                <a:cubicBezTo>
                  <a:pt x="8466686" y="1883451"/>
                  <a:pt x="8200776" y="2145805"/>
                  <a:pt x="7915077" y="2150078"/>
                </a:cubicBezTo>
                <a:cubicBezTo>
                  <a:pt x="6407204" y="2090172"/>
                  <a:pt x="2949203" y="2232592"/>
                  <a:pt x="525071" y="2150078"/>
                </a:cubicBezTo>
                <a:cubicBezTo>
                  <a:pt x="215659" y="2154879"/>
                  <a:pt x="-3174" y="1918217"/>
                  <a:pt x="0" y="1625007"/>
                </a:cubicBezTo>
                <a:cubicBezTo>
                  <a:pt x="-71793" y="1166691"/>
                  <a:pt x="-48479" y="689062"/>
                  <a:pt x="0" y="525071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38CD62-1FAB-A07B-8BD1-463B00E20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77" y="4147302"/>
            <a:ext cx="846198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4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1" descr="Cartoon Background Images 1920x1200">
            <a:extLst>
              <a:ext uri="{FF2B5EF4-FFF2-40B4-BE49-F238E27FC236}">
                <a16:creationId xmlns="" xmlns:a16="http://schemas.microsoft.com/office/drawing/2014/main" id="{879CAD19-F082-43B5-84C8-988791FF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A85DAF2-C3BD-2332-5936-E307DBD2D442}"/>
              </a:ext>
            </a:extLst>
          </p:cNvPr>
          <p:cNvSpPr/>
          <p:nvPr/>
        </p:nvSpPr>
        <p:spPr>
          <a:xfrm>
            <a:off x="412242" y="2223989"/>
            <a:ext cx="11462926" cy="3924147"/>
          </a:xfrm>
          <a:custGeom>
            <a:avLst/>
            <a:gdLst>
              <a:gd name="connsiteX0" fmla="*/ 0 w 11462926"/>
              <a:gd name="connsiteY0" fmla="*/ 958316 h 3924147"/>
              <a:gd name="connsiteX1" fmla="*/ 958316 w 11462926"/>
              <a:gd name="connsiteY1" fmla="*/ 0 h 3924147"/>
              <a:gd name="connsiteX2" fmla="*/ 10504610 w 11462926"/>
              <a:gd name="connsiteY2" fmla="*/ 0 h 3924147"/>
              <a:gd name="connsiteX3" fmla="*/ 11462926 w 11462926"/>
              <a:gd name="connsiteY3" fmla="*/ 958316 h 3924147"/>
              <a:gd name="connsiteX4" fmla="*/ 11462926 w 11462926"/>
              <a:gd name="connsiteY4" fmla="*/ 2965831 h 3924147"/>
              <a:gd name="connsiteX5" fmla="*/ 10504610 w 11462926"/>
              <a:gd name="connsiteY5" fmla="*/ 3924147 h 3924147"/>
              <a:gd name="connsiteX6" fmla="*/ 958316 w 11462926"/>
              <a:gd name="connsiteY6" fmla="*/ 3924147 h 3924147"/>
              <a:gd name="connsiteX7" fmla="*/ 0 w 11462926"/>
              <a:gd name="connsiteY7" fmla="*/ 2965831 h 3924147"/>
              <a:gd name="connsiteX8" fmla="*/ 0 w 11462926"/>
              <a:gd name="connsiteY8" fmla="*/ 958316 h 392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2926" h="3924147" fill="none" extrusionOk="0">
                <a:moveTo>
                  <a:pt x="0" y="958316"/>
                </a:moveTo>
                <a:cubicBezTo>
                  <a:pt x="-4776" y="445790"/>
                  <a:pt x="355006" y="-49761"/>
                  <a:pt x="958316" y="0"/>
                </a:cubicBezTo>
                <a:cubicBezTo>
                  <a:pt x="4199851" y="-35273"/>
                  <a:pt x="6127064" y="-144294"/>
                  <a:pt x="10504610" y="0"/>
                </a:cubicBezTo>
                <a:cubicBezTo>
                  <a:pt x="11111918" y="23755"/>
                  <a:pt x="11423394" y="395722"/>
                  <a:pt x="11462926" y="958316"/>
                </a:cubicBezTo>
                <a:cubicBezTo>
                  <a:pt x="11326892" y="1430363"/>
                  <a:pt x="11305206" y="2017547"/>
                  <a:pt x="11462926" y="2965831"/>
                </a:cubicBezTo>
                <a:cubicBezTo>
                  <a:pt x="11511805" y="3458132"/>
                  <a:pt x="11062878" y="3892703"/>
                  <a:pt x="10504610" y="3924147"/>
                </a:cubicBezTo>
                <a:cubicBezTo>
                  <a:pt x="8583501" y="4001672"/>
                  <a:pt x="2012871" y="3880444"/>
                  <a:pt x="958316" y="3924147"/>
                </a:cubicBezTo>
                <a:cubicBezTo>
                  <a:pt x="374674" y="3909080"/>
                  <a:pt x="-10361" y="3494952"/>
                  <a:pt x="0" y="2965831"/>
                </a:cubicBezTo>
                <a:cubicBezTo>
                  <a:pt x="-31667" y="2427820"/>
                  <a:pt x="-30258" y="1615624"/>
                  <a:pt x="0" y="958316"/>
                </a:cubicBezTo>
                <a:close/>
              </a:path>
              <a:path w="11462926" h="3924147" stroke="0" extrusionOk="0">
                <a:moveTo>
                  <a:pt x="0" y="958316"/>
                </a:moveTo>
                <a:cubicBezTo>
                  <a:pt x="-11199" y="390359"/>
                  <a:pt x="413299" y="12760"/>
                  <a:pt x="958316" y="0"/>
                </a:cubicBezTo>
                <a:cubicBezTo>
                  <a:pt x="5710580" y="-95379"/>
                  <a:pt x="7355359" y="58096"/>
                  <a:pt x="10504610" y="0"/>
                </a:cubicBezTo>
                <a:cubicBezTo>
                  <a:pt x="10994823" y="-27489"/>
                  <a:pt x="11397149" y="381779"/>
                  <a:pt x="11462926" y="958316"/>
                </a:cubicBezTo>
                <a:cubicBezTo>
                  <a:pt x="11320507" y="1476814"/>
                  <a:pt x="11347126" y="2287479"/>
                  <a:pt x="11462926" y="2965831"/>
                </a:cubicBezTo>
                <a:cubicBezTo>
                  <a:pt x="11513043" y="3435521"/>
                  <a:pt x="10971993" y="3862506"/>
                  <a:pt x="10504610" y="3924147"/>
                </a:cubicBezTo>
                <a:cubicBezTo>
                  <a:pt x="7758660" y="3864241"/>
                  <a:pt x="4183401" y="4006661"/>
                  <a:pt x="958316" y="3924147"/>
                </a:cubicBezTo>
                <a:cubicBezTo>
                  <a:pt x="421747" y="3925953"/>
                  <a:pt x="-55143" y="3551060"/>
                  <a:pt x="0" y="2965831"/>
                </a:cubicBezTo>
                <a:cubicBezTo>
                  <a:pt x="-77061" y="2513035"/>
                  <a:pt x="-155636" y="1627714"/>
                  <a:pt x="0" y="95831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63B9B26-E55D-1147-53B0-317F72C2438F}"/>
              </a:ext>
            </a:extLst>
          </p:cNvPr>
          <p:cNvGrpSpPr/>
          <p:nvPr/>
        </p:nvGrpSpPr>
        <p:grpSpPr>
          <a:xfrm>
            <a:off x="1295164" y="369449"/>
            <a:ext cx="8534636" cy="1219345"/>
            <a:chOff x="2941084" y="273579"/>
            <a:chExt cx="6309828" cy="1219345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A392A06-D8E5-1D18-78A5-77CEAC65A643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Cùng</a:t>
              </a:r>
              <a:r>
                <a:rPr kumimoji="0" lang="en-US" sz="72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</a:t>
              </a:r>
              <a:r>
                <a:rPr kumimoji="0" lang="en-US" sz="72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Hiểu</a:t>
              </a:r>
              <a:r>
                <a:rPr kumimoji="0" lang="en-US" sz="72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endParaRPr kumimoji="0" lang="en-US" sz="72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4181FB5-9319-4662-7EBF-56CA4F30EDA5}"/>
                </a:ext>
              </a:extLst>
            </p:cNvPr>
            <p:cNvSpPr txBox="1"/>
            <p:nvPr/>
          </p:nvSpPr>
          <p:spPr>
            <a:xfrm>
              <a:off x="2941084" y="273579"/>
              <a:ext cx="63098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Cùng</a:t>
              </a:r>
              <a:r>
                <a:rPr kumimoji="0" lang="en-US" sz="7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</a:t>
              </a:r>
              <a:r>
                <a:rPr kumimoji="0" lang="en-US" sz="7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Hiểu</a:t>
              </a:r>
              <a:r>
                <a:rPr kumimoji="0" lang="en-US" sz="7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endPara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48722C5-7E3F-F12F-33F2-7A80802DE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32" y="1744820"/>
            <a:ext cx="1001601" cy="1001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3969" y="2311405"/>
            <a:ext cx="11058220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Tiếng mưa trong rừng cọ được tả như thế nào?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4EE960-37B9-40F1-B714-5255CD301022}"/>
              </a:ext>
            </a:extLst>
          </p:cNvPr>
          <p:cNvSpPr txBox="1"/>
          <p:nvPr/>
        </p:nvSpPr>
        <p:spPr>
          <a:xfrm>
            <a:off x="2733674" y="3257550"/>
            <a:ext cx="6467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 có ai lắng nghe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 mưa trong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tiếng thác dội về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ào ào trận gió.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C680FEA-F5FA-4D80-9316-8780EAF28F50}"/>
              </a:ext>
            </a:extLst>
          </p:cNvPr>
          <p:cNvCxnSpPr>
            <a:cxnSpLocks/>
          </p:cNvCxnSpPr>
          <p:nvPr/>
        </p:nvCxnSpPr>
        <p:spPr>
          <a:xfrm>
            <a:off x="3307180" y="4734426"/>
            <a:ext cx="3914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6D248C03-CF4F-4EA2-A94F-CA2629D0C0EF}"/>
              </a:ext>
            </a:extLst>
          </p:cNvPr>
          <p:cNvCxnSpPr>
            <a:cxnSpLocks/>
          </p:cNvCxnSpPr>
          <p:nvPr/>
        </p:nvCxnSpPr>
        <p:spPr>
          <a:xfrm>
            <a:off x="3261560" y="5238750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3B8089-D5E1-F191-82E7-3E05374CA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519" y="3347535"/>
            <a:ext cx="75057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34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=""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259212" y="349002"/>
            <a:ext cx="11673576" cy="1026337"/>
            <a:chOff x="-43718" y="1758808"/>
            <a:chExt cx="11673576" cy="102633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268099" y="2028042"/>
              <a:ext cx="11361759" cy="757103"/>
            </a:xfrm>
            <a:custGeom>
              <a:avLst/>
              <a:gdLst>
                <a:gd name="connsiteX0" fmla="*/ 0 w 11361759"/>
                <a:gd name="connsiteY0" fmla="*/ 184892 h 757103"/>
                <a:gd name="connsiteX1" fmla="*/ 184892 w 11361759"/>
                <a:gd name="connsiteY1" fmla="*/ 0 h 757103"/>
                <a:gd name="connsiteX2" fmla="*/ 11176867 w 11361759"/>
                <a:gd name="connsiteY2" fmla="*/ 0 h 757103"/>
                <a:gd name="connsiteX3" fmla="*/ 11361759 w 11361759"/>
                <a:gd name="connsiteY3" fmla="*/ 184892 h 757103"/>
                <a:gd name="connsiteX4" fmla="*/ 11361759 w 11361759"/>
                <a:gd name="connsiteY4" fmla="*/ 572211 h 757103"/>
                <a:gd name="connsiteX5" fmla="*/ 11176867 w 11361759"/>
                <a:gd name="connsiteY5" fmla="*/ 757103 h 757103"/>
                <a:gd name="connsiteX6" fmla="*/ 184892 w 11361759"/>
                <a:gd name="connsiteY6" fmla="*/ 757103 h 757103"/>
                <a:gd name="connsiteX7" fmla="*/ 0 w 11361759"/>
                <a:gd name="connsiteY7" fmla="*/ 572211 h 757103"/>
                <a:gd name="connsiteX8" fmla="*/ 0 w 11361759"/>
                <a:gd name="connsiteY8" fmla="*/ 184892 h 75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757103" fill="none" extrusionOk="0">
                  <a:moveTo>
                    <a:pt x="0" y="184892"/>
                  </a:moveTo>
                  <a:cubicBezTo>
                    <a:pt x="-4445" y="98354"/>
                    <a:pt x="77766" y="-3369"/>
                    <a:pt x="184892" y="0"/>
                  </a:cubicBezTo>
                  <a:cubicBezTo>
                    <a:pt x="1506502" y="-35273"/>
                    <a:pt x="6411511" y="-144294"/>
                    <a:pt x="11176867" y="0"/>
                  </a:cubicBezTo>
                  <a:cubicBezTo>
                    <a:pt x="11285928" y="2115"/>
                    <a:pt x="11357220" y="78952"/>
                    <a:pt x="11361759" y="184892"/>
                  </a:cubicBezTo>
                  <a:cubicBezTo>
                    <a:pt x="11337029" y="372447"/>
                    <a:pt x="11393631" y="408352"/>
                    <a:pt x="11361759" y="572211"/>
                  </a:cubicBezTo>
                  <a:cubicBezTo>
                    <a:pt x="11372540" y="666171"/>
                    <a:pt x="11283837" y="751838"/>
                    <a:pt x="11176867" y="757103"/>
                  </a:cubicBezTo>
                  <a:cubicBezTo>
                    <a:pt x="7237670" y="834628"/>
                    <a:pt x="4364959" y="713400"/>
                    <a:pt x="184892" y="757103"/>
                  </a:cubicBezTo>
                  <a:cubicBezTo>
                    <a:pt x="64799" y="752121"/>
                    <a:pt x="-2888" y="674285"/>
                    <a:pt x="0" y="572211"/>
                  </a:cubicBezTo>
                  <a:cubicBezTo>
                    <a:pt x="32266" y="507319"/>
                    <a:pt x="17719" y="343360"/>
                    <a:pt x="0" y="184892"/>
                  </a:cubicBezTo>
                  <a:close/>
                </a:path>
                <a:path w="11361759" h="757103" stroke="0" extrusionOk="0">
                  <a:moveTo>
                    <a:pt x="0" y="184892"/>
                  </a:moveTo>
                  <a:cubicBezTo>
                    <a:pt x="-3270" y="71480"/>
                    <a:pt x="80261" y="2040"/>
                    <a:pt x="184892" y="0"/>
                  </a:cubicBezTo>
                  <a:cubicBezTo>
                    <a:pt x="3213557" y="-95379"/>
                    <a:pt x="8777143" y="58096"/>
                    <a:pt x="11176867" y="0"/>
                  </a:cubicBezTo>
                  <a:cubicBezTo>
                    <a:pt x="11264033" y="-10522"/>
                    <a:pt x="11346694" y="71952"/>
                    <a:pt x="11361759" y="184892"/>
                  </a:cubicBezTo>
                  <a:cubicBezTo>
                    <a:pt x="11347171" y="320311"/>
                    <a:pt x="11373587" y="412606"/>
                    <a:pt x="11361759" y="572211"/>
                  </a:cubicBezTo>
                  <a:cubicBezTo>
                    <a:pt x="11365242" y="670184"/>
                    <a:pt x="11269719" y="747877"/>
                    <a:pt x="11176867" y="757103"/>
                  </a:cubicBezTo>
                  <a:cubicBezTo>
                    <a:pt x="9059845" y="697197"/>
                    <a:pt x="2124844" y="839617"/>
                    <a:pt x="184892" y="757103"/>
                  </a:cubicBezTo>
                  <a:cubicBezTo>
                    <a:pt x="79985" y="757794"/>
                    <a:pt x="-6021" y="680435"/>
                    <a:pt x="0" y="572211"/>
                  </a:cubicBezTo>
                  <a:cubicBezTo>
                    <a:pt x="-26006" y="487175"/>
                    <a:pt x="21276" y="299116"/>
                    <a:pt x="0" y="184892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Buổi trưa mùa hè ở rừng c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ọ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có gì thú vị?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718" y="1758808"/>
              <a:ext cx="994401" cy="994401"/>
            </a:xfrm>
            <a:prstGeom prst="rect">
              <a:avLst/>
            </a:prstGeom>
          </p:spPr>
        </p:pic>
      </p:grp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="" xmlns:a16="http://schemas.microsoft.com/office/drawing/2014/main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7213013" y="1375339"/>
            <a:ext cx="4874696" cy="548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44">
            <a:extLst>
              <a:ext uri="{FF2B5EF4-FFF2-40B4-BE49-F238E27FC236}">
                <a16:creationId xmlns="" xmlns:a16="http://schemas.microsoft.com/office/drawing/2014/main" id="{29C86903-35DA-4F33-942C-91BF0E4D9DCC}"/>
              </a:ext>
            </a:extLst>
          </p:cNvPr>
          <p:cNvSpPr/>
          <p:nvPr/>
        </p:nvSpPr>
        <p:spPr>
          <a:xfrm>
            <a:off x="573537" y="1771650"/>
            <a:ext cx="6849511" cy="3433301"/>
          </a:xfrm>
          <a:custGeom>
            <a:avLst/>
            <a:gdLst>
              <a:gd name="connsiteX0" fmla="*/ 0 w 6849511"/>
              <a:gd name="connsiteY0" fmla="*/ 430227 h 3433301"/>
              <a:gd name="connsiteX1" fmla="*/ 430227 w 6849511"/>
              <a:gd name="connsiteY1" fmla="*/ 0 h 3433301"/>
              <a:gd name="connsiteX2" fmla="*/ 1095678 w 6849511"/>
              <a:gd name="connsiteY2" fmla="*/ 0 h 3433301"/>
              <a:gd name="connsiteX3" fmla="*/ 1880910 w 6849511"/>
              <a:gd name="connsiteY3" fmla="*/ 0 h 3433301"/>
              <a:gd name="connsiteX4" fmla="*/ 2366689 w 6849511"/>
              <a:gd name="connsiteY4" fmla="*/ 0 h 3433301"/>
              <a:gd name="connsiteX5" fmla="*/ 2852468 w 6849511"/>
              <a:gd name="connsiteY5" fmla="*/ 0 h 3433301"/>
              <a:gd name="connsiteX6" fmla="*/ 3338247 w 6849511"/>
              <a:gd name="connsiteY6" fmla="*/ 0 h 3433301"/>
              <a:gd name="connsiteX7" fmla="*/ 4003698 w 6849511"/>
              <a:gd name="connsiteY7" fmla="*/ 0 h 3433301"/>
              <a:gd name="connsiteX8" fmla="*/ 4669148 w 6849511"/>
              <a:gd name="connsiteY8" fmla="*/ 0 h 3433301"/>
              <a:gd name="connsiteX9" fmla="*/ 5334599 w 6849511"/>
              <a:gd name="connsiteY9" fmla="*/ 0 h 3433301"/>
              <a:gd name="connsiteX10" fmla="*/ 6419284 w 6849511"/>
              <a:gd name="connsiteY10" fmla="*/ 0 h 3433301"/>
              <a:gd name="connsiteX11" fmla="*/ 6849511 w 6849511"/>
              <a:gd name="connsiteY11" fmla="*/ 430227 h 3433301"/>
              <a:gd name="connsiteX12" fmla="*/ 6849511 w 6849511"/>
              <a:gd name="connsiteY12" fmla="*/ 1073439 h 3433301"/>
              <a:gd name="connsiteX13" fmla="*/ 6849511 w 6849511"/>
              <a:gd name="connsiteY13" fmla="*/ 1716651 h 3433301"/>
              <a:gd name="connsiteX14" fmla="*/ 6849511 w 6849511"/>
              <a:gd name="connsiteY14" fmla="*/ 2334134 h 3433301"/>
              <a:gd name="connsiteX15" fmla="*/ 6849511 w 6849511"/>
              <a:gd name="connsiteY15" fmla="*/ 3003074 h 3433301"/>
              <a:gd name="connsiteX16" fmla="*/ 6419284 w 6849511"/>
              <a:gd name="connsiteY16" fmla="*/ 3433301 h 3433301"/>
              <a:gd name="connsiteX17" fmla="*/ 5693943 w 6849511"/>
              <a:gd name="connsiteY17" fmla="*/ 3433301 h 3433301"/>
              <a:gd name="connsiteX18" fmla="*/ 5208164 w 6849511"/>
              <a:gd name="connsiteY18" fmla="*/ 3433301 h 3433301"/>
              <a:gd name="connsiteX19" fmla="*/ 4422932 w 6849511"/>
              <a:gd name="connsiteY19" fmla="*/ 3433301 h 3433301"/>
              <a:gd name="connsiteX20" fmla="*/ 3757481 w 6849511"/>
              <a:gd name="connsiteY20" fmla="*/ 3433301 h 3433301"/>
              <a:gd name="connsiteX21" fmla="*/ 3151921 w 6849511"/>
              <a:gd name="connsiteY21" fmla="*/ 3433301 h 3433301"/>
              <a:gd name="connsiteX22" fmla="*/ 2426579 w 6849511"/>
              <a:gd name="connsiteY22" fmla="*/ 3433301 h 3433301"/>
              <a:gd name="connsiteX23" fmla="*/ 1761129 w 6849511"/>
              <a:gd name="connsiteY23" fmla="*/ 3433301 h 3433301"/>
              <a:gd name="connsiteX24" fmla="*/ 1155568 w 6849511"/>
              <a:gd name="connsiteY24" fmla="*/ 3433301 h 3433301"/>
              <a:gd name="connsiteX25" fmla="*/ 430227 w 6849511"/>
              <a:gd name="connsiteY25" fmla="*/ 3433301 h 3433301"/>
              <a:gd name="connsiteX26" fmla="*/ 0 w 6849511"/>
              <a:gd name="connsiteY26" fmla="*/ 3003074 h 3433301"/>
              <a:gd name="connsiteX27" fmla="*/ 0 w 6849511"/>
              <a:gd name="connsiteY27" fmla="*/ 2385591 h 3433301"/>
              <a:gd name="connsiteX28" fmla="*/ 0 w 6849511"/>
              <a:gd name="connsiteY28" fmla="*/ 1793836 h 3433301"/>
              <a:gd name="connsiteX29" fmla="*/ 0 w 6849511"/>
              <a:gd name="connsiteY29" fmla="*/ 1227810 h 3433301"/>
              <a:gd name="connsiteX30" fmla="*/ 0 w 6849511"/>
              <a:gd name="connsiteY30" fmla="*/ 430227 h 343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849511" h="3433301" fill="none" extrusionOk="0">
                <a:moveTo>
                  <a:pt x="0" y="430227"/>
                </a:moveTo>
                <a:cubicBezTo>
                  <a:pt x="13420" y="193958"/>
                  <a:pt x="211073" y="-50747"/>
                  <a:pt x="430227" y="0"/>
                </a:cubicBezTo>
                <a:cubicBezTo>
                  <a:pt x="660861" y="-12878"/>
                  <a:pt x="816578" y="9446"/>
                  <a:pt x="1095678" y="0"/>
                </a:cubicBezTo>
                <a:cubicBezTo>
                  <a:pt x="1374778" y="-9446"/>
                  <a:pt x="1526839" y="35424"/>
                  <a:pt x="1880910" y="0"/>
                </a:cubicBezTo>
                <a:cubicBezTo>
                  <a:pt x="2234981" y="-35424"/>
                  <a:pt x="2221396" y="-2132"/>
                  <a:pt x="2366689" y="0"/>
                </a:cubicBezTo>
                <a:cubicBezTo>
                  <a:pt x="2511982" y="2132"/>
                  <a:pt x="2620312" y="4874"/>
                  <a:pt x="2852468" y="0"/>
                </a:cubicBezTo>
                <a:cubicBezTo>
                  <a:pt x="3084624" y="-4874"/>
                  <a:pt x="3238961" y="14123"/>
                  <a:pt x="3338247" y="0"/>
                </a:cubicBezTo>
                <a:cubicBezTo>
                  <a:pt x="3437533" y="-14123"/>
                  <a:pt x="3764202" y="12625"/>
                  <a:pt x="4003698" y="0"/>
                </a:cubicBezTo>
                <a:cubicBezTo>
                  <a:pt x="4243194" y="-12625"/>
                  <a:pt x="4516119" y="30050"/>
                  <a:pt x="4669148" y="0"/>
                </a:cubicBezTo>
                <a:cubicBezTo>
                  <a:pt x="4822177" y="-30050"/>
                  <a:pt x="5183970" y="33002"/>
                  <a:pt x="5334599" y="0"/>
                </a:cubicBezTo>
                <a:cubicBezTo>
                  <a:pt x="5485228" y="-33002"/>
                  <a:pt x="6143589" y="8304"/>
                  <a:pt x="6419284" y="0"/>
                </a:cubicBezTo>
                <a:cubicBezTo>
                  <a:pt x="6683990" y="32139"/>
                  <a:pt x="6800418" y="215880"/>
                  <a:pt x="6849511" y="430227"/>
                </a:cubicBezTo>
                <a:cubicBezTo>
                  <a:pt x="6850206" y="568179"/>
                  <a:pt x="6859924" y="797184"/>
                  <a:pt x="6849511" y="1073439"/>
                </a:cubicBezTo>
                <a:cubicBezTo>
                  <a:pt x="6839098" y="1349694"/>
                  <a:pt x="6878115" y="1414904"/>
                  <a:pt x="6849511" y="1716651"/>
                </a:cubicBezTo>
                <a:cubicBezTo>
                  <a:pt x="6820907" y="2018398"/>
                  <a:pt x="6866400" y="2179462"/>
                  <a:pt x="6849511" y="2334134"/>
                </a:cubicBezTo>
                <a:cubicBezTo>
                  <a:pt x="6832622" y="2488806"/>
                  <a:pt x="6862802" y="2702990"/>
                  <a:pt x="6849511" y="3003074"/>
                </a:cubicBezTo>
                <a:cubicBezTo>
                  <a:pt x="6883215" y="3214871"/>
                  <a:pt x="6623104" y="3385774"/>
                  <a:pt x="6419284" y="3433301"/>
                </a:cubicBezTo>
                <a:cubicBezTo>
                  <a:pt x="6081826" y="3419078"/>
                  <a:pt x="6042440" y="3414096"/>
                  <a:pt x="5693943" y="3433301"/>
                </a:cubicBezTo>
                <a:cubicBezTo>
                  <a:pt x="5345446" y="3452506"/>
                  <a:pt x="5329412" y="3431595"/>
                  <a:pt x="5208164" y="3433301"/>
                </a:cubicBezTo>
                <a:cubicBezTo>
                  <a:pt x="5086916" y="3435007"/>
                  <a:pt x="4593574" y="3428474"/>
                  <a:pt x="4422932" y="3433301"/>
                </a:cubicBezTo>
                <a:cubicBezTo>
                  <a:pt x="4252290" y="3438128"/>
                  <a:pt x="3896925" y="3443663"/>
                  <a:pt x="3757481" y="3433301"/>
                </a:cubicBezTo>
                <a:cubicBezTo>
                  <a:pt x="3618037" y="3422939"/>
                  <a:pt x="3411693" y="3414773"/>
                  <a:pt x="3151921" y="3433301"/>
                </a:cubicBezTo>
                <a:cubicBezTo>
                  <a:pt x="2892149" y="3451829"/>
                  <a:pt x="2739347" y="3406591"/>
                  <a:pt x="2426579" y="3433301"/>
                </a:cubicBezTo>
                <a:cubicBezTo>
                  <a:pt x="2113811" y="3460011"/>
                  <a:pt x="1896734" y="3409469"/>
                  <a:pt x="1761129" y="3433301"/>
                </a:cubicBezTo>
                <a:cubicBezTo>
                  <a:pt x="1625524" y="3457134"/>
                  <a:pt x="1425013" y="3411844"/>
                  <a:pt x="1155568" y="3433301"/>
                </a:cubicBezTo>
                <a:cubicBezTo>
                  <a:pt x="886123" y="3454758"/>
                  <a:pt x="736879" y="3405760"/>
                  <a:pt x="430227" y="3433301"/>
                </a:cubicBezTo>
                <a:cubicBezTo>
                  <a:pt x="210151" y="3387621"/>
                  <a:pt x="-46367" y="3268055"/>
                  <a:pt x="0" y="3003074"/>
                </a:cubicBezTo>
                <a:cubicBezTo>
                  <a:pt x="29678" y="2700797"/>
                  <a:pt x="-22663" y="2614960"/>
                  <a:pt x="0" y="2385591"/>
                </a:cubicBezTo>
                <a:cubicBezTo>
                  <a:pt x="22663" y="2156222"/>
                  <a:pt x="28579" y="1917722"/>
                  <a:pt x="0" y="1793836"/>
                </a:cubicBezTo>
                <a:cubicBezTo>
                  <a:pt x="-28579" y="1669951"/>
                  <a:pt x="-15548" y="1399814"/>
                  <a:pt x="0" y="1227810"/>
                </a:cubicBezTo>
                <a:cubicBezTo>
                  <a:pt x="15548" y="1055806"/>
                  <a:pt x="-9235" y="590122"/>
                  <a:pt x="0" y="430227"/>
                </a:cubicBezTo>
                <a:close/>
              </a:path>
              <a:path w="6849511" h="3433301" stroke="0" extrusionOk="0">
                <a:moveTo>
                  <a:pt x="0" y="430227"/>
                </a:moveTo>
                <a:cubicBezTo>
                  <a:pt x="1578" y="240867"/>
                  <a:pt x="214525" y="39143"/>
                  <a:pt x="430227" y="0"/>
                </a:cubicBezTo>
                <a:cubicBezTo>
                  <a:pt x="644863" y="-25823"/>
                  <a:pt x="990684" y="11253"/>
                  <a:pt x="1155568" y="0"/>
                </a:cubicBezTo>
                <a:cubicBezTo>
                  <a:pt x="1320452" y="-11253"/>
                  <a:pt x="1470114" y="1786"/>
                  <a:pt x="1701238" y="0"/>
                </a:cubicBezTo>
                <a:cubicBezTo>
                  <a:pt x="1932362" y="-1786"/>
                  <a:pt x="1997468" y="26197"/>
                  <a:pt x="2246908" y="0"/>
                </a:cubicBezTo>
                <a:cubicBezTo>
                  <a:pt x="2496348" y="-26197"/>
                  <a:pt x="2770982" y="-33545"/>
                  <a:pt x="2972249" y="0"/>
                </a:cubicBezTo>
                <a:cubicBezTo>
                  <a:pt x="3173516" y="33545"/>
                  <a:pt x="3284120" y="-5622"/>
                  <a:pt x="3577809" y="0"/>
                </a:cubicBezTo>
                <a:cubicBezTo>
                  <a:pt x="3871498" y="5622"/>
                  <a:pt x="4002044" y="972"/>
                  <a:pt x="4363041" y="0"/>
                </a:cubicBezTo>
                <a:cubicBezTo>
                  <a:pt x="4724038" y="-972"/>
                  <a:pt x="4845231" y="2168"/>
                  <a:pt x="5148273" y="0"/>
                </a:cubicBezTo>
                <a:cubicBezTo>
                  <a:pt x="5451315" y="-2168"/>
                  <a:pt x="5875544" y="16647"/>
                  <a:pt x="6419284" y="0"/>
                </a:cubicBezTo>
                <a:cubicBezTo>
                  <a:pt x="6643751" y="-5904"/>
                  <a:pt x="6812589" y="192295"/>
                  <a:pt x="6849511" y="430227"/>
                </a:cubicBezTo>
                <a:cubicBezTo>
                  <a:pt x="6835894" y="696529"/>
                  <a:pt x="6879174" y="820934"/>
                  <a:pt x="6849511" y="1073439"/>
                </a:cubicBezTo>
                <a:cubicBezTo>
                  <a:pt x="6819848" y="1325944"/>
                  <a:pt x="6824300" y="1539141"/>
                  <a:pt x="6849511" y="1716651"/>
                </a:cubicBezTo>
                <a:cubicBezTo>
                  <a:pt x="6874722" y="1894161"/>
                  <a:pt x="6861997" y="2129725"/>
                  <a:pt x="6849511" y="2359862"/>
                </a:cubicBezTo>
                <a:cubicBezTo>
                  <a:pt x="6837025" y="2589999"/>
                  <a:pt x="6876447" y="2688290"/>
                  <a:pt x="6849511" y="3003074"/>
                </a:cubicBezTo>
                <a:cubicBezTo>
                  <a:pt x="6880385" y="3231661"/>
                  <a:pt x="6659321" y="3474432"/>
                  <a:pt x="6419284" y="3433301"/>
                </a:cubicBezTo>
                <a:cubicBezTo>
                  <a:pt x="6057430" y="3400690"/>
                  <a:pt x="5833670" y="3414874"/>
                  <a:pt x="5634052" y="3433301"/>
                </a:cubicBezTo>
                <a:cubicBezTo>
                  <a:pt x="5434434" y="3451728"/>
                  <a:pt x="5254075" y="3426354"/>
                  <a:pt x="5028492" y="3433301"/>
                </a:cubicBezTo>
                <a:cubicBezTo>
                  <a:pt x="4802909" y="3440248"/>
                  <a:pt x="4470110" y="3396260"/>
                  <a:pt x="4243260" y="3433301"/>
                </a:cubicBezTo>
                <a:cubicBezTo>
                  <a:pt x="4016410" y="3470342"/>
                  <a:pt x="3844055" y="3450788"/>
                  <a:pt x="3517919" y="3433301"/>
                </a:cubicBezTo>
                <a:cubicBezTo>
                  <a:pt x="3191783" y="3415814"/>
                  <a:pt x="3180372" y="3461679"/>
                  <a:pt x="2912358" y="3433301"/>
                </a:cubicBezTo>
                <a:cubicBezTo>
                  <a:pt x="2644344" y="3404923"/>
                  <a:pt x="2498777" y="3430820"/>
                  <a:pt x="2366689" y="3433301"/>
                </a:cubicBezTo>
                <a:cubicBezTo>
                  <a:pt x="2234601" y="3435782"/>
                  <a:pt x="2010813" y="3406255"/>
                  <a:pt x="1821019" y="3433301"/>
                </a:cubicBezTo>
                <a:cubicBezTo>
                  <a:pt x="1631225" y="3460348"/>
                  <a:pt x="1299376" y="3429528"/>
                  <a:pt x="1035787" y="3433301"/>
                </a:cubicBezTo>
                <a:cubicBezTo>
                  <a:pt x="772198" y="3437074"/>
                  <a:pt x="563188" y="3453730"/>
                  <a:pt x="430227" y="3433301"/>
                </a:cubicBezTo>
                <a:cubicBezTo>
                  <a:pt x="190649" y="3426939"/>
                  <a:pt x="-17047" y="3278771"/>
                  <a:pt x="0" y="3003074"/>
                </a:cubicBezTo>
                <a:cubicBezTo>
                  <a:pt x="-25775" y="2748650"/>
                  <a:pt x="11838" y="2463954"/>
                  <a:pt x="0" y="2308405"/>
                </a:cubicBezTo>
                <a:cubicBezTo>
                  <a:pt x="-11838" y="2152856"/>
                  <a:pt x="-1737" y="1937759"/>
                  <a:pt x="0" y="1742379"/>
                </a:cubicBezTo>
                <a:cubicBezTo>
                  <a:pt x="1737" y="1546999"/>
                  <a:pt x="16714" y="1385389"/>
                  <a:pt x="0" y="1150624"/>
                </a:cubicBezTo>
                <a:cubicBezTo>
                  <a:pt x="-16714" y="915860"/>
                  <a:pt x="-7058" y="750806"/>
                  <a:pt x="0" y="430227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 ai lên rừng cọ</a:t>
            </a: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Giữa một buổi trưa hè</a:t>
            </a: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Gối đầu lên thảm cỏ</a:t>
            </a: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Nhìn trời xanh, lá che.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9737572-B7B0-457A-B75C-FC03A44173EE}"/>
              </a:ext>
            </a:extLst>
          </p:cNvPr>
          <p:cNvSpPr/>
          <p:nvPr/>
        </p:nvSpPr>
        <p:spPr>
          <a:xfrm>
            <a:off x="1446878" y="3604445"/>
            <a:ext cx="4713290" cy="49832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24B0932-CE2F-4D01-8ABB-C6C512139151}"/>
              </a:ext>
            </a:extLst>
          </p:cNvPr>
          <p:cNvSpPr/>
          <p:nvPr/>
        </p:nvSpPr>
        <p:spPr>
          <a:xfrm>
            <a:off x="1380203" y="4423595"/>
            <a:ext cx="5249197" cy="50083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44">
            <a:extLst>
              <a:ext uri="{FF2B5EF4-FFF2-40B4-BE49-F238E27FC236}">
                <a16:creationId xmlns="" xmlns:a16="http://schemas.microsoft.com/office/drawing/2014/main" id="{09B25C4C-00BB-4364-AA3F-9CAADEBAFDAF}"/>
              </a:ext>
            </a:extLst>
          </p:cNvPr>
          <p:cNvSpPr/>
          <p:nvPr/>
        </p:nvSpPr>
        <p:spPr>
          <a:xfrm>
            <a:off x="723899" y="5448300"/>
            <a:ext cx="9069805" cy="1243005"/>
          </a:xfrm>
          <a:custGeom>
            <a:avLst/>
            <a:gdLst>
              <a:gd name="connsiteX0" fmla="*/ 0 w 9069805"/>
              <a:gd name="connsiteY0" fmla="*/ 155761 h 1243005"/>
              <a:gd name="connsiteX1" fmla="*/ 155761 w 9069805"/>
              <a:gd name="connsiteY1" fmla="*/ 0 h 1243005"/>
              <a:gd name="connsiteX2" fmla="*/ 917058 w 9069805"/>
              <a:gd name="connsiteY2" fmla="*/ 0 h 1243005"/>
              <a:gd name="connsiteX3" fmla="*/ 1590772 w 9069805"/>
              <a:gd name="connsiteY3" fmla="*/ 0 h 1243005"/>
              <a:gd name="connsiteX4" fmla="*/ 2439652 w 9069805"/>
              <a:gd name="connsiteY4" fmla="*/ 0 h 1243005"/>
              <a:gd name="connsiteX5" fmla="*/ 3113366 w 9069805"/>
              <a:gd name="connsiteY5" fmla="*/ 0 h 1243005"/>
              <a:gd name="connsiteX6" fmla="*/ 3787080 w 9069805"/>
              <a:gd name="connsiteY6" fmla="*/ 0 h 1243005"/>
              <a:gd name="connsiteX7" fmla="*/ 4548377 w 9069805"/>
              <a:gd name="connsiteY7" fmla="*/ 0 h 1243005"/>
              <a:gd name="connsiteX8" fmla="*/ 5222091 w 9069805"/>
              <a:gd name="connsiteY8" fmla="*/ 0 h 1243005"/>
              <a:gd name="connsiteX9" fmla="*/ 5808222 w 9069805"/>
              <a:gd name="connsiteY9" fmla="*/ 0 h 1243005"/>
              <a:gd name="connsiteX10" fmla="*/ 6394353 w 9069805"/>
              <a:gd name="connsiteY10" fmla="*/ 0 h 1243005"/>
              <a:gd name="connsiteX11" fmla="*/ 6805319 w 9069805"/>
              <a:gd name="connsiteY11" fmla="*/ 0 h 1243005"/>
              <a:gd name="connsiteX12" fmla="*/ 7391450 w 9069805"/>
              <a:gd name="connsiteY12" fmla="*/ 0 h 1243005"/>
              <a:gd name="connsiteX13" fmla="*/ 7889999 w 9069805"/>
              <a:gd name="connsiteY13" fmla="*/ 0 h 1243005"/>
              <a:gd name="connsiteX14" fmla="*/ 8300964 w 9069805"/>
              <a:gd name="connsiteY14" fmla="*/ 0 h 1243005"/>
              <a:gd name="connsiteX15" fmla="*/ 8914044 w 9069805"/>
              <a:gd name="connsiteY15" fmla="*/ 0 h 1243005"/>
              <a:gd name="connsiteX16" fmla="*/ 9069805 w 9069805"/>
              <a:gd name="connsiteY16" fmla="*/ 155761 h 1243005"/>
              <a:gd name="connsiteX17" fmla="*/ 9069805 w 9069805"/>
              <a:gd name="connsiteY17" fmla="*/ 612188 h 1243005"/>
              <a:gd name="connsiteX18" fmla="*/ 9069805 w 9069805"/>
              <a:gd name="connsiteY18" fmla="*/ 1087244 h 1243005"/>
              <a:gd name="connsiteX19" fmla="*/ 8914044 w 9069805"/>
              <a:gd name="connsiteY19" fmla="*/ 1243005 h 1243005"/>
              <a:gd name="connsiteX20" fmla="*/ 8415496 w 9069805"/>
              <a:gd name="connsiteY20" fmla="*/ 1243005 h 1243005"/>
              <a:gd name="connsiteX21" fmla="*/ 7829364 w 9069805"/>
              <a:gd name="connsiteY21" fmla="*/ 1243005 h 1243005"/>
              <a:gd name="connsiteX22" fmla="*/ 7418399 w 9069805"/>
              <a:gd name="connsiteY22" fmla="*/ 1243005 h 1243005"/>
              <a:gd name="connsiteX23" fmla="*/ 6919850 w 9069805"/>
              <a:gd name="connsiteY23" fmla="*/ 1243005 h 1243005"/>
              <a:gd name="connsiteX24" fmla="*/ 6508885 w 9069805"/>
              <a:gd name="connsiteY24" fmla="*/ 1243005 h 1243005"/>
              <a:gd name="connsiteX25" fmla="*/ 5660005 w 9069805"/>
              <a:gd name="connsiteY25" fmla="*/ 1243005 h 1243005"/>
              <a:gd name="connsiteX26" fmla="*/ 5161457 w 9069805"/>
              <a:gd name="connsiteY26" fmla="*/ 1243005 h 1243005"/>
              <a:gd name="connsiteX27" fmla="*/ 4662908 w 9069805"/>
              <a:gd name="connsiteY27" fmla="*/ 1243005 h 1243005"/>
              <a:gd name="connsiteX28" fmla="*/ 3814028 w 9069805"/>
              <a:gd name="connsiteY28" fmla="*/ 1243005 h 1243005"/>
              <a:gd name="connsiteX29" fmla="*/ 3403063 w 9069805"/>
              <a:gd name="connsiteY29" fmla="*/ 1243005 h 1243005"/>
              <a:gd name="connsiteX30" fmla="*/ 2641766 w 9069805"/>
              <a:gd name="connsiteY30" fmla="*/ 1243005 h 1243005"/>
              <a:gd name="connsiteX31" fmla="*/ 1968052 w 9069805"/>
              <a:gd name="connsiteY31" fmla="*/ 1243005 h 1243005"/>
              <a:gd name="connsiteX32" fmla="*/ 1206755 w 9069805"/>
              <a:gd name="connsiteY32" fmla="*/ 1243005 h 1243005"/>
              <a:gd name="connsiteX33" fmla="*/ 155761 w 9069805"/>
              <a:gd name="connsiteY33" fmla="*/ 1243005 h 1243005"/>
              <a:gd name="connsiteX34" fmla="*/ 0 w 9069805"/>
              <a:gd name="connsiteY34" fmla="*/ 1087244 h 1243005"/>
              <a:gd name="connsiteX35" fmla="*/ 0 w 9069805"/>
              <a:gd name="connsiteY35" fmla="*/ 640132 h 1243005"/>
              <a:gd name="connsiteX36" fmla="*/ 0 w 9069805"/>
              <a:gd name="connsiteY36" fmla="*/ 155761 h 124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69805" h="1243005" fill="none" extrusionOk="0">
                <a:moveTo>
                  <a:pt x="0" y="155761"/>
                </a:moveTo>
                <a:cubicBezTo>
                  <a:pt x="15934" y="69873"/>
                  <a:pt x="71123" y="2445"/>
                  <a:pt x="155761" y="0"/>
                </a:cubicBezTo>
                <a:cubicBezTo>
                  <a:pt x="385930" y="31402"/>
                  <a:pt x="621001" y="-1070"/>
                  <a:pt x="917058" y="0"/>
                </a:cubicBezTo>
                <a:cubicBezTo>
                  <a:pt x="1213115" y="1070"/>
                  <a:pt x="1261870" y="-1763"/>
                  <a:pt x="1590772" y="0"/>
                </a:cubicBezTo>
                <a:cubicBezTo>
                  <a:pt x="1919674" y="1763"/>
                  <a:pt x="2085013" y="-24849"/>
                  <a:pt x="2439652" y="0"/>
                </a:cubicBezTo>
                <a:cubicBezTo>
                  <a:pt x="2794291" y="24849"/>
                  <a:pt x="2886277" y="16668"/>
                  <a:pt x="3113366" y="0"/>
                </a:cubicBezTo>
                <a:cubicBezTo>
                  <a:pt x="3340455" y="-16668"/>
                  <a:pt x="3572924" y="32863"/>
                  <a:pt x="3787080" y="0"/>
                </a:cubicBezTo>
                <a:cubicBezTo>
                  <a:pt x="4001236" y="-32863"/>
                  <a:pt x="4301121" y="27449"/>
                  <a:pt x="4548377" y="0"/>
                </a:cubicBezTo>
                <a:cubicBezTo>
                  <a:pt x="4795633" y="-27449"/>
                  <a:pt x="4886664" y="-18412"/>
                  <a:pt x="5222091" y="0"/>
                </a:cubicBezTo>
                <a:cubicBezTo>
                  <a:pt x="5557518" y="18412"/>
                  <a:pt x="5518022" y="22282"/>
                  <a:pt x="5808222" y="0"/>
                </a:cubicBezTo>
                <a:cubicBezTo>
                  <a:pt x="6098422" y="-22282"/>
                  <a:pt x="6266245" y="3843"/>
                  <a:pt x="6394353" y="0"/>
                </a:cubicBezTo>
                <a:cubicBezTo>
                  <a:pt x="6522461" y="-3843"/>
                  <a:pt x="6692411" y="-16467"/>
                  <a:pt x="6805319" y="0"/>
                </a:cubicBezTo>
                <a:cubicBezTo>
                  <a:pt x="6918227" y="16467"/>
                  <a:pt x="7212560" y="16845"/>
                  <a:pt x="7391450" y="0"/>
                </a:cubicBezTo>
                <a:cubicBezTo>
                  <a:pt x="7570340" y="-16845"/>
                  <a:pt x="7682381" y="1492"/>
                  <a:pt x="7889999" y="0"/>
                </a:cubicBezTo>
                <a:cubicBezTo>
                  <a:pt x="8097617" y="-1492"/>
                  <a:pt x="8129830" y="8665"/>
                  <a:pt x="8300964" y="0"/>
                </a:cubicBezTo>
                <a:cubicBezTo>
                  <a:pt x="8472099" y="-8665"/>
                  <a:pt x="8767730" y="-20132"/>
                  <a:pt x="8914044" y="0"/>
                </a:cubicBezTo>
                <a:cubicBezTo>
                  <a:pt x="8990955" y="775"/>
                  <a:pt x="9086199" y="73249"/>
                  <a:pt x="9069805" y="155761"/>
                </a:cubicBezTo>
                <a:cubicBezTo>
                  <a:pt x="9089308" y="257151"/>
                  <a:pt x="9069886" y="482363"/>
                  <a:pt x="9069805" y="612188"/>
                </a:cubicBezTo>
                <a:cubicBezTo>
                  <a:pt x="9069724" y="742013"/>
                  <a:pt x="9073822" y="956196"/>
                  <a:pt x="9069805" y="1087244"/>
                </a:cubicBezTo>
                <a:cubicBezTo>
                  <a:pt x="9069155" y="1178204"/>
                  <a:pt x="9013738" y="1245894"/>
                  <a:pt x="8914044" y="1243005"/>
                </a:cubicBezTo>
                <a:cubicBezTo>
                  <a:pt x="8706514" y="1263770"/>
                  <a:pt x="8652291" y="1245923"/>
                  <a:pt x="8415496" y="1243005"/>
                </a:cubicBezTo>
                <a:cubicBezTo>
                  <a:pt x="8178701" y="1240087"/>
                  <a:pt x="8116456" y="1257089"/>
                  <a:pt x="7829364" y="1243005"/>
                </a:cubicBezTo>
                <a:cubicBezTo>
                  <a:pt x="7542272" y="1228921"/>
                  <a:pt x="7605322" y="1228073"/>
                  <a:pt x="7418399" y="1243005"/>
                </a:cubicBezTo>
                <a:cubicBezTo>
                  <a:pt x="7231476" y="1257937"/>
                  <a:pt x="7072916" y="1239252"/>
                  <a:pt x="6919850" y="1243005"/>
                </a:cubicBezTo>
                <a:cubicBezTo>
                  <a:pt x="6766784" y="1246758"/>
                  <a:pt x="6616214" y="1247912"/>
                  <a:pt x="6508885" y="1243005"/>
                </a:cubicBezTo>
                <a:cubicBezTo>
                  <a:pt x="6401556" y="1238098"/>
                  <a:pt x="5891987" y="1266354"/>
                  <a:pt x="5660005" y="1243005"/>
                </a:cubicBezTo>
                <a:cubicBezTo>
                  <a:pt x="5428023" y="1219656"/>
                  <a:pt x="5369350" y="1256948"/>
                  <a:pt x="5161457" y="1243005"/>
                </a:cubicBezTo>
                <a:cubicBezTo>
                  <a:pt x="4953564" y="1229062"/>
                  <a:pt x="4892639" y="1239140"/>
                  <a:pt x="4662908" y="1243005"/>
                </a:cubicBezTo>
                <a:cubicBezTo>
                  <a:pt x="4433177" y="1246870"/>
                  <a:pt x="4068737" y="1271136"/>
                  <a:pt x="3814028" y="1243005"/>
                </a:cubicBezTo>
                <a:cubicBezTo>
                  <a:pt x="3559319" y="1214874"/>
                  <a:pt x="3597186" y="1232038"/>
                  <a:pt x="3403063" y="1243005"/>
                </a:cubicBezTo>
                <a:cubicBezTo>
                  <a:pt x="3208941" y="1253972"/>
                  <a:pt x="2965308" y="1261473"/>
                  <a:pt x="2641766" y="1243005"/>
                </a:cubicBezTo>
                <a:cubicBezTo>
                  <a:pt x="2318224" y="1224537"/>
                  <a:pt x="2294257" y="1253839"/>
                  <a:pt x="1968052" y="1243005"/>
                </a:cubicBezTo>
                <a:cubicBezTo>
                  <a:pt x="1641847" y="1232171"/>
                  <a:pt x="1482141" y="1271650"/>
                  <a:pt x="1206755" y="1243005"/>
                </a:cubicBezTo>
                <a:cubicBezTo>
                  <a:pt x="931369" y="1214360"/>
                  <a:pt x="438208" y="1274698"/>
                  <a:pt x="155761" y="1243005"/>
                </a:cubicBezTo>
                <a:cubicBezTo>
                  <a:pt x="71741" y="1257277"/>
                  <a:pt x="-7854" y="1172014"/>
                  <a:pt x="0" y="1087244"/>
                </a:cubicBezTo>
                <a:cubicBezTo>
                  <a:pt x="21540" y="989489"/>
                  <a:pt x="-8631" y="770602"/>
                  <a:pt x="0" y="640132"/>
                </a:cubicBezTo>
                <a:cubicBezTo>
                  <a:pt x="8631" y="509662"/>
                  <a:pt x="23412" y="312883"/>
                  <a:pt x="0" y="155761"/>
                </a:cubicBezTo>
                <a:close/>
              </a:path>
              <a:path w="9069805" h="1243005" stroke="0" extrusionOk="0">
                <a:moveTo>
                  <a:pt x="0" y="155761"/>
                </a:moveTo>
                <a:cubicBezTo>
                  <a:pt x="309" y="79200"/>
                  <a:pt x="79432" y="17323"/>
                  <a:pt x="155761" y="0"/>
                </a:cubicBezTo>
                <a:cubicBezTo>
                  <a:pt x="485149" y="15474"/>
                  <a:pt x="610105" y="6514"/>
                  <a:pt x="917058" y="0"/>
                </a:cubicBezTo>
                <a:cubicBezTo>
                  <a:pt x="1224011" y="-6514"/>
                  <a:pt x="1228308" y="-20668"/>
                  <a:pt x="1415606" y="0"/>
                </a:cubicBezTo>
                <a:cubicBezTo>
                  <a:pt x="1602904" y="20668"/>
                  <a:pt x="1785979" y="6893"/>
                  <a:pt x="1914155" y="0"/>
                </a:cubicBezTo>
                <a:cubicBezTo>
                  <a:pt x="2042331" y="-6893"/>
                  <a:pt x="2429942" y="26167"/>
                  <a:pt x="2675452" y="0"/>
                </a:cubicBezTo>
                <a:cubicBezTo>
                  <a:pt x="2920962" y="-26167"/>
                  <a:pt x="3049735" y="-27978"/>
                  <a:pt x="3261583" y="0"/>
                </a:cubicBezTo>
                <a:cubicBezTo>
                  <a:pt x="3473431" y="27978"/>
                  <a:pt x="3936490" y="10346"/>
                  <a:pt x="4110463" y="0"/>
                </a:cubicBezTo>
                <a:cubicBezTo>
                  <a:pt x="4284436" y="-10346"/>
                  <a:pt x="4588602" y="16771"/>
                  <a:pt x="4959342" y="0"/>
                </a:cubicBezTo>
                <a:cubicBezTo>
                  <a:pt x="5330082" y="-16771"/>
                  <a:pt x="5531279" y="13498"/>
                  <a:pt x="5720639" y="0"/>
                </a:cubicBezTo>
                <a:cubicBezTo>
                  <a:pt x="5909999" y="-13498"/>
                  <a:pt x="6039973" y="-6056"/>
                  <a:pt x="6219188" y="0"/>
                </a:cubicBezTo>
                <a:cubicBezTo>
                  <a:pt x="6398403" y="6056"/>
                  <a:pt x="6505404" y="16250"/>
                  <a:pt x="6630153" y="0"/>
                </a:cubicBezTo>
                <a:cubicBezTo>
                  <a:pt x="6754903" y="-16250"/>
                  <a:pt x="7231022" y="-31101"/>
                  <a:pt x="7479033" y="0"/>
                </a:cubicBezTo>
                <a:cubicBezTo>
                  <a:pt x="7727044" y="31101"/>
                  <a:pt x="7818271" y="-27060"/>
                  <a:pt x="8152747" y="0"/>
                </a:cubicBezTo>
                <a:cubicBezTo>
                  <a:pt x="8487223" y="27060"/>
                  <a:pt x="8736133" y="25357"/>
                  <a:pt x="8914044" y="0"/>
                </a:cubicBezTo>
                <a:cubicBezTo>
                  <a:pt x="9013645" y="1678"/>
                  <a:pt x="9070480" y="73175"/>
                  <a:pt x="9069805" y="155761"/>
                </a:cubicBezTo>
                <a:cubicBezTo>
                  <a:pt x="9064680" y="288568"/>
                  <a:pt x="9086968" y="467125"/>
                  <a:pt x="9069805" y="630817"/>
                </a:cubicBezTo>
                <a:cubicBezTo>
                  <a:pt x="9052642" y="794509"/>
                  <a:pt x="9070342" y="980099"/>
                  <a:pt x="9069805" y="1087244"/>
                </a:cubicBezTo>
                <a:cubicBezTo>
                  <a:pt x="9059835" y="1169223"/>
                  <a:pt x="8997984" y="1262810"/>
                  <a:pt x="8914044" y="1243005"/>
                </a:cubicBezTo>
                <a:cubicBezTo>
                  <a:pt x="8712429" y="1240271"/>
                  <a:pt x="8507465" y="1271852"/>
                  <a:pt x="8240330" y="1243005"/>
                </a:cubicBezTo>
                <a:cubicBezTo>
                  <a:pt x="7973195" y="1214158"/>
                  <a:pt x="7877666" y="1263787"/>
                  <a:pt x="7654199" y="1243005"/>
                </a:cubicBezTo>
                <a:cubicBezTo>
                  <a:pt x="7430732" y="1222223"/>
                  <a:pt x="7307593" y="1235513"/>
                  <a:pt x="7155650" y="1243005"/>
                </a:cubicBezTo>
                <a:cubicBezTo>
                  <a:pt x="7003707" y="1250497"/>
                  <a:pt x="6849092" y="1236024"/>
                  <a:pt x="6657102" y="1243005"/>
                </a:cubicBezTo>
                <a:cubicBezTo>
                  <a:pt x="6465112" y="1249986"/>
                  <a:pt x="6089702" y="1248923"/>
                  <a:pt x="5808222" y="1243005"/>
                </a:cubicBezTo>
                <a:cubicBezTo>
                  <a:pt x="5526742" y="1237087"/>
                  <a:pt x="5450199" y="1263992"/>
                  <a:pt x="5222091" y="1243005"/>
                </a:cubicBezTo>
                <a:cubicBezTo>
                  <a:pt x="4993983" y="1222018"/>
                  <a:pt x="4582165" y="1255983"/>
                  <a:pt x="4373211" y="1243005"/>
                </a:cubicBezTo>
                <a:cubicBezTo>
                  <a:pt x="4164257" y="1230027"/>
                  <a:pt x="3941324" y="1206261"/>
                  <a:pt x="3524331" y="1243005"/>
                </a:cubicBezTo>
                <a:cubicBezTo>
                  <a:pt x="3107338" y="1279749"/>
                  <a:pt x="3120214" y="1221249"/>
                  <a:pt x="2938200" y="1243005"/>
                </a:cubicBezTo>
                <a:cubicBezTo>
                  <a:pt x="2756186" y="1264761"/>
                  <a:pt x="2618669" y="1231218"/>
                  <a:pt x="2527235" y="1243005"/>
                </a:cubicBezTo>
                <a:cubicBezTo>
                  <a:pt x="2435801" y="1254792"/>
                  <a:pt x="2159443" y="1247270"/>
                  <a:pt x="2028686" y="1243005"/>
                </a:cubicBezTo>
                <a:cubicBezTo>
                  <a:pt x="1897929" y="1238740"/>
                  <a:pt x="1705726" y="1246014"/>
                  <a:pt x="1530138" y="1243005"/>
                </a:cubicBezTo>
                <a:cubicBezTo>
                  <a:pt x="1354550" y="1239996"/>
                  <a:pt x="1073810" y="1265158"/>
                  <a:pt x="768841" y="1243005"/>
                </a:cubicBezTo>
                <a:cubicBezTo>
                  <a:pt x="463872" y="1220852"/>
                  <a:pt x="407895" y="1250284"/>
                  <a:pt x="155761" y="1243005"/>
                </a:cubicBezTo>
                <a:cubicBezTo>
                  <a:pt x="76015" y="1242489"/>
                  <a:pt x="-6505" y="1160647"/>
                  <a:pt x="0" y="1087244"/>
                </a:cubicBezTo>
                <a:cubicBezTo>
                  <a:pt x="-8545" y="911623"/>
                  <a:pt x="-12637" y="803786"/>
                  <a:pt x="0" y="630817"/>
                </a:cubicBezTo>
                <a:cubicBezTo>
                  <a:pt x="12637" y="457848"/>
                  <a:pt x="-474" y="267313"/>
                  <a:pt x="0" y="155761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Buổi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rừng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cọ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rất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gối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nhìn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0224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=""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11591065" cy="1622405"/>
            <a:chOff x="86318" y="1493403"/>
            <a:chExt cx="11591065" cy="162240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315624" y="1859800"/>
              <a:ext cx="11361759" cy="1256008"/>
            </a:xfrm>
            <a:custGeom>
              <a:avLst/>
              <a:gdLst>
                <a:gd name="connsiteX0" fmla="*/ 0 w 11361759"/>
                <a:gd name="connsiteY0" fmla="*/ 306730 h 1256008"/>
                <a:gd name="connsiteX1" fmla="*/ 306730 w 11361759"/>
                <a:gd name="connsiteY1" fmla="*/ 0 h 1256008"/>
                <a:gd name="connsiteX2" fmla="*/ 11055029 w 11361759"/>
                <a:gd name="connsiteY2" fmla="*/ 0 h 1256008"/>
                <a:gd name="connsiteX3" fmla="*/ 11361759 w 11361759"/>
                <a:gd name="connsiteY3" fmla="*/ 306730 h 1256008"/>
                <a:gd name="connsiteX4" fmla="*/ 11361759 w 11361759"/>
                <a:gd name="connsiteY4" fmla="*/ 949278 h 1256008"/>
                <a:gd name="connsiteX5" fmla="*/ 11055029 w 11361759"/>
                <a:gd name="connsiteY5" fmla="*/ 1256008 h 1256008"/>
                <a:gd name="connsiteX6" fmla="*/ 306730 w 11361759"/>
                <a:gd name="connsiteY6" fmla="*/ 1256008 h 1256008"/>
                <a:gd name="connsiteX7" fmla="*/ 0 w 11361759"/>
                <a:gd name="connsiteY7" fmla="*/ 949278 h 1256008"/>
                <a:gd name="connsiteX8" fmla="*/ 0 w 11361759"/>
                <a:gd name="connsiteY8" fmla="*/ 306730 h 125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1256008" fill="none" extrusionOk="0">
                  <a:moveTo>
                    <a:pt x="0" y="306730"/>
                  </a:moveTo>
                  <a:cubicBezTo>
                    <a:pt x="-4572" y="153349"/>
                    <a:pt x="128292" y="-6072"/>
                    <a:pt x="306730" y="0"/>
                  </a:cubicBezTo>
                  <a:cubicBezTo>
                    <a:pt x="3445287" y="-35273"/>
                    <a:pt x="6716408" y="-144294"/>
                    <a:pt x="11055029" y="0"/>
                  </a:cubicBezTo>
                  <a:cubicBezTo>
                    <a:pt x="11233877" y="2875"/>
                    <a:pt x="11353493" y="130358"/>
                    <a:pt x="11361759" y="306730"/>
                  </a:cubicBezTo>
                  <a:cubicBezTo>
                    <a:pt x="11304557" y="460663"/>
                    <a:pt x="11341946" y="787164"/>
                    <a:pt x="11361759" y="949278"/>
                  </a:cubicBezTo>
                  <a:cubicBezTo>
                    <a:pt x="11379505" y="1105261"/>
                    <a:pt x="11228241" y="1251878"/>
                    <a:pt x="11055029" y="1256008"/>
                  </a:cubicBezTo>
                  <a:cubicBezTo>
                    <a:pt x="8331090" y="1333533"/>
                    <a:pt x="3700185" y="1212305"/>
                    <a:pt x="306730" y="1256008"/>
                  </a:cubicBezTo>
                  <a:cubicBezTo>
                    <a:pt x="125428" y="1252711"/>
                    <a:pt x="-26051" y="1118324"/>
                    <a:pt x="0" y="949278"/>
                  </a:cubicBezTo>
                  <a:cubicBezTo>
                    <a:pt x="-28124" y="714479"/>
                    <a:pt x="-19105" y="446398"/>
                    <a:pt x="0" y="306730"/>
                  </a:cubicBezTo>
                  <a:close/>
                </a:path>
                <a:path w="11361759" h="1256008" stroke="0" extrusionOk="0">
                  <a:moveTo>
                    <a:pt x="0" y="306730"/>
                  </a:moveTo>
                  <a:cubicBezTo>
                    <a:pt x="-6826" y="113742"/>
                    <a:pt x="117668" y="15923"/>
                    <a:pt x="306730" y="0"/>
                  </a:cubicBezTo>
                  <a:cubicBezTo>
                    <a:pt x="2056398" y="-95379"/>
                    <a:pt x="6753374" y="58096"/>
                    <a:pt x="11055029" y="0"/>
                  </a:cubicBezTo>
                  <a:cubicBezTo>
                    <a:pt x="11199249" y="-17727"/>
                    <a:pt x="11340743" y="122224"/>
                    <a:pt x="11361759" y="306730"/>
                  </a:cubicBezTo>
                  <a:cubicBezTo>
                    <a:pt x="11407893" y="527892"/>
                    <a:pt x="11413062" y="798434"/>
                    <a:pt x="11361759" y="949278"/>
                  </a:cubicBezTo>
                  <a:cubicBezTo>
                    <a:pt x="11381276" y="1095481"/>
                    <a:pt x="11208853" y="1240490"/>
                    <a:pt x="11055029" y="1256008"/>
                  </a:cubicBezTo>
                  <a:cubicBezTo>
                    <a:pt x="9577202" y="1196102"/>
                    <a:pt x="5576936" y="1338522"/>
                    <a:pt x="306730" y="1256008"/>
                  </a:cubicBezTo>
                  <a:cubicBezTo>
                    <a:pt x="129312" y="1257990"/>
                    <a:pt x="-21665" y="1140668"/>
                    <a:pt x="0" y="949278"/>
                  </a:cubicBezTo>
                  <a:cubicBezTo>
                    <a:pt x="-54112" y="807555"/>
                    <a:pt x="-19569" y="432966"/>
                    <a:pt x="0" y="30673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3. Tìm những câu thơ nói về vẻ đẹp của hoa cọ và lá cọ. Vì sao lá cọ được gọi là “mặt trời xanh”?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994401" cy="994401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F498AB45-FC9E-4AC4-3AE6-329F45D1E7F1}"/>
              </a:ext>
            </a:extLst>
          </p:cNvPr>
          <p:cNvSpPr/>
          <p:nvPr/>
        </p:nvSpPr>
        <p:spPr>
          <a:xfrm>
            <a:off x="192537" y="2104514"/>
            <a:ext cx="5608188" cy="4576321"/>
          </a:xfrm>
          <a:custGeom>
            <a:avLst/>
            <a:gdLst>
              <a:gd name="connsiteX0" fmla="*/ 0 w 5608188"/>
              <a:gd name="connsiteY0" fmla="*/ 573459 h 4576321"/>
              <a:gd name="connsiteX1" fmla="*/ 573459 w 5608188"/>
              <a:gd name="connsiteY1" fmla="*/ 0 h 4576321"/>
              <a:gd name="connsiteX2" fmla="*/ 1076945 w 5608188"/>
              <a:gd name="connsiteY2" fmla="*/ 0 h 4576321"/>
              <a:gd name="connsiteX3" fmla="*/ 1625044 w 5608188"/>
              <a:gd name="connsiteY3" fmla="*/ 0 h 4576321"/>
              <a:gd name="connsiteX4" fmla="*/ 2351594 w 5608188"/>
              <a:gd name="connsiteY4" fmla="*/ 0 h 4576321"/>
              <a:gd name="connsiteX5" fmla="*/ 2855080 w 5608188"/>
              <a:gd name="connsiteY5" fmla="*/ 0 h 4576321"/>
              <a:gd name="connsiteX6" fmla="*/ 3358566 w 5608188"/>
              <a:gd name="connsiteY6" fmla="*/ 0 h 4576321"/>
              <a:gd name="connsiteX7" fmla="*/ 3862052 w 5608188"/>
              <a:gd name="connsiteY7" fmla="*/ 0 h 4576321"/>
              <a:gd name="connsiteX8" fmla="*/ 5034729 w 5608188"/>
              <a:gd name="connsiteY8" fmla="*/ 0 h 4576321"/>
              <a:gd name="connsiteX9" fmla="*/ 5608188 w 5608188"/>
              <a:gd name="connsiteY9" fmla="*/ 573459 h 4576321"/>
              <a:gd name="connsiteX10" fmla="*/ 5608188 w 5608188"/>
              <a:gd name="connsiteY10" fmla="*/ 1259340 h 4576321"/>
              <a:gd name="connsiteX11" fmla="*/ 5608188 w 5608188"/>
              <a:gd name="connsiteY11" fmla="*/ 1945220 h 4576321"/>
              <a:gd name="connsiteX12" fmla="*/ 5608188 w 5608188"/>
              <a:gd name="connsiteY12" fmla="*/ 2631101 h 4576321"/>
              <a:gd name="connsiteX13" fmla="*/ 5608188 w 5608188"/>
              <a:gd name="connsiteY13" fmla="*/ 3351275 h 4576321"/>
              <a:gd name="connsiteX14" fmla="*/ 5608188 w 5608188"/>
              <a:gd name="connsiteY14" fmla="*/ 4002862 h 4576321"/>
              <a:gd name="connsiteX15" fmla="*/ 5034729 w 5608188"/>
              <a:gd name="connsiteY15" fmla="*/ 4576321 h 4576321"/>
              <a:gd name="connsiteX16" fmla="*/ 4352792 w 5608188"/>
              <a:gd name="connsiteY16" fmla="*/ 4576321 h 4576321"/>
              <a:gd name="connsiteX17" fmla="*/ 3760080 w 5608188"/>
              <a:gd name="connsiteY17" fmla="*/ 4576321 h 4576321"/>
              <a:gd name="connsiteX18" fmla="*/ 3211982 w 5608188"/>
              <a:gd name="connsiteY18" fmla="*/ 4576321 h 4576321"/>
              <a:gd name="connsiteX19" fmla="*/ 2708495 w 5608188"/>
              <a:gd name="connsiteY19" fmla="*/ 4576321 h 4576321"/>
              <a:gd name="connsiteX20" fmla="*/ 1981946 w 5608188"/>
              <a:gd name="connsiteY20" fmla="*/ 4576321 h 4576321"/>
              <a:gd name="connsiteX21" fmla="*/ 1344621 w 5608188"/>
              <a:gd name="connsiteY21" fmla="*/ 4576321 h 4576321"/>
              <a:gd name="connsiteX22" fmla="*/ 573459 w 5608188"/>
              <a:gd name="connsiteY22" fmla="*/ 4576321 h 4576321"/>
              <a:gd name="connsiteX23" fmla="*/ 0 w 5608188"/>
              <a:gd name="connsiteY23" fmla="*/ 4002862 h 4576321"/>
              <a:gd name="connsiteX24" fmla="*/ 0 w 5608188"/>
              <a:gd name="connsiteY24" fmla="*/ 3282687 h 4576321"/>
              <a:gd name="connsiteX25" fmla="*/ 0 w 5608188"/>
              <a:gd name="connsiteY25" fmla="*/ 2699689 h 4576321"/>
              <a:gd name="connsiteX26" fmla="*/ 0 w 5608188"/>
              <a:gd name="connsiteY26" fmla="*/ 2048102 h 4576321"/>
              <a:gd name="connsiteX27" fmla="*/ 0 w 5608188"/>
              <a:gd name="connsiteY27" fmla="*/ 1396516 h 4576321"/>
              <a:gd name="connsiteX28" fmla="*/ 0 w 5608188"/>
              <a:gd name="connsiteY28" fmla="*/ 573459 h 457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08188" h="4576321" fill="none" extrusionOk="0">
                <a:moveTo>
                  <a:pt x="0" y="573459"/>
                </a:moveTo>
                <a:cubicBezTo>
                  <a:pt x="-3722" y="287063"/>
                  <a:pt x="221009" y="-39561"/>
                  <a:pt x="573459" y="0"/>
                </a:cubicBezTo>
                <a:cubicBezTo>
                  <a:pt x="817474" y="-11999"/>
                  <a:pt x="863445" y="1133"/>
                  <a:pt x="1076945" y="0"/>
                </a:cubicBezTo>
                <a:cubicBezTo>
                  <a:pt x="1290445" y="-1133"/>
                  <a:pt x="1352987" y="-27344"/>
                  <a:pt x="1625044" y="0"/>
                </a:cubicBezTo>
                <a:cubicBezTo>
                  <a:pt x="1897101" y="27344"/>
                  <a:pt x="1991815" y="26179"/>
                  <a:pt x="2351594" y="0"/>
                </a:cubicBezTo>
                <a:cubicBezTo>
                  <a:pt x="2711373" y="-26179"/>
                  <a:pt x="2683117" y="-467"/>
                  <a:pt x="2855080" y="0"/>
                </a:cubicBezTo>
                <a:cubicBezTo>
                  <a:pt x="3027043" y="467"/>
                  <a:pt x="3247083" y="7046"/>
                  <a:pt x="3358566" y="0"/>
                </a:cubicBezTo>
                <a:cubicBezTo>
                  <a:pt x="3470049" y="-7046"/>
                  <a:pt x="3620772" y="20878"/>
                  <a:pt x="3862052" y="0"/>
                </a:cubicBezTo>
                <a:cubicBezTo>
                  <a:pt x="4103332" y="-20878"/>
                  <a:pt x="4609840" y="-55026"/>
                  <a:pt x="5034729" y="0"/>
                </a:cubicBezTo>
                <a:cubicBezTo>
                  <a:pt x="5388836" y="-22747"/>
                  <a:pt x="5657279" y="275244"/>
                  <a:pt x="5608188" y="573459"/>
                </a:cubicBezTo>
                <a:cubicBezTo>
                  <a:pt x="5630063" y="866688"/>
                  <a:pt x="5595460" y="976532"/>
                  <a:pt x="5608188" y="1259340"/>
                </a:cubicBezTo>
                <a:cubicBezTo>
                  <a:pt x="5620916" y="1542148"/>
                  <a:pt x="5606082" y="1795575"/>
                  <a:pt x="5608188" y="1945220"/>
                </a:cubicBezTo>
                <a:cubicBezTo>
                  <a:pt x="5610294" y="2094865"/>
                  <a:pt x="5584082" y="2338209"/>
                  <a:pt x="5608188" y="2631101"/>
                </a:cubicBezTo>
                <a:cubicBezTo>
                  <a:pt x="5632294" y="2923993"/>
                  <a:pt x="5578335" y="3021840"/>
                  <a:pt x="5608188" y="3351275"/>
                </a:cubicBezTo>
                <a:cubicBezTo>
                  <a:pt x="5638041" y="3680710"/>
                  <a:pt x="5639035" y="3730142"/>
                  <a:pt x="5608188" y="4002862"/>
                </a:cubicBezTo>
                <a:cubicBezTo>
                  <a:pt x="5545880" y="4329584"/>
                  <a:pt x="5364614" y="4575477"/>
                  <a:pt x="5034729" y="4576321"/>
                </a:cubicBezTo>
                <a:cubicBezTo>
                  <a:pt x="4887383" y="4609452"/>
                  <a:pt x="4544637" y="4577723"/>
                  <a:pt x="4352792" y="4576321"/>
                </a:cubicBezTo>
                <a:cubicBezTo>
                  <a:pt x="4160947" y="4574919"/>
                  <a:pt x="3970611" y="4586649"/>
                  <a:pt x="3760080" y="4576321"/>
                </a:cubicBezTo>
                <a:cubicBezTo>
                  <a:pt x="3549549" y="4565993"/>
                  <a:pt x="3448401" y="4568190"/>
                  <a:pt x="3211982" y="4576321"/>
                </a:cubicBezTo>
                <a:cubicBezTo>
                  <a:pt x="2975563" y="4584452"/>
                  <a:pt x="2860482" y="4562854"/>
                  <a:pt x="2708495" y="4576321"/>
                </a:cubicBezTo>
                <a:cubicBezTo>
                  <a:pt x="2556508" y="4589788"/>
                  <a:pt x="2159633" y="4594131"/>
                  <a:pt x="1981946" y="4576321"/>
                </a:cubicBezTo>
                <a:cubicBezTo>
                  <a:pt x="1804259" y="4558511"/>
                  <a:pt x="1590281" y="4584719"/>
                  <a:pt x="1344621" y="4576321"/>
                </a:cubicBezTo>
                <a:cubicBezTo>
                  <a:pt x="1098962" y="4567923"/>
                  <a:pt x="943004" y="4541572"/>
                  <a:pt x="573459" y="4576321"/>
                </a:cubicBezTo>
                <a:cubicBezTo>
                  <a:pt x="232433" y="4562034"/>
                  <a:pt x="1582" y="4360335"/>
                  <a:pt x="0" y="4002862"/>
                </a:cubicBezTo>
                <a:cubicBezTo>
                  <a:pt x="-32798" y="3826453"/>
                  <a:pt x="-105" y="3624013"/>
                  <a:pt x="0" y="3282687"/>
                </a:cubicBezTo>
                <a:cubicBezTo>
                  <a:pt x="105" y="2941361"/>
                  <a:pt x="1174" y="2865691"/>
                  <a:pt x="0" y="2699689"/>
                </a:cubicBezTo>
                <a:cubicBezTo>
                  <a:pt x="-1174" y="2533687"/>
                  <a:pt x="8177" y="2191785"/>
                  <a:pt x="0" y="2048102"/>
                </a:cubicBezTo>
                <a:cubicBezTo>
                  <a:pt x="-8177" y="1904419"/>
                  <a:pt x="2269" y="1582822"/>
                  <a:pt x="0" y="1396516"/>
                </a:cubicBezTo>
                <a:cubicBezTo>
                  <a:pt x="-2269" y="1210210"/>
                  <a:pt x="11476" y="949163"/>
                  <a:pt x="0" y="573459"/>
                </a:cubicBezTo>
                <a:close/>
              </a:path>
              <a:path w="5608188" h="4576321" stroke="0" extrusionOk="0">
                <a:moveTo>
                  <a:pt x="0" y="573459"/>
                </a:moveTo>
                <a:cubicBezTo>
                  <a:pt x="2410" y="330450"/>
                  <a:pt x="279640" y="40910"/>
                  <a:pt x="573459" y="0"/>
                </a:cubicBezTo>
                <a:cubicBezTo>
                  <a:pt x="725731" y="-12418"/>
                  <a:pt x="984624" y="-6215"/>
                  <a:pt x="1255396" y="0"/>
                </a:cubicBezTo>
                <a:cubicBezTo>
                  <a:pt x="1526168" y="6215"/>
                  <a:pt x="1579343" y="-7648"/>
                  <a:pt x="1803495" y="0"/>
                </a:cubicBezTo>
                <a:cubicBezTo>
                  <a:pt x="2027647" y="7648"/>
                  <a:pt x="2126331" y="9789"/>
                  <a:pt x="2351594" y="0"/>
                </a:cubicBezTo>
                <a:cubicBezTo>
                  <a:pt x="2576857" y="-9789"/>
                  <a:pt x="2736100" y="-3828"/>
                  <a:pt x="3033531" y="0"/>
                </a:cubicBezTo>
                <a:cubicBezTo>
                  <a:pt x="3330962" y="3828"/>
                  <a:pt x="3500540" y="-22838"/>
                  <a:pt x="3626242" y="0"/>
                </a:cubicBezTo>
                <a:cubicBezTo>
                  <a:pt x="3751944" y="22838"/>
                  <a:pt x="4133455" y="14333"/>
                  <a:pt x="4352792" y="0"/>
                </a:cubicBezTo>
                <a:cubicBezTo>
                  <a:pt x="4572129" y="-14333"/>
                  <a:pt x="4785240" y="-27451"/>
                  <a:pt x="5034729" y="0"/>
                </a:cubicBezTo>
                <a:cubicBezTo>
                  <a:pt x="5338363" y="6884"/>
                  <a:pt x="5639398" y="222197"/>
                  <a:pt x="5608188" y="573459"/>
                </a:cubicBezTo>
                <a:cubicBezTo>
                  <a:pt x="5593100" y="833146"/>
                  <a:pt x="5619789" y="946130"/>
                  <a:pt x="5608188" y="1190752"/>
                </a:cubicBezTo>
                <a:cubicBezTo>
                  <a:pt x="5596587" y="1435374"/>
                  <a:pt x="5598027" y="1578319"/>
                  <a:pt x="5608188" y="1945220"/>
                </a:cubicBezTo>
                <a:cubicBezTo>
                  <a:pt x="5618349" y="2312121"/>
                  <a:pt x="5617413" y="2396242"/>
                  <a:pt x="5608188" y="2631101"/>
                </a:cubicBezTo>
                <a:cubicBezTo>
                  <a:pt x="5598963" y="2865960"/>
                  <a:pt x="5618529" y="3173899"/>
                  <a:pt x="5608188" y="3316981"/>
                </a:cubicBezTo>
                <a:cubicBezTo>
                  <a:pt x="5597847" y="3460063"/>
                  <a:pt x="5603861" y="3799363"/>
                  <a:pt x="5608188" y="4002862"/>
                </a:cubicBezTo>
                <a:cubicBezTo>
                  <a:pt x="5632648" y="4312428"/>
                  <a:pt x="5353157" y="4605360"/>
                  <a:pt x="5034729" y="4576321"/>
                </a:cubicBezTo>
                <a:cubicBezTo>
                  <a:pt x="4886315" y="4588538"/>
                  <a:pt x="4646281" y="4563567"/>
                  <a:pt x="4308179" y="4576321"/>
                </a:cubicBezTo>
                <a:cubicBezTo>
                  <a:pt x="3970077" y="4589076"/>
                  <a:pt x="3965118" y="4593066"/>
                  <a:pt x="3715468" y="4576321"/>
                </a:cubicBezTo>
                <a:cubicBezTo>
                  <a:pt x="3465818" y="4559576"/>
                  <a:pt x="3319872" y="4554790"/>
                  <a:pt x="2988918" y="4576321"/>
                </a:cubicBezTo>
                <a:cubicBezTo>
                  <a:pt x="2657964" y="4597853"/>
                  <a:pt x="2592374" y="4555339"/>
                  <a:pt x="2306981" y="4576321"/>
                </a:cubicBezTo>
                <a:cubicBezTo>
                  <a:pt x="2021588" y="4597303"/>
                  <a:pt x="1973708" y="4588145"/>
                  <a:pt x="1714269" y="4576321"/>
                </a:cubicBezTo>
                <a:cubicBezTo>
                  <a:pt x="1454830" y="4564497"/>
                  <a:pt x="1403398" y="4570393"/>
                  <a:pt x="1166171" y="4576321"/>
                </a:cubicBezTo>
                <a:cubicBezTo>
                  <a:pt x="928944" y="4582249"/>
                  <a:pt x="736647" y="4582810"/>
                  <a:pt x="573459" y="4576321"/>
                </a:cubicBezTo>
                <a:cubicBezTo>
                  <a:pt x="285728" y="4543573"/>
                  <a:pt x="-17518" y="4369142"/>
                  <a:pt x="0" y="4002862"/>
                </a:cubicBezTo>
                <a:cubicBezTo>
                  <a:pt x="-18100" y="3782451"/>
                  <a:pt x="-30099" y="3570290"/>
                  <a:pt x="0" y="3248393"/>
                </a:cubicBezTo>
                <a:cubicBezTo>
                  <a:pt x="30099" y="2926496"/>
                  <a:pt x="-5351" y="2806773"/>
                  <a:pt x="0" y="2493925"/>
                </a:cubicBezTo>
                <a:cubicBezTo>
                  <a:pt x="5351" y="2181077"/>
                  <a:pt x="734" y="2069257"/>
                  <a:pt x="0" y="1842338"/>
                </a:cubicBezTo>
                <a:cubicBezTo>
                  <a:pt x="-734" y="1615419"/>
                  <a:pt x="17229" y="1403532"/>
                  <a:pt x="0" y="1259340"/>
                </a:cubicBezTo>
                <a:cubicBezTo>
                  <a:pt x="-17229" y="1115148"/>
                  <a:pt x="-17576" y="873089"/>
                  <a:pt x="0" y="57345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 ai biết gió ấm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Thổi đến tự khi nào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 khi rừng cọ nở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 vàng như hoa cau.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indent="457200" algn="just">
              <a:defRPr/>
            </a:pP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 có ai dậy sớm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Nhìn lên rừng cọ tươi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 xòe từng tia nắng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Giống hệt như mặt trời.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="" xmlns:a16="http://schemas.microsoft.com/office/drawing/2014/main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9829800" y="4061689"/>
            <a:ext cx="2362199" cy="280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7ECDA62-FFB4-48C9-89B5-9438164DAA58}"/>
              </a:ext>
            </a:extLst>
          </p:cNvPr>
          <p:cNvSpPr/>
          <p:nvPr/>
        </p:nvSpPr>
        <p:spPr>
          <a:xfrm>
            <a:off x="761078" y="3728270"/>
            <a:ext cx="4334797" cy="4722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D8D181F-A246-425A-8197-1FCF7ACFBA98}"/>
              </a:ext>
            </a:extLst>
          </p:cNvPr>
          <p:cNvSpPr/>
          <p:nvPr/>
        </p:nvSpPr>
        <p:spPr>
          <a:xfrm>
            <a:off x="799178" y="5661845"/>
            <a:ext cx="4334797" cy="4722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8F4EDBC-05CA-4603-915D-B6AE136F53C2}"/>
              </a:ext>
            </a:extLst>
          </p:cNvPr>
          <p:cNvSpPr/>
          <p:nvPr/>
        </p:nvSpPr>
        <p:spPr>
          <a:xfrm>
            <a:off x="780128" y="6176195"/>
            <a:ext cx="4501735" cy="44117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44">
            <a:extLst>
              <a:ext uri="{FF2B5EF4-FFF2-40B4-BE49-F238E27FC236}">
                <a16:creationId xmlns="" xmlns:a16="http://schemas.microsoft.com/office/drawing/2014/main" id="{DC0D3128-9611-4177-BAD1-D802445EF2B6}"/>
              </a:ext>
            </a:extLst>
          </p:cNvPr>
          <p:cNvSpPr/>
          <p:nvPr/>
        </p:nvSpPr>
        <p:spPr>
          <a:xfrm>
            <a:off x="5991225" y="2598821"/>
            <a:ext cx="5932070" cy="3201904"/>
          </a:xfrm>
          <a:custGeom>
            <a:avLst/>
            <a:gdLst>
              <a:gd name="connsiteX0" fmla="*/ 0 w 5932070"/>
              <a:gd name="connsiteY0" fmla="*/ 401231 h 3201904"/>
              <a:gd name="connsiteX1" fmla="*/ 401231 w 5932070"/>
              <a:gd name="connsiteY1" fmla="*/ 0 h 3201904"/>
              <a:gd name="connsiteX2" fmla="*/ 888544 w 5932070"/>
              <a:gd name="connsiteY2" fmla="*/ 0 h 3201904"/>
              <a:gd name="connsiteX3" fmla="*/ 1427153 w 5932070"/>
              <a:gd name="connsiteY3" fmla="*/ 0 h 3201904"/>
              <a:gd name="connsiteX4" fmla="*/ 2170946 w 5932070"/>
              <a:gd name="connsiteY4" fmla="*/ 0 h 3201904"/>
              <a:gd name="connsiteX5" fmla="*/ 2658259 w 5932070"/>
              <a:gd name="connsiteY5" fmla="*/ 0 h 3201904"/>
              <a:gd name="connsiteX6" fmla="*/ 3145571 w 5932070"/>
              <a:gd name="connsiteY6" fmla="*/ 0 h 3201904"/>
              <a:gd name="connsiteX7" fmla="*/ 3632884 w 5932070"/>
              <a:gd name="connsiteY7" fmla="*/ 0 h 3201904"/>
              <a:gd name="connsiteX8" fmla="*/ 4274085 w 5932070"/>
              <a:gd name="connsiteY8" fmla="*/ 0 h 3201904"/>
              <a:gd name="connsiteX9" fmla="*/ 4915286 w 5932070"/>
              <a:gd name="connsiteY9" fmla="*/ 0 h 3201904"/>
              <a:gd name="connsiteX10" fmla="*/ 5530839 w 5932070"/>
              <a:gd name="connsiteY10" fmla="*/ 0 h 3201904"/>
              <a:gd name="connsiteX11" fmla="*/ 5932070 w 5932070"/>
              <a:gd name="connsiteY11" fmla="*/ 401231 h 3201904"/>
              <a:gd name="connsiteX12" fmla="*/ 5932070 w 5932070"/>
              <a:gd name="connsiteY12" fmla="*/ 953103 h 3201904"/>
              <a:gd name="connsiteX13" fmla="*/ 5932070 w 5932070"/>
              <a:gd name="connsiteY13" fmla="*/ 1576958 h 3201904"/>
              <a:gd name="connsiteX14" fmla="*/ 5932070 w 5932070"/>
              <a:gd name="connsiteY14" fmla="*/ 2176818 h 3201904"/>
              <a:gd name="connsiteX15" fmla="*/ 5932070 w 5932070"/>
              <a:gd name="connsiteY15" fmla="*/ 2800673 h 3201904"/>
              <a:gd name="connsiteX16" fmla="*/ 5530839 w 5932070"/>
              <a:gd name="connsiteY16" fmla="*/ 3201904 h 3201904"/>
              <a:gd name="connsiteX17" fmla="*/ 4992230 w 5932070"/>
              <a:gd name="connsiteY17" fmla="*/ 3201904 h 3201904"/>
              <a:gd name="connsiteX18" fmla="*/ 4453621 w 5932070"/>
              <a:gd name="connsiteY18" fmla="*/ 3201904 h 3201904"/>
              <a:gd name="connsiteX19" fmla="*/ 3966309 w 5932070"/>
              <a:gd name="connsiteY19" fmla="*/ 3201904 h 3201904"/>
              <a:gd name="connsiteX20" fmla="*/ 3222515 w 5932070"/>
              <a:gd name="connsiteY20" fmla="*/ 3201904 h 3201904"/>
              <a:gd name="connsiteX21" fmla="*/ 2581314 w 5932070"/>
              <a:gd name="connsiteY21" fmla="*/ 3201904 h 3201904"/>
              <a:gd name="connsiteX22" fmla="*/ 1991409 w 5932070"/>
              <a:gd name="connsiteY22" fmla="*/ 3201904 h 3201904"/>
              <a:gd name="connsiteX23" fmla="*/ 1298912 w 5932070"/>
              <a:gd name="connsiteY23" fmla="*/ 3201904 h 3201904"/>
              <a:gd name="connsiteX24" fmla="*/ 401231 w 5932070"/>
              <a:gd name="connsiteY24" fmla="*/ 3201904 h 3201904"/>
              <a:gd name="connsiteX25" fmla="*/ 0 w 5932070"/>
              <a:gd name="connsiteY25" fmla="*/ 2800673 h 3201904"/>
              <a:gd name="connsiteX26" fmla="*/ 0 w 5932070"/>
              <a:gd name="connsiteY26" fmla="*/ 2248801 h 3201904"/>
              <a:gd name="connsiteX27" fmla="*/ 0 w 5932070"/>
              <a:gd name="connsiteY27" fmla="*/ 1672935 h 3201904"/>
              <a:gd name="connsiteX28" fmla="*/ 0 w 5932070"/>
              <a:gd name="connsiteY28" fmla="*/ 1145058 h 3201904"/>
              <a:gd name="connsiteX29" fmla="*/ 0 w 5932070"/>
              <a:gd name="connsiteY29" fmla="*/ 401231 h 320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32070" h="3201904" fill="none" extrusionOk="0">
                <a:moveTo>
                  <a:pt x="0" y="401231"/>
                </a:moveTo>
                <a:cubicBezTo>
                  <a:pt x="-4853" y="219171"/>
                  <a:pt x="143538" y="-39962"/>
                  <a:pt x="401231" y="0"/>
                </a:cubicBezTo>
                <a:cubicBezTo>
                  <a:pt x="569426" y="-23486"/>
                  <a:pt x="729794" y="-16733"/>
                  <a:pt x="888544" y="0"/>
                </a:cubicBezTo>
                <a:cubicBezTo>
                  <a:pt x="1047294" y="16733"/>
                  <a:pt x="1236050" y="25832"/>
                  <a:pt x="1427153" y="0"/>
                </a:cubicBezTo>
                <a:cubicBezTo>
                  <a:pt x="1618256" y="-25832"/>
                  <a:pt x="2012476" y="-20718"/>
                  <a:pt x="2170946" y="0"/>
                </a:cubicBezTo>
                <a:cubicBezTo>
                  <a:pt x="2329416" y="20718"/>
                  <a:pt x="2502385" y="-14309"/>
                  <a:pt x="2658259" y="0"/>
                </a:cubicBezTo>
                <a:cubicBezTo>
                  <a:pt x="2814133" y="14309"/>
                  <a:pt x="3024479" y="-10348"/>
                  <a:pt x="3145571" y="0"/>
                </a:cubicBezTo>
                <a:cubicBezTo>
                  <a:pt x="3266663" y="10348"/>
                  <a:pt x="3450355" y="-5506"/>
                  <a:pt x="3632884" y="0"/>
                </a:cubicBezTo>
                <a:cubicBezTo>
                  <a:pt x="3815413" y="5506"/>
                  <a:pt x="4008658" y="-25959"/>
                  <a:pt x="4274085" y="0"/>
                </a:cubicBezTo>
                <a:cubicBezTo>
                  <a:pt x="4539512" y="25959"/>
                  <a:pt x="4758706" y="-20569"/>
                  <a:pt x="4915286" y="0"/>
                </a:cubicBezTo>
                <a:cubicBezTo>
                  <a:pt x="5071866" y="20569"/>
                  <a:pt x="5230931" y="-19901"/>
                  <a:pt x="5530839" y="0"/>
                </a:cubicBezTo>
                <a:cubicBezTo>
                  <a:pt x="5758906" y="-13927"/>
                  <a:pt x="5938486" y="133680"/>
                  <a:pt x="5932070" y="401231"/>
                </a:cubicBezTo>
                <a:cubicBezTo>
                  <a:pt x="5952987" y="609950"/>
                  <a:pt x="5914619" y="805679"/>
                  <a:pt x="5932070" y="953103"/>
                </a:cubicBezTo>
                <a:cubicBezTo>
                  <a:pt x="5949521" y="1100527"/>
                  <a:pt x="5961793" y="1270870"/>
                  <a:pt x="5932070" y="1576958"/>
                </a:cubicBezTo>
                <a:cubicBezTo>
                  <a:pt x="5902347" y="1883047"/>
                  <a:pt x="5933313" y="2035549"/>
                  <a:pt x="5932070" y="2176818"/>
                </a:cubicBezTo>
                <a:cubicBezTo>
                  <a:pt x="5930827" y="2318087"/>
                  <a:pt x="5906677" y="2591310"/>
                  <a:pt x="5932070" y="2800673"/>
                </a:cubicBezTo>
                <a:cubicBezTo>
                  <a:pt x="5917617" y="3017689"/>
                  <a:pt x="5743275" y="3183529"/>
                  <a:pt x="5530839" y="3201904"/>
                </a:cubicBezTo>
                <a:cubicBezTo>
                  <a:pt x="5265687" y="3224816"/>
                  <a:pt x="5259536" y="3215566"/>
                  <a:pt x="4992230" y="3201904"/>
                </a:cubicBezTo>
                <a:cubicBezTo>
                  <a:pt x="4724924" y="3188242"/>
                  <a:pt x="4655021" y="3225162"/>
                  <a:pt x="4453621" y="3201904"/>
                </a:cubicBezTo>
                <a:cubicBezTo>
                  <a:pt x="4252221" y="3178646"/>
                  <a:pt x="4115239" y="3203464"/>
                  <a:pt x="3966309" y="3201904"/>
                </a:cubicBezTo>
                <a:cubicBezTo>
                  <a:pt x="3817379" y="3200344"/>
                  <a:pt x="3591768" y="3229104"/>
                  <a:pt x="3222515" y="3201904"/>
                </a:cubicBezTo>
                <a:cubicBezTo>
                  <a:pt x="2853262" y="3174704"/>
                  <a:pt x="2759016" y="3182206"/>
                  <a:pt x="2581314" y="3201904"/>
                </a:cubicBezTo>
                <a:cubicBezTo>
                  <a:pt x="2403612" y="3221602"/>
                  <a:pt x="2197862" y="3218801"/>
                  <a:pt x="1991409" y="3201904"/>
                </a:cubicBezTo>
                <a:cubicBezTo>
                  <a:pt x="1784956" y="3185007"/>
                  <a:pt x="1546954" y="3216235"/>
                  <a:pt x="1298912" y="3201904"/>
                </a:cubicBezTo>
                <a:cubicBezTo>
                  <a:pt x="1050870" y="3187573"/>
                  <a:pt x="736303" y="3236739"/>
                  <a:pt x="401231" y="3201904"/>
                </a:cubicBezTo>
                <a:cubicBezTo>
                  <a:pt x="178839" y="3207964"/>
                  <a:pt x="42457" y="3031240"/>
                  <a:pt x="0" y="2800673"/>
                </a:cubicBezTo>
                <a:cubicBezTo>
                  <a:pt x="9351" y="2615248"/>
                  <a:pt x="-7993" y="2427624"/>
                  <a:pt x="0" y="2248801"/>
                </a:cubicBezTo>
                <a:cubicBezTo>
                  <a:pt x="7993" y="2069978"/>
                  <a:pt x="-991" y="1872164"/>
                  <a:pt x="0" y="1672935"/>
                </a:cubicBezTo>
                <a:cubicBezTo>
                  <a:pt x="991" y="1473706"/>
                  <a:pt x="-935" y="1388687"/>
                  <a:pt x="0" y="1145058"/>
                </a:cubicBezTo>
                <a:cubicBezTo>
                  <a:pt x="935" y="901429"/>
                  <a:pt x="-30248" y="748023"/>
                  <a:pt x="0" y="401231"/>
                </a:cubicBezTo>
                <a:close/>
              </a:path>
              <a:path w="5932070" h="3201904" stroke="0" extrusionOk="0">
                <a:moveTo>
                  <a:pt x="0" y="401231"/>
                </a:moveTo>
                <a:cubicBezTo>
                  <a:pt x="913" y="207555"/>
                  <a:pt x="186927" y="13027"/>
                  <a:pt x="401231" y="0"/>
                </a:cubicBezTo>
                <a:cubicBezTo>
                  <a:pt x="570368" y="-31269"/>
                  <a:pt x="841212" y="-23995"/>
                  <a:pt x="1093728" y="0"/>
                </a:cubicBezTo>
                <a:cubicBezTo>
                  <a:pt x="1346244" y="23995"/>
                  <a:pt x="1373579" y="17968"/>
                  <a:pt x="1632337" y="0"/>
                </a:cubicBezTo>
                <a:cubicBezTo>
                  <a:pt x="1891095" y="-17968"/>
                  <a:pt x="1951987" y="14918"/>
                  <a:pt x="2170946" y="0"/>
                </a:cubicBezTo>
                <a:cubicBezTo>
                  <a:pt x="2389905" y="-14918"/>
                  <a:pt x="2580290" y="27698"/>
                  <a:pt x="2863443" y="0"/>
                </a:cubicBezTo>
                <a:cubicBezTo>
                  <a:pt x="3146596" y="-27698"/>
                  <a:pt x="3230340" y="16385"/>
                  <a:pt x="3453348" y="0"/>
                </a:cubicBezTo>
                <a:cubicBezTo>
                  <a:pt x="3676357" y="-16385"/>
                  <a:pt x="3975475" y="-5649"/>
                  <a:pt x="4197141" y="0"/>
                </a:cubicBezTo>
                <a:cubicBezTo>
                  <a:pt x="4418807" y="5649"/>
                  <a:pt x="4762037" y="-5364"/>
                  <a:pt x="4940934" y="0"/>
                </a:cubicBezTo>
                <a:cubicBezTo>
                  <a:pt x="5119831" y="5364"/>
                  <a:pt x="5360653" y="-21320"/>
                  <a:pt x="5530839" y="0"/>
                </a:cubicBezTo>
                <a:cubicBezTo>
                  <a:pt x="5704545" y="-21515"/>
                  <a:pt x="5915905" y="179495"/>
                  <a:pt x="5932070" y="401231"/>
                </a:cubicBezTo>
                <a:cubicBezTo>
                  <a:pt x="5949601" y="610171"/>
                  <a:pt x="5952344" y="788402"/>
                  <a:pt x="5932070" y="1001092"/>
                </a:cubicBezTo>
                <a:cubicBezTo>
                  <a:pt x="5911796" y="1213782"/>
                  <a:pt x="5937310" y="1383742"/>
                  <a:pt x="5932070" y="1600952"/>
                </a:cubicBezTo>
                <a:cubicBezTo>
                  <a:pt x="5926830" y="1818162"/>
                  <a:pt x="5926021" y="2052032"/>
                  <a:pt x="5932070" y="2200813"/>
                </a:cubicBezTo>
                <a:cubicBezTo>
                  <a:pt x="5938119" y="2349594"/>
                  <a:pt x="5936000" y="2638579"/>
                  <a:pt x="5932070" y="2800673"/>
                </a:cubicBezTo>
                <a:cubicBezTo>
                  <a:pt x="5965287" y="3012562"/>
                  <a:pt x="5755056" y="3246331"/>
                  <a:pt x="5530839" y="3201904"/>
                </a:cubicBezTo>
                <a:cubicBezTo>
                  <a:pt x="5207665" y="3216464"/>
                  <a:pt x="5102186" y="3210920"/>
                  <a:pt x="4787046" y="3201904"/>
                </a:cubicBezTo>
                <a:cubicBezTo>
                  <a:pt x="4471906" y="3192888"/>
                  <a:pt x="4360239" y="3191355"/>
                  <a:pt x="4197141" y="3201904"/>
                </a:cubicBezTo>
                <a:cubicBezTo>
                  <a:pt x="4034043" y="3212453"/>
                  <a:pt x="3718673" y="3229590"/>
                  <a:pt x="3453348" y="3201904"/>
                </a:cubicBezTo>
                <a:cubicBezTo>
                  <a:pt x="3188023" y="3174218"/>
                  <a:pt x="2958757" y="3205204"/>
                  <a:pt x="2760851" y="3201904"/>
                </a:cubicBezTo>
                <a:cubicBezTo>
                  <a:pt x="2562945" y="3198604"/>
                  <a:pt x="2363948" y="3196926"/>
                  <a:pt x="2170946" y="3201904"/>
                </a:cubicBezTo>
                <a:cubicBezTo>
                  <a:pt x="1977945" y="3206882"/>
                  <a:pt x="1891226" y="3213175"/>
                  <a:pt x="1632337" y="3201904"/>
                </a:cubicBezTo>
                <a:cubicBezTo>
                  <a:pt x="1373448" y="3190633"/>
                  <a:pt x="1276292" y="3183124"/>
                  <a:pt x="1093728" y="3201904"/>
                </a:cubicBezTo>
                <a:cubicBezTo>
                  <a:pt x="911164" y="3220684"/>
                  <a:pt x="593029" y="3177930"/>
                  <a:pt x="401231" y="3201904"/>
                </a:cubicBezTo>
                <a:cubicBezTo>
                  <a:pt x="209299" y="3243919"/>
                  <a:pt x="-33238" y="3052689"/>
                  <a:pt x="0" y="2800673"/>
                </a:cubicBezTo>
                <a:cubicBezTo>
                  <a:pt x="8631" y="2544335"/>
                  <a:pt x="14528" y="2461903"/>
                  <a:pt x="0" y="2224807"/>
                </a:cubicBezTo>
                <a:cubicBezTo>
                  <a:pt x="-14528" y="1987711"/>
                  <a:pt x="-19961" y="1873276"/>
                  <a:pt x="0" y="1648941"/>
                </a:cubicBezTo>
                <a:cubicBezTo>
                  <a:pt x="19961" y="1424606"/>
                  <a:pt x="-17036" y="1238205"/>
                  <a:pt x="0" y="1121064"/>
                </a:cubicBezTo>
                <a:cubicBezTo>
                  <a:pt x="17036" y="1003923"/>
                  <a:pt x="19101" y="726759"/>
                  <a:pt x="0" y="401231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 cọ được gọi là “mặt trời xanh” vì lá có hình tròn, mép lá là những hình răng cưa xòe ra giống như những tia nắng.</a:t>
            </a:r>
          </a:p>
        </p:txBody>
      </p:sp>
    </p:spTree>
    <p:extLst>
      <p:ext uri="{BB962C8B-B14F-4D97-AF65-F5344CB8AC3E}">
        <p14:creationId xmlns:p14="http://schemas.microsoft.com/office/powerpoint/2010/main" val="407564806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8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8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=""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11591065" cy="1622405"/>
            <a:chOff x="86318" y="1493403"/>
            <a:chExt cx="11591065" cy="162240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315624" y="1859800"/>
              <a:ext cx="11361759" cy="1256008"/>
            </a:xfrm>
            <a:custGeom>
              <a:avLst/>
              <a:gdLst>
                <a:gd name="connsiteX0" fmla="*/ 0 w 11361759"/>
                <a:gd name="connsiteY0" fmla="*/ 306730 h 1256008"/>
                <a:gd name="connsiteX1" fmla="*/ 306730 w 11361759"/>
                <a:gd name="connsiteY1" fmla="*/ 0 h 1256008"/>
                <a:gd name="connsiteX2" fmla="*/ 11055029 w 11361759"/>
                <a:gd name="connsiteY2" fmla="*/ 0 h 1256008"/>
                <a:gd name="connsiteX3" fmla="*/ 11361759 w 11361759"/>
                <a:gd name="connsiteY3" fmla="*/ 306730 h 1256008"/>
                <a:gd name="connsiteX4" fmla="*/ 11361759 w 11361759"/>
                <a:gd name="connsiteY4" fmla="*/ 949278 h 1256008"/>
                <a:gd name="connsiteX5" fmla="*/ 11055029 w 11361759"/>
                <a:gd name="connsiteY5" fmla="*/ 1256008 h 1256008"/>
                <a:gd name="connsiteX6" fmla="*/ 306730 w 11361759"/>
                <a:gd name="connsiteY6" fmla="*/ 1256008 h 1256008"/>
                <a:gd name="connsiteX7" fmla="*/ 0 w 11361759"/>
                <a:gd name="connsiteY7" fmla="*/ 949278 h 1256008"/>
                <a:gd name="connsiteX8" fmla="*/ 0 w 11361759"/>
                <a:gd name="connsiteY8" fmla="*/ 306730 h 125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1256008" fill="none" extrusionOk="0">
                  <a:moveTo>
                    <a:pt x="0" y="306730"/>
                  </a:moveTo>
                  <a:cubicBezTo>
                    <a:pt x="-4572" y="153349"/>
                    <a:pt x="128292" y="-6072"/>
                    <a:pt x="306730" y="0"/>
                  </a:cubicBezTo>
                  <a:cubicBezTo>
                    <a:pt x="3445287" y="-35273"/>
                    <a:pt x="6716408" y="-144294"/>
                    <a:pt x="11055029" y="0"/>
                  </a:cubicBezTo>
                  <a:cubicBezTo>
                    <a:pt x="11233877" y="2875"/>
                    <a:pt x="11353493" y="130358"/>
                    <a:pt x="11361759" y="306730"/>
                  </a:cubicBezTo>
                  <a:cubicBezTo>
                    <a:pt x="11304557" y="460663"/>
                    <a:pt x="11341946" y="787164"/>
                    <a:pt x="11361759" y="949278"/>
                  </a:cubicBezTo>
                  <a:cubicBezTo>
                    <a:pt x="11379505" y="1105261"/>
                    <a:pt x="11228241" y="1251878"/>
                    <a:pt x="11055029" y="1256008"/>
                  </a:cubicBezTo>
                  <a:cubicBezTo>
                    <a:pt x="8331090" y="1333533"/>
                    <a:pt x="3700185" y="1212305"/>
                    <a:pt x="306730" y="1256008"/>
                  </a:cubicBezTo>
                  <a:cubicBezTo>
                    <a:pt x="125428" y="1252711"/>
                    <a:pt x="-26051" y="1118324"/>
                    <a:pt x="0" y="949278"/>
                  </a:cubicBezTo>
                  <a:cubicBezTo>
                    <a:pt x="-28124" y="714479"/>
                    <a:pt x="-19105" y="446398"/>
                    <a:pt x="0" y="306730"/>
                  </a:cubicBezTo>
                  <a:close/>
                </a:path>
                <a:path w="11361759" h="1256008" stroke="0" extrusionOk="0">
                  <a:moveTo>
                    <a:pt x="0" y="306730"/>
                  </a:moveTo>
                  <a:cubicBezTo>
                    <a:pt x="-6826" y="113742"/>
                    <a:pt x="117668" y="15923"/>
                    <a:pt x="306730" y="0"/>
                  </a:cubicBezTo>
                  <a:cubicBezTo>
                    <a:pt x="2056398" y="-95379"/>
                    <a:pt x="6753374" y="58096"/>
                    <a:pt x="11055029" y="0"/>
                  </a:cubicBezTo>
                  <a:cubicBezTo>
                    <a:pt x="11199249" y="-17727"/>
                    <a:pt x="11340743" y="122224"/>
                    <a:pt x="11361759" y="306730"/>
                  </a:cubicBezTo>
                  <a:cubicBezTo>
                    <a:pt x="11407893" y="527892"/>
                    <a:pt x="11413062" y="798434"/>
                    <a:pt x="11361759" y="949278"/>
                  </a:cubicBezTo>
                  <a:cubicBezTo>
                    <a:pt x="11381276" y="1095481"/>
                    <a:pt x="11208853" y="1240490"/>
                    <a:pt x="11055029" y="1256008"/>
                  </a:cubicBezTo>
                  <a:cubicBezTo>
                    <a:pt x="9577202" y="1196102"/>
                    <a:pt x="5576936" y="1338522"/>
                    <a:pt x="306730" y="1256008"/>
                  </a:cubicBezTo>
                  <a:cubicBezTo>
                    <a:pt x="129312" y="1257990"/>
                    <a:pt x="-21665" y="1140668"/>
                    <a:pt x="0" y="949278"/>
                  </a:cubicBezTo>
                  <a:cubicBezTo>
                    <a:pt x="-54112" y="807555"/>
                    <a:pt x="-19569" y="432966"/>
                    <a:pt x="0" y="30673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4. Vẻ đẹp của rừng cọ được tác giả cảm nhận bằng những giác quan nào?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994401" cy="994401"/>
            </a:xfrm>
            <a:prstGeom prst="rect">
              <a:avLst/>
            </a:prstGeom>
          </p:spPr>
        </p:pic>
      </p:grpSp>
      <p:sp>
        <p:nvSpPr>
          <p:cNvPr id="11" name="Rectangle: Rounded Corners 44">
            <a:extLst>
              <a:ext uri="{FF2B5EF4-FFF2-40B4-BE49-F238E27FC236}">
                <a16:creationId xmlns="" xmlns:a16="http://schemas.microsoft.com/office/drawing/2014/main" id="{BE341A0B-6675-4B4C-B860-CB43E61D54AD}"/>
              </a:ext>
            </a:extLst>
          </p:cNvPr>
          <p:cNvSpPr/>
          <p:nvPr/>
        </p:nvSpPr>
        <p:spPr>
          <a:xfrm>
            <a:off x="1656710" y="2548744"/>
            <a:ext cx="9531989" cy="2963056"/>
          </a:xfrm>
          <a:custGeom>
            <a:avLst/>
            <a:gdLst>
              <a:gd name="connsiteX0" fmla="*/ 0 w 9531989"/>
              <a:gd name="connsiteY0" fmla="*/ 371301 h 2963056"/>
              <a:gd name="connsiteX1" fmla="*/ 371301 w 9531989"/>
              <a:gd name="connsiteY1" fmla="*/ 0 h 2963056"/>
              <a:gd name="connsiteX2" fmla="*/ 871620 w 9531989"/>
              <a:gd name="connsiteY2" fmla="*/ 0 h 2963056"/>
              <a:gd name="connsiteX3" fmla="*/ 1635621 w 9531989"/>
              <a:gd name="connsiteY3" fmla="*/ 0 h 2963056"/>
              <a:gd name="connsiteX4" fmla="*/ 2311727 w 9531989"/>
              <a:gd name="connsiteY4" fmla="*/ 0 h 2963056"/>
              <a:gd name="connsiteX5" fmla="*/ 2899940 w 9531989"/>
              <a:gd name="connsiteY5" fmla="*/ 0 h 2963056"/>
              <a:gd name="connsiteX6" fmla="*/ 3488153 w 9531989"/>
              <a:gd name="connsiteY6" fmla="*/ 0 h 2963056"/>
              <a:gd name="connsiteX7" fmla="*/ 3900578 w 9531989"/>
              <a:gd name="connsiteY7" fmla="*/ 0 h 2963056"/>
              <a:gd name="connsiteX8" fmla="*/ 4488791 w 9531989"/>
              <a:gd name="connsiteY8" fmla="*/ 0 h 2963056"/>
              <a:gd name="connsiteX9" fmla="*/ 4989110 w 9531989"/>
              <a:gd name="connsiteY9" fmla="*/ 0 h 2963056"/>
              <a:gd name="connsiteX10" fmla="*/ 5401535 w 9531989"/>
              <a:gd name="connsiteY10" fmla="*/ 0 h 2963056"/>
              <a:gd name="connsiteX11" fmla="*/ 6253429 w 9531989"/>
              <a:gd name="connsiteY11" fmla="*/ 0 h 2963056"/>
              <a:gd name="connsiteX12" fmla="*/ 6929536 w 9531989"/>
              <a:gd name="connsiteY12" fmla="*/ 0 h 2963056"/>
              <a:gd name="connsiteX13" fmla="*/ 7517749 w 9531989"/>
              <a:gd name="connsiteY13" fmla="*/ 0 h 2963056"/>
              <a:gd name="connsiteX14" fmla="*/ 8281749 w 9531989"/>
              <a:gd name="connsiteY14" fmla="*/ 0 h 2963056"/>
              <a:gd name="connsiteX15" fmla="*/ 9160688 w 9531989"/>
              <a:gd name="connsiteY15" fmla="*/ 0 h 2963056"/>
              <a:gd name="connsiteX16" fmla="*/ 9531989 w 9531989"/>
              <a:gd name="connsiteY16" fmla="*/ 371301 h 2963056"/>
              <a:gd name="connsiteX17" fmla="*/ 9531989 w 9531989"/>
              <a:gd name="connsiteY17" fmla="*/ 882005 h 2963056"/>
              <a:gd name="connsiteX18" fmla="*/ 9531989 w 9531989"/>
              <a:gd name="connsiteY18" fmla="*/ 1414914 h 2963056"/>
              <a:gd name="connsiteX19" fmla="*/ 9531989 w 9531989"/>
              <a:gd name="connsiteY19" fmla="*/ 1903414 h 2963056"/>
              <a:gd name="connsiteX20" fmla="*/ 9531989 w 9531989"/>
              <a:gd name="connsiteY20" fmla="*/ 2591755 h 2963056"/>
              <a:gd name="connsiteX21" fmla="*/ 9160688 w 9531989"/>
              <a:gd name="connsiteY21" fmla="*/ 2963056 h 2963056"/>
              <a:gd name="connsiteX22" fmla="*/ 8396687 w 9531989"/>
              <a:gd name="connsiteY22" fmla="*/ 2963056 h 2963056"/>
              <a:gd name="connsiteX23" fmla="*/ 7896368 w 9531989"/>
              <a:gd name="connsiteY23" fmla="*/ 2963056 h 2963056"/>
              <a:gd name="connsiteX24" fmla="*/ 7044474 w 9531989"/>
              <a:gd name="connsiteY24" fmla="*/ 2963056 h 2963056"/>
              <a:gd name="connsiteX25" fmla="*/ 6632049 w 9531989"/>
              <a:gd name="connsiteY25" fmla="*/ 2963056 h 2963056"/>
              <a:gd name="connsiteX26" fmla="*/ 5868048 w 9531989"/>
              <a:gd name="connsiteY26" fmla="*/ 2963056 h 2963056"/>
              <a:gd name="connsiteX27" fmla="*/ 5191942 w 9531989"/>
              <a:gd name="connsiteY27" fmla="*/ 2963056 h 2963056"/>
              <a:gd name="connsiteX28" fmla="*/ 4427941 w 9531989"/>
              <a:gd name="connsiteY28" fmla="*/ 2963056 h 2963056"/>
              <a:gd name="connsiteX29" fmla="*/ 3663941 w 9531989"/>
              <a:gd name="connsiteY29" fmla="*/ 2963056 h 2963056"/>
              <a:gd name="connsiteX30" fmla="*/ 3163622 w 9531989"/>
              <a:gd name="connsiteY30" fmla="*/ 2963056 h 2963056"/>
              <a:gd name="connsiteX31" fmla="*/ 2751197 w 9531989"/>
              <a:gd name="connsiteY31" fmla="*/ 2963056 h 2963056"/>
              <a:gd name="connsiteX32" fmla="*/ 1899302 w 9531989"/>
              <a:gd name="connsiteY32" fmla="*/ 2963056 h 2963056"/>
              <a:gd name="connsiteX33" fmla="*/ 1311089 w 9531989"/>
              <a:gd name="connsiteY33" fmla="*/ 2963056 h 2963056"/>
              <a:gd name="connsiteX34" fmla="*/ 371301 w 9531989"/>
              <a:gd name="connsiteY34" fmla="*/ 2963056 h 2963056"/>
              <a:gd name="connsiteX35" fmla="*/ 0 w 9531989"/>
              <a:gd name="connsiteY35" fmla="*/ 2591755 h 2963056"/>
              <a:gd name="connsiteX36" fmla="*/ 0 w 9531989"/>
              <a:gd name="connsiteY36" fmla="*/ 2103255 h 2963056"/>
              <a:gd name="connsiteX37" fmla="*/ 0 w 9531989"/>
              <a:gd name="connsiteY37" fmla="*/ 1548142 h 2963056"/>
              <a:gd name="connsiteX38" fmla="*/ 0 w 9531989"/>
              <a:gd name="connsiteY38" fmla="*/ 1015233 h 2963056"/>
              <a:gd name="connsiteX39" fmla="*/ 0 w 9531989"/>
              <a:gd name="connsiteY39" fmla="*/ 371301 h 296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531989" h="2963056" fill="none" extrusionOk="0">
                <a:moveTo>
                  <a:pt x="0" y="371301"/>
                </a:moveTo>
                <a:cubicBezTo>
                  <a:pt x="12964" y="138347"/>
                  <a:pt x="170539" y="-30812"/>
                  <a:pt x="371301" y="0"/>
                </a:cubicBezTo>
                <a:cubicBezTo>
                  <a:pt x="576052" y="-17495"/>
                  <a:pt x="771408" y="6495"/>
                  <a:pt x="871620" y="0"/>
                </a:cubicBezTo>
                <a:cubicBezTo>
                  <a:pt x="971832" y="-6495"/>
                  <a:pt x="1357013" y="35358"/>
                  <a:pt x="1635621" y="0"/>
                </a:cubicBezTo>
                <a:cubicBezTo>
                  <a:pt x="1914229" y="-35358"/>
                  <a:pt x="2078396" y="-22492"/>
                  <a:pt x="2311727" y="0"/>
                </a:cubicBezTo>
                <a:cubicBezTo>
                  <a:pt x="2545058" y="22492"/>
                  <a:pt x="2699739" y="-10596"/>
                  <a:pt x="2899940" y="0"/>
                </a:cubicBezTo>
                <a:cubicBezTo>
                  <a:pt x="3100141" y="10596"/>
                  <a:pt x="3311066" y="-28411"/>
                  <a:pt x="3488153" y="0"/>
                </a:cubicBezTo>
                <a:cubicBezTo>
                  <a:pt x="3665240" y="28411"/>
                  <a:pt x="3767952" y="6878"/>
                  <a:pt x="3900578" y="0"/>
                </a:cubicBezTo>
                <a:cubicBezTo>
                  <a:pt x="4033204" y="-6878"/>
                  <a:pt x="4274131" y="-23218"/>
                  <a:pt x="4488791" y="0"/>
                </a:cubicBezTo>
                <a:cubicBezTo>
                  <a:pt x="4703451" y="23218"/>
                  <a:pt x="4769523" y="-22439"/>
                  <a:pt x="4989110" y="0"/>
                </a:cubicBezTo>
                <a:cubicBezTo>
                  <a:pt x="5208697" y="22439"/>
                  <a:pt x="5262252" y="-16652"/>
                  <a:pt x="5401535" y="0"/>
                </a:cubicBezTo>
                <a:cubicBezTo>
                  <a:pt x="5540818" y="16652"/>
                  <a:pt x="6058661" y="5610"/>
                  <a:pt x="6253429" y="0"/>
                </a:cubicBezTo>
                <a:cubicBezTo>
                  <a:pt x="6448197" y="-5610"/>
                  <a:pt x="6744965" y="-4"/>
                  <a:pt x="6929536" y="0"/>
                </a:cubicBezTo>
                <a:cubicBezTo>
                  <a:pt x="7114107" y="4"/>
                  <a:pt x="7242254" y="12509"/>
                  <a:pt x="7517749" y="0"/>
                </a:cubicBezTo>
                <a:cubicBezTo>
                  <a:pt x="7793244" y="-12509"/>
                  <a:pt x="7925032" y="28139"/>
                  <a:pt x="8281749" y="0"/>
                </a:cubicBezTo>
                <a:cubicBezTo>
                  <a:pt x="8638466" y="-28139"/>
                  <a:pt x="8783023" y="-3962"/>
                  <a:pt x="9160688" y="0"/>
                </a:cubicBezTo>
                <a:cubicBezTo>
                  <a:pt x="9364803" y="7204"/>
                  <a:pt x="9556639" y="171447"/>
                  <a:pt x="9531989" y="371301"/>
                </a:cubicBezTo>
                <a:cubicBezTo>
                  <a:pt x="9554695" y="526441"/>
                  <a:pt x="9541844" y="743281"/>
                  <a:pt x="9531989" y="882005"/>
                </a:cubicBezTo>
                <a:cubicBezTo>
                  <a:pt x="9522134" y="1020729"/>
                  <a:pt x="9540294" y="1299978"/>
                  <a:pt x="9531989" y="1414914"/>
                </a:cubicBezTo>
                <a:cubicBezTo>
                  <a:pt x="9523684" y="1529850"/>
                  <a:pt x="9514428" y="1748459"/>
                  <a:pt x="9531989" y="1903414"/>
                </a:cubicBezTo>
                <a:cubicBezTo>
                  <a:pt x="9549550" y="2058369"/>
                  <a:pt x="9566133" y="2252493"/>
                  <a:pt x="9531989" y="2591755"/>
                </a:cubicBezTo>
                <a:cubicBezTo>
                  <a:pt x="9524798" y="2807811"/>
                  <a:pt x="9370873" y="2989171"/>
                  <a:pt x="9160688" y="2963056"/>
                </a:cubicBezTo>
                <a:cubicBezTo>
                  <a:pt x="8807305" y="2994779"/>
                  <a:pt x="8633668" y="2969220"/>
                  <a:pt x="8396687" y="2963056"/>
                </a:cubicBezTo>
                <a:cubicBezTo>
                  <a:pt x="8159706" y="2956892"/>
                  <a:pt x="8115118" y="2982549"/>
                  <a:pt x="7896368" y="2963056"/>
                </a:cubicBezTo>
                <a:cubicBezTo>
                  <a:pt x="7677618" y="2943563"/>
                  <a:pt x="7419779" y="2925275"/>
                  <a:pt x="7044474" y="2963056"/>
                </a:cubicBezTo>
                <a:cubicBezTo>
                  <a:pt x="6669169" y="3000837"/>
                  <a:pt x="6807890" y="2977646"/>
                  <a:pt x="6632049" y="2963056"/>
                </a:cubicBezTo>
                <a:cubicBezTo>
                  <a:pt x="6456209" y="2948466"/>
                  <a:pt x="6115057" y="2971610"/>
                  <a:pt x="5868048" y="2963056"/>
                </a:cubicBezTo>
                <a:cubicBezTo>
                  <a:pt x="5621039" y="2954502"/>
                  <a:pt x="5400581" y="2955075"/>
                  <a:pt x="5191942" y="2963056"/>
                </a:cubicBezTo>
                <a:cubicBezTo>
                  <a:pt x="4983303" y="2971037"/>
                  <a:pt x="4760055" y="2953367"/>
                  <a:pt x="4427941" y="2963056"/>
                </a:cubicBezTo>
                <a:cubicBezTo>
                  <a:pt x="4095827" y="2972745"/>
                  <a:pt x="3910053" y="2993788"/>
                  <a:pt x="3663941" y="2963056"/>
                </a:cubicBezTo>
                <a:cubicBezTo>
                  <a:pt x="3417829" y="2932324"/>
                  <a:pt x="3352960" y="2949298"/>
                  <a:pt x="3163622" y="2963056"/>
                </a:cubicBezTo>
                <a:cubicBezTo>
                  <a:pt x="2974284" y="2976814"/>
                  <a:pt x="2939936" y="2960143"/>
                  <a:pt x="2751197" y="2963056"/>
                </a:cubicBezTo>
                <a:cubicBezTo>
                  <a:pt x="2562459" y="2965969"/>
                  <a:pt x="2141632" y="2950835"/>
                  <a:pt x="1899302" y="2963056"/>
                </a:cubicBezTo>
                <a:cubicBezTo>
                  <a:pt x="1656972" y="2975277"/>
                  <a:pt x="1601451" y="2959386"/>
                  <a:pt x="1311089" y="2963056"/>
                </a:cubicBezTo>
                <a:cubicBezTo>
                  <a:pt x="1020727" y="2966726"/>
                  <a:pt x="753418" y="2928429"/>
                  <a:pt x="371301" y="2963056"/>
                </a:cubicBezTo>
                <a:cubicBezTo>
                  <a:pt x="158420" y="2931108"/>
                  <a:pt x="-49588" y="2809587"/>
                  <a:pt x="0" y="2591755"/>
                </a:cubicBezTo>
                <a:cubicBezTo>
                  <a:pt x="-21545" y="2467916"/>
                  <a:pt x="-4992" y="2313643"/>
                  <a:pt x="0" y="2103255"/>
                </a:cubicBezTo>
                <a:cubicBezTo>
                  <a:pt x="4992" y="1892867"/>
                  <a:pt x="-5023" y="1818345"/>
                  <a:pt x="0" y="1548142"/>
                </a:cubicBezTo>
                <a:cubicBezTo>
                  <a:pt x="5023" y="1277939"/>
                  <a:pt x="18054" y="1270735"/>
                  <a:pt x="0" y="1015233"/>
                </a:cubicBezTo>
                <a:cubicBezTo>
                  <a:pt x="-18054" y="759731"/>
                  <a:pt x="14712" y="585084"/>
                  <a:pt x="0" y="371301"/>
                </a:cubicBezTo>
                <a:close/>
              </a:path>
              <a:path w="9531989" h="2963056" stroke="0" extrusionOk="0">
                <a:moveTo>
                  <a:pt x="0" y="371301"/>
                </a:moveTo>
                <a:cubicBezTo>
                  <a:pt x="797" y="190604"/>
                  <a:pt x="181103" y="26564"/>
                  <a:pt x="371301" y="0"/>
                </a:cubicBezTo>
                <a:cubicBezTo>
                  <a:pt x="744233" y="29931"/>
                  <a:pt x="771850" y="-13740"/>
                  <a:pt x="1135302" y="0"/>
                </a:cubicBezTo>
                <a:cubicBezTo>
                  <a:pt x="1498754" y="13740"/>
                  <a:pt x="1475694" y="7053"/>
                  <a:pt x="1635621" y="0"/>
                </a:cubicBezTo>
                <a:cubicBezTo>
                  <a:pt x="1795548" y="-7053"/>
                  <a:pt x="1898504" y="12756"/>
                  <a:pt x="2135939" y="0"/>
                </a:cubicBezTo>
                <a:cubicBezTo>
                  <a:pt x="2373374" y="-12756"/>
                  <a:pt x="2656864" y="2799"/>
                  <a:pt x="2899940" y="0"/>
                </a:cubicBezTo>
                <a:cubicBezTo>
                  <a:pt x="3143016" y="-2799"/>
                  <a:pt x="3347373" y="14898"/>
                  <a:pt x="3488153" y="0"/>
                </a:cubicBezTo>
                <a:cubicBezTo>
                  <a:pt x="3628933" y="-14898"/>
                  <a:pt x="3943083" y="-1092"/>
                  <a:pt x="4340047" y="0"/>
                </a:cubicBezTo>
                <a:cubicBezTo>
                  <a:pt x="4737011" y="1092"/>
                  <a:pt x="4833835" y="-34656"/>
                  <a:pt x="5191942" y="0"/>
                </a:cubicBezTo>
                <a:cubicBezTo>
                  <a:pt x="5550050" y="34656"/>
                  <a:pt x="5732109" y="-13996"/>
                  <a:pt x="5955942" y="0"/>
                </a:cubicBezTo>
                <a:cubicBezTo>
                  <a:pt x="6179775" y="13996"/>
                  <a:pt x="6251251" y="20493"/>
                  <a:pt x="6456261" y="0"/>
                </a:cubicBezTo>
                <a:cubicBezTo>
                  <a:pt x="6661271" y="-20493"/>
                  <a:pt x="6761928" y="18618"/>
                  <a:pt x="6868686" y="0"/>
                </a:cubicBezTo>
                <a:cubicBezTo>
                  <a:pt x="6975444" y="-18618"/>
                  <a:pt x="7437174" y="-13499"/>
                  <a:pt x="7720581" y="0"/>
                </a:cubicBezTo>
                <a:cubicBezTo>
                  <a:pt x="8003988" y="13499"/>
                  <a:pt x="8211110" y="-28587"/>
                  <a:pt x="8396687" y="0"/>
                </a:cubicBezTo>
                <a:cubicBezTo>
                  <a:pt x="8582264" y="28587"/>
                  <a:pt x="8785935" y="13669"/>
                  <a:pt x="9160688" y="0"/>
                </a:cubicBezTo>
                <a:cubicBezTo>
                  <a:pt x="9396819" y="3840"/>
                  <a:pt x="9539356" y="203750"/>
                  <a:pt x="9531989" y="371301"/>
                </a:cubicBezTo>
                <a:cubicBezTo>
                  <a:pt x="9530925" y="592534"/>
                  <a:pt x="9510886" y="782792"/>
                  <a:pt x="9531989" y="948619"/>
                </a:cubicBezTo>
                <a:cubicBezTo>
                  <a:pt x="9553092" y="1114446"/>
                  <a:pt x="9544410" y="1310174"/>
                  <a:pt x="9531989" y="1481528"/>
                </a:cubicBezTo>
                <a:cubicBezTo>
                  <a:pt x="9519568" y="1652882"/>
                  <a:pt x="9550073" y="1808037"/>
                  <a:pt x="9531989" y="2014437"/>
                </a:cubicBezTo>
                <a:cubicBezTo>
                  <a:pt x="9513905" y="2220837"/>
                  <a:pt x="9517993" y="2475595"/>
                  <a:pt x="9531989" y="2591755"/>
                </a:cubicBezTo>
                <a:cubicBezTo>
                  <a:pt x="9522416" y="2770048"/>
                  <a:pt x="9399633" y="2938285"/>
                  <a:pt x="9160688" y="2963056"/>
                </a:cubicBezTo>
                <a:cubicBezTo>
                  <a:pt x="8976845" y="2970348"/>
                  <a:pt x="8893191" y="2946937"/>
                  <a:pt x="8660369" y="2963056"/>
                </a:cubicBezTo>
                <a:cubicBezTo>
                  <a:pt x="8427547" y="2979175"/>
                  <a:pt x="8380755" y="2970531"/>
                  <a:pt x="8160050" y="2963056"/>
                </a:cubicBezTo>
                <a:cubicBezTo>
                  <a:pt x="7939345" y="2955581"/>
                  <a:pt x="7632691" y="3001164"/>
                  <a:pt x="7308156" y="2963056"/>
                </a:cubicBezTo>
                <a:cubicBezTo>
                  <a:pt x="6983621" y="2924948"/>
                  <a:pt x="6908911" y="2959477"/>
                  <a:pt x="6719943" y="2963056"/>
                </a:cubicBezTo>
                <a:cubicBezTo>
                  <a:pt x="6530975" y="2966635"/>
                  <a:pt x="6131200" y="2965479"/>
                  <a:pt x="5868048" y="2963056"/>
                </a:cubicBezTo>
                <a:cubicBezTo>
                  <a:pt x="5604897" y="2960633"/>
                  <a:pt x="5404613" y="2994719"/>
                  <a:pt x="5016154" y="2963056"/>
                </a:cubicBezTo>
                <a:cubicBezTo>
                  <a:pt x="4627695" y="2931393"/>
                  <a:pt x="4557485" y="2969371"/>
                  <a:pt x="4427941" y="2963056"/>
                </a:cubicBezTo>
                <a:cubicBezTo>
                  <a:pt x="4298397" y="2956741"/>
                  <a:pt x="4168414" y="2964862"/>
                  <a:pt x="4015516" y="2963056"/>
                </a:cubicBezTo>
                <a:cubicBezTo>
                  <a:pt x="3862618" y="2961250"/>
                  <a:pt x="3654790" y="2986010"/>
                  <a:pt x="3515197" y="2963056"/>
                </a:cubicBezTo>
                <a:cubicBezTo>
                  <a:pt x="3375604" y="2940102"/>
                  <a:pt x="3227961" y="2974852"/>
                  <a:pt x="3014878" y="2963056"/>
                </a:cubicBezTo>
                <a:cubicBezTo>
                  <a:pt x="2801795" y="2951260"/>
                  <a:pt x="2616191" y="2999529"/>
                  <a:pt x="2250878" y="2963056"/>
                </a:cubicBezTo>
                <a:cubicBezTo>
                  <a:pt x="1885565" y="2926583"/>
                  <a:pt x="1944462" y="2952112"/>
                  <a:pt x="1838453" y="2963056"/>
                </a:cubicBezTo>
                <a:cubicBezTo>
                  <a:pt x="1732444" y="2974000"/>
                  <a:pt x="1489264" y="2984030"/>
                  <a:pt x="1338134" y="2963056"/>
                </a:cubicBezTo>
                <a:cubicBezTo>
                  <a:pt x="1187004" y="2942082"/>
                  <a:pt x="575290" y="2928011"/>
                  <a:pt x="371301" y="2963056"/>
                </a:cubicBezTo>
                <a:cubicBezTo>
                  <a:pt x="167766" y="2939167"/>
                  <a:pt x="-3319" y="2784318"/>
                  <a:pt x="0" y="2591755"/>
                </a:cubicBezTo>
                <a:cubicBezTo>
                  <a:pt x="1914" y="2408420"/>
                  <a:pt x="8672" y="2282058"/>
                  <a:pt x="0" y="2014437"/>
                </a:cubicBezTo>
                <a:cubicBezTo>
                  <a:pt x="-8672" y="1746816"/>
                  <a:pt x="3080" y="1625718"/>
                  <a:pt x="0" y="1459323"/>
                </a:cubicBezTo>
                <a:cubicBezTo>
                  <a:pt x="-3080" y="1292928"/>
                  <a:pt x="-23365" y="1151175"/>
                  <a:pt x="0" y="904210"/>
                </a:cubicBezTo>
                <a:cubicBezTo>
                  <a:pt x="23365" y="657245"/>
                  <a:pt x="-1908" y="571605"/>
                  <a:pt x="0" y="371301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Vẻ đẹp của rừng cọ được tác giả cảm nhận bằng các giác quan: Thính giác, thị giác, xúc giác…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71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A147724-4941-0841-AEA1-AC73A36AA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A6DBDBDB-50D3-DC15-2772-9658FD1D0F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38A18C79-EACA-B8E7-33B3-EABC9C93761F}"/>
              </a:ext>
            </a:extLst>
          </p:cNvPr>
          <p:cNvSpPr/>
          <p:nvPr/>
        </p:nvSpPr>
        <p:spPr>
          <a:xfrm>
            <a:off x="276726" y="264695"/>
            <a:ext cx="11598442" cy="6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654EAB4-1148-F689-D1ED-46E177C39092}"/>
              </a:ext>
            </a:extLst>
          </p:cNvPr>
          <p:cNvGrpSpPr/>
          <p:nvPr/>
        </p:nvGrpSpPr>
        <p:grpSpPr>
          <a:xfrm>
            <a:off x="923606" y="2317515"/>
            <a:ext cx="10401935" cy="2628553"/>
            <a:chOff x="1522081" y="2214752"/>
            <a:chExt cx="10401935" cy="262855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4FAC9A7C-1193-0A89-F83D-D0593E245AFB}"/>
                </a:ext>
              </a:extLst>
            </p:cNvPr>
            <p:cNvSpPr/>
            <p:nvPr/>
          </p:nvSpPr>
          <p:spPr>
            <a:xfrm>
              <a:off x="1522081" y="2214752"/>
              <a:ext cx="10401935" cy="2628553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9B85E22-2F0D-347D-95AF-629FF2A4B553}"/>
                </a:ext>
              </a:extLst>
            </p:cNvPr>
            <p:cNvSpPr txBox="1"/>
            <p:nvPr/>
          </p:nvSpPr>
          <p:spPr>
            <a:xfrm>
              <a:off x="1610806" y="2280137"/>
              <a:ext cx="10241020" cy="2455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692150" algn="just">
                <a:lnSpc>
                  <a:spcPct val="120000"/>
                </a:lnSpc>
                <a:defRPr/>
              </a:pPr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 thơ là vẻ đẹp của rừng cọ qua cảm nhận của tác giả bằng các giác quan khác nhau.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F763A73-F9D8-53D7-002C-9CD4652E9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327" y="745344"/>
            <a:ext cx="440169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7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ute element Vectors &amp; Illustrations for Free Download | Freepik">
            <a:extLst>
              <a:ext uri="{FF2B5EF4-FFF2-40B4-BE49-F238E27FC236}">
                <a16:creationId xmlns="" xmlns:a16="http://schemas.microsoft.com/office/drawing/2014/main" id="{60E4FBF4-C0B3-4E7A-A322-DB40F506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0093F8B1-96F1-F881-A7FB-D81AD77ECA6F}"/>
              </a:ext>
            </a:extLst>
          </p:cNvPr>
          <p:cNvGrpSpPr/>
          <p:nvPr/>
        </p:nvGrpSpPr>
        <p:grpSpPr>
          <a:xfrm>
            <a:off x="90326" y="1713910"/>
            <a:ext cx="8406221" cy="3373897"/>
            <a:chOff x="4666576" y="3956891"/>
            <a:chExt cx="6518215" cy="2616134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B35EEBB8-96E7-C040-43E0-1629CDCDF710}"/>
                </a:ext>
              </a:extLst>
            </p:cNvPr>
            <p:cNvGrpSpPr/>
            <p:nvPr/>
          </p:nvGrpSpPr>
          <p:grpSpPr>
            <a:xfrm>
              <a:off x="4666576" y="3956891"/>
              <a:ext cx="6518215" cy="2616134"/>
              <a:chOff x="2800676" y="1394942"/>
              <a:chExt cx="6518215" cy="2616134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="" xmlns:a16="http://schemas.microsoft.com/office/drawing/2014/main" id="{8E71BFB4-5FAC-EBFE-D545-0599336497FD}"/>
                  </a:ext>
                </a:extLst>
              </p:cNvPr>
              <p:cNvSpPr/>
              <p:nvPr/>
            </p:nvSpPr>
            <p:spPr>
              <a:xfrm>
                <a:off x="2800676" y="1637031"/>
                <a:ext cx="6518215" cy="2374045"/>
              </a:xfrm>
              <a:custGeom>
                <a:avLst/>
                <a:gdLst>
                  <a:gd name="connsiteX0" fmla="*/ 0 w 6518215"/>
                  <a:gd name="connsiteY0" fmla="*/ 478892 h 2374045"/>
                  <a:gd name="connsiteX1" fmla="*/ 478892 w 6518215"/>
                  <a:gd name="connsiteY1" fmla="*/ 0 h 2374045"/>
                  <a:gd name="connsiteX2" fmla="*/ 1229550 w 6518215"/>
                  <a:gd name="connsiteY2" fmla="*/ 0 h 2374045"/>
                  <a:gd name="connsiteX3" fmla="*/ 1980208 w 6518215"/>
                  <a:gd name="connsiteY3" fmla="*/ 0 h 2374045"/>
                  <a:gd name="connsiteX4" fmla="*/ 2508449 w 6518215"/>
                  <a:gd name="connsiteY4" fmla="*/ 0 h 2374045"/>
                  <a:gd name="connsiteX5" fmla="*/ 3092295 w 6518215"/>
                  <a:gd name="connsiteY5" fmla="*/ 0 h 2374045"/>
                  <a:gd name="connsiteX6" fmla="*/ 3898557 w 6518215"/>
                  <a:gd name="connsiteY6" fmla="*/ 0 h 2374045"/>
                  <a:gd name="connsiteX7" fmla="*/ 4426798 w 6518215"/>
                  <a:gd name="connsiteY7" fmla="*/ 0 h 2374045"/>
                  <a:gd name="connsiteX8" fmla="*/ 4955039 w 6518215"/>
                  <a:gd name="connsiteY8" fmla="*/ 0 h 2374045"/>
                  <a:gd name="connsiteX9" fmla="*/ 6039323 w 6518215"/>
                  <a:gd name="connsiteY9" fmla="*/ 0 h 2374045"/>
                  <a:gd name="connsiteX10" fmla="*/ 6518215 w 6518215"/>
                  <a:gd name="connsiteY10" fmla="*/ 478892 h 2374045"/>
                  <a:gd name="connsiteX11" fmla="*/ 6518215 w 6518215"/>
                  <a:gd name="connsiteY11" fmla="*/ 908491 h 2374045"/>
                  <a:gd name="connsiteX12" fmla="*/ 6518215 w 6518215"/>
                  <a:gd name="connsiteY12" fmla="*/ 1408903 h 2374045"/>
                  <a:gd name="connsiteX13" fmla="*/ 6518215 w 6518215"/>
                  <a:gd name="connsiteY13" fmla="*/ 1895153 h 2374045"/>
                  <a:gd name="connsiteX14" fmla="*/ 6039323 w 6518215"/>
                  <a:gd name="connsiteY14" fmla="*/ 2374045 h 2374045"/>
                  <a:gd name="connsiteX15" fmla="*/ 5455478 w 6518215"/>
                  <a:gd name="connsiteY15" fmla="*/ 2374045 h 2374045"/>
                  <a:gd name="connsiteX16" fmla="*/ 4816028 w 6518215"/>
                  <a:gd name="connsiteY16" fmla="*/ 2374045 h 2374045"/>
                  <a:gd name="connsiteX17" fmla="*/ 4176579 w 6518215"/>
                  <a:gd name="connsiteY17" fmla="*/ 2374045 h 2374045"/>
                  <a:gd name="connsiteX18" fmla="*/ 3648338 w 6518215"/>
                  <a:gd name="connsiteY18" fmla="*/ 2374045 h 2374045"/>
                  <a:gd name="connsiteX19" fmla="*/ 3008888 w 6518215"/>
                  <a:gd name="connsiteY19" fmla="*/ 2374045 h 2374045"/>
                  <a:gd name="connsiteX20" fmla="*/ 2425043 w 6518215"/>
                  <a:gd name="connsiteY20" fmla="*/ 2374045 h 2374045"/>
                  <a:gd name="connsiteX21" fmla="*/ 1896802 w 6518215"/>
                  <a:gd name="connsiteY21" fmla="*/ 2374045 h 2374045"/>
                  <a:gd name="connsiteX22" fmla="*/ 1090539 w 6518215"/>
                  <a:gd name="connsiteY22" fmla="*/ 2374045 h 2374045"/>
                  <a:gd name="connsiteX23" fmla="*/ 478892 w 6518215"/>
                  <a:gd name="connsiteY23" fmla="*/ 2374045 h 2374045"/>
                  <a:gd name="connsiteX24" fmla="*/ 0 w 6518215"/>
                  <a:gd name="connsiteY24" fmla="*/ 1895153 h 2374045"/>
                  <a:gd name="connsiteX25" fmla="*/ 0 w 6518215"/>
                  <a:gd name="connsiteY25" fmla="*/ 1423066 h 2374045"/>
                  <a:gd name="connsiteX26" fmla="*/ 0 w 6518215"/>
                  <a:gd name="connsiteY26" fmla="*/ 965142 h 2374045"/>
                  <a:gd name="connsiteX27" fmla="*/ 0 w 6518215"/>
                  <a:gd name="connsiteY27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518215" h="2374045" fill="none" extrusionOk="0">
                    <a:moveTo>
                      <a:pt x="0" y="478892"/>
                    </a:moveTo>
                    <a:cubicBezTo>
                      <a:pt x="-40200" y="211066"/>
                      <a:pt x="232005" y="49236"/>
                      <a:pt x="478892" y="0"/>
                    </a:cubicBezTo>
                    <a:cubicBezTo>
                      <a:pt x="659433" y="5875"/>
                      <a:pt x="1003700" y="-16797"/>
                      <a:pt x="1229550" y="0"/>
                    </a:cubicBezTo>
                    <a:cubicBezTo>
                      <a:pt x="1455400" y="16797"/>
                      <a:pt x="1694258" y="-28785"/>
                      <a:pt x="1980208" y="0"/>
                    </a:cubicBezTo>
                    <a:cubicBezTo>
                      <a:pt x="2266158" y="28785"/>
                      <a:pt x="2336462" y="6396"/>
                      <a:pt x="2508449" y="0"/>
                    </a:cubicBezTo>
                    <a:cubicBezTo>
                      <a:pt x="2680436" y="-6396"/>
                      <a:pt x="2881590" y="-25713"/>
                      <a:pt x="3092295" y="0"/>
                    </a:cubicBezTo>
                    <a:cubicBezTo>
                      <a:pt x="3303000" y="25713"/>
                      <a:pt x="3645356" y="-6779"/>
                      <a:pt x="3898557" y="0"/>
                    </a:cubicBezTo>
                    <a:cubicBezTo>
                      <a:pt x="4151758" y="6779"/>
                      <a:pt x="4246994" y="-22024"/>
                      <a:pt x="4426798" y="0"/>
                    </a:cubicBezTo>
                    <a:cubicBezTo>
                      <a:pt x="4606602" y="22024"/>
                      <a:pt x="4727469" y="1680"/>
                      <a:pt x="4955039" y="0"/>
                    </a:cubicBezTo>
                    <a:cubicBezTo>
                      <a:pt x="5182609" y="-1680"/>
                      <a:pt x="5516565" y="7946"/>
                      <a:pt x="6039323" y="0"/>
                    </a:cubicBezTo>
                    <a:cubicBezTo>
                      <a:pt x="6296124" y="3474"/>
                      <a:pt x="6526809" y="172856"/>
                      <a:pt x="6518215" y="478892"/>
                    </a:cubicBezTo>
                    <a:cubicBezTo>
                      <a:pt x="6534590" y="582641"/>
                      <a:pt x="6504161" y="700797"/>
                      <a:pt x="6518215" y="908491"/>
                    </a:cubicBezTo>
                    <a:cubicBezTo>
                      <a:pt x="6532269" y="1116185"/>
                      <a:pt x="6503169" y="1266240"/>
                      <a:pt x="6518215" y="1408903"/>
                    </a:cubicBezTo>
                    <a:cubicBezTo>
                      <a:pt x="6533261" y="1551566"/>
                      <a:pt x="6528412" y="1740149"/>
                      <a:pt x="6518215" y="1895153"/>
                    </a:cubicBezTo>
                    <a:cubicBezTo>
                      <a:pt x="6552226" y="2161136"/>
                      <a:pt x="6283534" y="2409020"/>
                      <a:pt x="6039323" y="2374045"/>
                    </a:cubicBezTo>
                    <a:cubicBezTo>
                      <a:pt x="5918067" y="2402201"/>
                      <a:pt x="5730445" y="2363184"/>
                      <a:pt x="5455478" y="2374045"/>
                    </a:cubicBezTo>
                    <a:cubicBezTo>
                      <a:pt x="5180511" y="2384906"/>
                      <a:pt x="4994717" y="2390654"/>
                      <a:pt x="4816028" y="2374045"/>
                    </a:cubicBezTo>
                    <a:cubicBezTo>
                      <a:pt x="4637339" y="2357437"/>
                      <a:pt x="4322580" y="2390183"/>
                      <a:pt x="4176579" y="2374045"/>
                    </a:cubicBezTo>
                    <a:cubicBezTo>
                      <a:pt x="4030578" y="2357907"/>
                      <a:pt x="3859540" y="2380029"/>
                      <a:pt x="3648338" y="2374045"/>
                    </a:cubicBezTo>
                    <a:cubicBezTo>
                      <a:pt x="3437136" y="2368061"/>
                      <a:pt x="3322807" y="2371293"/>
                      <a:pt x="3008888" y="2374045"/>
                    </a:cubicBezTo>
                    <a:cubicBezTo>
                      <a:pt x="2694969" y="2376798"/>
                      <a:pt x="2577295" y="2384121"/>
                      <a:pt x="2425043" y="2374045"/>
                    </a:cubicBezTo>
                    <a:cubicBezTo>
                      <a:pt x="2272791" y="2363969"/>
                      <a:pt x="2141491" y="2350517"/>
                      <a:pt x="1896802" y="2374045"/>
                    </a:cubicBezTo>
                    <a:cubicBezTo>
                      <a:pt x="1652113" y="2397573"/>
                      <a:pt x="1432641" y="2396244"/>
                      <a:pt x="1090539" y="2374045"/>
                    </a:cubicBezTo>
                    <a:cubicBezTo>
                      <a:pt x="748437" y="2351846"/>
                      <a:pt x="682697" y="2386831"/>
                      <a:pt x="478892" y="2374045"/>
                    </a:cubicBezTo>
                    <a:cubicBezTo>
                      <a:pt x="193498" y="2334043"/>
                      <a:pt x="60536" y="2141483"/>
                      <a:pt x="0" y="1895153"/>
                    </a:cubicBezTo>
                    <a:cubicBezTo>
                      <a:pt x="722" y="1713624"/>
                      <a:pt x="8027" y="1648526"/>
                      <a:pt x="0" y="1423066"/>
                    </a:cubicBezTo>
                    <a:cubicBezTo>
                      <a:pt x="-8027" y="1197606"/>
                      <a:pt x="-7936" y="1124751"/>
                      <a:pt x="0" y="965142"/>
                    </a:cubicBezTo>
                    <a:cubicBezTo>
                      <a:pt x="7936" y="805533"/>
                      <a:pt x="-3989" y="709354"/>
                      <a:pt x="0" y="478892"/>
                    </a:cubicBezTo>
                    <a:close/>
                  </a:path>
                  <a:path w="6518215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59140" y="18428"/>
                      <a:pt x="952976" y="30636"/>
                      <a:pt x="1229550" y="0"/>
                    </a:cubicBezTo>
                    <a:cubicBezTo>
                      <a:pt x="1506124" y="-30636"/>
                      <a:pt x="1542465" y="22783"/>
                      <a:pt x="1813395" y="0"/>
                    </a:cubicBezTo>
                    <a:cubicBezTo>
                      <a:pt x="2084326" y="-22783"/>
                      <a:pt x="2214203" y="11745"/>
                      <a:pt x="2397241" y="0"/>
                    </a:cubicBezTo>
                    <a:cubicBezTo>
                      <a:pt x="2580279" y="-11745"/>
                      <a:pt x="2951301" y="17395"/>
                      <a:pt x="3147899" y="0"/>
                    </a:cubicBezTo>
                    <a:cubicBezTo>
                      <a:pt x="3344497" y="-17395"/>
                      <a:pt x="3474860" y="16522"/>
                      <a:pt x="3787348" y="0"/>
                    </a:cubicBezTo>
                    <a:cubicBezTo>
                      <a:pt x="4099836" y="-16522"/>
                      <a:pt x="4219630" y="-873"/>
                      <a:pt x="4593611" y="0"/>
                    </a:cubicBezTo>
                    <a:cubicBezTo>
                      <a:pt x="4967592" y="873"/>
                      <a:pt x="5001023" y="-6595"/>
                      <a:pt x="5399873" y="0"/>
                    </a:cubicBezTo>
                    <a:cubicBezTo>
                      <a:pt x="5798723" y="6595"/>
                      <a:pt x="5795821" y="-24864"/>
                      <a:pt x="6039323" y="0"/>
                    </a:cubicBezTo>
                    <a:cubicBezTo>
                      <a:pt x="6296173" y="-3430"/>
                      <a:pt x="6467715" y="213963"/>
                      <a:pt x="6518215" y="478892"/>
                    </a:cubicBezTo>
                    <a:cubicBezTo>
                      <a:pt x="6503469" y="687907"/>
                      <a:pt x="6517762" y="759322"/>
                      <a:pt x="6518215" y="950979"/>
                    </a:cubicBezTo>
                    <a:cubicBezTo>
                      <a:pt x="6518668" y="1142636"/>
                      <a:pt x="6525366" y="1295443"/>
                      <a:pt x="6518215" y="1423066"/>
                    </a:cubicBezTo>
                    <a:cubicBezTo>
                      <a:pt x="6511064" y="1550689"/>
                      <a:pt x="6519883" y="1672103"/>
                      <a:pt x="6518215" y="1895153"/>
                    </a:cubicBezTo>
                    <a:cubicBezTo>
                      <a:pt x="6547780" y="2163292"/>
                      <a:pt x="6306742" y="2388985"/>
                      <a:pt x="6039323" y="2374045"/>
                    </a:cubicBezTo>
                    <a:cubicBezTo>
                      <a:pt x="5882405" y="2345368"/>
                      <a:pt x="5461616" y="2359293"/>
                      <a:pt x="5288665" y="2374045"/>
                    </a:cubicBezTo>
                    <a:cubicBezTo>
                      <a:pt x="5115714" y="2388797"/>
                      <a:pt x="4824817" y="2364281"/>
                      <a:pt x="4649215" y="2374045"/>
                    </a:cubicBezTo>
                    <a:cubicBezTo>
                      <a:pt x="4473613" y="2383810"/>
                      <a:pt x="4152465" y="2346722"/>
                      <a:pt x="4009766" y="2374045"/>
                    </a:cubicBezTo>
                    <a:cubicBezTo>
                      <a:pt x="3867067" y="2401368"/>
                      <a:pt x="3575382" y="2390981"/>
                      <a:pt x="3203503" y="2374045"/>
                    </a:cubicBezTo>
                    <a:cubicBezTo>
                      <a:pt x="2831624" y="2357109"/>
                      <a:pt x="2672257" y="2401588"/>
                      <a:pt x="2452845" y="2374045"/>
                    </a:cubicBezTo>
                    <a:cubicBezTo>
                      <a:pt x="2233433" y="2346502"/>
                      <a:pt x="2105435" y="2365573"/>
                      <a:pt x="1813395" y="2374045"/>
                    </a:cubicBezTo>
                    <a:cubicBezTo>
                      <a:pt x="1521355" y="2382518"/>
                      <a:pt x="1450232" y="2381815"/>
                      <a:pt x="1229550" y="2374045"/>
                    </a:cubicBezTo>
                    <a:cubicBezTo>
                      <a:pt x="1008869" y="2366275"/>
                      <a:pt x="741814" y="2336804"/>
                      <a:pt x="478892" y="2374045"/>
                    </a:cubicBezTo>
                    <a:cubicBezTo>
                      <a:pt x="247913" y="2336186"/>
                      <a:pt x="-5000" y="2173785"/>
                      <a:pt x="0" y="1895153"/>
                    </a:cubicBezTo>
                    <a:cubicBezTo>
                      <a:pt x="11119" y="1656279"/>
                      <a:pt x="-10995" y="1552677"/>
                      <a:pt x="0" y="1394741"/>
                    </a:cubicBezTo>
                    <a:cubicBezTo>
                      <a:pt x="10995" y="1236805"/>
                      <a:pt x="4337" y="1141656"/>
                      <a:pt x="0" y="894329"/>
                    </a:cubicBezTo>
                    <a:cubicBezTo>
                      <a:pt x="-4337" y="647002"/>
                      <a:pt x="9615" y="653418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="" xmlns:a16="http://schemas.microsoft.com/office/drawing/2014/main" id="{2A469B8A-EA39-288A-22C2-2FCE34D09281}"/>
                  </a:ext>
                </a:extLst>
              </p:cNvPr>
              <p:cNvSpPr/>
              <p:nvPr/>
            </p:nvSpPr>
            <p:spPr>
              <a:xfrm>
                <a:off x="4025243" y="1394942"/>
                <a:ext cx="4621427" cy="657543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AD3E121B-0EEF-B9F4-9F66-D0613218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0944" y="4801718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0B7CA7DE-773B-70AE-8446-355194D79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4270" y="4801718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6B5F22D-F7F4-0587-78C7-5AC8382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27618" y="4801718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28D9D089-D423-8864-4D55-549EB1929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2C428D14-7D68-13FC-F412-78B095186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793AEBD5-8318-06A6-37E9-69A9494DC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AD0DC8DA-C775-4C7F-E348-709957646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0985" y="5942562"/>
              <a:ext cx="469963" cy="4699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169EE7B6-D18F-5225-EDF7-9EDF4ECC3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4311" y="5942562"/>
              <a:ext cx="469963" cy="46996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0356EDF8-711E-97A8-F56F-4D3960F89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7659" y="5942562"/>
              <a:ext cx="469963" cy="469963"/>
            </a:xfrm>
            <a:prstGeom prst="rect">
              <a:avLst/>
            </a:prstGeom>
          </p:spPr>
        </p:pic>
      </p:grpSp>
      <p:pic>
        <p:nvPicPr>
          <p:cNvPr id="26626" name="Picture 2" descr="HD wallpaper: Cartoon Kids Music, illustration of four children playing  instruments while walking on sand | Wallpaper Flare">
            <a:extLst>
              <a:ext uri="{FF2B5EF4-FFF2-40B4-BE49-F238E27FC236}">
                <a16:creationId xmlns="" xmlns:a16="http://schemas.microsoft.com/office/drawing/2014/main" id="{EED7573A-A427-471A-8F63-B1A918CD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710" l="9677" r="94758">
                        <a14:foregroundMark x1="43145" y1="99032" x2="45161" y2="92903"/>
                        <a14:foregroundMark x1="69960" y1="49355" x2="69960" y2="56774"/>
                        <a14:foregroundMark x1="87500" y1="50968" x2="88710" y2="54516"/>
                        <a14:foregroundMark x1="87500" y1="64516" x2="87500" y2="69677"/>
                        <a14:foregroundMark x1="85887" y1="66452" x2="85887" y2="67097"/>
                        <a14:foregroundMark x1="85887" y1="62258" x2="85887" y2="66452"/>
                        <a14:foregroundMark x1="86089" y1="51613" x2="85081" y2="51613"/>
                        <a14:foregroundMark x1="71573" y1="49032" x2="71573" y2="49032"/>
                        <a14:foregroundMark x1="65524" y1="79032" x2="65524" y2="82903"/>
                        <a14:foregroundMark x1="78024" y1="75161" x2="78024" y2="78387"/>
                        <a14:foregroundMark x1="80040" y1="77419" x2="80040" y2="77419"/>
                        <a14:foregroundMark x1="85484" y1="69032" x2="85484" y2="69032"/>
                        <a14:backgroundMark x1="11694" y1="48387" x2="27016" y2="48387"/>
                        <a14:backgroundMark x1="27823" y1="40645" x2="403" y2="83548"/>
                        <a14:backgroundMark x1="11694" y1="68710" x2="36492" y2="76452"/>
                        <a14:backgroundMark x1="34274" y1="68710" x2="32863" y2="75161"/>
                        <a14:backgroundMark x1="37500" y1="66452" x2="37500" y2="66452"/>
                        <a14:backgroundMark x1="37500" y1="66452" x2="37500" y2="66452"/>
                        <a14:backgroundMark x1="37702" y1="68065" x2="40927" y2="68065"/>
                        <a14:backgroundMark x1="53226" y1="65484" x2="54234" y2="68710"/>
                        <a14:backgroundMark x1="27823" y1="64839" x2="34476" y2="64839"/>
                        <a14:backgroundMark x1="28024" y1="37097" x2="33266" y2="50000"/>
                        <a14:backgroundMark x1="83266" y1="66452" x2="83266" y2="66452"/>
                        <a14:backgroundMark x1="86694" y1="71290" x2="86694" y2="71290"/>
                        <a14:backgroundMark x1="95161" y1="57097" x2="95565" y2="7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21" y="2994383"/>
            <a:ext cx="6181787" cy="386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E58EE9C-C4C9-43F5-9D56-8E56B10EBD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5598" y="277713"/>
            <a:ext cx="7895004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690518"/>
            <a:ext cx="2861363" cy="2167482"/>
          </a:xfrm>
          <a:custGeom>
            <a:avLst/>
            <a:gdLst/>
            <a:ahLst/>
            <a:cxnLst/>
            <a:rect l="l" t="t" r="r" b="b"/>
            <a:pathLst>
              <a:path w="4292044" h="3251223">
                <a:moveTo>
                  <a:pt x="0" y="0"/>
                </a:moveTo>
                <a:lnTo>
                  <a:pt x="4292044" y="0"/>
                </a:lnTo>
                <a:lnTo>
                  <a:pt x="4292044" y="3251223"/>
                </a:lnTo>
                <a:lnTo>
                  <a:pt x="0" y="3251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52606" y="4811486"/>
            <a:ext cx="1929817" cy="1925547"/>
          </a:xfrm>
          <a:custGeom>
            <a:avLst/>
            <a:gdLst/>
            <a:ahLst/>
            <a:cxnLst/>
            <a:rect l="l" t="t" r="r" b="b"/>
            <a:pathLst>
              <a:path w="2894725" h="2888321">
                <a:moveTo>
                  <a:pt x="0" y="0"/>
                </a:moveTo>
                <a:lnTo>
                  <a:pt x="2894725" y="0"/>
                </a:lnTo>
                <a:lnTo>
                  <a:pt x="2894725" y="2888321"/>
                </a:lnTo>
                <a:lnTo>
                  <a:pt x="0" y="2888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297839">
            <a:off x="162581" y="22133"/>
            <a:ext cx="1065163" cy="1085581"/>
          </a:xfrm>
          <a:custGeom>
            <a:avLst/>
            <a:gdLst/>
            <a:ahLst/>
            <a:cxnLst/>
            <a:rect l="l" t="t" r="r" b="b"/>
            <a:pathLst>
              <a:path w="1597744" h="1628371">
                <a:moveTo>
                  <a:pt x="0" y="0"/>
                </a:moveTo>
                <a:lnTo>
                  <a:pt x="1597744" y="0"/>
                </a:lnTo>
                <a:lnTo>
                  <a:pt x="1597744" y="1628372"/>
                </a:lnTo>
                <a:lnTo>
                  <a:pt x="0" y="1628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100205">
            <a:off x="9387440" y="134614"/>
            <a:ext cx="2331326" cy="2250239"/>
          </a:xfrm>
          <a:custGeom>
            <a:avLst/>
            <a:gdLst/>
            <a:ahLst/>
            <a:cxnLst/>
            <a:rect l="l" t="t" r="r" b="b"/>
            <a:pathLst>
              <a:path w="4925940" h="4989442">
                <a:moveTo>
                  <a:pt x="0" y="0"/>
                </a:moveTo>
                <a:lnTo>
                  <a:pt x="4925940" y="0"/>
                </a:lnTo>
                <a:lnTo>
                  <a:pt x="4925940" y="4989442"/>
                </a:lnTo>
                <a:lnTo>
                  <a:pt x="0" y="49894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569099">
            <a:off x="1399391" y="574684"/>
            <a:ext cx="1291379" cy="1003509"/>
          </a:xfrm>
          <a:custGeom>
            <a:avLst/>
            <a:gdLst/>
            <a:ahLst/>
            <a:cxnLst/>
            <a:rect l="l" t="t" r="r" b="b"/>
            <a:pathLst>
              <a:path w="1937068" h="1505264">
                <a:moveTo>
                  <a:pt x="0" y="0"/>
                </a:moveTo>
                <a:lnTo>
                  <a:pt x="1937068" y="0"/>
                </a:lnTo>
                <a:lnTo>
                  <a:pt x="1937068" y="1505264"/>
                </a:lnTo>
                <a:lnTo>
                  <a:pt x="0" y="15052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69099">
            <a:off x="598653" y="2044638"/>
            <a:ext cx="1291379" cy="1003509"/>
          </a:xfrm>
          <a:custGeom>
            <a:avLst/>
            <a:gdLst/>
            <a:ahLst/>
            <a:cxnLst/>
            <a:rect l="l" t="t" r="r" b="b"/>
            <a:pathLst>
              <a:path w="1937068" h="1505264">
                <a:moveTo>
                  <a:pt x="0" y="0"/>
                </a:moveTo>
                <a:lnTo>
                  <a:pt x="1937068" y="0"/>
                </a:lnTo>
                <a:lnTo>
                  <a:pt x="1937068" y="1505263"/>
                </a:lnTo>
                <a:lnTo>
                  <a:pt x="0" y="15052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 yellow circles with red lines&#10;&#10;AI-generated content may be incorrect.">
            <a:extLst>
              <a:ext uri="{FF2B5EF4-FFF2-40B4-BE49-F238E27FC236}">
                <a16:creationId xmlns="" xmlns:a16="http://schemas.microsoft.com/office/drawing/2014/main" id="{E09A52DF-7139-A0B5-0F4B-B8506E7E27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9" y="1018282"/>
            <a:ext cx="3416968" cy="2045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E7887D0-20EC-90E6-58AC-498D28AEAE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415" y="2916691"/>
            <a:ext cx="11089585" cy="1963082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5D343AAD-C5CB-49B6-43B7-B9B3B0360A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3" y="154669"/>
            <a:ext cx="1537498" cy="1537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ector Cartoon Child Wallpaper Album #16 - 1366x768">
            <a:extLst>
              <a:ext uri="{FF2B5EF4-FFF2-40B4-BE49-F238E27FC236}">
                <a16:creationId xmlns="" xmlns:a16="http://schemas.microsoft.com/office/drawing/2014/main" id="{D46E6E56-F877-4EE2-B440-CE22037F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11">
            <a:extLst>
              <a:ext uri="{FF2B5EF4-FFF2-40B4-BE49-F238E27FC236}">
                <a16:creationId xmlns="" xmlns:a16="http://schemas.microsoft.com/office/drawing/2014/main" id="{55B3CD85-5579-4B5F-92D3-E08787C928CD}"/>
              </a:ext>
            </a:extLst>
          </p:cNvPr>
          <p:cNvSpPr/>
          <p:nvPr/>
        </p:nvSpPr>
        <p:spPr>
          <a:xfrm>
            <a:off x="105744" y="3805264"/>
            <a:ext cx="8440148" cy="2150078"/>
          </a:xfrm>
          <a:custGeom>
            <a:avLst/>
            <a:gdLst>
              <a:gd name="connsiteX0" fmla="*/ 0 w 8440148"/>
              <a:gd name="connsiteY0" fmla="*/ 525071 h 2150078"/>
              <a:gd name="connsiteX1" fmla="*/ 525071 w 8440148"/>
              <a:gd name="connsiteY1" fmla="*/ 0 h 2150078"/>
              <a:gd name="connsiteX2" fmla="*/ 7915077 w 8440148"/>
              <a:gd name="connsiteY2" fmla="*/ 0 h 2150078"/>
              <a:gd name="connsiteX3" fmla="*/ 8440148 w 8440148"/>
              <a:gd name="connsiteY3" fmla="*/ 525071 h 2150078"/>
              <a:gd name="connsiteX4" fmla="*/ 8440148 w 8440148"/>
              <a:gd name="connsiteY4" fmla="*/ 1625007 h 2150078"/>
              <a:gd name="connsiteX5" fmla="*/ 7915077 w 8440148"/>
              <a:gd name="connsiteY5" fmla="*/ 2150078 h 2150078"/>
              <a:gd name="connsiteX6" fmla="*/ 525071 w 8440148"/>
              <a:gd name="connsiteY6" fmla="*/ 2150078 h 2150078"/>
              <a:gd name="connsiteX7" fmla="*/ 0 w 8440148"/>
              <a:gd name="connsiteY7" fmla="*/ 1625007 h 2150078"/>
              <a:gd name="connsiteX8" fmla="*/ 0 w 8440148"/>
              <a:gd name="connsiteY8" fmla="*/ 525071 h 215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0148" h="2150078" fill="none" extrusionOk="0">
                <a:moveTo>
                  <a:pt x="0" y="525071"/>
                </a:moveTo>
                <a:cubicBezTo>
                  <a:pt x="-7400" y="261015"/>
                  <a:pt x="203190" y="-21432"/>
                  <a:pt x="525071" y="0"/>
                </a:cubicBezTo>
                <a:cubicBezTo>
                  <a:pt x="3576000" y="-35273"/>
                  <a:pt x="6482502" y="-144294"/>
                  <a:pt x="7915077" y="0"/>
                </a:cubicBezTo>
                <a:cubicBezTo>
                  <a:pt x="8228597" y="7162"/>
                  <a:pt x="8403785" y="204422"/>
                  <a:pt x="8440148" y="525071"/>
                </a:cubicBezTo>
                <a:cubicBezTo>
                  <a:pt x="8419637" y="1065267"/>
                  <a:pt x="8504355" y="1327574"/>
                  <a:pt x="8440148" y="1625007"/>
                </a:cubicBezTo>
                <a:cubicBezTo>
                  <a:pt x="8448982" y="1908316"/>
                  <a:pt x="8242858" y="2109108"/>
                  <a:pt x="7915077" y="2150078"/>
                </a:cubicBezTo>
                <a:cubicBezTo>
                  <a:pt x="7164348" y="2227603"/>
                  <a:pt x="1993449" y="2106375"/>
                  <a:pt x="525071" y="2150078"/>
                </a:cubicBezTo>
                <a:cubicBezTo>
                  <a:pt x="228251" y="2148185"/>
                  <a:pt x="-36928" y="1914491"/>
                  <a:pt x="0" y="1625007"/>
                </a:cubicBezTo>
                <a:cubicBezTo>
                  <a:pt x="65971" y="1341864"/>
                  <a:pt x="-17035" y="844322"/>
                  <a:pt x="0" y="525071"/>
                </a:cubicBezTo>
                <a:close/>
              </a:path>
              <a:path w="8440148" h="2150078" stroke="0" extrusionOk="0">
                <a:moveTo>
                  <a:pt x="0" y="525071"/>
                </a:moveTo>
                <a:cubicBezTo>
                  <a:pt x="-2189" y="227519"/>
                  <a:pt x="196998" y="30845"/>
                  <a:pt x="525071" y="0"/>
                </a:cubicBezTo>
                <a:cubicBezTo>
                  <a:pt x="2364758" y="-95379"/>
                  <a:pt x="5466686" y="58096"/>
                  <a:pt x="7915077" y="0"/>
                </a:cubicBezTo>
                <a:cubicBezTo>
                  <a:pt x="8167107" y="-26721"/>
                  <a:pt x="8407855" y="211873"/>
                  <a:pt x="8440148" y="525071"/>
                </a:cubicBezTo>
                <a:cubicBezTo>
                  <a:pt x="8455164" y="822903"/>
                  <a:pt x="8419214" y="1113071"/>
                  <a:pt x="8440148" y="1625007"/>
                </a:cubicBezTo>
                <a:cubicBezTo>
                  <a:pt x="8466686" y="1883451"/>
                  <a:pt x="8200776" y="2145805"/>
                  <a:pt x="7915077" y="2150078"/>
                </a:cubicBezTo>
                <a:cubicBezTo>
                  <a:pt x="6407204" y="2090172"/>
                  <a:pt x="2949203" y="2232592"/>
                  <a:pt x="525071" y="2150078"/>
                </a:cubicBezTo>
                <a:cubicBezTo>
                  <a:pt x="215659" y="2154879"/>
                  <a:pt x="-3174" y="1918217"/>
                  <a:pt x="0" y="1625007"/>
                </a:cubicBezTo>
                <a:cubicBezTo>
                  <a:pt x="-71793" y="1166691"/>
                  <a:pt x="-48479" y="689062"/>
                  <a:pt x="0" y="525071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50F7FDA-9F6B-4905-B5AC-B2E18520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061" y="4280487"/>
            <a:ext cx="9358171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6932C881-4D28-7190-2801-2A4219F860F9}"/>
              </a:ext>
            </a:extLst>
          </p:cNvPr>
          <p:cNvSpPr/>
          <p:nvPr/>
        </p:nvSpPr>
        <p:spPr>
          <a:xfrm>
            <a:off x="299803" y="339969"/>
            <a:ext cx="11602387" cy="6285683"/>
          </a:xfrm>
          <a:custGeom>
            <a:avLst/>
            <a:gdLst>
              <a:gd name="connsiteX0" fmla="*/ 0 w 11602387"/>
              <a:gd name="connsiteY0" fmla="*/ 787659 h 6285683"/>
              <a:gd name="connsiteX1" fmla="*/ 787659 w 11602387"/>
              <a:gd name="connsiteY1" fmla="*/ 0 h 6285683"/>
              <a:gd name="connsiteX2" fmla="*/ 1355860 w 11602387"/>
              <a:gd name="connsiteY2" fmla="*/ 0 h 6285683"/>
              <a:gd name="connsiteX3" fmla="*/ 2024331 w 11602387"/>
              <a:gd name="connsiteY3" fmla="*/ 0 h 6285683"/>
              <a:gd name="connsiteX4" fmla="*/ 2592531 w 11602387"/>
              <a:gd name="connsiteY4" fmla="*/ 0 h 6285683"/>
              <a:gd name="connsiteX5" fmla="*/ 2960191 w 11602387"/>
              <a:gd name="connsiteY5" fmla="*/ 0 h 6285683"/>
              <a:gd name="connsiteX6" fmla="*/ 3528391 w 11602387"/>
              <a:gd name="connsiteY6" fmla="*/ 0 h 6285683"/>
              <a:gd name="connsiteX7" fmla="*/ 4096592 w 11602387"/>
              <a:gd name="connsiteY7" fmla="*/ 0 h 6285683"/>
              <a:gd name="connsiteX8" fmla="*/ 4464251 w 11602387"/>
              <a:gd name="connsiteY8" fmla="*/ 0 h 6285683"/>
              <a:gd name="connsiteX9" fmla="*/ 4932181 w 11602387"/>
              <a:gd name="connsiteY9" fmla="*/ 0 h 6285683"/>
              <a:gd name="connsiteX10" fmla="*/ 5299840 w 11602387"/>
              <a:gd name="connsiteY10" fmla="*/ 0 h 6285683"/>
              <a:gd name="connsiteX11" fmla="*/ 6168853 w 11602387"/>
              <a:gd name="connsiteY11" fmla="*/ 0 h 6285683"/>
              <a:gd name="connsiteX12" fmla="*/ 6636783 w 11602387"/>
              <a:gd name="connsiteY12" fmla="*/ 0 h 6285683"/>
              <a:gd name="connsiteX13" fmla="*/ 7104712 w 11602387"/>
              <a:gd name="connsiteY13" fmla="*/ 0 h 6285683"/>
              <a:gd name="connsiteX14" fmla="*/ 7973725 w 11602387"/>
              <a:gd name="connsiteY14" fmla="*/ 0 h 6285683"/>
              <a:gd name="connsiteX15" fmla="*/ 8341384 w 11602387"/>
              <a:gd name="connsiteY15" fmla="*/ 0 h 6285683"/>
              <a:gd name="connsiteX16" fmla="*/ 9110126 w 11602387"/>
              <a:gd name="connsiteY16" fmla="*/ 0 h 6285683"/>
              <a:gd name="connsiteX17" fmla="*/ 9778598 w 11602387"/>
              <a:gd name="connsiteY17" fmla="*/ 0 h 6285683"/>
              <a:gd name="connsiteX18" fmla="*/ 10814728 w 11602387"/>
              <a:gd name="connsiteY18" fmla="*/ 0 h 6285683"/>
              <a:gd name="connsiteX19" fmla="*/ 11602387 w 11602387"/>
              <a:gd name="connsiteY19" fmla="*/ 787659 h 6285683"/>
              <a:gd name="connsiteX20" fmla="*/ 11602387 w 11602387"/>
              <a:gd name="connsiteY20" fmla="*/ 1319257 h 6285683"/>
              <a:gd name="connsiteX21" fmla="*/ 11602387 w 11602387"/>
              <a:gd name="connsiteY21" fmla="*/ 2086374 h 6285683"/>
              <a:gd name="connsiteX22" fmla="*/ 11602387 w 11602387"/>
              <a:gd name="connsiteY22" fmla="*/ 2712180 h 6285683"/>
              <a:gd name="connsiteX23" fmla="*/ 11602387 w 11602387"/>
              <a:gd name="connsiteY23" fmla="*/ 3337985 h 6285683"/>
              <a:gd name="connsiteX24" fmla="*/ 11602387 w 11602387"/>
              <a:gd name="connsiteY24" fmla="*/ 4010894 h 6285683"/>
              <a:gd name="connsiteX25" fmla="*/ 11602387 w 11602387"/>
              <a:gd name="connsiteY25" fmla="*/ 4778011 h 6285683"/>
              <a:gd name="connsiteX26" fmla="*/ 11602387 w 11602387"/>
              <a:gd name="connsiteY26" fmla="*/ 5498024 h 6285683"/>
              <a:gd name="connsiteX27" fmla="*/ 10814728 w 11602387"/>
              <a:gd name="connsiteY27" fmla="*/ 6285683 h 6285683"/>
              <a:gd name="connsiteX28" fmla="*/ 10447069 w 11602387"/>
              <a:gd name="connsiteY28" fmla="*/ 6285683 h 6285683"/>
              <a:gd name="connsiteX29" fmla="*/ 9678327 w 11602387"/>
              <a:gd name="connsiteY29" fmla="*/ 6285683 h 6285683"/>
              <a:gd name="connsiteX30" fmla="*/ 9110126 w 11602387"/>
              <a:gd name="connsiteY30" fmla="*/ 6285683 h 6285683"/>
              <a:gd name="connsiteX31" fmla="*/ 8241114 w 11602387"/>
              <a:gd name="connsiteY31" fmla="*/ 6285683 h 6285683"/>
              <a:gd name="connsiteX32" fmla="*/ 7572642 w 11602387"/>
              <a:gd name="connsiteY32" fmla="*/ 6285683 h 6285683"/>
              <a:gd name="connsiteX33" fmla="*/ 7104712 w 11602387"/>
              <a:gd name="connsiteY33" fmla="*/ 6285683 h 6285683"/>
              <a:gd name="connsiteX34" fmla="*/ 6235700 w 11602387"/>
              <a:gd name="connsiteY34" fmla="*/ 6285683 h 6285683"/>
              <a:gd name="connsiteX35" fmla="*/ 5366687 w 11602387"/>
              <a:gd name="connsiteY35" fmla="*/ 6285683 h 6285683"/>
              <a:gd name="connsiteX36" fmla="*/ 4898757 w 11602387"/>
              <a:gd name="connsiteY36" fmla="*/ 6285683 h 6285683"/>
              <a:gd name="connsiteX37" fmla="*/ 4330557 w 11602387"/>
              <a:gd name="connsiteY37" fmla="*/ 6285683 h 6285683"/>
              <a:gd name="connsiteX38" fmla="*/ 3561815 w 11602387"/>
              <a:gd name="connsiteY38" fmla="*/ 6285683 h 6285683"/>
              <a:gd name="connsiteX39" fmla="*/ 2793073 w 11602387"/>
              <a:gd name="connsiteY39" fmla="*/ 6285683 h 6285683"/>
              <a:gd name="connsiteX40" fmla="*/ 1924060 w 11602387"/>
              <a:gd name="connsiteY40" fmla="*/ 6285683 h 6285683"/>
              <a:gd name="connsiteX41" fmla="*/ 1556401 w 11602387"/>
              <a:gd name="connsiteY41" fmla="*/ 6285683 h 6285683"/>
              <a:gd name="connsiteX42" fmla="*/ 787659 w 11602387"/>
              <a:gd name="connsiteY42" fmla="*/ 6285683 h 6285683"/>
              <a:gd name="connsiteX43" fmla="*/ 0 w 11602387"/>
              <a:gd name="connsiteY43" fmla="*/ 5498024 h 6285683"/>
              <a:gd name="connsiteX44" fmla="*/ 0 w 11602387"/>
              <a:gd name="connsiteY44" fmla="*/ 4966426 h 6285683"/>
              <a:gd name="connsiteX45" fmla="*/ 0 w 11602387"/>
              <a:gd name="connsiteY45" fmla="*/ 4387724 h 6285683"/>
              <a:gd name="connsiteX46" fmla="*/ 0 w 11602387"/>
              <a:gd name="connsiteY46" fmla="*/ 3667711 h 6285683"/>
              <a:gd name="connsiteX47" fmla="*/ 0 w 11602387"/>
              <a:gd name="connsiteY47" fmla="*/ 2994801 h 6285683"/>
              <a:gd name="connsiteX48" fmla="*/ 0 w 11602387"/>
              <a:gd name="connsiteY48" fmla="*/ 2463203 h 6285683"/>
              <a:gd name="connsiteX49" fmla="*/ 0 w 11602387"/>
              <a:gd name="connsiteY49" fmla="*/ 1743190 h 6285683"/>
              <a:gd name="connsiteX50" fmla="*/ 0 w 11602387"/>
              <a:gd name="connsiteY50" fmla="*/ 787659 h 628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602387" h="6285683" fill="none" extrusionOk="0">
                <a:moveTo>
                  <a:pt x="0" y="787659"/>
                </a:moveTo>
                <a:cubicBezTo>
                  <a:pt x="-35069" y="355628"/>
                  <a:pt x="391208" y="8260"/>
                  <a:pt x="787659" y="0"/>
                </a:cubicBezTo>
                <a:cubicBezTo>
                  <a:pt x="923597" y="-20998"/>
                  <a:pt x="1144701" y="-20031"/>
                  <a:pt x="1355860" y="0"/>
                </a:cubicBezTo>
                <a:cubicBezTo>
                  <a:pt x="1567019" y="20031"/>
                  <a:pt x="1691517" y="-23551"/>
                  <a:pt x="2024331" y="0"/>
                </a:cubicBezTo>
                <a:cubicBezTo>
                  <a:pt x="2357145" y="23551"/>
                  <a:pt x="2354854" y="-1521"/>
                  <a:pt x="2592531" y="0"/>
                </a:cubicBezTo>
                <a:cubicBezTo>
                  <a:pt x="2830208" y="1521"/>
                  <a:pt x="2846666" y="11518"/>
                  <a:pt x="2960191" y="0"/>
                </a:cubicBezTo>
                <a:cubicBezTo>
                  <a:pt x="3073716" y="-11518"/>
                  <a:pt x="3290022" y="-14963"/>
                  <a:pt x="3528391" y="0"/>
                </a:cubicBezTo>
                <a:cubicBezTo>
                  <a:pt x="3766760" y="14963"/>
                  <a:pt x="3833827" y="1149"/>
                  <a:pt x="4096592" y="0"/>
                </a:cubicBezTo>
                <a:cubicBezTo>
                  <a:pt x="4359357" y="-1149"/>
                  <a:pt x="4383322" y="-13579"/>
                  <a:pt x="4464251" y="0"/>
                </a:cubicBezTo>
                <a:cubicBezTo>
                  <a:pt x="4545180" y="13579"/>
                  <a:pt x="4792038" y="23041"/>
                  <a:pt x="4932181" y="0"/>
                </a:cubicBezTo>
                <a:cubicBezTo>
                  <a:pt x="5072324" y="-23041"/>
                  <a:pt x="5187703" y="1017"/>
                  <a:pt x="5299840" y="0"/>
                </a:cubicBezTo>
                <a:cubicBezTo>
                  <a:pt x="5411977" y="-1017"/>
                  <a:pt x="5984669" y="3813"/>
                  <a:pt x="6168853" y="0"/>
                </a:cubicBezTo>
                <a:cubicBezTo>
                  <a:pt x="6353037" y="-3813"/>
                  <a:pt x="6542352" y="-18590"/>
                  <a:pt x="6636783" y="0"/>
                </a:cubicBezTo>
                <a:cubicBezTo>
                  <a:pt x="6731214" y="18590"/>
                  <a:pt x="6890773" y="-54"/>
                  <a:pt x="7104712" y="0"/>
                </a:cubicBezTo>
                <a:cubicBezTo>
                  <a:pt x="7318651" y="54"/>
                  <a:pt x="7670418" y="4392"/>
                  <a:pt x="7973725" y="0"/>
                </a:cubicBezTo>
                <a:cubicBezTo>
                  <a:pt x="8277032" y="-4392"/>
                  <a:pt x="8258838" y="-12487"/>
                  <a:pt x="8341384" y="0"/>
                </a:cubicBezTo>
                <a:cubicBezTo>
                  <a:pt x="8423930" y="12487"/>
                  <a:pt x="8951258" y="-2323"/>
                  <a:pt x="9110126" y="0"/>
                </a:cubicBezTo>
                <a:cubicBezTo>
                  <a:pt x="9268994" y="2323"/>
                  <a:pt x="9540060" y="15476"/>
                  <a:pt x="9778598" y="0"/>
                </a:cubicBezTo>
                <a:cubicBezTo>
                  <a:pt x="10017136" y="-15476"/>
                  <a:pt x="10331614" y="4743"/>
                  <a:pt x="10814728" y="0"/>
                </a:cubicBezTo>
                <a:cubicBezTo>
                  <a:pt x="11249365" y="11978"/>
                  <a:pt x="11590703" y="355479"/>
                  <a:pt x="11602387" y="787659"/>
                </a:cubicBezTo>
                <a:cubicBezTo>
                  <a:pt x="11620748" y="989054"/>
                  <a:pt x="11625105" y="1171521"/>
                  <a:pt x="11602387" y="1319257"/>
                </a:cubicBezTo>
                <a:cubicBezTo>
                  <a:pt x="11579669" y="1466993"/>
                  <a:pt x="11595746" y="1716966"/>
                  <a:pt x="11602387" y="2086374"/>
                </a:cubicBezTo>
                <a:cubicBezTo>
                  <a:pt x="11609028" y="2455782"/>
                  <a:pt x="11580509" y="2486199"/>
                  <a:pt x="11602387" y="2712180"/>
                </a:cubicBezTo>
                <a:cubicBezTo>
                  <a:pt x="11624265" y="2938161"/>
                  <a:pt x="11628678" y="3043608"/>
                  <a:pt x="11602387" y="3337985"/>
                </a:cubicBezTo>
                <a:cubicBezTo>
                  <a:pt x="11576096" y="3632362"/>
                  <a:pt x="11584426" y="3865752"/>
                  <a:pt x="11602387" y="4010894"/>
                </a:cubicBezTo>
                <a:cubicBezTo>
                  <a:pt x="11620348" y="4156036"/>
                  <a:pt x="11572253" y="4479791"/>
                  <a:pt x="11602387" y="4778011"/>
                </a:cubicBezTo>
                <a:cubicBezTo>
                  <a:pt x="11632521" y="5076231"/>
                  <a:pt x="11592345" y="5326783"/>
                  <a:pt x="11602387" y="5498024"/>
                </a:cubicBezTo>
                <a:cubicBezTo>
                  <a:pt x="11685945" y="5879007"/>
                  <a:pt x="11251659" y="6310943"/>
                  <a:pt x="10814728" y="6285683"/>
                </a:cubicBezTo>
                <a:cubicBezTo>
                  <a:pt x="10729651" y="6302005"/>
                  <a:pt x="10577665" y="6272706"/>
                  <a:pt x="10447069" y="6285683"/>
                </a:cubicBezTo>
                <a:cubicBezTo>
                  <a:pt x="10316473" y="6298660"/>
                  <a:pt x="9960997" y="6250429"/>
                  <a:pt x="9678327" y="6285683"/>
                </a:cubicBezTo>
                <a:cubicBezTo>
                  <a:pt x="9395657" y="6320937"/>
                  <a:pt x="9315733" y="6285151"/>
                  <a:pt x="9110126" y="6285683"/>
                </a:cubicBezTo>
                <a:cubicBezTo>
                  <a:pt x="8904519" y="6286215"/>
                  <a:pt x="8572707" y="6294331"/>
                  <a:pt x="8241114" y="6285683"/>
                </a:cubicBezTo>
                <a:cubicBezTo>
                  <a:pt x="7909521" y="6277035"/>
                  <a:pt x="7785216" y="6298954"/>
                  <a:pt x="7572642" y="6285683"/>
                </a:cubicBezTo>
                <a:cubicBezTo>
                  <a:pt x="7360068" y="6272412"/>
                  <a:pt x="7219181" y="6278084"/>
                  <a:pt x="7104712" y="6285683"/>
                </a:cubicBezTo>
                <a:cubicBezTo>
                  <a:pt x="6990243" y="6293283"/>
                  <a:pt x="6613648" y="6254010"/>
                  <a:pt x="6235700" y="6285683"/>
                </a:cubicBezTo>
                <a:cubicBezTo>
                  <a:pt x="5857752" y="6317356"/>
                  <a:pt x="5674612" y="6244398"/>
                  <a:pt x="5366687" y="6285683"/>
                </a:cubicBezTo>
                <a:cubicBezTo>
                  <a:pt x="5058762" y="6326968"/>
                  <a:pt x="5008121" y="6307195"/>
                  <a:pt x="4898757" y="6285683"/>
                </a:cubicBezTo>
                <a:cubicBezTo>
                  <a:pt x="4789393" y="6264172"/>
                  <a:pt x="4528002" y="6271957"/>
                  <a:pt x="4330557" y="6285683"/>
                </a:cubicBezTo>
                <a:cubicBezTo>
                  <a:pt x="4133112" y="6299409"/>
                  <a:pt x="3719276" y="6279892"/>
                  <a:pt x="3561815" y="6285683"/>
                </a:cubicBezTo>
                <a:cubicBezTo>
                  <a:pt x="3404354" y="6291474"/>
                  <a:pt x="3009680" y="6316331"/>
                  <a:pt x="2793073" y="6285683"/>
                </a:cubicBezTo>
                <a:cubicBezTo>
                  <a:pt x="2576466" y="6255035"/>
                  <a:pt x="2342103" y="6290480"/>
                  <a:pt x="1924060" y="6285683"/>
                </a:cubicBezTo>
                <a:cubicBezTo>
                  <a:pt x="1506017" y="6280886"/>
                  <a:pt x="1705318" y="6287453"/>
                  <a:pt x="1556401" y="6285683"/>
                </a:cubicBezTo>
                <a:cubicBezTo>
                  <a:pt x="1407484" y="6283913"/>
                  <a:pt x="965872" y="6260117"/>
                  <a:pt x="787659" y="6285683"/>
                </a:cubicBezTo>
                <a:cubicBezTo>
                  <a:pt x="357621" y="6381832"/>
                  <a:pt x="-39090" y="5985438"/>
                  <a:pt x="0" y="5498024"/>
                </a:cubicBezTo>
                <a:cubicBezTo>
                  <a:pt x="-23290" y="5330851"/>
                  <a:pt x="22817" y="5225157"/>
                  <a:pt x="0" y="4966426"/>
                </a:cubicBezTo>
                <a:cubicBezTo>
                  <a:pt x="-22817" y="4707695"/>
                  <a:pt x="-27955" y="4634136"/>
                  <a:pt x="0" y="4387724"/>
                </a:cubicBezTo>
                <a:cubicBezTo>
                  <a:pt x="27955" y="4141312"/>
                  <a:pt x="11489" y="3907240"/>
                  <a:pt x="0" y="3667711"/>
                </a:cubicBezTo>
                <a:cubicBezTo>
                  <a:pt x="-11489" y="3428182"/>
                  <a:pt x="-9621" y="3324362"/>
                  <a:pt x="0" y="2994801"/>
                </a:cubicBezTo>
                <a:cubicBezTo>
                  <a:pt x="9621" y="2665240"/>
                  <a:pt x="1177" y="2588457"/>
                  <a:pt x="0" y="2463203"/>
                </a:cubicBezTo>
                <a:cubicBezTo>
                  <a:pt x="-1177" y="2337949"/>
                  <a:pt x="-19728" y="1926516"/>
                  <a:pt x="0" y="1743190"/>
                </a:cubicBezTo>
                <a:cubicBezTo>
                  <a:pt x="19728" y="1559864"/>
                  <a:pt x="28154" y="1034934"/>
                  <a:pt x="0" y="787659"/>
                </a:cubicBezTo>
                <a:close/>
              </a:path>
              <a:path w="11602387" h="6285683" stroke="0" extrusionOk="0">
                <a:moveTo>
                  <a:pt x="0" y="787659"/>
                </a:moveTo>
                <a:cubicBezTo>
                  <a:pt x="1539" y="399713"/>
                  <a:pt x="383403" y="54957"/>
                  <a:pt x="787659" y="0"/>
                </a:cubicBezTo>
                <a:cubicBezTo>
                  <a:pt x="960268" y="-26973"/>
                  <a:pt x="1255441" y="-26820"/>
                  <a:pt x="1556401" y="0"/>
                </a:cubicBezTo>
                <a:cubicBezTo>
                  <a:pt x="1857361" y="26820"/>
                  <a:pt x="1879637" y="15932"/>
                  <a:pt x="2024331" y="0"/>
                </a:cubicBezTo>
                <a:cubicBezTo>
                  <a:pt x="2169025" y="-15932"/>
                  <a:pt x="2366623" y="-4105"/>
                  <a:pt x="2492261" y="0"/>
                </a:cubicBezTo>
                <a:cubicBezTo>
                  <a:pt x="2617899" y="4105"/>
                  <a:pt x="3089493" y="20008"/>
                  <a:pt x="3261003" y="0"/>
                </a:cubicBezTo>
                <a:cubicBezTo>
                  <a:pt x="3432513" y="-20008"/>
                  <a:pt x="3575137" y="6942"/>
                  <a:pt x="3829203" y="0"/>
                </a:cubicBezTo>
                <a:cubicBezTo>
                  <a:pt x="4083269" y="-6942"/>
                  <a:pt x="4339416" y="35746"/>
                  <a:pt x="4698216" y="0"/>
                </a:cubicBezTo>
                <a:cubicBezTo>
                  <a:pt x="5057016" y="-35746"/>
                  <a:pt x="5149472" y="-12176"/>
                  <a:pt x="5567229" y="0"/>
                </a:cubicBezTo>
                <a:cubicBezTo>
                  <a:pt x="5984986" y="12176"/>
                  <a:pt x="6084394" y="2359"/>
                  <a:pt x="6335971" y="0"/>
                </a:cubicBezTo>
                <a:cubicBezTo>
                  <a:pt x="6587548" y="-2359"/>
                  <a:pt x="6621001" y="-17679"/>
                  <a:pt x="6803900" y="0"/>
                </a:cubicBezTo>
                <a:cubicBezTo>
                  <a:pt x="6986799" y="17679"/>
                  <a:pt x="7052461" y="-17519"/>
                  <a:pt x="7171560" y="0"/>
                </a:cubicBezTo>
                <a:cubicBezTo>
                  <a:pt x="7290659" y="17519"/>
                  <a:pt x="7697624" y="-18981"/>
                  <a:pt x="8040572" y="0"/>
                </a:cubicBezTo>
                <a:cubicBezTo>
                  <a:pt x="8383520" y="18981"/>
                  <a:pt x="8455559" y="8722"/>
                  <a:pt x="8709044" y="0"/>
                </a:cubicBezTo>
                <a:cubicBezTo>
                  <a:pt x="8962529" y="-8722"/>
                  <a:pt x="9172818" y="-19747"/>
                  <a:pt x="9377515" y="0"/>
                </a:cubicBezTo>
                <a:cubicBezTo>
                  <a:pt x="9582212" y="19747"/>
                  <a:pt x="9629912" y="6154"/>
                  <a:pt x="9845445" y="0"/>
                </a:cubicBezTo>
                <a:cubicBezTo>
                  <a:pt x="10060978" y="-6154"/>
                  <a:pt x="10362586" y="42581"/>
                  <a:pt x="10814728" y="0"/>
                </a:cubicBezTo>
                <a:cubicBezTo>
                  <a:pt x="11288173" y="8722"/>
                  <a:pt x="11564793" y="340204"/>
                  <a:pt x="11602387" y="787659"/>
                </a:cubicBezTo>
                <a:cubicBezTo>
                  <a:pt x="11627672" y="983108"/>
                  <a:pt x="11607485" y="1151830"/>
                  <a:pt x="11602387" y="1366361"/>
                </a:cubicBezTo>
                <a:cubicBezTo>
                  <a:pt x="11597289" y="1580892"/>
                  <a:pt x="11607502" y="1824835"/>
                  <a:pt x="11602387" y="2133478"/>
                </a:cubicBezTo>
                <a:cubicBezTo>
                  <a:pt x="11597272" y="2442121"/>
                  <a:pt x="11573748" y="2707208"/>
                  <a:pt x="11602387" y="2853491"/>
                </a:cubicBezTo>
                <a:cubicBezTo>
                  <a:pt x="11631026" y="2999774"/>
                  <a:pt x="11623889" y="3295055"/>
                  <a:pt x="11602387" y="3479296"/>
                </a:cubicBezTo>
                <a:cubicBezTo>
                  <a:pt x="11580885" y="3663538"/>
                  <a:pt x="11618113" y="3870422"/>
                  <a:pt x="11602387" y="4057998"/>
                </a:cubicBezTo>
                <a:cubicBezTo>
                  <a:pt x="11586661" y="4245574"/>
                  <a:pt x="11575659" y="4438848"/>
                  <a:pt x="11602387" y="4636700"/>
                </a:cubicBezTo>
                <a:cubicBezTo>
                  <a:pt x="11629115" y="4834552"/>
                  <a:pt x="11607766" y="5144868"/>
                  <a:pt x="11602387" y="5498024"/>
                </a:cubicBezTo>
                <a:cubicBezTo>
                  <a:pt x="11641283" y="5988130"/>
                  <a:pt x="11176771" y="6352471"/>
                  <a:pt x="10814728" y="6285683"/>
                </a:cubicBezTo>
                <a:cubicBezTo>
                  <a:pt x="10618963" y="6284496"/>
                  <a:pt x="10388454" y="6265548"/>
                  <a:pt x="10246527" y="6285683"/>
                </a:cubicBezTo>
                <a:cubicBezTo>
                  <a:pt x="10104600" y="6305818"/>
                  <a:pt x="9901400" y="6290872"/>
                  <a:pt x="9678327" y="6285683"/>
                </a:cubicBezTo>
                <a:cubicBezTo>
                  <a:pt x="9455254" y="6280494"/>
                  <a:pt x="9388054" y="6295178"/>
                  <a:pt x="9310668" y="6285683"/>
                </a:cubicBezTo>
                <a:cubicBezTo>
                  <a:pt x="9233282" y="6276188"/>
                  <a:pt x="9042285" y="6298648"/>
                  <a:pt x="8842738" y="6285683"/>
                </a:cubicBezTo>
                <a:cubicBezTo>
                  <a:pt x="8643191" y="6272719"/>
                  <a:pt x="8541001" y="6307593"/>
                  <a:pt x="8374808" y="6285683"/>
                </a:cubicBezTo>
                <a:cubicBezTo>
                  <a:pt x="8208615" y="6263774"/>
                  <a:pt x="7774385" y="6263381"/>
                  <a:pt x="7606066" y="6285683"/>
                </a:cubicBezTo>
                <a:cubicBezTo>
                  <a:pt x="7437747" y="6307985"/>
                  <a:pt x="7389562" y="6293045"/>
                  <a:pt x="7238407" y="6285683"/>
                </a:cubicBezTo>
                <a:cubicBezTo>
                  <a:pt x="7087252" y="6278321"/>
                  <a:pt x="6886924" y="6293169"/>
                  <a:pt x="6770477" y="6285683"/>
                </a:cubicBezTo>
                <a:cubicBezTo>
                  <a:pt x="6654030" y="6278198"/>
                  <a:pt x="6319284" y="6263511"/>
                  <a:pt x="5901464" y="6285683"/>
                </a:cubicBezTo>
                <a:cubicBezTo>
                  <a:pt x="5483644" y="6307855"/>
                  <a:pt x="5633404" y="6302957"/>
                  <a:pt x="5533805" y="6285683"/>
                </a:cubicBezTo>
                <a:cubicBezTo>
                  <a:pt x="5434206" y="6268409"/>
                  <a:pt x="5259177" y="6302761"/>
                  <a:pt x="5166146" y="6285683"/>
                </a:cubicBezTo>
                <a:cubicBezTo>
                  <a:pt x="5073115" y="6268605"/>
                  <a:pt x="4920048" y="6273315"/>
                  <a:pt x="4798487" y="6285683"/>
                </a:cubicBezTo>
                <a:cubicBezTo>
                  <a:pt x="4676926" y="6298051"/>
                  <a:pt x="4294220" y="6288611"/>
                  <a:pt x="4130015" y="6285683"/>
                </a:cubicBezTo>
                <a:cubicBezTo>
                  <a:pt x="3965810" y="6282755"/>
                  <a:pt x="3656274" y="6263304"/>
                  <a:pt x="3461544" y="6285683"/>
                </a:cubicBezTo>
                <a:cubicBezTo>
                  <a:pt x="3266814" y="6308062"/>
                  <a:pt x="2985397" y="6265121"/>
                  <a:pt x="2793073" y="6285683"/>
                </a:cubicBezTo>
                <a:cubicBezTo>
                  <a:pt x="2600749" y="6306245"/>
                  <a:pt x="2131190" y="6264740"/>
                  <a:pt x="1924060" y="6285683"/>
                </a:cubicBezTo>
                <a:cubicBezTo>
                  <a:pt x="1716930" y="6306626"/>
                  <a:pt x="1059213" y="6314806"/>
                  <a:pt x="787659" y="6285683"/>
                </a:cubicBezTo>
                <a:cubicBezTo>
                  <a:pt x="409096" y="6288170"/>
                  <a:pt x="-41300" y="6004286"/>
                  <a:pt x="0" y="5498024"/>
                </a:cubicBezTo>
                <a:cubicBezTo>
                  <a:pt x="-15609" y="5278835"/>
                  <a:pt x="-11444" y="5143247"/>
                  <a:pt x="0" y="4919322"/>
                </a:cubicBezTo>
                <a:cubicBezTo>
                  <a:pt x="11444" y="4695397"/>
                  <a:pt x="16288" y="4461677"/>
                  <a:pt x="0" y="4293516"/>
                </a:cubicBezTo>
                <a:cubicBezTo>
                  <a:pt x="-16288" y="4125355"/>
                  <a:pt x="12729" y="3918926"/>
                  <a:pt x="0" y="3667711"/>
                </a:cubicBezTo>
                <a:cubicBezTo>
                  <a:pt x="-12729" y="3416497"/>
                  <a:pt x="-17799" y="3359114"/>
                  <a:pt x="0" y="3136112"/>
                </a:cubicBezTo>
                <a:cubicBezTo>
                  <a:pt x="17799" y="2913110"/>
                  <a:pt x="4772" y="2648139"/>
                  <a:pt x="0" y="2510307"/>
                </a:cubicBezTo>
                <a:cubicBezTo>
                  <a:pt x="-4772" y="2372475"/>
                  <a:pt x="23956" y="2066967"/>
                  <a:pt x="0" y="1931605"/>
                </a:cubicBezTo>
                <a:cubicBezTo>
                  <a:pt x="-23956" y="1796243"/>
                  <a:pt x="17778" y="1606926"/>
                  <a:pt x="0" y="1400006"/>
                </a:cubicBezTo>
                <a:cubicBezTo>
                  <a:pt x="-17778" y="1193086"/>
                  <a:pt x="27404" y="994666"/>
                  <a:pt x="0" y="78765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F8AB70A-6F30-4B72-A96F-8258A40E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158" y="88296"/>
            <a:ext cx="5145470" cy="82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54FC36-1BCF-48A3-B2C4-F949F809B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084" y="2164999"/>
            <a:ext cx="4273216" cy="4383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41C78C1-3CDF-41C5-98C5-1E2DF54C276D}"/>
              </a:ext>
            </a:extLst>
          </p:cNvPr>
          <p:cNvSpPr/>
          <p:nvPr/>
        </p:nvSpPr>
        <p:spPr>
          <a:xfrm>
            <a:off x="0" y="1178510"/>
            <a:ext cx="49650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 có ai lắng nghe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 mưa trong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tiếng thác dội về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ào ào trận gió.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 ai lên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Giữa một buổi trưa hè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Gối đầu lên thảm cỏ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Nhìn trời xanh, lá che.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 ai biết gió ấm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Thổi đến tự khi nào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 khi rừng cọ nở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 vàng như hoa cau.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297A55C-2B74-4048-BE5E-7A5D5D918708}"/>
              </a:ext>
            </a:extLst>
          </p:cNvPr>
          <p:cNvSpPr/>
          <p:nvPr/>
        </p:nvSpPr>
        <p:spPr>
          <a:xfrm>
            <a:off x="3721767" y="1197560"/>
            <a:ext cx="49650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 có ai dậy sớm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Nhìn lên rừng cọ tươi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 xòe từng tia nắng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Giống hệt như mặt trời.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Rừng cọ ơi! Rừng cọ!</a:t>
            </a:r>
            <a:endParaRPr lang="en-US" sz="2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 đẹp, lá ngời ngời</a:t>
            </a:r>
            <a:endParaRPr lang="en-US" sz="2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 yêu thường vẫn gọi</a:t>
            </a:r>
            <a:endParaRPr lang="en-US" sz="2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 trời xanh của tôi.</a:t>
            </a:r>
          </a:p>
          <a:p>
            <a:pPr algn="r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(Nguyễn Viết B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ì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nh)</a:t>
            </a:r>
          </a:p>
        </p:txBody>
      </p:sp>
    </p:spTree>
    <p:extLst>
      <p:ext uri="{BB962C8B-B14F-4D97-AF65-F5344CB8AC3E}">
        <p14:creationId xmlns:p14="http://schemas.microsoft.com/office/powerpoint/2010/main" val="4265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" y="4893009"/>
            <a:ext cx="2594047" cy="1964991"/>
          </a:xfrm>
          <a:custGeom>
            <a:avLst/>
            <a:gdLst/>
            <a:ahLst/>
            <a:cxnLst/>
            <a:rect l="l" t="t" r="r" b="b"/>
            <a:pathLst>
              <a:path w="3891071" h="2947486">
                <a:moveTo>
                  <a:pt x="0" y="0"/>
                </a:moveTo>
                <a:lnTo>
                  <a:pt x="3891071" y="0"/>
                </a:lnTo>
                <a:lnTo>
                  <a:pt x="3891071" y="2947486"/>
                </a:lnTo>
                <a:lnTo>
                  <a:pt x="0" y="2947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 rot="-100205">
            <a:off x="8450689" y="148267"/>
            <a:ext cx="3283960" cy="3326295"/>
          </a:xfrm>
          <a:custGeom>
            <a:avLst/>
            <a:gdLst/>
            <a:ahLst/>
            <a:cxnLst/>
            <a:rect l="l" t="t" r="r" b="b"/>
            <a:pathLst>
              <a:path w="4925940" h="4989442">
                <a:moveTo>
                  <a:pt x="0" y="0"/>
                </a:moveTo>
                <a:lnTo>
                  <a:pt x="4925940" y="0"/>
                </a:lnTo>
                <a:lnTo>
                  <a:pt x="4925940" y="4989442"/>
                </a:lnTo>
                <a:lnTo>
                  <a:pt x="0" y="498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852606" y="4811486"/>
            <a:ext cx="1929817" cy="1925547"/>
          </a:xfrm>
          <a:custGeom>
            <a:avLst/>
            <a:gdLst/>
            <a:ahLst/>
            <a:cxnLst/>
            <a:rect l="l" t="t" r="r" b="b"/>
            <a:pathLst>
              <a:path w="2894725" h="2888321">
                <a:moveTo>
                  <a:pt x="0" y="0"/>
                </a:moveTo>
                <a:lnTo>
                  <a:pt x="2894725" y="0"/>
                </a:lnTo>
                <a:lnTo>
                  <a:pt x="2894725" y="2888321"/>
                </a:lnTo>
                <a:lnTo>
                  <a:pt x="0" y="2888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36689" y="3930176"/>
            <a:ext cx="1065163" cy="1085581"/>
          </a:xfrm>
          <a:custGeom>
            <a:avLst/>
            <a:gdLst/>
            <a:ahLst/>
            <a:cxnLst/>
            <a:rect l="l" t="t" r="r" b="b"/>
            <a:pathLst>
              <a:path w="1597744" h="1628371">
                <a:moveTo>
                  <a:pt x="0" y="0"/>
                </a:moveTo>
                <a:lnTo>
                  <a:pt x="1597743" y="0"/>
                </a:lnTo>
                <a:lnTo>
                  <a:pt x="1597743" y="1628371"/>
                </a:lnTo>
                <a:lnTo>
                  <a:pt x="0" y="16283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38B88BC1-8ABE-9988-84FF-F4E8C02444F3}"/>
              </a:ext>
            </a:extLst>
          </p:cNvPr>
          <p:cNvSpPr/>
          <p:nvPr/>
        </p:nvSpPr>
        <p:spPr>
          <a:xfrm>
            <a:off x="276726" y="264695"/>
            <a:ext cx="11598442" cy="6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320F648-0128-3503-AA07-E4EBBA829898}"/>
              </a:ext>
            </a:extLst>
          </p:cNvPr>
          <p:cNvSpPr/>
          <p:nvPr/>
        </p:nvSpPr>
        <p:spPr>
          <a:xfrm>
            <a:off x="3640491" y="539637"/>
            <a:ext cx="5363515" cy="52322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13A223D-CE49-FE53-4337-77257EC36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7126" y="247370"/>
            <a:ext cx="1066657" cy="10788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3DE2CEE-55E5-8F38-B20B-195093A3FEE3}"/>
              </a:ext>
            </a:extLst>
          </p:cNvPr>
          <p:cNvSpPr txBox="1"/>
          <p:nvPr/>
        </p:nvSpPr>
        <p:spPr>
          <a:xfrm>
            <a:off x="3607222" y="444392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 đọc từ khó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7883BB4-EBA5-89D4-EC65-1DC6F947A9C8}"/>
              </a:ext>
            </a:extLst>
          </p:cNvPr>
          <p:cNvGrpSpPr/>
          <p:nvPr/>
        </p:nvGrpSpPr>
        <p:grpSpPr>
          <a:xfrm>
            <a:off x="710784" y="2080597"/>
            <a:ext cx="1901574" cy="907375"/>
            <a:chOff x="391886" y="1433905"/>
            <a:chExt cx="6013910" cy="192884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635A8686-2F0B-C93F-2A1C-56E17DBE5973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65F45EE-EA17-886E-76E9-483B2E3991DB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trận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D1965D6-D550-392B-88C0-BFE3088926F1}"/>
              </a:ext>
            </a:extLst>
          </p:cNvPr>
          <p:cNvGrpSpPr/>
          <p:nvPr/>
        </p:nvGrpSpPr>
        <p:grpSpPr>
          <a:xfrm>
            <a:off x="3287481" y="2071358"/>
            <a:ext cx="1772802" cy="907375"/>
            <a:chOff x="391886" y="1433905"/>
            <a:chExt cx="6013910" cy="192884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B2537A14-7362-FD40-E085-819257E98F5C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CEF2BED4-8EA3-C620-187D-2B9BB6ADD92D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trời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9EAB741D-E652-0D4E-2150-03D3172FC3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7698707" y="4017497"/>
            <a:ext cx="4394210" cy="31368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5240982-0861-F53A-A919-D04AC6CD8117}"/>
              </a:ext>
            </a:extLst>
          </p:cNvPr>
          <p:cNvGrpSpPr/>
          <p:nvPr/>
        </p:nvGrpSpPr>
        <p:grpSpPr>
          <a:xfrm>
            <a:off x="5859230" y="1995158"/>
            <a:ext cx="1934727" cy="907375"/>
            <a:chOff x="391886" y="1433905"/>
            <a:chExt cx="6013910" cy="192884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12AE34B6-86FC-406D-0692-169253231E70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E6DAC3A-B650-723D-CBDB-DF980F9B11A0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xanh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0A9A9FA-C7FB-A16E-7944-FBAAB0E7F33C}"/>
              </a:ext>
            </a:extLst>
          </p:cNvPr>
          <p:cNvGrpSpPr/>
          <p:nvPr/>
        </p:nvGrpSpPr>
        <p:grpSpPr>
          <a:xfrm>
            <a:off x="2392130" y="3442958"/>
            <a:ext cx="1934727" cy="907375"/>
            <a:chOff x="391886" y="1433905"/>
            <a:chExt cx="6013910" cy="192884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3C5E6D03-78FE-9E7C-CC21-8808D5E8DE8C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7980FA05-1052-1DD4-3808-2990B33D61D5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che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FFD9952-7D90-712F-B0B8-6314F75B3A31}"/>
              </a:ext>
            </a:extLst>
          </p:cNvPr>
          <p:cNvGrpSpPr/>
          <p:nvPr/>
        </p:nvGrpSpPr>
        <p:grpSpPr>
          <a:xfrm>
            <a:off x="4811480" y="3357233"/>
            <a:ext cx="1934727" cy="907375"/>
            <a:chOff x="391886" y="1433905"/>
            <a:chExt cx="6013910" cy="192884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527D27D-871E-4BB1-48D0-8217E1691698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D19CDAA6-73B2-C484-B984-6912AB5A3DC7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xòe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ED20EA76-84EC-77CE-DD34-415A83BE53F0}"/>
              </a:ext>
            </a:extLst>
          </p:cNvPr>
          <p:cNvGrpSpPr/>
          <p:nvPr/>
        </p:nvGrpSpPr>
        <p:grpSpPr>
          <a:xfrm>
            <a:off x="7249880" y="3338183"/>
            <a:ext cx="1934727" cy="907375"/>
            <a:chOff x="391886" y="1433905"/>
            <a:chExt cx="6013910" cy="192884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B60F431F-3484-5557-B4D6-C7DC3B1DD32E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67FDFCEC-1B09-90CF-702F-1557241BBD40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rừng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023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D03A8F7-0F09-E208-252F-C373547EE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C9FC6AB2-B1ED-572F-F7DB-2E5BA83BD8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="" xmlns:a16="http://schemas.microsoft.com/office/drawing/2014/main" id="{A6933A25-A46F-8C65-229A-C1F428E95936}"/>
              </a:ext>
            </a:extLst>
          </p:cNvPr>
          <p:cNvSpPr/>
          <p:nvPr/>
        </p:nvSpPr>
        <p:spPr>
          <a:xfrm>
            <a:off x="1" y="4893009"/>
            <a:ext cx="2594047" cy="1964991"/>
          </a:xfrm>
          <a:custGeom>
            <a:avLst/>
            <a:gdLst/>
            <a:ahLst/>
            <a:cxnLst/>
            <a:rect l="l" t="t" r="r" b="b"/>
            <a:pathLst>
              <a:path w="3891071" h="2947486">
                <a:moveTo>
                  <a:pt x="0" y="0"/>
                </a:moveTo>
                <a:lnTo>
                  <a:pt x="3891071" y="0"/>
                </a:lnTo>
                <a:lnTo>
                  <a:pt x="3891071" y="2947486"/>
                </a:lnTo>
                <a:lnTo>
                  <a:pt x="0" y="2947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8C3E3CC-35EF-17F7-94E5-834701AAFFD9}"/>
              </a:ext>
            </a:extLst>
          </p:cNvPr>
          <p:cNvSpPr/>
          <p:nvPr/>
        </p:nvSpPr>
        <p:spPr>
          <a:xfrm>
            <a:off x="276726" y="264695"/>
            <a:ext cx="11598442" cy="6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96CE68D-0A62-9F5B-1C30-EF5867C1EC84}"/>
              </a:ext>
            </a:extLst>
          </p:cNvPr>
          <p:cNvSpPr/>
          <p:nvPr/>
        </p:nvSpPr>
        <p:spPr>
          <a:xfrm>
            <a:off x="329096" y="2582394"/>
            <a:ext cx="5152291" cy="1110800"/>
          </a:xfrm>
          <a:custGeom>
            <a:avLst/>
            <a:gdLst>
              <a:gd name="connsiteX0" fmla="*/ 0 w 5152291"/>
              <a:gd name="connsiteY0" fmla="*/ 139194 h 1110800"/>
              <a:gd name="connsiteX1" fmla="*/ 139194 w 5152291"/>
              <a:gd name="connsiteY1" fmla="*/ 0 h 1110800"/>
              <a:gd name="connsiteX2" fmla="*/ 786727 w 5152291"/>
              <a:gd name="connsiteY2" fmla="*/ 0 h 1110800"/>
              <a:gd name="connsiteX3" fmla="*/ 1434260 w 5152291"/>
              <a:gd name="connsiteY3" fmla="*/ 0 h 1110800"/>
              <a:gd name="connsiteX4" fmla="*/ 1984314 w 5152291"/>
              <a:gd name="connsiteY4" fmla="*/ 0 h 1110800"/>
              <a:gd name="connsiteX5" fmla="*/ 2583108 w 5152291"/>
              <a:gd name="connsiteY5" fmla="*/ 0 h 1110800"/>
              <a:gd name="connsiteX6" fmla="*/ 3181902 w 5152291"/>
              <a:gd name="connsiteY6" fmla="*/ 0 h 1110800"/>
              <a:gd name="connsiteX7" fmla="*/ 3926913 w 5152291"/>
              <a:gd name="connsiteY7" fmla="*/ 0 h 1110800"/>
              <a:gd name="connsiteX8" fmla="*/ 5013097 w 5152291"/>
              <a:gd name="connsiteY8" fmla="*/ 0 h 1110800"/>
              <a:gd name="connsiteX9" fmla="*/ 5152291 w 5152291"/>
              <a:gd name="connsiteY9" fmla="*/ 139194 h 1110800"/>
              <a:gd name="connsiteX10" fmla="*/ 5152291 w 5152291"/>
              <a:gd name="connsiteY10" fmla="*/ 547076 h 1110800"/>
              <a:gd name="connsiteX11" fmla="*/ 5152291 w 5152291"/>
              <a:gd name="connsiteY11" fmla="*/ 971606 h 1110800"/>
              <a:gd name="connsiteX12" fmla="*/ 5013097 w 5152291"/>
              <a:gd name="connsiteY12" fmla="*/ 1110800 h 1110800"/>
              <a:gd name="connsiteX13" fmla="*/ 4268086 w 5152291"/>
              <a:gd name="connsiteY13" fmla="*/ 1110800 h 1110800"/>
              <a:gd name="connsiteX14" fmla="*/ 3571814 w 5152291"/>
              <a:gd name="connsiteY14" fmla="*/ 1110800 h 1110800"/>
              <a:gd name="connsiteX15" fmla="*/ 2778064 w 5152291"/>
              <a:gd name="connsiteY15" fmla="*/ 1110800 h 1110800"/>
              <a:gd name="connsiteX16" fmla="*/ 2081792 w 5152291"/>
              <a:gd name="connsiteY16" fmla="*/ 1110800 h 1110800"/>
              <a:gd name="connsiteX17" fmla="*/ 1385521 w 5152291"/>
              <a:gd name="connsiteY17" fmla="*/ 1110800 h 1110800"/>
              <a:gd name="connsiteX18" fmla="*/ 139194 w 5152291"/>
              <a:gd name="connsiteY18" fmla="*/ 1110800 h 1110800"/>
              <a:gd name="connsiteX19" fmla="*/ 0 w 5152291"/>
              <a:gd name="connsiteY19" fmla="*/ 971606 h 1110800"/>
              <a:gd name="connsiteX20" fmla="*/ 0 w 5152291"/>
              <a:gd name="connsiteY20" fmla="*/ 563724 h 1110800"/>
              <a:gd name="connsiteX21" fmla="*/ 0 w 5152291"/>
              <a:gd name="connsiteY21" fmla="*/ 139194 h 11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52291" h="1110800" fill="none" extrusionOk="0">
                <a:moveTo>
                  <a:pt x="0" y="139194"/>
                </a:moveTo>
                <a:cubicBezTo>
                  <a:pt x="1440" y="64359"/>
                  <a:pt x="49483" y="11749"/>
                  <a:pt x="139194" y="0"/>
                </a:cubicBezTo>
                <a:cubicBezTo>
                  <a:pt x="301963" y="22593"/>
                  <a:pt x="521971" y="-9440"/>
                  <a:pt x="786727" y="0"/>
                </a:cubicBezTo>
                <a:cubicBezTo>
                  <a:pt x="1051483" y="9440"/>
                  <a:pt x="1142471" y="11899"/>
                  <a:pt x="1434260" y="0"/>
                </a:cubicBezTo>
                <a:cubicBezTo>
                  <a:pt x="1726049" y="-11899"/>
                  <a:pt x="1787192" y="-6903"/>
                  <a:pt x="1984314" y="0"/>
                </a:cubicBezTo>
                <a:cubicBezTo>
                  <a:pt x="2181436" y="6903"/>
                  <a:pt x="2355473" y="7457"/>
                  <a:pt x="2583108" y="0"/>
                </a:cubicBezTo>
                <a:cubicBezTo>
                  <a:pt x="2810743" y="-7457"/>
                  <a:pt x="3044923" y="-15396"/>
                  <a:pt x="3181902" y="0"/>
                </a:cubicBezTo>
                <a:cubicBezTo>
                  <a:pt x="3318881" y="15396"/>
                  <a:pt x="3738248" y="-23361"/>
                  <a:pt x="3926913" y="0"/>
                </a:cubicBezTo>
                <a:cubicBezTo>
                  <a:pt x="4115578" y="23361"/>
                  <a:pt x="4706230" y="-22073"/>
                  <a:pt x="5013097" y="0"/>
                </a:cubicBezTo>
                <a:cubicBezTo>
                  <a:pt x="5107295" y="-1423"/>
                  <a:pt x="5151164" y="60132"/>
                  <a:pt x="5152291" y="139194"/>
                </a:cubicBezTo>
                <a:cubicBezTo>
                  <a:pt x="5134112" y="341623"/>
                  <a:pt x="5142229" y="347712"/>
                  <a:pt x="5152291" y="547076"/>
                </a:cubicBezTo>
                <a:cubicBezTo>
                  <a:pt x="5162353" y="746440"/>
                  <a:pt x="5152428" y="783479"/>
                  <a:pt x="5152291" y="971606"/>
                </a:cubicBezTo>
                <a:cubicBezTo>
                  <a:pt x="5166647" y="1048603"/>
                  <a:pt x="5096191" y="1121769"/>
                  <a:pt x="5013097" y="1110800"/>
                </a:cubicBezTo>
                <a:cubicBezTo>
                  <a:pt x="4659369" y="1138098"/>
                  <a:pt x="4540378" y="1108936"/>
                  <a:pt x="4268086" y="1110800"/>
                </a:cubicBezTo>
                <a:cubicBezTo>
                  <a:pt x="3995794" y="1112664"/>
                  <a:pt x="3831408" y="1118476"/>
                  <a:pt x="3571814" y="1110800"/>
                </a:cubicBezTo>
                <a:cubicBezTo>
                  <a:pt x="3312220" y="1103124"/>
                  <a:pt x="3005868" y="1090322"/>
                  <a:pt x="2778064" y="1110800"/>
                </a:cubicBezTo>
                <a:cubicBezTo>
                  <a:pt x="2550260" y="1131279"/>
                  <a:pt x="2401856" y="1094514"/>
                  <a:pt x="2081792" y="1110800"/>
                </a:cubicBezTo>
                <a:cubicBezTo>
                  <a:pt x="1761728" y="1127086"/>
                  <a:pt x="1584730" y="1125721"/>
                  <a:pt x="1385521" y="1110800"/>
                </a:cubicBezTo>
                <a:cubicBezTo>
                  <a:pt x="1186312" y="1095879"/>
                  <a:pt x="624292" y="1152447"/>
                  <a:pt x="139194" y="1110800"/>
                </a:cubicBezTo>
                <a:cubicBezTo>
                  <a:pt x="61901" y="1115700"/>
                  <a:pt x="-983" y="1037191"/>
                  <a:pt x="0" y="971606"/>
                </a:cubicBezTo>
                <a:cubicBezTo>
                  <a:pt x="5986" y="814680"/>
                  <a:pt x="-1727" y="653429"/>
                  <a:pt x="0" y="563724"/>
                </a:cubicBezTo>
                <a:cubicBezTo>
                  <a:pt x="1727" y="474019"/>
                  <a:pt x="-11863" y="259196"/>
                  <a:pt x="0" y="139194"/>
                </a:cubicBezTo>
                <a:close/>
              </a:path>
              <a:path w="5152291" h="1110800" stroke="0" extrusionOk="0">
                <a:moveTo>
                  <a:pt x="0" y="139194"/>
                </a:moveTo>
                <a:cubicBezTo>
                  <a:pt x="454" y="76196"/>
                  <a:pt x="65963" y="6512"/>
                  <a:pt x="139194" y="0"/>
                </a:cubicBezTo>
                <a:cubicBezTo>
                  <a:pt x="403430" y="33316"/>
                  <a:pt x="654447" y="-3055"/>
                  <a:pt x="884205" y="0"/>
                </a:cubicBezTo>
                <a:cubicBezTo>
                  <a:pt x="1113963" y="3055"/>
                  <a:pt x="1318477" y="27679"/>
                  <a:pt x="1482999" y="0"/>
                </a:cubicBezTo>
                <a:cubicBezTo>
                  <a:pt x="1647521" y="-27679"/>
                  <a:pt x="1791823" y="3350"/>
                  <a:pt x="2081792" y="0"/>
                </a:cubicBezTo>
                <a:cubicBezTo>
                  <a:pt x="2371761" y="-3350"/>
                  <a:pt x="2618958" y="13312"/>
                  <a:pt x="2826803" y="0"/>
                </a:cubicBezTo>
                <a:cubicBezTo>
                  <a:pt x="3034648" y="-13312"/>
                  <a:pt x="3334240" y="-23952"/>
                  <a:pt x="3474336" y="0"/>
                </a:cubicBezTo>
                <a:cubicBezTo>
                  <a:pt x="3614432" y="23952"/>
                  <a:pt x="4021575" y="25248"/>
                  <a:pt x="4268086" y="0"/>
                </a:cubicBezTo>
                <a:cubicBezTo>
                  <a:pt x="4514597" y="-25248"/>
                  <a:pt x="4858461" y="-36152"/>
                  <a:pt x="5013097" y="0"/>
                </a:cubicBezTo>
                <a:cubicBezTo>
                  <a:pt x="5077132" y="6758"/>
                  <a:pt x="5161664" y="51943"/>
                  <a:pt x="5152291" y="139194"/>
                </a:cubicBezTo>
                <a:cubicBezTo>
                  <a:pt x="5151458" y="282982"/>
                  <a:pt x="5153424" y="428706"/>
                  <a:pt x="5152291" y="538752"/>
                </a:cubicBezTo>
                <a:cubicBezTo>
                  <a:pt x="5151158" y="648798"/>
                  <a:pt x="5168617" y="759468"/>
                  <a:pt x="5152291" y="971606"/>
                </a:cubicBezTo>
                <a:cubicBezTo>
                  <a:pt x="5159840" y="1052197"/>
                  <a:pt x="5087271" y="1093872"/>
                  <a:pt x="5013097" y="1110800"/>
                </a:cubicBezTo>
                <a:cubicBezTo>
                  <a:pt x="4721622" y="1111668"/>
                  <a:pt x="4711657" y="1139158"/>
                  <a:pt x="4414303" y="1110800"/>
                </a:cubicBezTo>
                <a:cubicBezTo>
                  <a:pt x="4116949" y="1082442"/>
                  <a:pt x="4019909" y="1139402"/>
                  <a:pt x="3669292" y="1110800"/>
                </a:cubicBezTo>
                <a:cubicBezTo>
                  <a:pt x="3318675" y="1082198"/>
                  <a:pt x="3146392" y="1075039"/>
                  <a:pt x="2875542" y="1110800"/>
                </a:cubicBezTo>
                <a:cubicBezTo>
                  <a:pt x="2604692" y="1146562"/>
                  <a:pt x="2459115" y="1140766"/>
                  <a:pt x="2228010" y="1110800"/>
                </a:cubicBezTo>
                <a:cubicBezTo>
                  <a:pt x="1996905" y="1080834"/>
                  <a:pt x="1848430" y="1096312"/>
                  <a:pt x="1580477" y="1110800"/>
                </a:cubicBezTo>
                <a:cubicBezTo>
                  <a:pt x="1312524" y="1125288"/>
                  <a:pt x="1159695" y="1123609"/>
                  <a:pt x="786727" y="1110800"/>
                </a:cubicBezTo>
                <a:cubicBezTo>
                  <a:pt x="413759" y="1097992"/>
                  <a:pt x="335780" y="1078971"/>
                  <a:pt x="139194" y="1110800"/>
                </a:cubicBezTo>
                <a:cubicBezTo>
                  <a:pt x="78856" y="1106303"/>
                  <a:pt x="16664" y="1056964"/>
                  <a:pt x="0" y="971606"/>
                </a:cubicBezTo>
                <a:cubicBezTo>
                  <a:pt x="9725" y="880540"/>
                  <a:pt x="-5411" y="681550"/>
                  <a:pt x="0" y="572048"/>
                </a:cubicBezTo>
                <a:cubicBezTo>
                  <a:pt x="5411" y="462546"/>
                  <a:pt x="9639" y="276614"/>
                  <a:pt x="0" y="1391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tiếng thác dội về/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Như ào ào trận gió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6" descr="Cartoon childhood dream 19759 - Fairy tales illustration - Cartoon  illustration">
            <a:extLst>
              <a:ext uri="{FF2B5EF4-FFF2-40B4-BE49-F238E27FC236}">
                <a16:creationId xmlns="" xmlns:a16="http://schemas.microsoft.com/office/drawing/2014/main" id="{907223EB-CF18-C44E-5A3E-BDAE7DE7C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7" b="71750" l="3813" r="71563">
                        <a14:foregroundMark x1="6063" y1="14417" x2="8313" y2="18500"/>
                        <a14:foregroundMark x1="3813" y1="30750" x2="8000" y2="28583"/>
                        <a14:foregroundMark x1="25563" y1="71833" x2="25938" y2="67083"/>
                        <a14:foregroundMark x1="34125" y1="4917" x2="41750" y2="12917"/>
                        <a14:foregroundMark x1="23625" y1="15250" x2="24438" y2="17000"/>
                        <a14:foregroundMark x1="71563" y1="40250" x2="67875" y2="46667"/>
                        <a14:foregroundMark x1="13625" y1="9000" x2="11875" y2="9250"/>
                        <a14:foregroundMark x1="10250" y1="10500" x2="7688" y2="14583"/>
                        <a14:foregroundMark x1="11375" y1="13583" x2="9000" y2="14583"/>
                        <a14:foregroundMark x1="4125" y1="33583" x2="7062" y2="3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68" b="26452"/>
          <a:stretch/>
        </p:blipFill>
        <p:spPr bwMode="auto">
          <a:xfrm>
            <a:off x="9001932" y="298706"/>
            <a:ext cx="3218386" cy="241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8F4F35-E8CB-1D11-AE0D-17DF79BD5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514" y="439638"/>
            <a:ext cx="5230821" cy="83522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D60D0113-8D12-FE70-4DCC-5B9393BF1F20}"/>
              </a:ext>
            </a:extLst>
          </p:cNvPr>
          <p:cNvSpPr/>
          <p:nvPr/>
        </p:nvSpPr>
        <p:spPr>
          <a:xfrm>
            <a:off x="6389502" y="2596431"/>
            <a:ext cx="5152291" cy="1110800"/>
          </a:xfrm>
          <a:custGeom>
            <a:avLst/>
            <a:gdLst>
              <a:gd name="connsiteX0" fmla="*/ 0 w 5152291"/>
              <a:gd name="connsiteY0" fmla="*/ 139194 h 1110800"/>
              <a:gd name="connsiteX1" fmla="*/ 139194 w 5152291"/>
              <a:gd name="connsiteY1" fmla="*/ 0 h 1110800"/>
              <a:gd name="connsiteX2" fmla="*/ 786727 w 5152291"/>
              <a:gd name="connsiteY2" fmla="*/ 0 h 1110800"/>
              <a:gd name="connsiteX3" fmla="*/ 1434260 w 5152291"/>
              <a:gd name="connsiteY3" fmla="*/ 0 h 1110800"/>
              <a:gd name="connsiteX4" fmla="*/ 1984314 w 5152291"/>
              <a:gd name="connsiteY4" fmla="*/ 0 h 1110800"/>
              <a:gd name="connsiteX5" fmla="*/ 2583108 w 5152291"/>
              <a:gd name="connsiteY5" fmla="*/ 0 h 1110800"/>
              <a:gd name="connsiteX6" fmla="*/ 3181902 w 5152291"/>
              <a:gd name="connsiteY6" fmla="*/ 0 h 1110800"/>
              <a:gd name="connsiteX7" fmla="*/ 3926913 w 5152291"/>
              <a:gd name="connsiteY7" fmla="*/ 0 h 1110800"/>
              <a:gd name="connsiteX8" fmla="*/ 5013097 w 5152291"/>
              <a:gd name="connsiteY8" fmla="*/ 0 h 1110800"/>
              <a:gd name="connsiteX9" fmla="*/ 5152291 w 5152291"/>
              <a:gd name="connsiteY9" fmla="*/ 139194 h 1110800"/>
              <a:gd name="connsiteX10" fmla="*/ 5152291 w 5152291"/>
              <a:gd name="connsiteY10" fmla="*/ 547076 h 1110800"/>
              <a:gd name="connsiteX11" fmla="*/ 5152291 w 5152291"/>
              <a:gd name="connsiteY11" fmla="*/ 971606 h 1110800"/>
              <a:gd name="connsiteX12" fmla="*/ 5013097 w 5152291"/>
              <a:gd name="connsiteY12" fmla="*/ 1110800 h 1110800"/>
              <a:gd name="connsiteX13" fmla="*/ 4268086 w 5152291"/>
              <a:gd name="connsiteY13" fmla="*/ 1110800 h 1110800"/>
              <a:gd name="connsiteX14" fmla="*/ 3571814 w 5152291"/>
              <a:gd name="connsiteY14" fmla="*/ 1110800 h 1110800"/>
              <a:gd name="connsiteX15" fmla="*/ 2778064 w 5152291"/>
              <a:gd name="connsiteY15" fmla="*/ 1110800 h 1110800"/>
              <a:gd name="connsiteX16" fmla="*/ 2081792 w 5152291"/>
              <a:gd name="connsiteY16" fmla="*/ 1110800 h 1110800"/>
              <a:gd name="connsiteX17" fmla="*/ 1385521 w 5152291"/>
              <a:gd name="connsiteY17" fmla="*/ 1110800 h 1110800"/>
              <a:gd name="connsiteX18" fmla="*/ 139194 w 5152291"/>
              <a:gd name="connsiteY18" fmla="*/ 1110800 h 1110800"/>
              <a:gd name="connsiteX19" fmla="*/ 0 w 5152291"/>
              <a:gd name="connsiteY19" fmla="*/ 971606 h 1110800"/>
              <a:gd name="connsiteX20" fmla="*/ 0 w 5152291"/>
              <a:gd name="connsiteY20" fmla="*/ 563724 h 1110800"/>
              <a:gd name="connsiteX21" fmla="*/ 0 w 5152291"/>
              <a:gd name="connsiteY21" fmla="*/ 139194 h 11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52291" h="1110800" fill="none" extrusionOk="0">
                <a:moveTo>
                  <a:pt x="0" y="139194"/>
                </a:moveTo>
                <a:cubicBezTo>
                  <a:pt x="1440" y="64359"/>
                  <a:pt x="49483" y="11749"/>
                  <a:pt x="139194" y="0"/>
                </a:cubicBezTo>
                <a:cubicBezTo>
                  <a:pt x="301963" y="22593"/>
                  <a:pt x="521971" y="-9440"/>
                  <a:pt x="786727" y="0"/>
                </a:cubicBezTo>
                <a:cubicBezTo>
                  <a:pt x="1051483" y="9440"/>
                  <a:pt x="1142471" y="11899"/>
                  <a:pt x="1434260" y="0"/>
                </a:cubicBezTo>
                <a:cubicBezTo>
                  <a:pt x="1726049" y="-11899"/>
                  <a:pt x="1787192" y="-6903"/>
                  <a:pt x="1984314" y="0"/>
                </a:cubicBezTo>
                <a:cubicBezTo>
                  <a:pt x="2181436" y="6903"/>
                  <a:pt x="2355473" y="7457"/>
                  <a:pt x="2583108" y="0"/>
                </a:cubicBezTo>
                <a:cubicBezTo>
                  <a:pt x="2810743" y="-7457"/>
                  <a:pt x="3044923" y="-15396"/>
                  <a:pt x="3181902" y="0"/>
                </a:cubicBezTo>
                <a:cubicBezTo>
                  <a:pt x="3318881" y="15396"/>
                  <a:pt x="3738248" y="-23361"/>
                  <a:pt x="3926913" y="0"/>
                </a:cubicBezTo>
                <a:cubicBezTo>
                  <a:pt x="4115578" y="23361"/>
                  <a:pt x="4706230" y="-22073"/>
                  <a:pt x="5013097" y="0"/>
                </a:cubicBezTo>
                <a:cubicBezTo>
                  <a:pt x="5107295" y="-1423"/>
                  <a:pt x="5151164" y="60132"/>
                  <a:pt x="5152291" y="139194"/>
                </a:cubicBezTo>
                <a:cubicBezTo>
                  <a:pt x="5134112" y="341623"/>
                  <a:pt x="5142229" y="347712"/>
                  <a:pt x="5152291" y="547076"/>
                </a:cubicBezTo>
                <a:cubicBezTo>
                  <a:pt x="5162353" y="746440"/>
                  <a:pt x="5152428" y="783479"/>
                  <a:pt x="5152291" y="971606"/>
                </a:cubicBezTo>
                <a:cubicBezTo>
                  <a:pt x="5166647" y="1048603"/>
                  <a:pt x="5096191" y="1121769"/>
                  <a:pt x="5013097" y="1110800"/>
                </a:cubicBezTo>
                <a:cubicBezTo>
                  <a:pt x="4659369" y="1138098"/>
                  <a:pt x="4540378" y="1108936"/>
                  <a:pt x="4268086" y="1110800"/>
                </a:cubicBezTo>
                <a:cubicBezTo>
                  <a:pt x="3995794" y="1112664"/>
                  <a:pt x="3831408" y="1118476"/>
                  <a:pt x="3571814" y="1110800"/>
                </a:cubicBezTo>
                <a:cubicBezTo>
                  <a:pt x="3312220" y="1103124"/>
                  <a:pt x="3005868" y="1090322"/>
                  <a:pt x="2778064" y="1110800"/>
                </a:cubicBezTo>
                <a:cubicBezTo>
                  <a:pt x="2550260" y="1131279"/>
                  <a:pt x="2401856" y="1094514"/>
                  <a:pt x="2081792" y="1110800"/>
                </a:cubicBezTo>
                <a:cubicBezTo>
                  <a:pt x="1761728" y="1127086"/>
                  <a:pt x="1584730" y="1125721"/>
                  <a:pt x="1385521" y="1110800"/>
                </a:cubicBezTo>
                <a:cubicBezTo>
                  <a:pt x="1186312" y="1095879"/>
                  <a:pt x="624292" y="1152447"/>
                  <a:pt x="139194" y="1110800"/>
                </a:cubicBezTo>
                <a:cubicBezTo>
                  <a:pt x="61901" y="1115700"/>
                  <a:pt x="-983" y="1037191"/>
                  <a:pt x="0" y="971606"/>
                </a:cubicBezTo>
                <a:cubicBezTo>
                  <a:pt x="5986" y="814680"/>
                  <a:pt x="-1727" y="653429"/>
                  <a:pt x="0" y="563724"/>
                </a:cubicBezTo>
                <a:cubicBezTo>
                  <a:pt x="1727" y="474019"/>
                  <a:pt x="-11863" y="259196"/>
                  <a:pt x="0" y="139194"/>
                </a:cubicBezTo>
                <a:close/>
              </a:path>
              <a:path w="5152291" h="1110800" stroke="0" extrusionOk="0">
                <a:moveTo>
                  <a:pt x="0" y="139194"/>
                </a:moveTo>
                <a:cubicBezTo>
                  <a:pt x="454" y="76196"/>
                  <a:pt x="65963" y="6512"/>
                  <a:pt x="139194" y="0"/>
                </a:cubicBezTo>
                <a:cubicBezTo>
                  <a:pt x="403430" y="33316"/>
                  <a:pt x="654447" y="-3055"/>
                  <a:pt x="884205" y="0"/>
                </a:cubicBezTo>
                <a:cubicBezTo>
                  <a:pt x="1113963" y="3055"/>
                  <a:pt x="1318477" y="27679"/>
                  <a:pt x="1482999" y="0"/>
                </a:cubicBezTo>
                <a:cubicBezTo>
                  <a:pt x="1647521" y="-27679"/>
                  <a:pt x="1791823" y="3350"/>
                  <a:pt x="2081792" y="0"/>
                </a:cubicBezTo>
                <a:cubicBezTo>
                  <a:pt x="2371761" y="-3350"/>
                  <a:pt x="2618958" y="13312"/>
                  <a:pt x="2826803" y="0"/>
                </a:cubicBezTo>
                <a:cubicBezTo>
                  <a:pt x="3034648" y="-13312"/>
                  <a:pt x="3334240" y="-23952"/>
                  <a:pt x="3474336" y="0"/>
                </a:cubicBezTo>
                <a:cubicBezTo>
                  <a:pt x="3614432" y="23952"/>
                  <a:pt x="4021575" y="25248"/>
                  <a:pt x="4268086" y="0"/>
                </a:cubicBezTo>
                <a:cubicBezTo>
                  <a:pt x="4514597" y="-25248"/>
                  <a:pt x="4858461" y="-36152"/>
                  <a:pt x="5013097" y="0"/>
                </a:cubicBezTo>
                <a:cubicBezTo>
                  <a:pt x="5077132" y="6758"/>
                  <a:pt x="5161664" y="51943"/>
                  <a:pt x="5152291" y="139194"/>
                </a:cubicBezTo>
                <a:cubicBezTo>
                  <a:pt x="5151458" y="282982"/>
                  <a:pt x="5153424" y="428706"/>
                  <a:pt x="5152291" y="538752"/>
                </a:cubicBezTo>
                <a:cubicBezTo>
                  <a:pt x="5151158" y="648798"/>
                  <a:pt x="5168617" y="759468"/>
                  <a:pt x="5152291" y="971606"/>
                </a:cubicBezTo>
                <a:cubicBezTo>
                  <a:pt x="5159840" y="1052197"/>
                  <a:pt x="5087271" y="1093872"/>
                  <a:pt x="5013097" y="1110800"/>
                </a:cubicBezTo>
                <a:cubicBezTo>
                  <a:pt x="4721622" y="1111668"/>
                  <a:pt x="4711657" y="1139158"/>
                  <a:pt x="4414303" y="1110800"/>
                </a:cubicBezTo>
                <a:cubicBezTo>
                  <a:pt x="4116949" y="1082442"/>
                  <a:pt x="4019909" y="1139402"/>
                  <a:pt x="3669292" y="1110800"/>
                </a:cubicBezTo>
                <a:cubicBezTo>
                  <a:pt x="3318675" y="1082198"/>
                  <a:pt x="3146392" y="1075039"/>
                  <a:pt x="2875542" y="1110800"/>
                </a:cubicBezTo>
                <a:cubicBezTo>
                  <a:pt x="2604692" y="1146562"/>
                  <a:pt x="2459115" y="1140766"/>
                  <a:pt x="2228010" y="1110800"/>
                </a:cubicBezTo>
                <a:cubicBezTo>
                  <a:pt x="1996905" y="1080834"/>
                  <a:pt x="1848430" y="1096312"/>
                  <a:pt x="1580477" y="1110800"/>
                </a:cubicBezTo>
                <a:cubicBezTo>
                  <a:pt x="1312524" y="1125288"/>
                  <a:pt x="1159695" y="1123609"/>
                  <a:pt x="786727" y="1110800"/>
                </a:cubicBezTo>
                <a:cubicBezTo>
                  <a:pt x="413759" y="1097992"/>
                  <a:pt x="335780" y="1078971"/>
                  <a:pt x="139194" y="1110800"/>
                </a:cubicBezTo>
                <a:cubicBezTo>
                  <a:pt x="78856" y="1106303"/>
                  <a:pt x="16664" y="1056964"/>
                  <a:pt x="0" y="971606"/>
                </a:cubicBezTo>
                <a:cubicBezTo>
                  <a:pt x="9725" y="880540"/>
                  <a:pt x="-5411" y="681550"/>
                  <a:pt x="0" y="572048"/>
                </a:cubicBezTo>
                <a:cubicBezTo>
                  <a:pt x="5411" y="462546"/>
                  <a:pt x="9639" y="276614"/>
                  <a:pt x="0" y="1391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Gối đầu lên thảm cỏ/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Nhìn trời xanh lá che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F0F2A056-305D-E35A-888F-05780B329130}"/>
              </a:ext>
            </a:extLst>
          </p:cNvPr>
          <p:cNvSpPr/>
          <p:nvPr/>
        </p:nvSpPr>
        <p:spPr>
          <a:xfrm>
            <a:off x="446404" y="4137476"/>
            <a:ext cx="5152291" cy="1110800"/>
          </a:xfrm>
          <a:custGeom>
            <a:avLst/>
            <a:gdLst>
              <a:gd name="connsiteX0" fmla="*/ 0 w 5152291"/>
              <a:gd name="connsiteY0" fmla="*/ 139194 h 1110800"/>
              <a:gd name="connsiteX1" fmla="*/ 139194 w 5152291"/>
              <a:gd name="connsiteY1" fmla="*/ 0 h 1110800"/>
              <a:gd name="connsiteX2" fmla="*/ 786727 w 5152291"/>
              <a:gd name="connsiteY2" fmla="*/ 0 h 1110800"/>
              <a:gd name="connsiteX3" fmla="*/ 1434260 w 5152291"/>
              <a:gd name="connsiteY3" fmla="*/ 0 h 1110800"/>
              <a:gd name="connsiteX4" fmla="*/ 1984314 w 5152291"/>
              <a:gd name="connsiteY4" fmla="*/ 0 h 1110800"/>
              <a:gd name="connsiteX5" fmla="*/ 2583108 w 5152291"/>
              <a:gd name="connsiteY5" fmla="*/ 0 h 1110800"/>
              <a:gd name="connsiteX6" fmla="*/ 3181902 w 5152291"/>
              <a:gd name="connsiteY6" fmla="*/ 0 h 1110800"/>
              <a:gd name="connsiteX7" fmla="*/ 3926913 w 5152291"/>
              <a:gd name="connsiteY7" fmla="*/ 0 h 1110800"/>
              <a:gd name="connsiteX8" fmla="*/ 5013097 w 5152291"/>
              <a:gd name="connsiteY8" fmla="*/ 0 h 1110800"/>
              <a:gd name="connsiteX9" fmla="*/ 5152291 w 5152291"/>
              <a:gd name="connsiteY9" fmla="*/ 139194 h 1110800"/>
              <a:gd name="connsiteX10" fmla="*/ 5152291 w 5152291"/>
              <a:gd name="connsiteY10" fmla="*/ 547076 h 1110800"/>
              <a:gd name="connsiteX11" fmla="*/ 5152291 w 5152291"/>
              <a:gd name="connsiteY11" fmla="*/ 971606 h 1110800"/>
              <a:gd name="connsiteX12" fmla="*/ 5013097 w 5152291"/>
              <a:gd name="connsiteY12" fmla="*/ 1110800 h 1110800"/>
              <a:gd name="connsiteX13" fmla="*/ 4268086 w 5152291"/>
              <a:gd name="connsiteY13" fmla="*/ 1110800 h 1110800"/>
              <a:gd name="connsiteX14" fmla="*/ 3571814 w 5152291"/>
              <a:gd name="connsiteY14" fmla="*/ 1110800 h 1110800"/>
              <a:gd name="connsiteX15" fmla="*/ 2778064 w 5152291"/>
              <a:gd name="connsiteY15" fmla="*/ 1110800 h 1110800"/>
              <a:gd name="connsiteX16" fmla="*/ 2081792 w 5152291"/>
              <a:gd name="connsiteY16" fmla="*/ 1110800 h 1110800"/>
              <a:gd name="connsiteX17" fmla="*/ 1385521 w 5152291"/>
              <a:gd name="connsiteY17" fmla="*/ 1110800 h 1110800"/>
              <a:gd name="connsiteX18" fmla="*/ 139194 w 5152291"/>
              <a:gd name="connsiteY18" fmla="*/ 1110800 h 1110800"/>
              <a:gd name="connsiteX19" fmla="*/ 0 w 5152291"/>
              <a:gd name="connsiteY19" fmla="*/ 971606 h 1110800"/>
              <a:gd name="connsiteX20" fmla="*/ 0 w 5152291"/>
              <a:gd name="connsiteY20" fmla="*/ 563724 h 1110800"/>
              <a:gd name="connsiteX21" fmla="*/ 0 w 5152291"/>
              <a:gd name="connsiteY21" fmla="*/ 139194 h 11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52291" h="1110800" fill="none" extrusionOk="0">
                <a:moveTo>
                  <a:pt x="0" y="139194"/>
                </a:moveTo>
                <a:cubicBezTo>
                  <a:pt x="1440" y="64359"/>
                  <a:pt x="49483" y="11749"/>
                  <a:pt x="139194" y="0"/>
                </a:cubicBezTo>
                <a:cubicBezTo>
                  <a:pt x="301963" y="22593"/>
                  <a:pt x="521971" y="-9440"/>
                  <a:pt x="786727" y="0"/>
                </a:cubicBezTo>
                <a:cubicBezTo>
                  <a:pt x="1051483" y="9440"/>
                  <a:pt x="1142471" y="11899"/>
                  <a:pt x="1434260" y="0"/>
                </a:cubicBezTo>
                <a:cubicBezTo>
                  <a:pt x="1726049" y="-11899"/>
                  <a:pt x="1787192" y="-6903"/>
                  <a:pt x="1984314" y="0"/>
                </a:cubicBezTo>
                <a:cubicBezTo>
                  <a:pt x="2181436" y="6903"/>
                  <a:pt x="2355473" y="7457"/>
                  <a:pt x="2583108" y="0"/>
                </a:cubicBezTo>
                <a:cubicBezTo>
                  <a:pt x="2810743" y="-7457"/>
                  <a:pt x="3044923" y="-15396"/>
                  <a:pt x="3181902" y="0"/>
                </a:cubicBezTo>
                <a:cubicBezTo>
                  <a:pt x="3318881" y="15396"/>
                  <a:pt x="3738248" y="-23361"/>
                  <a:pt x="3926913" y="0"/>
                </a:cubicBezTo>
                <a:cubicBezTo>
                  <a:pt x="4115578" y="23361"/>
                  <a:pt x="4706230" y="-22073"/>
                  <a:pt x="5013097" y="0"/>
                </a:cubicBezTo>
                <a:cubicBezTo>
                  <a:pt x="5107295" y="-1423"/>
                  <a:pt x="5151164" y="60132"/>
                  <a:pt x="5152291" y="139194"/>
                </a:cubicBezTo>
                <a:cubicBezTo>
                  <a:pt x="5134112" y="341623"/>
                  <a:pt x="5142229" y="347712"/>
                  <a:pt x="5152291" y="547076"/>
                </a:cubicBezTo>
                <a:cubicBezTo>
                  <a:pt x="5162353" y="746440"/>
                  <a:pt x="5152428" y="783479"/>
                  <a:pt x="5152291" y="971606"/>
                </a:cubicBezTo>
                <a:cubicBezTo>
                  <a:pt x="5166647" y="1048603"/>
                  <a:pt x="5096191" y="1121769"/>
                  <a:pt x="5013097" y="1110800"/>
                </a:cubicBezTo>
                <a:cubicBezTo>
                  <a:pt x="4659369" y="1138098"/>
                  <a:pt x="4540378" y="1108936"/>
                  <a:pt x="4268086" y="1110800"/>
                </a:cubicBezTo>
                <a:cubicBezTo>
                  <a:pt x="3995794" y="1112664"/>
                  <a:pt x="3831408" y="1118476"/>
                  <a:pt x="3571814" y="1110800"/>
                </a:cubicBezTo>
                <a:cubicBezTo>
                  <a:pt x="3312220" y="1103124"/>
                  <a:pt x="3005868" y="1090322"/>
                  <a:pt x="2778064" y="1110800"/>
                </a:cubicBezTo>
                <a:cubicBezTo>
                  <a:pt x="2550260" y="1131279"/>
                  <a:pt x="2401856" y="1094514"/>
                  <a:pt x="2081792" y="1110800"/>
                </a:cubicBezTo>
                <a:cubicBezTo>
                  <a:pt x="1761728" y="1127086"/>
                  <a:pt x="1584730" y="1125721"/>
                  <a:pt x="1385521" y="1110800"/>
                </a:cubicBezTo>
                <a:cubicBezTo>
                  <a:pt x="1186312" y="1095879"/>
                  <a:pt x="624292" y="1152447"/>
                  <a:pt x="139194" y="1110800"/>
                </a:cubicBezTo>
                <a:cubicBezTo>
                  <a:pt x="61901" y="1115700"/>
                  <a:pt x="-983" y="1037191"/>
                  <a:pt x="0" y="971606"/>
                </a:cubicBezTo>
                <a:cubicBezTo>
                  <a:pt x="5986" y="814680"/>
                  <a:pt x="-1727" y="653429"/>
                  <a:pt x="0" y="563724"/>
                </a:cubicBezTo>
                <a:cubicBezTo>
                  <a:pt x="1727" y="474019"/>
                  <a:pt x="-11863" y="259196"/>
                  <a:pt x="0" y="139194"/>
                </a:cubicBezTo>
                <a:close/>
              </a:path>
              <a:path w="5152291" h="1110800" stroke="0" extrusionOk="0">
                <a:moveTo>
                  <a:pt x="0" y="139194"/>
                </a:moveTo>
                <a:cubicBezTo>
                  <a:pt x="454" y="76196"/>
                  <a:pt x="65963" y="6512"/>
                  <a:pt x="139194" y="0"/>
                </a:cubicBezTo>
                <a:cubicBezTo>
                  <a:pt x="403430" y="33316"/>
                  <a:pt x="654447" y="-3055"/>
                  <a:pt x="884205" y="0"/>
                </a:cubicBezTo>
                <a:cubicBezTo>
                  <a:pt x="1113963" y="3055"/>
                  <a:pt x="1318477" y="27679"/>
                  <a:pt x="1482999" y="0"/>
                </a:cubicBezTo>
                <a:cubicBezTo>
                  <a:pt x="1647521" y="-27679"/>
                  <a:pt x="1791823" y="3350"/>
                  <a:pt x="2081792" y="0"/>
                </a:cubicBezTo>
                <a:cubicBezTo>
                  <a:pt x="2371761" y="-3350"/>
                  <a:pt x="2618958" y="13312"/>
                  <a:pt x="2826803" y="0"/>
                </a:cubicBezTo>
                <a:cubicBezTo>
                  <a:pt x="3034648" y="-13312"/>
                  <a:pt x="3334240" y="-23952"/>
                  <a:pt x="3474336" y="0"/>
                </a:cubicBezTo>
                <a:cubicBezTo>
                  <a:pt x="3614432" y="23952"/>
                  <a:pt x="4021575" y="25248"/>
                  <a:pt x="4268086" y="0"/>
                </a:cubicBezTo>
                <a:cubicBezTo>
                  <a:pt x="4514597" y="-25248"/>
                  <a:pt x="4858461" y="-36152"/>
                  <a:pt x="5013097" y="0"/>
                </a:cubicBezTo>
                <a:cubicBezTo>
                  <a:pt x="5077132" y="6758"/>
                  <a:pt x="5161664" y="51943"/>
                  <a:pt x="5152291" y="139194"/>
                </a:cubicBezTo>
                <a:cubicBezTo>
                  <a:pt x="5151458" y="282982"/>
                  <a:pt x="5153424" y="428706"/>
                  <a:pt x="5152291" y="538752"/>
                </a:cubicBezTo>
                <a:cubicBezTo>
                  <a:pt x="5151158" y="648798"/>
                  <a:pt x="5168617" y="759468"/>
                  <a:pt x="5152291" y="971606"/>
                </a:cubicBezTo>
                <a:cubicBezTo>
                  <a:pt x="5159840" y="1052197"/>
                  <a:pt x="5087271" y="1093872"/>
                  <a:pt x="5013097" y="1110800"/>
                </a:cubicBezTo>
                <a:cubicBezTo>
                  <a:pt x="4721622" y="1111668"/>
                  <a:pt x="4711657" y="1139158"/>
                  <a:pt x="4414303" y="1110800"/>
                </a:cubicBezTo>
                <a:cubicBezTo>
                  <a:pt x="4116949" y="1082442"/>
                  <a:pt x="4019909" y="1139402"/>
                  <a:pt x="3669292" y="1110800"/>
                </a:cubicBezTo>
                <a:cubicBezTo>
                  <a:pt x="3318675" y="1082198"/>
                  <a:pt x="3146392" y="1075039"/>
                  <a:pt x="2875542" y="1110800"/>
                </a:cubicBezTo>
                <a:cubicBezTo>
                  <a:pt x="2604692" y="1146562"/>
                  <a:pt x="2459115" y="1140766"/>
                  <a:pt x="2228010" y="1110800"/>
                </a:cubicBezTo>
                <a:cubicBezTo>
                  <a:pt x="1996905" y="1080834"/>
                  <a:pt x="1848430" y="1096312"/>
                  <a:pt x="1580477" y="1110800"/>
                </a:cubicBezTo>
                <a:cubicBezTo>
                  <a:pt x="1312524" y="1125288"/>
                  <a:pt x="1159695" y="1123609"/>
                  <a:pt x="786727" y="1110800"/>
                </a:cubicBezTo>
                <a:cubicBezTo>
                  <a:pt x="413759" y="1097992"/>
                  <a:pt x="335780" y="1078971"/>
                  <a:pt x="139194" y="1110800"/>
                </a:cubicBezTo>
                <a:cubicBezTo>
                  <a:pt x="78856" y="1106303"/>
                  <a:pt x="16664" y="1056964"/>
                  <a:pt x="0" y="971606"/>
                </a:cubicBezTo>
                <a:cubicBezTo>
                  <a:pt x="9725" y="880540"/>
                  <a:pt x="-5411" y="681550"/>
                  <a:pt x="0" y="572048"/>
                </a:cubicBezTo>
                <a:cubicBezTo>
                  <a:pt x="5411" y="462546"/>
                  <a:pt x="9639" y="276614"/>
                  <a:pt x="0" y="1391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 xòe từng tia nắng/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iống hệt như mặt trời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88B398E4-D824-E2DE-ACFB-C1FCDC9E5E67}"/>
              </a:ext>
            </a:extLst>
          </p:cNvPr>
          <p:cNvSpPr/>
          <p:nvPr/>
        </p:nvSpPr>
        <p:spPr>
          <a:xfrm>
            <a:off x="6418077" y="4120431"/>
            <a:ext cx="5152291" cy="1110800"/>
          </a:xfrm>
          <a:custGeom>
            <a:avLst/>
            <a:gdLst>
              <a:gd name="connsiteX0" fmla="*/ 0 w 5152291"/>
              <a:gd name="connsiteY0" fmla="*/ 139194 h 1110800"/>
              <a:gd name="connsiteX1" fmla="*/ 139194 w 5152291"/>
              <a:gd name="connsiteY1" fmla="*/ 0 h 1110800"/>
              <a:gd name="connsiteX2" fmla="*/ 786727 w 5152291"/>
              <a:gd name="connsiteY2" fmla="*/ 0 h 1110800"/>
              <a:gd name="connsiteX3" fmla="*/ 1434260 w 5152291"/>
              <a:gd name="connsiteY3" fmla="*/ 0 h 1110800"/>
              <a:gd name="connsiteX4" fmla="*/ 1984314 w 5152291"/>
              <a:gd name="connsiteY4" fmla="*/ 0 h 1110800"/>
              <a:gd name="connsiteX5" fmla="*/ 2583108 w 5152291"/>
              <a:gd name="connsiteY5" fmla="*/ 0 h 1110800"/>
              <a:gd name="connsiteX6" fmla="*/ 3181902 w 5152291"/>
              <a:gd name="connsiteY6" fmla="*/ 0 h 1110800"/>
              <a:gd name="connsiteX7" fmla="*/ 3926913 w 5152291"/>
              <a:gd name="connsiteY7" fmla="*/ 0 h 1110800"/>
              <a:gd name="connsiteX8" fmla="*/ 5013097 w 5152291"/>
              <a:gd name="connsiteY8" fmla="*/ 0 h 1110800"/>
              <a:gd name="connsiteX9" fmla="*/ 5152291 w 5152291"/>
              <a:gd name="connsiteY9" fmla="*/ 139194 h 1110800"/>
              <a:gd name="connsiteX10" fmla="*/ 5152291 w 5152291"/>
              <a:gd name="connsiteY10" fmla="*/ 547076 h 1110800"/>
              <a:gd name="connsiteX11" fmla="*/ 5152291 w 5152291"/>
              <a:gd name="connsiteY11" fmla="*/ 971606 h 1110800"/>
              <a:gd name="connsiteX12" fmla="*/ 5013097 w 5152291"/>
              <a:gd name="connsiteY12" fmla="*/ 1110800 h 1110800"/>
              <a:gd name="connsiteX13" fmla="*/ 4268086 w 5152291"/>
              <a:gd name="connsiteY13" fmla="*/ 1110800 h 1110800"/>
              <a:gd name="connsiteX14" fmla="*/ 3571814 w 5152291"/>
              <a:gd name="connsiteY14" fmla="*/ 1110800 h 1110800"/>
              <a:gd name="connsiteX15" fmla="*/ 2778064 w 5152291"/>
              <a:gd name="connsiteY15" fmla="*/ 1110800 h 1110800"/>
              <a:gd name="connsiteX16" fmla="*/ 2081792 w 5152291"/>
              <a:gd name="connsiteY16" fmla="*/ 1110800 h 1110800"/>
              <a:gd name="connsiteX17" fmla="*/ 1385521 w 5152291"/>
              <a:gd name="connsiteY17" fmla="*/ 1110800 h 1110800"/>
              <a:gd name="connsiteX18" fmla="*/ 139194 w 5152291"/>
              <a:gd name="connsiteY18" fmla="*/ 1110800 h 1110800"/>
              <a:gd name="connsiteX19" fmla="*/ 0 w 5152291"/>
              <a:gd name="connsiteY19" fmla="*/ 971606 h 1110800"/>
              <a:gd name="connsiteX20" fmla="*/ 0 w 5152291"/>
              <a:gd name="connsiteY20" fmla="*/ 563724 h 1110800"/>
              <a:gd name="connsiteX21" fmla="*/ 0 w 5152291"/>
              <a:gd name="connsiteY21" fmla="*/ 139194 h 11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52291" h="1110800" fill="none" extrusionOk="0">
                <a:moveTo>
                  <a:pt x="0" y="139194"/>
                </a:moveTo>
                <a:cubicBezTo>
                  <a:pt x="1440" y="64359"/>
                  <a:pt x="49483" y="11749"/>
                  <a:pt x="139194" y="0"/>
                </a:cubicBezTo>
                <a:cubicBezTo>
                  <a:pt x="301963" y="22593"/>
                  <a:pt x="521971" y="-9440"/>
                  <a:pt x="786727" y="0"/>
                </a:cubicBezTo>
                <a:cubicBezTo>
                  <a:pt x="1051483" y="9440"/>
                  <a:pt x="1142471" y="11899"/>
                  <a:pt x="1434260" y="0"/>
                </a:cubicBezTo>
                <a:cubicBezTo>
                  <a:pt x="1726049" y="-11899"/>
                  <a:pt x="1787192" y="-6903"/>
                  <a:pt x="1984314" y="0"/>
                </a:cubicBezTo>
                <a:cubicBezTo>
                  <a:pt x="2181436" y="6903"/>
                  <a:pt x="2355473" y="7457"/>
                  <a:pt x="2583108" y="0"/>
                </a:cubicBezTo>
                <a:cubicBezTo>
                  <a:pt x="2810743" y="-7457"/>
                  <a:pt x="3044923" y="-15396"/>
                  <a:pt x="3181902" y="0"/>
                </a:cubicBezTo>
                <a:cubicBezTo>
                  <a:pt x="3318881" y="15396"/>
                  <a:pt x="3738248" y="-23361"/>
                  <a:pt x="3926913" y="0"/>
                </a:cubicBezTo>
                <a:cubicBezTo>
                  <a:pt x="4115578" y="23361"/>
                  <a:pt x="4706230" y="-22073"/>
                  <a:pt x="5013097" y="0"/>
                </a:cubicBezTo>
                <a:cubicBezTo>
                  <a:pt x="5107295" y="-1423"/>
                  <a:pt x="5151164" y="60132"/>
                  <a:pt x="5152291" y="139194"/>
                </a:cubicBezTo>
                <a:cubicBezTo>
                  <a:pt x="5134112" y="341623"/>
                  <a:pt x="5142229" y="347712"/>
                  <a:pt x="5152291" y="547076"/>
                </a:cubicBezTo>
                <a:cubicBezTo>
                  <a:pt x="5162353" y="746440"/>
                  <a:pt x="5152428" y="783479"/>
                  <a:pt x="5152291" y="971606"/>
                </a:cubicBezTo>
                <a:cubicBezTo>
                  <a:pt x="5166647" y="1048603"/>
                  <a:pt x="5096191" y="1121769"/>
                  <a:pt x="5013097" y="1110800"/>
                </a:cubicBezTo>
                <a:cubicBezTo>
                  <a:pt x="4659369" y="1138098"/>
                  <a:pt x="4540378" y="1108936"/>
                  <a:pt x="4268086" y="1110800"/>
                </a:cubicBezTo>
                <a:cubicBezTo>
                  <a:pt x="3995794" y="1112664"/>
                  <a:pt x="3831408" y="1118476"/>
                  <a:pt x="3571814" y="1110800"/>
                </a:cubicBezTo>
                <a:cubicBezTo>
                  <a:pt x="3312220" y="1103124"/>
                  <a:pt x="3005868" y="1090322"/>
                  <a:pt x="2778064" y="1110800"/>
                </a:cubicBezTo>
                <a:cubicBezTo>
                  <a:pt x="2550260" y="1131279"/>
                  <a:pt x="2401856" y="1094514"/>
                  <a:pt x="2081792" y="1110800"/>
                </a:cubicBezTo>
                <a:cubicBezTo>
                  <a:pt x="1761728" y="1127086"/>
                  <a:pt x="1584730" y="1125721"/>
                  <a:pt x="1385521" y="1110800"/>
                </a:cubicBezTo>
                <a:cubicBezTo>
                  <a:pt x="1186312" y="1095879"/>
                  <a:pt x="624292" y="1152447"/>
                  <a:pt x="139194" y="1110800"/>
                </a:cubicBezTo>
                <a:cubicBezTo>
                  <a:pt x="61901" y="1115700"/>
                  <a:pt x="-983" y="1037191"/>
                  <a:pt x="0" y="971606"/>
                </a:cubicBezTo>
                <a:cubicBezTo>
                  <a:pt x="5986" y="814680"/>
                  <a:pt x="-1727" y="653429"/>
                  <a:pt x="0" y="563724"/>
                </a:cubicBezTo>
                <a:cubicBezTo>
                  <a:pt x="1727" y="474019"/>
                  <a:pt x="-11863" y="259196"/>
                  <a:pt x="0" y="139194"/>
                </a:cubicBezTo>
                <a:close/>
              </a:path>
              <a:path w="5152291" h="1110800" stroke="0" extrusionOk="0">
                <a:moveTo>
                  <a:pt x="0" y="139194"/>
                </a:moveTo>
                <a:cubicBezTo>
                  <a:pt x="454" y="76196"/>
                  <a:pt x="65963" y="6512"/>
                  <a:pt x="139194" y="0"/>
                </a:cubicBezTo>
                <a:cubicBezTo>
                  <a:pt x="403430" y="33316"/>
                  <a:pt x="654447" y="-3055"/>
                  <a:pt x="884205" y="0"/>
                </a:cubicBezTo>
                <a:cubicBezTo>
                  <a:pt x="1113963" y="3055"/>
                  <a:pt x="1318477" y="27679"/>
                  <a:pt x="1482999" y="0"/>
                </a:cubicBezTo>
                <a:cubicBezTo>
                  <a:pt x="1647521" y="-27679"/>
                  <a:pt x="1791823" y="3350"/>
                  <a:pt x="2081792" y="0"/>
                </a:cubicBezTo>
                <a:cubicBezTo>
                  <a:pt x="2371761" y="-3350"/>
                  <a:pt x="2618958" y="13312"/>
                  <a:pt x="2826803" y="0"/>
                </a:cubicBezTo>
                <a:cubicBezTo>
                  <a:pt x="3034648" y="-13312"/>
                  <a:pt x="3334240" y="-23952"/>
                  <a:pt x="3474336" y="0"/>
                </a:cubicBezTo>
                <a:cubicBezTo>
                  <a:pt x="3614432" y="23952"/>
                  <a:pt x="4021575" y="25248"/>
                  <a:pt x="4268086" y="0"/>
                </a:cubicBezTo>
                <a:cubicBezTo>
                  <a:pt x="4514597" y="-25248"/>
                  <a:pt x="4858461" y="-36152"/>
                  <a:pt x="5013097" y="0"/>
                </a:cubicBezTo>
                <a:cubicBezTo>
                  <a:pt x="5077132" y="6758"/>
                  <a:pt x="5161664" y="51943"/>
                  <a:pt x="5152291" y="139194"/>
                </a:cubicBezTo>
                <a:cubicBezTo>
                  <a:pt x="5151458" y="282982"/>
                  <a:pt x="5153424" y="428706"/>
                  <a:pt x="5152291" y="538752"/>
                </a:cubicBezTo>
                <a:cubicBezTo>
                  <a:pt x="5151158" y="648798"/>
                  <a:pt x="5168617" y="759468"/>
                  <a:pt x="5152291" y="971606"/>
                </a:cubicBezTo>
                <a:cubicBezTo>
                  <a:pt x="5159840" y="1052197"/>
                  <a:pt x="5087271" y="1093872"/>
                  <a:pt x="5013097" y="1110800"/>
                </a:cubicBezTo>
                <a:cubicBezTo>
                  <a:pt x="4721622" y="1111668"/>
                  <a:pt x="4711657" y="1139158"/>
                  <a:pt x="4414303" y="1110800"/>
                </a:cubicBezTo>
                <a:cubicBezTo>
                  <a:pt x="4116949" y="1082442"/>
                  <a:pt x="4019909" y="1139402"/>
                  <a:pt x="3669292" y="1110800"/>
                </a:cubicBezTo>
                <a:cubicBezTo>
                  <a:pt x="3318675" y="1082198"/>
                  <a:pt x="3146392" y="1075039"/>
                  <a:pt x="2875542" y="1110800"/>
                </a:cubicBezTo>
                <a:cubicBezTo>
                  <a:pt x="2604692" y="1146562"/>
                  <a:pt x="2459115" y="1140766"/>
                  <a:pt x="2228010" y="1110800"/>
                </a:cubicBezTo>
                <a:cubicBezTo>
                  <a:pt x="1996905" y="1080834"/>
                  <a:pt x="1848430" y="1096312"/>
                  <a:pt x="1580477" y="1110800"/>
                </a:cubicBezTo>
                <a:cubicBezTo>
                  <a:pt x="1312524" y="1125288"/>
                  <a:pt x="1159695" y="1123609"/>
                  <a:pt x="786727" y="1110800"/>
                </a:cubicBezTo>
                <a:cubicBezTo>
                  <a:pt x="413759" y="1097992"/>
                  <a:pt x="335780" y="1078971"/>
                  <a:pt x="139194" y="1110800"/>
                </a:cubicBezTo>
                <a:cubicBezTo>
                  <a:pt x="78856" y="1106303"/>
                  <a:pt x="16664" y="1056964"/>
                  <a:pt x="0" y="971606"/>
                </a:cubicBezTo>
                <a:cubicBezTo>
                  <a:pt x="9725" y="880540"/>
                  <a:pt x="-5411" y="681550"/>
                  <a:pt x="0" y="572048"/>
                </a:cubicBezTo>
                <a:cubicBezTo>
                  <a:pt x="5411" y="462546"/>
                  <a:pt x="9639" y="276614"/>
                  <a:pt x="0" y="1391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Rừng cọ ơi! Rừng cọ!/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 đẹp, lá ngời ngời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38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3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3" grpId="0" animBg="1"/>
          <p:bldP spid="34" grpId="0" animBg="1"/>
          <p:bldP spid="3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ECB2FED-56AC-4D6B-81FE-97428F1E4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" r="4649" b="29966"/>
          <a:stretch/>
        </p:blipFill>
        <p:spPr>
          <a:xfrm>
            <a:off x="-1" y="2850213"/>
            <a:ext cx="12205801" cy="4007787"/>
          </a:xfrm>
          <a:prstGeom prst="rect">
            <a:avLst/>
          </a:prstGeom>
        </p:spPr>
      </p:pic>
      <p:pic>
        <p:nvPicPr>
          <p:cNvPr id="4" name="Picture 3" descr="A cartoon of a cat wearing glasses&#10;&#10;Description automatically generated with low confidence">
            <a:extLst>
              <a:ext uri="{FF2B5EF4-FFF2-40B4-BE49-F238E27FC236}">
                <a16:creationId xmlns="" xmlns:a16="http://schemas.microsoft.com/office/drawing/2014/main" id="{96B0878B-723A-F50B-40B0-5D3BB71AF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090" y="1"/>
            <a:ext cx="3451879" cy="482947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2C67ECA-6548-8995-4401-EA635BAB4357}"/>
              </a:ext>
            </a:extLst>
          </p:cNvPr>
          <p:cNvSpPr/>
          <p:nvPr/>
        </p:nvSpPr>
        <p:spPr>
          <a:xfrm>
            <a:off x="728285" y="1682986"/>
            <a:ext cx="7820291" cy="2660414"/>
          </a:xfrm>
          <a:custGeom>
            <a:avLst/>
            <a:gdLst>
              <a:gd name="connsiteX0" fmla="*/ 0 w 7820291"/>
              <a:gd name="connsiteY0" fmla="*/ 443411 h 2660414"/>
              <a:gd name="connsiteX1" fmla="*/ 443411 w 7820291"/>
              <a:gd name="connsiteY1" fmla="*/ 0 h 2660414"/>
              <a:gd name="connsiteX2" fmla="*/ 928754 w 7820291"/>
              <a:gd name="connsiteY2" fmla="*/ 0 h 2660414"/>
              <a:gd name="connsiteX3" fmla="*/ 1552766 w 7820291"/>
              <a:gd name="connsiteY3" fmla="*/ 0 h 2660414"/>
              <a:gd name="connsiteX4" fmla="*/ 2246113 w 7820291"/>
              <a:gd name="connsiteY4" fmla="*/ 0 h 2660414"/>
              <a:gd name="connsiteX5" fmla="*/ 2939460 w 7820291"/>
              <a:gd name="connsiteY5" fmla="*/ 0 h 2660414"/>
              <a:gd name="connsiteX6" fmla="*/ 3632807 w 7820291"/>
              <a:gd name="connsiteY6" fmla="*/ 0 h 2660414"/>
              <a:gd name="connsiteX7" fmla="*/ 4464823 w 7820291"/>
              <a:gd name="connsiteY7" fmla="*/ 0 h 2660414"/>
              <a:gd name="connsiteX8" fmla="*/ 4950166 w 7820291"/>
              <a:gd name="connsiteY8" fmla="*/ 0 h 2660414"/>
              <a:gd name="connsiteX9" fmla="*/ 5574178 w 7820291"/>
              <a:gd name="connsiteY9" fmla="*/ 0 h 2660414"/>
              <a:gd name="connsiteX10" fmla="*/ 6198190 w 7820291"/>
              <a:gd name="connsiteY10" fmla="*/ 0 h 2660414"/>
              <a:gd name="connsiteX11" fmla="*/ 7376880 w 7820291"/>
              <a:gd name="connsiteY11" fmla="*/ 0 h 2660414"/>
              <a:gd name="connsiteX12" fmla="*/ 7820291 w 7820291"/>
              <a:gd name="connsiteY12" fmla="*/ 443411 h 2660414"/>
              <a:gd name="connsiteX13" fmla="*/ 7820291 w 7820291"/>
              <a:gd name="connsiteY13" fmla="*/ 1016872 h 2660414"/>
              <a:gd name="connsiteX14" fmla="*/ 7820291 w 7820291"/>
              <a:gd name="connsiteY14" fmla="*/ 1643542 h 2660414"/>
              <a:gd name="connsiteX15" fmla="*/ 7820291 w 7820291"/>
              <a:gd name="connsiteY15" fmla="*/ 2217003 h 2660414"/>
              <a:gd name="connsiteX16" fmla="*/ 7376880 w 7820291"/>
              <a:gd name="connsiteY16" fmla="*/ 2660414 h 2660414"/>
              <a:gd name="connsiteX17" fmla="*/ 6614198 w 7820291"/>
              <a:gd name="connsiteY17" fmla="*/ 2660414 h 2660414"/>
              <a:gd name="connsiteX18" fmla="*/ 5920852 w 7820291"/>
              <a:gd name="connsiteY18" fmla="*/ 2660414 h 2660414"/>
              <a:gd name="connsiteX19" fmla="*/ 5227505 w 7820291"/>
              <a:gd name="connsiteY19" fmla="*/ 2660414 h 2660414"/>
              <a:gd name="connsiteX20" fmla="*/ 4672827 w 7820291"/>
              <a:gd name="connsiteY20" fmla="*/ 2660414 h 2660414"/>
              <a:gd name="connsiteX21" fmla="*/ 3979480 w 7820291"/>
              <a:gd name="connsiteY21" fmla="*/ 2660414 h 2660414"/>
              <a:gd name="connsiteX22" fmla="*/ 3355468 w 7820291"/>
              <a:gd name="connsiteY22" fmla="*/ 2660414 h 2660414"/>
              <a:gd name="connsiteX23" fmla="*/ 2800790 w 7820291"/>
              <a:gd name="connsiteY23" fmla="*/ 2660414 h 2660414"/>
              <a:gd name="connsiteX24" fmla="*/ 1968774 w 7820291"/>
              <a:gd name="connsiteY24" fmla="*/ 2660414 h 2660414"/>
              <a:gd name="connsiteX25" fmla="*/ 1344762 w 7820291"/>
              <a:gd name="connsiteY25" fmla="*/ 2660414 h 2660414"/>
              <a:gd name="connsiteX26" fmla="*/ 443411 w 7820291"/>
              <a:gd name="connsiteY26" fmla="*/ 2660414 h 2660414"/>
              <a:gd name="connsiteX27" fmla="*/ 0 w 7820291"/>
              <a:gd name="connsiteY27" fmla="*/ 2217003 h 2660414"/>
              <a:gd name="connsiteX28" fmla="*/ 0 w 7820291"/>
              <a:gd name="connsiteY28" fmla="*/ 1679013 h 2660414"/>
              <a:gd name="connsiteX29" fmla="*/ 0 w 7820291"/>
              <a:gd name="connsiteY29" fmla="*/ 1070080 h 2660414"/>
              <a:gd name="connsiteX30" fmla="*/ 0 w 7820291"/>
              <a:gd name="connsiteY30" fmla="*/ 443411 h 266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20291" h="2660414" fill="none" extrusionOk="0">
                <a:moveTo>
                  <a:pt x="0" y="443411"/>
                </a:moveTo>
                <a:cubicBezTo>
                  <a:pt x="7385" y="211105"/>
                  <a:pt x="149961" y="-17842"/>
                  <a:pt x="443411" y="0"/>
                </a:cubicBezTo>
                <a:cubicBezTo>
                  <a:pt x="665377" y="-13434"/>
                  <a:pt x="777173" y="15112"/>
                  <a:pt x="928754" y="0"/>
                </a:cubicBezTo>
                <a:cubicBezTo>
                  <a:pt x="1080335" y="-15112"/>
                  <a:pt x="1390916" y="17289"/>
                  <a:pt x="1552766" y="0"/>
                </a:cubicBezTo>
                <a:cubicBezTo>
                  <a:pt x="1714616" y="-17289"/>
                  <a:pt x="2025036" y="14044"/>
                  <a:pt x="2246113" y="0"/>
                </a:cubicBezTo>
                <a:cubicBezTo>
                  <a:pt x="2467190" y="-14044"/>
                  <a:pt x="2678857" y="11853"/>
                  <a:pt x="2939460" y="0"/>
                </a:cubicBezTo>
                <a:cubicBezTo>
                  <a:pt x="3200063" y="-11853"/>
                  <a:pt x="3302858" y="9103"/>
                  <a:pt x="3632807" y="0"/>
                </a:cubicBezTo>
                <a:cubicBezTo>
                  <a:pt x="3962756" y="-9103"/>
                  <a:pt x="4100561" y="18383"/>
                  <a:pt x="4464823" y="0"/>
                </a:cubicBezTo>
                <a:cubicBezTo>
                  <a:pt x="4829085" y="-18383"/>
                  <a:pt x="4762824" y="-1792"/>
                  <a:pt x="4950166" y="0"/>
                </a:cubicBezTo>
                <a:cubicBezTo>
                  <a:pt x="5137508" y="1792"/>
                  <a:pt x="5355417" y="3023"/>
                  <a:pt x="5574178" y="0"/>
                </a:cubicBezTo>
                <a:cubicBezTo>
                  <a:pt x="5792939" y="-3023"/>
                  <a:pt x="6044838" y="-5757"/>
                  <a:pt x="6198190" y="0"/>
                </a:cubicBezTo>
                <a:cubicBezTo>
                  <a:pt x="6351542" y="5757"/>
                  <a:pt x="7055608" y="-57924"/>
                  <a:pt x="7376880" y="0"/>
                </a:cubicBezTo>
                <a:cubicBezTo>
                  <a:pt x="7601882" y="2544"/>
                  <a:pt x="7832848" y="189788"/>
                  <a:pt x="7820291" y="443411"/>
                </a:cubicBezTo>
                <a:cubicBezTo>
                  <a:pt x="7847572" y="724989"/>
                  <a:pt x="7816230" y="858703"/>
                  <a:pt x="7820291" y="1016872"/>
                </a:cubicBezTo>
                <a:cubicBezTo>
                  <a:pt x="7824352" y="1175041"/>
                  <a:pt x="7821402" y="1411991"/>
                  <a:pt x="7820291" y="1643542"/>
                </a:cubicBezTo>
                <a:cubicBezTo>
                  <a:pt x="7819181" y="1875093"/>
                  <a:pt x="7827799" y="2019647"/>
                  <a:pt x="7820291" y="2217003"/>
                </a:cubicBezTo>
                <a:cubicBezTo>
                  <a:pt x="7831715" y="2446183"/>
                  <a:pt x="7602345" y="2689397"/>
                  <a:pt x="7376880" y="2660414"/>
                </a:cubicBezTo>
                <a:cubicBezTo>
                  <a:pt x="7127579" y="2676024"/>
                  <a:pt x="6880581" y="2644820"/>
                  <a:pt x="6614198" y="2660414"/>
                </a:cubicBezTo>
                <a:cubicBezTo>
                  <a:pt x="6347815" y="2676008"/>
                  <a:pt x="6224420" y="2677174"/>
                  <a:pt x="5920852" y="2660414"/>
                </a:cubicBezTo>
                <a:cubicBezTo>
                  <a:pt x="5617284" y="2643654"/>
                  <a:pt x="5430134" y="2627665"/>
                  <a:pt x="5227505" y="2660414"/>
                </a:cubicBezTo>
                <a:cubicBezTo>
                  <a:pt x="5024876" y="2693163"/>
                  <a:pt x="4923764" y="2678794"/>
                  <a:pt x="4672827" y="2660414"/>
                </a:cubicBezTo>
                <a:cubicBezTo>
                  <a:pt x="4421890" y="2642034"/>
                  <a:pt x="4210087" y="2647827"/>
                  <a:pt x="3979480" y="2660414"/>
                </a:cubicBezTo>
                <a:cubicBezTo>
                  <a:pt x="3748873" y="2673001"/>
                  <a:pt x="3640388" y="2646172"/>
                  <a:pt x="3355468" y="2660414"/>
                </a:cubicBezTo>
                <a:cubicBezTo>
                  <a:pt x="3070548" y="2674656"/>
                  <a:pt x="2942416" y="2644573"/>
                  <a:pt x="2800790" y="2660414"/>
                </a:cubicBezTo>
                <a:cubicBezTo>
                  <a:pt x="2659164" y="2676255"/>
                  <a:pt x="2206800" y="2635566"/>
                  <a:pt x="1968774" y="2660414"/>
                </a:cubicBezTo>
                <a:cubicBezTo>
                  <a:pt x="1730748" y="2685262"/>
                  <a:pt x="1582830" y="2648234"/>
                  <a:pt x="1344762" y="2660414"/>
                </a:cubicBezTo>
                <a:cubicBezTo>
                  <a:pt x="1106694" y="2672594"/>
                  <a:pt x="746952" y="2616506"/>
                  <a:pt x="443411" y="2660414"/>
                </a:cubicBezTo>
                <a:cubicBezTo>
                  <a:pt x="248321" y="2676554"/>
                  <a:pt x="24564" y="2474002"/>
                  <a:pt x="0" y="2217003"/>
                </a:cubicBezTo>
                <a:cubicBezTo>
                  <a:pt x="-25913" y="2016600"/>
                  <a:pt x="-26814" y="1807153"/>
                  <a:pt x="0" y="1679013"/>
                </a:cubicBezTo>
                <a:cubicBezTo>
                  <a:pt x="26814" y="1550873"/>
                  <a:pt x="-1858" y="1343670"/>
                  <a:pt x="0" y="1070080"/>
                </a:cubicBezTo>
                <a:cubicBezTo>
                  <a:pt x="1858" y="796490"/>
                  <a:pt x="-30826" y="701162"/>
                  <a:pt x="0" y="443411"/>
                </a:cubicBezTo>
                <a:close/>
              </a:path>
              <a:path w="7820291" h="2660414" stroke="0" extrusionOk="0">
                <a:moveTo>
                  <a:pt x="0" y="443411"/>
                </a:moveTo>
                <a:cubicBezTo>
                  <a:pt x="4299" y="209287"/>
                  <a:pt x="207460" y="-6312"/>
                  <a:pt x="443411" y="0"/>
                </a:cubicBezTo>
                <a:cubicBezTo>
                  <a:pt x="678700" y="-3617"/>
                  <a:pt x="826536" y="-9933"/>
                  <a:pt x="1136758" y="0"/>
                </a:cubicBezTo>
                <a:cubicBezTo>
                  <a:pt x="1446980" y="9933"/>
                  <a:pt x="1626080" y="3067"/>
                  <a:pt x="1968774" y="0"/>
                </a:cubicBezTo>
                <a:cubicBezTo>
                  <a:pt x="2311468" y="-3067"/>
                  <a:pt x="2398366" y="34092"/>
                  <a:pt x="2800790" y="0"/>
                </a:cubicBezTo>
                <a:cubicBezTo>
                  <a:pt x="3203214" y="-34092"/>
                  <a:pt x="3098527" y="-2453"/>
                  <a:pt x="3286133" y="0"/>
                </a:cubicBezTo>
                <a:cubicBezTo>
                  <a:pt x="3473739" y="2453"/>
                  <a:pt x="3752652" y="-32858"/>
                  <a:pt x="4118150" y="0"/>
                </a:cubicBezTo>
                <a:cubicBezTo>
                  <a:pt x="4483648" y="32858"/>
                  <a:pt x="4404252" y="-804"/>
                  <a:pt x="4603492" y="0"/>
                </a:cubicBezTo>
                <a:cubicBezTo>
                  <a:pt x="4802732" y="804"/>
                  <a:pt x="4865501" y="-801"/>
                  <a:pt x="5088835" y="0"/>
                </a:cubicBezTo>
                <a:cubicBezTo>
                  <a:pt x="5312169" y="801"/>
                  <a:pt x="5509664" y="-22427"/>
                  <a:pt x="5643513" y="0"/>
                </a:cubicBezTo>
                <a:cubicBezTo>
                  <a:pt x="5777362" y="22427"/>
                  <a:pt x="6161091" y="28892"/>
                  <a:pt x="6336860" y="0"/>
                </a:cubicBezTo>
                <a:cubicBezTo>
                  <a:pt x="6512629" y="-28892"/>
                  <a:pt x="7162302" y="-9292"/>
                  <a:pt x="7376880" y="0"/>
                </a:cubicBezTo>
                <a:cubicBezTo>
                  <a:pt x="7614012" y="21080"/>
                  <a:pt x="7859070" y="221321"/>
                  <a:pt x="7820291" y="443411"/>
                </a:cubicBezTo>
                <a:cubicBezTo>
                  <a:pt x="7830365" y="661842"/>
                  <a:pt x="7808293" y="794565"/>
                  <a:pt x="7820291" y="1016872"/>
                </a:cubicBezTo>
                <a:cubicBezTo>
                  <a:pt x="7832289" y="1239179"/>
                  <a:pt x="7789223" y="1392915"/>
                  <a:pt x="7820291" y="1643542"/>
                </a:cubicBezTo>
                <a:cubicBezTo>
                  <a:pt x="7851360" y="1894169"/>
                  <a:pt x="7843061" y="1955999"/>
                  <a:pt x="7820291" y="2217003"/>
                </a:cubicBezTo>
                <a:cubicBezTo>
                  <a:pt x="7830048" y="2405241"/>
                  <a:pt x="7638439" y="2663864"/>
                  <a:pt x="7376880" y="2660414"/>
                </a:cubicBezTo>
                <a:cubicBezTo>
                  <a:pt x="7010823" y="2680916"/>
                  <a:pt x="6852539" y="2657900"/>
                  <a:pt x="6614198" y="2660414"/>
                </a:cubicBezTo>
                <a:cubicBezTo>
                  <a:pt x="6375857" y="2662928"/>
                  <a:pt x="6227231" y="2666833"/>
                  <a:pt x="5920852" y="2660414"/>
                </a:cubicBezTo>
                <a:cubicBezTo>
                  <a:pt x="5614473" y="2653995"/>
                  <a:pt x="5593597" y="2685630"/>
                  <a:pt x="5296839" y="2660414"/>
                </a:cubicBezTo>
                <a:cubicBezTo>
                  <a:pt x="5000081" y="2635198"/>
                  <a:pt x="4959261" y="2656434"/>
                  <a:pt x="4742162" y="2660414"/>
                </a:cubicBezTo>
                <a:cubicBezTo>
                  <a:pt x="4525063" y="2664394"/>
                  <a:pt x="4428324" y="2631043"/>
                  <a:pt x="4118150" y="2660414"/>
                </a:cubicBezTo>
                <a:cubicBezTo>
                  <a:pt x="3807976" y="2689785"/>
                  <a:pt x="3755040" y="2671481"/>
                  <a:pt x="3563472" y="2660414"/>
                </a:cubicBezTo>
                <a:cubicBezTo>
                  <a:pt x="3371904" y="2649347"/>
                  <a:pt x="3301481" y="2671330"/>
                  <a:pt x="3078129" y="2660414"/>
                </a:cubicBezTo>
                <a:cubicBezTo>
                  <a:pt x="2854777" y="2649498"/>
                  <a:pt x="2640758" y="2641048"/>
                  <a:pt x="2523452" y="2660414"/>
                </a:cubicBezTo>
                <a:cubicBezTo>
                  <a:pt x="2406146" y="2679780"/>
                  <a:pt x="2221235" y="2683630"/>
                  <a:pt x="2038109" y="2660414"/>
                </a:cubicBezTo>
                <a:cubicBezTo>
                  <a:pt x="1854983" y="2637198"/>
                  <a:pt x="1704591" y="2677490"/>
                  <a:pt x="1483431" y="2660414"/>
                </a:cubicBezTo>
                <a:cubicBezTo>
                  <a:pt x="1262271" y="2643338"/>
                  <a:pt x="681892" y="2705709"/>
                  <a:pt x="443411" y="2660414"/>
                </a:cubicBezTo>
                <a:cubicBezTo>
                  <a:pt x="214619" y="2676477"/>
                  <a:pt x="14419" y="2411447"/>
                  <a:pt x="0" y="2217003"/>
                </a:cubicBezTo>
                <a:cubicBezTo>
                  <a:pt x="-3384" y="1962939"/>
                  <a:pt x="28559" y="1925199"/>
                  <a:pt x="0" y="1643542"/>
                </a:cubicBezTo>
                <a:cubicBezTo>
                  <a:pt x="-28559" y="1361885"/>
                  <a:pt x="-13207" y="1260638"/>
                  <a:pt x="0" y="1052344"/>
                </a:cubicBezTo>
                <a:cubicBezTo>
                  <a:pt x="13207" y="844050"/>
                  <a:pt x="-1025" y="676318"/>
                  <a:pt x="0" y="44341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108366310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 vương (như vương vấn):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cứ phải nghĩ đến, nhớ đến, không dứt ra được.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D2B4084-CB0A-FADF-456D-DFB5A7D9F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156" y="186601"/>
            <a:ext cx="743776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53F7604-E5B9-801D-4245-8127B6DA3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F9F876B-8A10-2BB7-3688-7BBA0A6E7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" r="4649" b="29966"/>
          <a:stretch/>
        </p:blipFill>
        <p:spPr>
          <a:xfrm>
            <a:off x="-1" y="2850213"/>
            <a:ext cx="12205801" cy="4007787"/>
          </a:xfrm>
          <a:prstGeom prst="rect">
            <a:avLst/>
          </a:prstGeom>
        </p:spPr>
      </p:pic>
      <p:pic>
        <p:nvPicPr>
          <p:cNvPr id="4" name="Picture 3" descr="A cartoon of a cat wearing glasses&#10;&#10;Description automatically generated with low confidence">
            <a:extLst>
              <a:ext uri="{FF2B5EF4-FFF2-40B4-BE49-F238E27FC236}">
                <a16:creationId xmlns="" xmlns:a16="http://schemas.microsoft.com/office/drawing/2014/main" id="{DBFA5578-9C2E-B757-02DE-ACB40F7608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21" y="-589546"/>
            <a:ext cx="2963779" cy="41465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7A50632-67C5-95A9-FA16-CD8B94CC7D69}"/>
              </a:ext>
            </a:extLst>
          </p:cNvPr>
          <p:cNvSpPr/>
          <p:nvPr/>
        </p:nvSpPr>
        <p:spPr>
          <a:xfrm>
            <a:off x="728286" y="1682986"/>
            <a:ext cx="6322220" cy="1685856"/>
          </a:xfrm>
          <a:custGeom>
            <a:avLst/>
            <a:gdLst>
              <a:gd name="connsiteX0" fmla="*/ 0 w 6322220"/>
              <a:gd name="connsiteY0" fmla="*/ 280982 h 1685856"/>
              <a:gd name="connsiteX1" fmla="*/ 280982 w 6322220"/>
              <a:gd name="connsiteY1" fmla="*/ 0 h 1685856"/>
              <a:gd name="connsiteX2" fmla="*/ 805805 w 6322220"/>
              <a:gd name="connsiteY2" fmla="*/ 0 h 1685856"/>
              <a:gd name="connsiteX3" fmla="*/ 1273026 w 6322220"/>
              <a:gd name="connsiteY3" fmla="*/ 0 h 1685856"/>
              <a:gd name="connsiteX4" fmla="*/ 2028260 w 6322220"/>
              <a:gd name="connsiteY4" fmla="*/ 0 h 1685856"/>
              <a:gd name="connsiteX5" fmla="*/ 2610686 w 6322220"/>
              <a:gd name="connsiteY5" fmla="*/ 0 h 1685856"/>
              <a:gd name="connsiteX6" fmla="*/ 3193111 w 6322220"/>
              <a:gd name="connsiteY6" fmla="*/ 0 h 1685856"/>
              <a:gd name="connsiteX7" fmla="*/ 3775537 w 6322220"/>
              <a:gd name="connsiteY7" fmla="*/ 0 h 1685856"/>
              <a:gd name="connsiteX8" fmla="*/ 4415566 w 6322220"/>
              <a:gd name="connsiteY8" fmla="*/ 0 h 1685856"/>
              <a:gd name="connsiteX9" fmla="*/ 5055594 w 6322220"/>
              <a:gd name="connsiteY9" fmla="*/ 0 h 1685856"/>
              <a:gd name="connsiteX10" fmla="*/ 6041238 w 6322220"/>
              <a:gd name="connsiteY10" fmla="*/ 0 h 1685856"/>
              <a:gd name="connsiteX11" fmla="*/ 6322220 w 6322220"/>
              <a:gd name="connsiteY11" fmla="*/ 280982 h 1685856"/>
              <a:gd name="connsiteX12" fmla="*/ 6322220 w 6322220"/>
              <a:gd name="connsiteY12" fmla="*/ 820450 h 1685856"/>
              <a:gd name="connsiteX13" fmla="*/ 6322220 w 6322220"/>
              <a:gd name="connsiteY13" fmla="*/ 1404874 h 1685856"/>
              <a:gd name="connsiteX14" fmla="*/ 6041238 w 6322220"/>
              <a:gd name="connsiteY14" fmla="*/ 1685856 h 1685856"/>
              <a:gd name="connsiteX15" fmla="*/ 5458812 w 6322220"/>
              <a:gd name="connsiteY15" fmla="*/ 1685856 h 1685856"/>
              <a:gd name="connsiteX16" fmla="*/ 4761181 w 6322220"/>
              <a:gd name="connsiteY16" fmla="*/ 1685856 h 1685856"/>
              <a:gd name="connsiteX17" fmla="*/ 4005948 w 6322220"/>
              <a:gd name="connsiteY17" fmla="*/ 1685856 h 1685856"/>
              <a:gd name="connsiteX18" fmla="*/ 3481124 w 6322220"/>
              <a:gd name="connsiteY18" fmla="*/ 1685856 h 1685856"/>
              <a:gd name="connsiteX19" fmla="*/ 3013903 w 6322220"/>
              <a:gd name="connsiteY19" fmla="*/ 1685856 h 1685856"/>
              <a:gd name="connsiteX20" fmla="*/ 2258670 w 6322220"/>
              <a:gd name="connsiteY20" fmla="*/ 1685856 h 1685856"/>
              <a:gd name="connsiteX21" fmla="*/ 1676244 w 6322220"/>
              <a:gd name="connsiteY21" fmla="*/ 1685856 h 1685856"/>
              <a:gd name="connsiteX22" fmla="*/ 1036216 w 6322220"/>
              <a:gd name="connsiteY22" fmla="*/ 1685856 h 1685856"/>
              <a:gd name="connsiteX23" fmla="*/ 280982 w 6322220"/>
              <a:gd name="connsiteY23" fmla="*/ 1685856 h 1685856"/>
              <a:gd name="connsiteX24" fmla="*/ 0 w 6322220"/>
              <a:gd name="connsiteY24" fmla="*/ 1404874 h 1685856"/>
              <a:gd name="connsiteX25" fmla="*/ 0 w 6322220"/>
              <a:gd name="connsiteY25" fmla="*/ 831689 h 1685856"/>
              <a:gd name="connsiteX26" fmla="*/ 0 w 6322220"/>
              <a:gd name="connsiteY26" fmla="*/ 280982 h 168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22220" h="1685856" fill="none" extrusionOk="0">
                <a:moveTo>
                  <a:pt x="0" y="280982"/>
                </a:moveTo>
                <a:cubicBezTo>
                  <a:pt x="9639" y="120972"/>
                  <a:pt x="135228" y="32785"/>
                  <a:pt x="280982" y="0"/>
                </a:cubicBezTo>
                <a:cubicBezTo>
                  <a:pt x="424543" y="20418"/>
                  <a:pt x="568052" y="21140"/>
                  <a:pt x="805805" y="0"/>
                </a:cubicBezTo>
                <a:cubicBezTo>
                  <a:pt x="1043558" y="-21140"/>
                  <a:pt x="1049836" y="23065"/>
                  <a:pt x="1273026" y="0"/>
                </a:cubicBezTo>
                <a:cubicBezTo>
                  <a:pt x="1496216" y="-23065"/>
                  <a:pt x="1844316" y="-1045"/>
                  <a:pt x="2028260" y="0"/>
                </a:cubicBezTo>
                <a:cubicBezTo>
                  <a:pt x="2212204" y="1045"/>
                  <a:pt x="2338801" y="-10030"/>
                  <a:pt x="2610686" y="0"/>
                </a:cubicBezTo>
                <a:cubicBezTo>
                  <a:pt x="2882571" y="10030"/>
                  <a:pt x="3051268" y="15289"/>
                  <a:pt x="3193111" y="0"/>
                </a:cubicBezTo>
                <a:cubicBezTo>
                  <a:pt x="3334955" y="-15289"/>
                  <a:pt x="3633946" y="-11485"/>
                  <a:pt x="3775537" y="0"/>
                </a:cubicBezTo>
                <a:cubicBezTo>
                  <a:pt x="3917128" y="11485"/>
                  <a:pt x="4250758" y="-24492"/>
                  <a:pt x="4415566" y="0"/>
                </a:cubicBezTo>
                <a:cubicBezTo>
                  <a:pt x="4580374" y="24492"/>
                  <a:pt x="4864724" y="2090"/>
                  <a:pt x="5055594" y="0"/>
                </a:cubicBezTo>
                <a:cubicBezTo>
                  <a:pt x="5246464" y="-2090"/>
                  <a:pt x="5616713" y="-8088"/>
                  <a:pt x="6041238" y="0"/>
                </a:cubicBezTo>
                <a:cubicBezTo>
                  <a:pt x="6212538" y="3562"/>
                  <a:pt x="6326336" y="139527"/>
                  <a:pt x="6322220" y="280982"/>
                </a:cubicBezTo>
                <a:cubicBezTo>
                  <a:pt x="6332187" y="390098"/>
                  <a:pt x="6308848" y="678939"/>
                  <a:pt x="6322220" y="820450"/>
                </a:cubicBezTo>
                <a:cubicBezTo>
                  <a:pt x="6335592" y="961961"/>
                  <a:pt x="6333487" y="1202299"/>
                  <a:pt x="6322220" y="1404874"/>
                </a:cubicBezTo>
                <a:cubicBezTo>
                  <a:pt x="6310365" y="1576112"/>
                  <a:pt x="6192950" y="1693881"/>
                  <a:pt x="6041238" y="1685856"/>
                </a:cubicBezTo>
                <a:cubicBezTo>
                  <a:pt x="5821228" y="1673172"/>
                  <a:pt x="5577429" y="1701034"/>
                  <a:pt x="5458812" y="1685856"/>
                </a:cubicBezTo>
                <a:cubicBezTo>
                  <a:pt x="5340195" y="1670678"/>
                  <a:pt x="5079089" y="1685999"/>
                  <a:pt x="4761181" y="1685856"/>
                </a:cubicBezTo>
                <a:cubicBezTo>
                  <a:pt x="4443273" y="1685713"/>
                  <a:pt x="4349346" y="1679835"/>
                  <a:pt x="4005948" y="1685856"/>
                </a:cubicBezTo>
                <a:cubicBezTo>
                  <a:pt x="3662550" y="1691877"/>
                  <a:pt x="3642973" y="1660594"/>
                  <a:pt x="3481124" y="1685856"/>
                </a:cubicBezTo>
                <a:cubicBezTo>
                  <a:pt x="3319275" y="1711118"/>
                  <a:pt x="3163110" y="1698051"/>
                  <a:pt x="3013903" y="1685856"/>
                </a:cubicBezTo>
                <a:cubicBezTo>
                  <a:pt x="2864696" y="1673661"/>
                  <a:pt x="2460179" y="1670882"/>
                  <a:pt x="2258670" y="1685856"/>
                </a:cubicBezTo>
                <a:cubicBezTo>
                  <a:pt x="2057161" y="1700830"/>
                  <a:pt x="1849485" y="1657660"/>
                  <a:pt x="1676244" y="1685856"/>
                </a:cubicBezTo>
                <a:cubicBezTo>
                  <a:pt x="1503003" y="1714052"/>
                  <a:pt x="1348475" y="1676100"/>
                  <a:pt x="1036216" y="1685856"/>
                </a:cubicBezTo>
                <a:cubicBezTo>
                  <a:pt x="723957" y="1695612"/>
                  <a:pt x="513244" y="1664530"/>
                  <a:pt x="280982" y="1685856"/>
                </a:cubicBezTo>
                <a:cubicBezTo>
                  <a:pt x="137512" y="1722352"/>
                  <a:pt x="30483" y="1545972"/>
                  <a:pt x="0" y="1404874"/>
                </a:cubicBezTo>
                <a:cubicBezTo>
                  <a:pt x="-16360" y="1144345"/>
                  <a:pt x="-25801" y="967273"/>
                  <a:pt x="0" y="831689"/>
                </a:cubicBezTo>
                <a:cubicBezTo>
                  <a:pt x="25801" y="696106"/>
                  <a:pt x="-4852" y="513390"/>
                  <a:pt x="0" y="280982"/>
                </a:cubicBezTo>
                <a:close/>
              </a:path>
              <a:path w="6322220" h="1685856" stroke="0" extrusionOk="0">
                <a:moveTo>
                  <a:pt x="0" y="280982"/>
                </a:moveTo>
                <a:cubicBezTo>
                  <a:pt x="12813" y="157886"/>
                  <a:pt x="146546" y="-14651"/>
                  <a:pt x="280982" y="0"/>
                </a:cubicBezTo>
                <a:cubicBezTo>
                  <a:pt x="485715" y="28567"/>
                  <a:pt x="762811" y="10060"/>
                  <a:pt x="921010" y="0"/>
                </a:cubicBezTo>
                <a:cubicBezTo>
                  <a:pt x="1079209" y="-10060"/>
                  <a:pt x="1431536" y="-28951"/>
                  <a:pt x="1676244" y="0"/>
                </a:cubicBezTo>
                <a:cubicBezTo>
                  <a:pt x="1920952" y="28951"/>
                  <a:pt x="2185470" y="-19715"/>
                  <a:pt x="2431478" y="0"/>
                </a:cubicBezTo>
                <a:cubicBezTo>
                  <a:pt x="2677486" y="19715"/>
                  <a:pt x="2754033" y="-7664"/>
                  <a:pt x="2898698" y="0"/>
                </a:cubicBezTo>
                <a:cubicBezTo>
                  <a:pt x="3043363" y="7664"/>
                  <a:pt x="3495916" y="-5962"/>
                  <a:pt x="3653932" y="0"/>
                </a:cubicBezTo>
                <a:cubicBezTo>
                  <a:pt x="3811948" y="5962"/>
                  <a:pt x="3979358" y="21994"/>
                  <a:pt x="4121153" y="0"/>
                </a:cubicBezTo>
                <a:cubicBezTo>
                  <a:pt x="4262948" y="-21994"/>
                  <a:pt x="4407499" y="-15276"/>
                  <a:pt x="4588373" y="0"/>
                </a:cubicBezTo>
                <a:cubicBezTo>
                  <a:pt x="4769247" y="15276"/>
                  <a:pt x="4909672" y="-24229"/>
                  <a:pt x="5113197" y="0"/>
                </a:cubicBezTo>
                <a:cubicBezTo>
                  <a:pt x="5316722" y="24229"/>
                  <a:pt x="5819399" y="-18816"/>
                  <a:pt x="6041238" y="0"/>
                </a:cubicBezTo>
                <a:cubicBezTo>
                  <a:pt x="6200302" y="18166"/>
                  <a:pt x="6340597" y="109610"/>
                  <a:pt x="6322220" y="280982"/>
                </a:cubicBezTo>
                <a:cubicBezTo>
                  <a:pt x="6320546" y="435516"/>
                  <a:pt x="6294254" y="618781"/>
                  <a:pt x="6322220" y="842928"/>
                </a:cubicBezTo>
                <a:cubicBezTo>
                  <a:pt x="6350186" y="1067075"/>
                  <a:pt x="6320369" y="1286395"/>
                  <a:pt x="6322220" y="1404874"/>
                </a:cubicBezTo>
                <a:cubicBezTo>
                  <a:pt x="6302676" y="1559495"/>
                  <a:pt x="6200188" y="1669380"/>
                  <a:pt x="6041238" y="1685856"/>
                </a:cubicBezTo>
                <a:cubicBezTo>
                  <a:pt x="5939772" y="1708053"/>
                  <a:pt x="5790804" y="1709009"/>
                  <a:pt x="5574017" y="1685856"/>
                </a:cubicBezTo>
                <a:cubicBezTo>
                  <a:pt x="5357230" y="1662703"/>
                  <a:pt x="5169785" y="1684461"/>
                  <a:pt x="4876386" y="1685856"/>
                </a:cubicBezTo>
                <a:cubicBezTo>
                  <a:pt x="4582987" y="1687251"/>
                  <a:pt x="4460130" y="1690050"/>
                  <a:pt x="4293960" y="1685856"/>
                </a:cubicBezTo>
                <a:cubicBezTo>
                  <a:pt x="4127790" y="1681662"/>
                  <a:pt x="3905703" y="1691761"/>
                  <a:pt x="3653932" y="1685856"/>
                </a:cubicBezTo>
                <a:cubicBezTo>
                  <a:pt x="3402161" y="1679951"/>
                  <a:pt x="3294551" y="1658041"/>
                  <a:pt x="3071506" y="1685856"/>
                </a:cubicBezTo>
                <a:cubicBezTo>
                  <a:pt x="2848461" y="1713671"/>
                  <a:pt x="2797257" y="1674411"/>
                  <a:pt x="2546683" y="1685856"/>
                </a:cubicBezTo>
                <a:cubicBezTo>
                  <a:pt x="2296109" y="1697301"/>
                  <a:pt x="2122384" y="1698191"/>
                  <a:pt x="1964257" y="1685856"/>
                </a:cubicBezTo>
                <a:cubicBezTo>
                  <a:pt x="1806130" y="1673521"/>
                  <a:pt x="1626873" y="1686620"/>
                  <a:pt x="1439433" y="1685856"/>
                </a:cubicBezTo>
                <a:cubicBezTo>
                  <a:pt x="1251993" y="1685092"/>
                  <a:pt x="1133151" y="1706809"/>
                  <a:pt x="972213" y="1685856"/>
                </a:cubicBezTo>
                <a:cubicBezTo>
                  <a:pt x="811275" y="1664903"/>
                  <a:pt x="617790" y="1687332"/>
                  <a:pt x="280982" y="1685856"/>
                </a:cubicBezTo>
                <a:cubicBezTo>
                  <a:pt x="148149" y="1663500"/>
                  <a:pt x="-5464" y="1556217"/>
                  <a:pt x="0" y="1404874"/>
                </a:cubicBezTo>
                <a:cubicBezTo>
                  <a:pt x="-13157" y="1289696"/>
                  <a:pt x="-22277" y="1023910"/>
                  <a:pt x="0" y="831689"/>
                </a:cubicBezTo>
                <a:cubicBezTo>
                  <a:pt x="22277" y="639468"/>
                  <a:pt x="22074" y="517557"/>
                  <a:pt x="0" y="280982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108366310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Cọ: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thuộc họ dừa, cao, lá to và xòe ra như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196CEF2-70D7-72FA-E9C6-EB238C82C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156" y="186601"/>
            <a:ext cx="7437765" cy="1109568"/>
          </a:xfrm>
          <a:prstGeom prst="rect">
            <a:avLst/>
          </a:prstGeom>
        </p:spPr>
      </p:pic>
      <p:pic>
        <p:nvPicPr>
          <p:cNvPr id="3" name="Picture 2" descr="Cây cọ: Ý nghĩa, hình ảnh, cách trồng, chăm sóc tại nhà">
            <a:extLst>
              <a:ext uri="{FF2B5EF4-FFF2-40B4-BE49-F238E27FC236}">
                <a16:creationId xmlns="" xmlns:a16="http://schemas.microsoft.com/office/drawing/2014/main" id="{67117781-8064-1F72-F899-7954D022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26" y="3750318"/>
            <a:ext cx="5343525" cy="31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F1FB08-E452-924A-A61A-E0422EE5B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946D9DB-0437-53BB-78F3-CEAC999D1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" r="4649" b="29966"/>
          <a:stretch/>
        </p:blipFill>
        <p:spPr>
          <a:xfrm>
            <a:off x="-1" y="2850213"/>
            <a:ext cx="12205801" cy="4007787"/>
          </a:xfrm>
          <a:prstGeom prst="rect">
            <a:avLst/>
          </a:prstGeom>
        </p:spPr>
      </p:pic>
      <p:pic>
        <p:nvPicPr>
          <p:cNvPr id="4" name="Picture 3" descr="A cartoon of a cat wearing glasses&#10;&#10;Description automatically generated with low confidence">
            <a:extLst>
              <a:ext uri="{FF2B5EF4-FFF2-40B4-BE49-F238E27FC236}">
                <a16:creationId xmlns="" xmlns:a16="http://schemas.microsoft.com/office/drawing/2014/main" id="{0CBD10F4-EEE5-57CA-F642-FEEECBCA5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21" y="-589546"/>
            <a:ext cx="2963779" cy="41465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F898B43-C81E-4E29-73FC-CBCA1265A4C0}"/>
              </a:ext>
            </a:extLst>
          </p:cNvPr>
          <p:cNvSpPr/>
          <p:nvPr/>
        </p:nvSpPr>
        <p:spPr>
          <a:xfrm>
            <a:off x="728286" y="1682986"/>
            <a:ext cx="6322220" cy="1685856"/>
          </a:xfrm>
          <a:custGeom>
            <a:avLst/>
            <a:gdLst>
              <a:gd name="connsiteX0" fmla="*/ 0 w 6322220"/>
              <a:gd name="connsiteY0" fmla="*/ 280982 h 1685856"/>
              <a:gd name="connsiteX1" fmla="*/ 280982 w 6322220"/>
              <a:gd name="connsiteY1" fmla="*/ 0 h 1685856"/>
              <a:gd name="connsiteX2" fmla="*/ 805805 w 6322220"/>
              <a:gd name="connsiteY2" fmla="*/ 0 h 1685856"/>
              <a:gd name="connsiteX3" fmla="*/ 1273026 w 6322220"/>
              <a:gd name="connsiteY3" fmla="*/ 0 h 1685856"/>
              <a:gd name="connsiteX4" fmla="*/ 2028260 w 6322220"/>
              <a:gd name="connsiteY4" fmla="*/ 0 h 1685856"/>
              <a:gd name="connsiteX5" fmla="*/ 2610686 w 6322220"/>
              <a:gd name="connsiteY5" fmla="*/ 0 h 1685856"/>
              <a:gd name="connsiteX6" fmla="*/ 3193111 w 6322220"/>
              <a:gd name="connsiteY6" fmla="*/ 0 h 1685856"/>
              <a:gd name="connsiteX7" fmla="*/ 3775537 w 6322220"/>
              <a:gd name="connsiteY7" fmla="*/ 0 h 1685856"/>
              <a:gd name="connsiteX8" fmla="*/ 4415566 w 6322220"/>
              <a:gd name="connsiteY8" fmla="*/ 0 h 1685856"/>
              <a:gd name="connsiteX9" fmla="*/ 5055594 w 6322220"/>
              <a:gd name="connsiteY9" fmla="*/ 0 h 1685856"/>
              <a:gd name="connsiteX10" fmla="*/ 6041238 w 6322220"/>
              <a:gd name="connsiteY10" fmla="*/ 0 h 1685856"/>
              <a:gd name="connsiteX11" fmla="*/ 6322220 w 6322220"/>
              <a:gd name="connsiteY11" fmla="*/ 280982 h 1685856"/>
              <a:gd name="connsiteX12" fmla="*/ 6322220 w 6322220"/>
              <a:gd name="connsiteY12" fmla="*/ 820450 h 1685856"/>
              <a:gd name="connsiteX13" fmla="*/ 6322220 w 6322220"/>
              <a:gd name="connsiteY13" fmla="*/ 1404874 h 1685856"/>
              <a:gd name="connsiteX14" fmla="*/ 6041238 w 6322220"/>
              <a:gd name="connsiteY14" fmla="*/ 1685856 h 1685856"/>
              <a:gd name="connsiteX15" fmla="*/ 5458812 w 6322220"/>
              <a:gd name="connsiteY15" fmla="*/ 1685856 h 1685856"/>
              <a:gd name="connsiteX16" fmla="*/ 4761181 w 6322220"/>
              <a:gd name="connsiteY16" fmla="*/ 1685856 h 1685856"/>
              <a:gd name="connsiteX17" fmla="*/ 4005948 w 6322220"/>
              <a:gd name="connsiteY17" fmla="*/ 1685856 h 1685856"/>
              <a:gd name="connsiteX18" fmla="*/ 3481124 w 6322220"/>
              <a:gd name="connsiteY18" fmla="*/ 1685856 h 1685856"/>
              <a:gd name="connsiteX19" fmla="*/ 3013903 w 6322220"/>
              <a:gd name="connsiteY19" fmla="*/ 1685856 h 1685856"/>
              <a:gd name="connsiteX20" fmla="*/ 2258670 w 6322220"/>
              <a:gd name="connsiteY20" fmla="*/ 1685856 h 1685856"/>
              <a:gd name="connsiteX21" fmla="*/ 1676244 w 6322220"/>
              <a:gd name="connsiteY21" fmla="*/ 1685856 h 1685856"/>
              <a:gd name="connsiteX22" fmla="*/ 1036216 w 6322220"/>
              <a:gd name="connsiteY22" fmla="*/ 1685856 h 1685856"/>
              <a:gd name="connsiteX23" fmla="*/ 280982 w 6322220"/>
              <a:gd name="connsiteY23" fmla="*/ 1685856 h 1685856"/>
              <a:gd name="connsiteX24" fmla="*/ 0 w 6322220"/>
              <a:gd name="connsiteY24" fmla="*/ 1404874 h 1685856"/>
              <a:gd name="connsiteX25" fmla="*/ 0 w 6322220"/>
              <a:gd name="connsiteY25" fmla="*/ 831689 h 1685856"/>
              <a:gd name="connsiteX26" fmla="*/ 0 w 6322220"/>
              <a:gd name="connsiteY26" fmla="*/ 280982 h 168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22220" h="1685856" fill="none" extrusionOk="0">
                <a:moveTo>
                  <a:pt x="0" y="280982"/>
                </a:moveTo>
                <a:cubicBezTo>
                  <a:pt x="9639" y="120972"/>
                  <a:pt x="135228" y="32785"/>
                  <a:pt x="280982" y="0"/>
                </a:cubicBezTo>
                <a:cubicBezTo>
                  <a:pt x="424543" y="20418"/>
                  <a:pt x="568052" y="21140"/>
                  <a:pt x="805805" y="0"/>
                </a:cubicBezTo>
                <a:cubicBezTo>
                  <a:pt x="1043558" y="-21140"/>
                  <a:pt x="1049836" y="23065"/>
                  <a:pt x="1273026" y="0"/>
                </a:cubicBezTo>
                <a:cubicBezTo>
                  <a:pt x="1496216" y="-23065"/>
                  <a:pt x="1844316" y="-1045"/>
                  <a:pt x="2028260" y="0"/>
                </a:cubicBezTo>
                <a:cubicBezTo>
                  <a:pt x="2212204" y="1045"/>
                  <a:pt x="2338801" y="-10030"/>
                  <a:pt x="2610686" y="0"/>
                </a:cubicBezTo>
                <a:cubicBezTo>
                  <a:pt x="2882571" y="10030"/>
                  <a:pt x="3051268" y="15289"/>
                  <a:pt x="3193111" y="0"/>
                </a:cubicBezTo>
                <a:cubicBezTo>
                  <a:pt x="3334955" y="-15289"/>
                  <a:pt x="3633946" y="-11485"/>
                  <a:pt x="3775537" y="0"/>
                </a:cubicBezTo>
                <a:cubicBezTo>
                  <a:pt x="3917128" y="11485"/>
                  <a:pt x="4250758" y="-24492"/>
                  <a:pt x="4415566" y="0"/>
                </a:cubicBezTo>
                <a:cubicBezTo>
                  <a:pt x="4580374" y="24492"/>
                  <a:pt x="4864724" y="2090"/>
                  <a:pt x="5055594" y="0"/>
                </a:cubicBezTo>
                <a:cubicBezTo>
                  <a:pt x="5246464" y="-2090"/>
                  <a:pt x="5616713" y="-8088"/>
                  <a:pt x="6041238" y="0"/>
                </a:cubicBezTo>
                <a:cubicBezTo>
                  <a:pt x="6212538" y="3562"/>
                  <a:pt x="6326336" y="139527"/>
                  <a:pt x="6322220" y="280982"/>
                </a:cubicBezTo>
                <a:cubicBezTo>
                  <a:pt x="6332187" y="390098"/>
                  <a:pt x="6308848" y="678939"/>
                  <a:pt x="6322220" y="820450"/>
                </a:cubicBezTo>
                <a:cubicBezTo>
                  <a:pt x="6335592" y="961961"/>
                  <a:pt x="6333487" y="1202299"/>
                  <a:pt x="6322220" y="1404874"/>
                </a:cubicBezTo>
                <a:cubicBezTo>
                  <a:pt x="6310365" y="1576112"/>
                  <a:pt x="6192950" y="1693881"/>
                  <a:pt x="6041238" y="1685856"/>
                </a:cubicBezTo>
                <a:cubicBezTo>
                  <a:pt x="5821228" y="1673172"/>
                  <a:pt x="5577429" y="1701034"/>
                  <a:pt x="5458812" y="1685856"/>
                </a:cubicBezTo>
                <a:cubicBezTo>
                  <a:pt x="5340195" y="1670678"/>
                  <a:pt x="5079089" y="1685999"/>
                  <a:pt x="4761181" y="1685856"/>
                </a:cubicBezTo>
                <a:cubicBezTo>
                  <a:pt x="4443273" y="1685713"/>
                  <a:pt x="4349346" y="1679835"/>
                  <a:pt x="4005948" y="1685856"/>
                </a:cubicBezTo>
                <a:cubicBezTo>
                  <a:pt x="3662550" y="1691877"/>
                  <a:pt x="3642973" y="1660594"/>
                  <a:pt x="3481124" y="1685856"/>
                </a:cubicBezTo>
                <a:cubicBezTo>
                  <a:pt x="3319275" y="1711118"/>
                  <a:pt x="3163110" y="1698051"/>
                  <a:pt x="3013903" y="1685856"/>
                </a:cubicBezTo>
                <a:cubicBezTo>
                  <a:pt x="2864696" y="1673661"/>
                  <a:pt x="2460179" y="1670882"/>
                  <a:pt x="2258670" y="1685856"/>
                </a:cubicBezTo>
                <a:cubicBezTo>
                  <a:pt x="2057161" y="1700830"/>
                  <a:pt x="1849485" y="1657660"/>
                  <a:pt x="1676244" y="1685856"/>
                </a:cubicBezTo>
                <a:cubicBezTo>
                  <a:pt x="1503003" y="1714052"/>
                  <a:pt x="1348475" y="1676100"/>
                  <a:pt x="1036216" y="1685856"/>
                </a:cubicBezTo>
                <a:cubicBezTo>
                  <a:pt x="723957" y="1695612"/>
                  <a:pt x="513244" y="1664530"/>
                  <a:pt x="280982" y="1685856"/>
                </a:cubicBezTo>
                <a:cubicBezTo>
                  <a:pt x="137512" y="1722352"/>
                  <a:pt x="30483" y="1545972"/>
                  <a:pt x="0" y="1404874"/>
                </a:cubicBezTo>
                <a:cubicBezTo>
                  <a:pt x="-16360" y="1144345"/>
                  <a:pt x="-25801" y="967273"/>
                  <a:pt x="0" y="831689"/>
                </a:cubicBezTo>
                <a:cubicBezTo>
                  <a:pt x="25801" y="696106"/>
                  <a:pt x="-4852" y="513390"/>
                  <a:pt x="0" y="280982"/>
                </a:cubicBezTo>
                <a:close/>
              </a:path>
              <a:path w="6322220" h="1685856" stroke="0" extrusionOk="0">
                <a:moveTo>
                  <a:pt x="0" y="280982"/>
                </a:moveTo>
                <a:cubicBezTo>
                  <a:pt x="12813" y="157886"/>
                  <a:pt x="146546" y="-14651"/>
                  <a:pt x="280982" y="0"/>
                </a:cubicBezTo>
                <a:cubicBezTo>
                  <a:pt x="485715" y="28567"/>
                  <a:pt x="762811" y="10060"/>
                  <a:pt x="921010" y="0"/>
                </a:cubicBezTo>
                <a:cubicBezTo>
                  <a:pt x="1079209" y="-10060"/>
                  <a:pt x="1431536" y="-28951"/>
                  <a:pt x="1676244" y="0"/>
                </a:cubicBezTo>
                <a:cubicBezTo>
                  <a:pt x="1920952" y="28951"/>
                  <a:pt x="2185470" y="-19715"/>
                  <a:pt x="2431478" y="0"/>
                </a:cubicBezTo>
                <a:cubicBezTo>
                  <a:pt x="2677486" y="19715"/>
                  <a:pt x="2754033" y="-7664"/>
                  <a:pt x="2898698" y="0"/>
                </a:cubicBezTo>
                <a:cubicBezTo>
                  <a:pt x="3043363" y="7664"/>
                  <a:pt x="3495916" y="-5962"/>
                  <a:pt x="3653932" y="0"/>
                </a:cubicBezTo>
                <a:cubicBezTo>
                  <a:pt x="3811948" y="5962"/>
                  <a:pt x="3979358" y="21994"/>
                  <a:pt x="4121153" y="0"/>
                </a:cubicBezTo>
                <a:cubicBezTo>
                  <a:pt x="4262948" y="-21994"/>
                  <a:pt x="4407499" y="-15276"/>
                  <a:pt x="4588373" y="0"/>
                </a:cubicBezTo>
                <a:cubicBezTo>
                  <a:pt x="4769247" y="15276"/>
                  <a:pt x="4909672" y="-24229"/>
                  <a:pt x="5113197" y="0"/>
                </a:cubicBezTo>
                <a:cubicBezTo>
                  <a:pt x="5316722" y="24229"/>
                  <a:pt x="5819399" y="-18816"/>
                  <a:pt x="6041238" y="0"/>
                </a:cubicBezTo>
                <a:cubicBezTo>
                  <a:pt x="6200302" y="18166"/>
                  <a:pt x="6340597" y="109610"/>
                  <a:pt x="6322220" y="280982"/>
                </a:cubicBezTo>
                <a:cubicBezTo>
                  <a:pt x="6320546" y="435516"/>
                  <a:pt x="6294254" y="618781"/>
                  <a:pt x="6322220" y="842928"/>
                </a:cubicBezTo>
                <a:cubicBezTo>
                  <a:pt x="6350186" y="1067075"/>
                  <a:pt x="6320369" y="1286395"/>
                  <a:pt x="6322220" y="1404874"/>
                </a:cubicBezTo>
                <a:cubicBezTo>
                  <a:pt x="6302676" y="1559495"/>
                  <a:pt x="6200188" y="1669380"/>
                  <a:pt x="6041238" y="1685856"/>
                </a:cubicBezTo>
                <a:cubicBezTo>
                  <a:pt x="5939772" y="1708053"/>
                  <a:pt x="5790804" y="1709009"/>
                  <a:pt x="5574017" y="1685856"/>
                </a:cubicBezTo>
                <a:cubicBezTo>
                  <a:pt x="5357230" y="1662703"/>
                  <a:pt x="5169785" y="1684461"/>
                  <a:pt x="4876386" y="1685856"/>
                </a:cubicBezTo>
                <a:cubicBezTo>
                  <a:pt x="4582987" y="1687251"/>
                  <a:pt x="4460130" y="1690050"/>
                  <a:pt x="4293960" y="1685856"/>
                </a:cubicBezTo>
                <a:cubicBezTo>
                  <a:pt x="4127790" y="1681662"/>
                  <a:pt x="3905703" y="1691761"/>
                  <a:pt x="3653932" y="1685856"/>
                </a:cubicBezTo>
                <a:cubicBezTo>
                  <a:pt x="3402161" y="1679951"/>
                  <a:pt x="3294551" y="1658041"/>
                  <a:pt x="3071506" y="1685856"/>
                </a:cubicBezTo>
                <a:cubicBezTo>
                  <a:pt x="2848461" y="1713671"/>
                  <a:pt x="2797257" y="1674411"/>
                  <a:pt x="2546683" y="1685856"/>
                </a:cubicBezTo>
                <a:cubicBezTo>
                  <a:pt x="2296109" y="1697301"/>
                  <a:pt x="2122384" y="1698191"/>
                  <a:pt x="1964257" y="1685856"/>
                </a:cubicBezTo>
                <a:cubicBezTo>
                  <a:pt x="1806130" y="1673521"/>
                  <a:pt x="1626873" y="1686620"/>
                  <a:pt x="1439433" y="1685856"/>
                </a:cubicBezTo>
                <a:cubicBezTo>
                  <a:pt x="1251993" y="1685092"/>
                  <a:pt x="1133151" y="1706809"/>
                  <a:pt x="972213" y="1685856"/>
                </a:cubicBezTo>
                <a:cubicBezTo>
                  <a:pt x="811275" y="1664903"/>
                  <a:pt x="617790" y="1687332"/>
                  <a:pt x="280982" y="1685856"/>
                </a:cubicBezTo>
                <a:cubicBezTo>
                  <a:pt x="148149" y="1663500"/>
                  <a:pt x="-5464" y="1556217"/>
                  <a:pt x="0" y="1404874"/>
                </a:cubicBezTo>
                <a:cubicBezTo>
                  <a:pt x="-13157" y="1289696"/>
                  <a:pt x="-22277" y="1023910"/>
                  <a:pt x="0" y="831689"/>
                </a:cubicBezTo>
                <a:cubicBezTo>
                  <a:pt x="22277" y="639468"/>
                  <a:pt x="22074" y="517557"/>
                  <a:pt x="0" y="280982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108366310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cau: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của cây cau, có màu vàng nhạt.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A238E7-AECD-18E3-8AA4-39DB56640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156" y="186601"/>
            <a:ext cx="7437765" cy="1109568"/>
          </a:xfrm>
          <a:prstGeom prst="rect">
            <a:avLst/>
          </a:prstGeom>
        </p:spPr>
      </p:pic>
      <p:pic>
        <p:nvPicPr>
          <p:cNvPr id="5" name="Picture 2" descr="Một thoáng hương cau mang quê nhà vào lòng phố thị">
            <a:extLst>
              <a:ext uri="{FF2B5EF4-FFF2-40B4-BE49-F238E27FC236}">
                <a16:creationId xmlns="" xmlns:a16="http://schemas.microsoft.com/office/drawing/2014/main" id="{4B2C457E-AB83-773B-DCF1-244C99289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88" y="3460707"/>
            <a:ext cx="4384007" cy="328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40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618</Words>
  <Application>Microsoft Office PowerPoint</Application>
  <PresentationFormat>Custom</PresentationFormat>
  <Paragraphs>99</Paragraphs>
  <Slides>18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92</cp:revision>
  <dcterms:created xsi:type="dcterms:W3CDTF">2022-11-06T06:55:32Z</dcterms:created>
  <dcterms:modified xsi:type="dcterms:W3CDTF">2019-03-19T08:25:42Z</dcterms:modified>
</cp:coreProperties>
</file>