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27"/>
  </p:notesMasterIdLst>
  <p:sldIdLst>
    <p:sldId id="9519" r:id="rId3"/>
    <p:sldId id="3239" r:id="rId4"/>
    <p:sldId id="3275" r:id="rId5"/>
    <p:sldId id="3244" r:id="rId6"/>
    <p:sldId id="291" r:id="rId7"/>
    <p:sldId id="9516" r:id="rId8"/>
    <p:sldId id="3273" r:id="rId9"/>
    <p:sldId id="9513" r:id="rId10"/>
    <p:sldId id="3193" r:id="rId11"/>
    <p:sldId id="3251" r:id="rId12"/>
    <p:sldId id="3252" r:id="rId13"/>
    <p:sldId id="9514" r:id="rId14"/>
    <p:sldId id="9515" r:id="rId15"/>
    <p:sldId id="3276" r:id="rId16"/>
    <p:sldId id="3262" r:id="rId17"/>
    <p:sldId id="3264" r:id="rId18"/>
    <p:sldId id="3265" r:id="rId19"/>
    <p:sldId id="3266" r:id="rId20"/>
    <p:sldId id="3267" r:id="rId21"/>
    <p:sldId id="3268" r:id="rId22"/>
    <p:sldId id="3269" r:id="rId23"/>
    <p:sldId id="9517" r:id="rId24"/>
    <p:sldId id="3257" r:id="rId25"/>
    <p:sldId id="32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80" d="100"/>
          <a:sy n="80" d="100"/>
        </p:scale>
        <p:origin x="-93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08C3E1-6093-325F-D377-E908578F655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A7A7024D-A1D5-D38E-64CD-95EFC439DFC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B32499D4-3938-684A-9101-06456EC7A55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023C4B81-250D-52D5-0AA5-67B4593004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223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79B2397-A2EF-FB50-51EA-7075773B59B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01736FF5-2223-A52A-24C8-E9C156931ED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416E9897-BB93-E681-13E7-E2210E0E83A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515ECB07-FD10-921A-94DE-D008A807444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6289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622CE4-E06C-B4B0-7262-F04BAA817D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5ADCC95C-626D-B320-AD16-889CA1E903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8BAFD120-4952-1945-8CDE-98F55362FD7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EC9798AC-93E6-A4BF-6E90-24ABBBA1A2B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696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5A1212-ACEC-2606-CBC7-C136682505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2A663F45-1635-B782-A0CB-9CC71AF4F5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BC8A05E7-8E40-AE92-1D52-5CFC72A8FDA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2C767A08-DF8E-6419-3F20-95A75CA7C3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1759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2019/3/19</a:t>
            </a:fld>
            <a:endParaRPr lang="zh-CN" altLang="en-US"/>
          </a:p>
        </p:txBody>
      </p:sp>
      <p:sp>
        <p:nvSpPr>
          <p:cNvPr id="4" name="页脚占位符 3">
            <a:extLst>
              <a:ext uri="{FF2B5EF4-FFF2-40B4-BE49-F238E27FC236}">
                <a16:creationId xmlns:a16="http://schemas.microsoft.com/office/drawing/2014/main" xmlns=""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pic>
        <p:nvPicPr>
          <p:cNvPr id="6" name="Picture 5" descr="A round pink circle with white text and a black background&#10;&#10;AI-generated content may be incorrect.">
            <a:extLst>
              <a:ext uri="{FF2B5EF4-FFF2-40B4-BE49-F238E27FC236}">
                <a16:creationId xmlns:a16="http://schemas.microsoft.com/office/drawing/2014/main" xmlns="" id="{58F4E2BF-09DC-E477-5DAD-4D25505E0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5663" y="154669"/>
            <a:ext cx="1537498" cy="1537498"/>
          </a:xfrm>
          <a:prstGeom prst="rect">
            <a:avLst/>
          </a:prstGeom>
        </p:spPr>
      </p:pic>
    </p:spTree>
    <p:extLst>
      <p:ext uri="{BB962C8B-B14F-4D97-AF65-F5344CB8AC3E}">
        <p14:creationId xmlns:p14="http://schemas.microsoft.com/office/powerpoint/2010/main" val="33637551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2019/3/19</a:t>
            </a:fld>
            <a:endParaRPr lang="zh-CN" altLang="en-US"/>
          </a:p>
        </p:txBody>
      </p:sp>
      <p:sp>
        <p:nvSpPr>
          <p:cNvPr id="3" name="页脚占位符 2">
            <a:extLst>
              <a:ext uri="{FF2B5EF4-FFF2-40B4-BE49-F238E27FC236}">
                <a16:creationId xmlns:a16="http://schemas.microsoft.com/office/drawing/2014/main" xmlns=""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2019/3/19</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2019/3/19</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2019/3/19</a:t>
            </a:fld>
            <a:endParaRPr lang="zh-CN" altLang="en-US"/>
          </a:p>
        </p:txBody>
      </p:sp>
      <p:sp>
        <p:nvSpPr>
          <p:cNvPr id="6" name="页脚占位符 5">
            <a:extLst>
              <a:ext uri="{FF2B5EF4-FFF2-40B4-BE49-F238E27FC236}">
                <a16:creationId xmlns:a16="http://schemas.microsoft.com/office/drawing/2014/main" xmlns=""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2019/3/19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808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67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39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892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61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3722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66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224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7082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22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149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3/19/2019</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2811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Layout" Target="../slideLayouts/slideLayout51.xml"/><Relationship Id="rId6" Type="http://schemas.openxmlformats.org/officeDocument/2006/relationships/image" Target="../media/image20.png"/><Relationship Id="rId11" Type="http://schemas.openxmlformats.org/officeDocument/2006/relationships/image" Target="../media/image45.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3.sv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68.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68.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68.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68.sv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68.sv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Layout" Target="../slideLayouts/slideLayout51.xml"/><Relationship Id="rId6" Type="http://schemas.openxmlformats.org/officeDocument/2006/relationships/image" Target="../media/image20.png"/><Relationship Id="rId11" Type="http://schemas.openxmlformats.org/officeDocument/2006/relationships/image" Target="../media/image57.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3.sv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Layout" Target="../slideLayouts/slideLayout51.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3.sv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9"/>
            <a:ext cx="12176094" cy="6857748"/>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1998791" y="1274276"/>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0873" y="3937003"/>
            <a:ext cx="8550262" cy="2826356"/>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2" y="816750"/>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xmlns="" id="{75425A85-DCC2-654C-8930-D162C4059446}"/>
              </a:ext>
            </a:extLst>
          </p:cNvPr>
          <p:cNvSpPr/>
          <p:nvPr/>
        </p:nvSpPr>
        <p:spPr>
          <a:xfrm>
            <a:off x="3060757" y="4769047"/>
            <a:ext cx="6070488" cy="923128"/>
          </a:xfrm>
          <a:prstGeom prst="rect">
            <a:avLst/>
          </a:prstGeom>
          <a:noFill/>
        </p:spPr>
        <p:txBody>
          <a:bodyPr wrap="none" lIns="91239" tIns="45620" rIns="91239" bIns="45620">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0302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9566602" cy="923331"/>
            <a:chOff x="2941084" y="292594"/>
            <a:chExt cx="6309828" cy="923331"/>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Khó</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Khó</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Tầng tầng lớp lớp: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(cây) mọc rậm rạp, cây cao cây thấp</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nối</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tiếp</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nhau</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412" name="Picture 4">
            <a:extLst>
              <a:ext uri="{FF2B5EF4-FFF2-40B4-BE49-F238E27FC236}">
                <a16:creationId xmlns:a16="http://schemas.microsoft.com/office/drawing/2014/main" xmlns=""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picture containing vector graphics&#10;&#10;Description automatically generated">
            <a:extLst>
              <a:ext uri="{FF2B5EF4-FFF2-40B4-BE49-F238E27FC236}">
                <a16:creationId xmlns:a16="http://schemas.microsoft.com/office/drawing/2014/main" xmlns="" id="{1F68D610-A3C1-3EF7-73E4-AD6EC7269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84638" y="4583430"/>
            <a:ext cx="2070790" cy="2356756"/>
          </a:xfrm>
          <a:prstGeom prst="rect">
            <a:avLst/>
          </a:prstGeom>
        </p:spPr>
      </p:pic>
    </p:spTree>
    <p:extLst>
      <p:ext uri="{BB962C8B-B14F-4D97-AF65-F5344CB8AC3E}">
        <p14:creationId xmlns:p14="http://schemas.microsoft.com/office/powerpoint/2010/main" val="24979415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9675460" cy="923331"/>
            <a:chOff x="2941084" y="292594"/>
            <a:chExt cx="7153262" cy="923331"/>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71532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Khó</a:t>
              </a: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70647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Khó</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Rống: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kêu to, vang, kéo dài (thường nói về một số loài thú)</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descr="A picture containing vector graphics&#10;&#10;Description automatically generated">
            <a:extLst>
              <a:ext uri="{FF2B5EF4-FFF2-40B4-BE49-F238E27FC236}">
                <a16:creationId xmlns:a16="http://schemas.microsoft.com/office/drawing/2014/main" xmlns="" id="{BBAB6F77-90B1-206E-ED3D-3E921CF65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36021" y="4514850"/>
            <a:ext cx="2191307" cy="2493916"/>
          </a:xfrm>
          <a:prstGeom prst="rect">
            <a:avLst/>
          </a:prstGeom>
        </p:spPr>
      </p:pic>
    </p:spTree>
    <p:extLst>
      <p:ext uri="{BB962C8B-B14F-4D97-AF65-F5344CB8AC3E}">
        <p14:creationId xmlns:p14="http://schemas.microsoft.com/office/powerpoint/2010/main" val="3032259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97B561C-9509-71E4-2F2D-1112F09DFF0C}"/>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D5F14DC3-A151-8602-8EA9-AC9050E92DCD}"/>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sp>
        <p:nvSpPr>
          <p:cNvPr id="40" name="Rectangle: Rounded Corners 43">
            <a:extLst>
              <a:ext uri="{FF2B5EF4-FFF2-40B4-BE49-F238E27FC236}">
                <a16:creationId xmlns:a16="http://schemas.microsoft.com/office/drawing/2014/main" xmlns="" id="{74A524A2-0565-CCE3-7EDC-9EC2C2EC926E}"/>
              </a:ext>
            </a:extLst>
          </p:cNvPr>
          <p:cNvSpPr/>
          <p:nvPr/>
        </p:nvSpPr>
        <p:spPr>
          <a:xfrm>
            <a:off x="4229732" y="41244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1" name="Rectangle 40">
            <a:extLst>
              <a:ext uri="{FF2B5EF4-FFF2-40B4-BE49-F238E27FC236}">
                <a16:creationId xmlns:a16="http://schemas.microsoft.com/office/drawing/2014/main" xmlns="" id="{E70A6A13-48F2-2616-911C-800083DCE9C4}"/>
              </a:ext>
            </a:extLst>
          </p:cNvPr>
          <p:cNvSpPr/>
          <p:nvPr/>
        </p:nvSpPr>
        <p:spPr>
          <a:xfrm>
            <a:off x="2237372" y="37354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42" name="Rectangle 41">
            <a:extLst>
              <a:ext uri="{FF2B5EF4-FFF2-40B4-BE49-F238E27FC236}">
                <a16:creationId xmlns:a16="http://schemas.microsoft.com/office/drawing/2014/main" xmlns="" id="{EEDAE746-03E9-FAE6-B885-B3E85BDF1135}"/>
              </a:ext>
            </a:extLst>
          </p:cNvPr>
          <p:cNvSpPr/>
          <p:nvPr/>
        </p:nvSpPr>
        <p:spPr>
          <a:xfrm>
            <a:off x="495801" y="15661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3" name="Picture 42">
            <a:extLst>
              <a:ext uri="{FF2B5EF4-FFF2-40B4-BE49-F238E27FC236}">
                <a16:creationId xmlns:a16="http://schemas.microsoft.com/office/drawing/2014/main" xmlns="" id="{1D7FED33-68D0-7CC8-B3B8-E78CC4D9F38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55304" y="373546"/>
            <a:ext cx="614857" cy="686352"/>
          </a:xfrm>
          <a:prstGeom prst="rect">
            <a:avLst/>
          </a:prstGeom>
        </p:spPr>
      </p:pic>
      <p:grpSp>
        <p:nvGrpSpPr>
          <p:cNvPr id="44" name="Group 43">
            <a:extLst>
              <a:ext uri="{FF2B5EF4-FFF2-40B4-BE49-F238E27FC236}">
                <a16:creationId xmlns:a16="http://schemas.microsoft.com/office/drawing/2014/main" xmlns="" id="{5EB822FA-26FB-BBB4-AA52-186FBBC16A65}"/>
              </a:ext>
            </a:extLst>
          </p:cNvPr>
          <p:cNvGrpSpPr/>
          <p:nvPr/>
        </p:nvGrpSpPr>
        <p:grpSpPr>
          <a:xfrm rot="260226">
            <a:off x="4343343" y="4576534"/>
            <a:ext cx="5027923" cy="1987651"/>
            <a:chOff x="561349" y="4544613"/>
            <a:chExt cx="4171068" cy="1648917"/>
          </a:xfrm>
        </p:grpSpPr>
        <p:pic>
          <p:nvPicPr>
            <p:cNvPr id="45" name="Picture 44">
              <a:extLst>
                <a:ext uri="{FF2B5EF4-FFF2-40B4-BE49-F238E27FC236}">
                  <a16:creationId xmlns:a16="http://schemas.microsoft.com/office/drawing/2014/main" xmlns="" id="{E98D3A7C-C6BB-4FCC-927D-9A81FF520B6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6" name="Picture 45">
              <a:extLst>
                <a:ext uri="{FF2B5EF4-FFF2-40B4-BE49-F238E27FC236}">
                  <a16:creationId xmlns:a16="http://schemas.microsoft.com/office/drawing/2014/main" xmlns="" id="{7B50071A-11CB-F160-FDA2-C23EA548131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7" name="Picture 46">
              <a:extLst>
                <a:ext uri="{FF2B5EF4-FFF2-40B4-BE49-F238E27FC236}">
                  <a16:creationId xmlns:a16="http://schemas.microsoft.com/office/drawing/2014/main" xmlns="" id="{3416EEFF-AF0B-87B2-E71E-0CBAC28152E2}"/>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8" name="Picture 47">
              <a:extLst>
                <a:ext uri="{FF2B5EF4-FFF2-40B4-BE49-F238E27FC236}">
                  <a16:creationId xmlns:a16="http://schemas.microsoft.com/office/drawing/2014/main" xmlns="" id="{9D5BA872-6C0F-457D-9C15-39C13ACC398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49" name="Picture 48">
            <a:extLst>
              <a:ext uri="{FF2B5EF4-FFF2-40B4-BE49-F238E27FC236}">
                <a16:creationId xmlns:a16="http://schemas.microsoft.com/office/drawing/2014/main" xmlns="" id="{C9E1BCEA-6167-582E-32BA-FCE2BC207FD7}"/>
              </a:ext>
            </a:extLst>
          </p:cNvPr>
          <p:cNvPicPr>
            <a:picLocks noChangeAspect="1"/>
          </p:cNvPicPr>
          <p:nvPr/>
        </p:nvPicPr>
        <p:blipFill>
          <a:blip r:embed="rId6"/>
          <a:stretch>
            <a:fillRect/>
          </a:stretch>
        </p:blipFill>
        <p:spPr>
          <a:xfrm>
            <a:off x="6278403" y="1636248"/>
            <a:ext cx="5776564" cy="2401042"/>
          </a:xfrm>
          <a:prstGeom prst="rect">
            <a:avLst/>
          </a:prstGeom>
        </p:spPr>
      </p:pic>
    </p:spTree>
    <p:extLst>
      <p:ext uri="{BB962C8B-B14F-4D97-AF65-F5344CB8AC3E}">
        <p14:creationId xmlns:p14="http://schemas.microsoft.com/office/powerpoint/2010/main" val="241025764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B8BB25-A3E6-A014-F6E6-F508F0EBEAC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65AB4651-AA2C-8D6E-55A0-3E3F0822391D}"/>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sp>
        <p:nvSpPr>
          <p:cNvPr id="5" name="Rounded Rectangle 54">
            <a:extLst>
              <a:ext uri="{FF2B5EF4-FFF2-40B4-BE49-F238E27FC236}">
                <a16:creationId xmlns:a16="http://schemas.microsoft.com/office/drawing/2014/main" xmlns="" id="{030229EA-455C-ECAA-2094-96393BF4285C}"/>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Rectangle 5">
            <a:extLst>
              <a:ext uri="{FF2B5EF4-FFF2-40B4-BE49-F238E27FC236}">
                <a16:creationId xmlns:a16="http://schemas.microsoft.com/office/drawing/2014/main" xmlns="" id="{594FF524-8FC7-2C4E-39DE-4E97FAC17E96}"/>
              </a:ext>
            </a:extLst>
          </p:cNvPr>
          <p:cNvSpPr/>
          <p:nvPr/>
        </p:nvSpPr>
        <p:spPr>
          <a:xfrm>
            <a:off x="2348585" y="46700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xmlns="" id="{EBCD2EF9-65FD-7799-E858-A59262DF9F6A}"/>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xmlns="" id="{6895D9B7-1857-8EC3-A51B-F851E0851630}"/>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0" name="Oval 9">
            <a:extLst>
              <a:ext uri="{FF2B5EF4-FFF2-40B4-BE49-F238E27FC236}">
                <a16:creationId xmlns:a16="http://schemas.microsoft.com/office/drawing/2014/main" xmlns="" id="{B191D95C-AEDC-7727-C20C-C96BBBA3BD61}"/>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1" name="Rounded Rectangle 59">
            <a:extLst>
              <a:ext uri="{FF2B5EF4-FFF2-40B4-BE49-F238E27FC236}">
                <a16:creationId xmlns:a16="http://schemas.microsoft.com/office/drawing/2014/main" xmlns="" id="{5553AA5E-1AAB-5B19-17D3-5FA270EB07F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xmlns="" id="{9C5079CA-A774-B282-2674-EBA838361B2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Oval 12">
            <a:extLst>
              <a:ext uri="{FF2B5EF4-FFF2-40B4-BE49-F238E27FC236}">
                <a16:creationId xmlns:a16="http://schemas.microsoft.com/office/drawing/2014/main" xmlns="" id="{664B0E7A-8A99-CFA0-EBAD-F555F233FFE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4" name="Rounded Rectangle 62">
            <a:extLst>
              <a:ext uri="{FF2B5EF4-FFF2-40B4-BE49-F238E27FC236}">
                <a16:creationId xmlns:a16="http://schemas.microsoft.com/office/drawing/2014/main" xmlns="" id="{11B07520-E754-F50C-A07A-934C9F32BC7E}"/>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5" name="Rectangle 14">
            <a:extLst>
              <a:ext uri="{FF2B5EF4-FFF2-40B4-BE49-F238E27FC236}">
                <a16:creationId xmlns:a16="http://schemas.microsoft.com/office/drawing/2014/main" xmlns="" id="{822264C0-FBAB-9D15-3F21-09B842BC5A9F}"/>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16" name="Oval 15">
            <a:extLst>
              <a:ext uri="{FF2B5EF4-FFF2-40B4-BE49-F238E27FC236}">
                <a16:creationId xmlns:a16="http://schemas.microsoft.com/office/drawing/2014/main" xmlns="" id="{A4C1FE32-42CA-2BBD-06BF-4DDE70DA308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7" name="Picture 2" descr="Star Cartoon Images, Stock Photos &amp;amp; Vectors | Shutterstock">
            <a:extLst>
              <a:ext uri="{FF2B5EF4-FFF2-40B4-BE49-F238E27FC236}">
                <a16:creationId xmlns:a16="http://schemas.microsoft.com/office/drawing/2014/main" xmlns="" id="{8D4D463C-A3CE-E64B-F3A8-6E27FCCD51E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xmlns="" id="{4FB1FC86-132E-1E79-D4CE-F1FEB65219D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xmlns="" id="{1129CA7C-507B-5B82-CED7-F0ADD2423CF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3088A281-DB69-3340-D15E-C9BD66C26657}"/>
              </a:ext>
            </a:extLst>
          </p:cNvPr>
          <p:cNvPicPr>
            <a:picLocks noChangeAspect="1"/>
          </p:cNvPicPr>
          <p:nvPr/>
        </p:nvPicPr>
        <p:blipFill>
          <a:blip r:embed="rId4"/>
          <a:stretch>
            <a:fillRect/>
          </a:stretch>
        </p:blipFill>
        <p:spPr>
          <a:xfrm rot="16200000">
            <a:off x="3789007" y="518215"/>
            <a:ext cx="511318" cy="511318"/>
          </a:xfrm>
          <a:prstGeom prst="rect">
            <a:avLst/>
          </a:prstGeom>
        </p:spPr>
      </p:pic>
    </p:spTree>
    <p:extLst>
      <p:ext uri="{BB962C8B-B14F-4D97-AF65-F5344CB8AC3E}">
        <p14:creationId xmlns:p14="http://schemas.microsoft.com/office/powerpoint/2010/main" val="146728281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40A3C6-7899-20F9-BA98-A277599C38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5AE9F114-4E26-C71E-0F66-EE32A9630FB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xmlns="" id="{B9725F8F-919E-1F77-39C2-399CA782AC7F}"/>
              </a:ext>
            </a:extLst>
          </p:cNvPr>
          <p:cNvSpPr/>
          <p:nvPr/>
        </p:nvSpPr>
        <p:spPr>
          <a:xfrm>
            <a:off x="948690" y="1600200"/>
            <a:ext cx="9897177" cy="2537460"/>
          </a:xfrm>
          <a:custGeom>
            <a:avLst/>
            <a:gdLst/>
            <a:ahLst/>
            <a:cxnLst/>
            <a:rect l="l" t="t" r="r" b="b"/>
            <a:pathLst>
              <a:path w="9885435" h="4459679">
                <a:moveTo>
                  <a:pt x="0" y="0"/>
                </a:moveTo>
                <a:lnTo>
                  <a:pt x="9885435" y="0"/>
                </a:lnTo>
                <a:lnTo>
                  <a:pt x="9885435" y="4459679"/>
                </a:lnTo>
                <a:lnTo>
                  <a:pt x="0" y="4459679"/>
                </a:lnTo>
                <a:lnTo>
                  <a:pt x="0" y="0"/>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xmlns="" id="{0474BF70-B00A-405D-4B8F-88B0638799F1}"/>
              </a:ext>
            </a:extLst>
          </p:cNvPr>
          <p:cNvSpPr/>
          <p:nvPr/>
        </p:nvSpPr>
        <p:spPr>
          <a:xfrm>
            <a:off x="1" y="4893009"/>
            <a:ext cx="2594047" cy="1964991"/>
          </a:xfrm>
          <a:custGeom>
            <a:avLst/>
            <a:gdLst/>
            <a:ahLst/>
            <a:cxnLst/>
            <a:rect l="l" t="t" r="r" b="b"/>
            <a:pathLst>
              <a:path w="3891071" h="2947486">
                <a:moveTo>
                  <a:pt x="0" y="0"/>
                </a:moveTo>
                <a:lnTo>
                  <a:pt x="3891071" y="0"/>
                </a:lnTo>
                <a:lnTo>
                  <a:pt x="3891071" y="2947486"/>
                </a:lnTo>
                <a:lnTo>
                  <a:pt x="0" y="29474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xmlns="" id="{885FD056-3780-8D79-7E90-EC19F302213C}"/>
              </a:ext>
            </a:extLst>
          </p:cNvPr>
          <p:cNvSpPr/>
          <p:nvPr/>
        </p:nvSpPr>
        <p:spPr>
          <a:xfrm rot="-100205">
            <a:off x="9323262" y="135549"/>
            <a:ext cx="2399524" cy="2525095"/>
          </a:xfrm>
          <a:custGeom>
            <a:avLst/>
            <a:gdLst/>
            <a:ahLst/>
            <a:cxnLst/>
            <a:rect l="l" t="t" r="r" b="b"/>
            <a:pathLst>
              <a:path w="4925940" h="4989442">
                <a:moveTo>
                  <a:pt x="0" y="0"/>
                </a:moveTo>
                <a:lnTo>
                  <a:pt x="4925940" y="0"/>
                </a:lnTo>
                <a:lnTo>
                  <a:pt x="4925940" y="4989442"/>
                </a:lnTo>
                <a:lnTo>
                  <a:pt x="0" y="49894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xmlns="" id="{41AB16F3-B696-9A9D-9578-0407A75B6A13}"/>
              </a:ext>
            </a:extLst>
          </p:cNvPr>
          <p:cNvSpPr/>
          <p:nvPr/>
        </p:nvSpPr>
        <p:spPr>
          <a:xfrm>
            <a:off x="9852606" y="4811486"/>
            <a:ext cx="1929817" cy="1925547"/>
          </a:xfrm>
          <a:custGeom>
            <a:avLst/>
            <a:gdLst/>
            <a:ahLst/>
            <a:cxnLst/>
            <a:rect l="l" t="t" r="r" b="b"/>
            <a:pathLst>
              <a:path w="2894725" h="2888321">
                <a:moveTo>
                  <a:pt x="0" y="0"/>
                </a:moveTo>
                <a:lnTo>
                  <a:pt x="2894725" y="0"/>
                </a:lnTo>
                <a:lnTo>
                  <a:pt x="2894725" y="2888321"/>
                </a:lnTo>
                <a:lnTo>
                  <a:pt x="0" y="2888321"/>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round pink circle with white text and a black background&#10;&#10;AI-generated content may be incorrect.">
            <a:extLst>
              <a:ext uri="{FF2B5EF4-FFF2-40B4-BE49-F238E27FC236}">
                <a16:creationId xmlns:a16="http://schemas.microsoft.com/office/drawing/2014/main" xmlns="" id="{8B62E54A-9E7D-B7AF-D085-F0C27C8F7B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5663" y="154669"/>
            <a:ext cx="1537498" cy="1537498"/>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EBDACEA5-A5F0-934B-D7EF-B36E48D9F75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399" y="3886200"/>
            <a:ext cx="3243943" cy="3243943"/>
          </a:xfrm>
          <a:prstGeom prst="rect">
            <a:avLst/>
          </a:prstGeom>
        </p:spPr>
      </p:pic>
      <p:pic>
        <p:nvPicPr>
          <p:cNvPr id="8" name="Picture 7">
            <a:extLst>
              <a:ext uri="{FF2B5EF4-FFF2-40B4-BE49-F238E27FC236}">
                <a16:creationId xmlns:a16="http://schemas.microsoft.com/office/drawing/2014/main" xmlns="" id="{7469A85B-8881-4F06-B52F-3359BF688323}"/>
              </a:ext>
            </a:extLst>
          </p:cNvPr>
          <p:cNvPicPr>
            <a:picLocks noChangeAspect="1"/>
          </p:cNvPicPr>
          <p:nvPr/>
        </p:nvPicPr>
        <p:blipFill>
          <a:blip r:embed="rId11"/>
          <a:stretch>
            <a:fillRect/>
          </a:stretch>
        </p:blipFill>
        <p:spPr>
          <a:xfrm>
            <a:off x="1077062" y="2152696"/>
            <a:ext cx="9352075" cy="1450974"/>
          </a:xfrm>
          <a:prstGeom prst="rect">
            <a:avLst/>
          </a:prstGeom>
        </p:spPr>
      </p:pic>
    </p:spTree>
    <p:extLst>
      <p:ext uri="{BB962C8B-B14F-4D97-AF65-F5344CB8AC3E}">
        <p14:creationId xmlns:p14="http://schemas.microsoft.com/office/powerpoint/2010/main" val="848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xmlns="" id="{1356AD95-4636-4BE9-9BA5-26704037BC7B}"/>
              </a:ext>
            </a:extLst>
          </p:cNvPr>
          <p:cNvSpPr/>
          <p:nvPr/>
        </p:nvSpPr>
        <p:spPr>
          <a:xfrm>
            <a:off x="410309" y="1023257"/>
            <a:ext cx="11371382" cy="5072743"/>
          </a:xfrm>
          <a:prstGeom prst="roundRect">
            <a:avLst>
              <a:gd name="adj" fmla="val 12531"/>
            </a:avLst>
          </a:prstGeom>
          <a:ln/>
        </p:spPr>
        <p:style>
          <a:lnRef idx="2">
            <a:schemeClr val="accent1"/>
          </a:lnRef>
          <a:fillRef idx="1">
            <a:schemeClr val="lt1"/>
          </a:fillRef>
          <a:effectRef idx="0">
            <a:schemeClr val="accent1"/>
          </a:effectRef>
          <a:fontRef idx="minor">
            <a:schemeClr val="dk1"/>
          </a:fontRef>
        </p:style>
        <p:txBody>
          <a:bodyPr rtlCol="0" anchor="ctr"/>
          <a:lstStyle/>
          <a:p>
            <a:pPr marL="514350" lvl="0" indent="-514350" algn="just">
              <a:buAutoNum type="arabicPeriod"/>
              <a:defRPr/>
            </a:pP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Tìm những câu văn miêu tả rừng Trường Sơn (nơi ở của loài voi)?</a:t>
            </a:r>
            <a:endPar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a:p>
            <a:pPr marL="514350" lvl="0" indent="-514350" algn="just">
              <a:buAutoNum type="arabicPeriod"/>
              <a:defRPr/>
            </a:pP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a:p>
            <a:pPr marL="514350" lvl="0" indent="-514350" algn="just">
              <a:buAutoNum type="arabicPeriod"/>
              <a:defRPr/>
            </a:pP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Sắp xếp các ý dưới đây theo trình tự các đoạn trong bài.</a:t>
            </a:r>
            <a:endPar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a:p>
            <a:pPr marL="514350" lvl="0" indent="-514350" algn="just">
              <a:buAutoNum type="arabicPeriod"/>
              <a:defRPr/>
            </a:pP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a:p>
            <a:pPr marL="514350" lvl="0" indent="-514350" algn="just">
              <a:buAutoNum type="arabicPeriod"/>
              <a:defRPr/>
            </a:pP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xmlns=""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xmlns=""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272144" y="3657600"/>
            <a:ext cx="8595903" cy="2802526"/>
            <a:chOff x="388096" y="2241605"/>
            <a:chExt cx="8595903" cy="2849709"/>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099431" y="2567033"/>
              <a:ext cx="7884568" cy="2524281"/>
            </a:xfrm>
            <a:custGeom>
              <a:avLst/>
              <a:gdLst>
                <a:gd name="connsiteX0" fmla="*/ 0 w 7884568"/>
                <a:gd name="connsiteY0" fmla="*/ 413756 h 2482486"/>
                <a:gd name="connsiteX1" fmla="*/ 413756 w 7884568"/>
                <a:gd name="connsiteY1" fmla="*/ 0 h 2482486"/>
                <a:gd name="connsiteX2" fmla="*/ 7470812 w 7884568"/>
                <a:gd name="connsiteY2" fmla="*/ 0 h 2482486"/>
                <a:gd name="connsiteX3" fmla="*/ 7884568 w 7884568"/>
                <a:gd name="connsiteY3" fmla="*/ 413756 h 2482486"/>
                <a:gd name="connsiteX4" fmla="*/ 7884568 w 7884568"/>
                <a:gd name="connsiteY4" fmla="*/ 2068730 h 2482486"/>
                <a:gd name="connsiteX5" fmla="*/ 7470812 w 7884568"/>
                <a:gd name="connsiteY5" fmla="*/ 2482486 h 2482486"/>
                <a:gd name="connsiteX6" fmla="*/ 413756 w 7884568"/>
                <a:gd name="connsiteY6" fmla="*/ 2482486 h 2482486"/>
                <a:gd name="connsiteX7" fmla="*/ 0 w 7884568"/>
                <a:gd name="connsiteY7" fmla="*/ 2068730 h 2482486"/>
                <a:gd name="connsiteX8" fmla="*/ 0 w 7884568"/>
                <a:gd name="connsiteY8" fmla="*/ 413756 h 24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482486" fill="none" extrusionOk="0">
                  <a:moveTo>
                    <a:pt x="0" y="413756"/>
                  </a:moveTo>
                  <a:cubicBezTo>
                    <a:pt x="1516" y="175466"/>
                    <a:pt x="169848" y="8524"/>
                    <a:pt x="413756" y="0"/>
                  </a:cubicBezTo>
                  <a:cubicBezTo>
                    <a:pt x="3489653" y="-73180"/>
                    <a:pt x="3964930" y="86135"/>
                    <a:pt x="7470812" y="0"/>
                  </a:cubicBezTo>
                  <a:cubicBezTo>
                    <a:pt x="7739890" y="12077"/>
                    <a:pt x="7881602" y="183913"/>
                    <a:pt x="7884568" y="413756"/>
                  </a:cubicBezTo>
                  <a:cubicBezTo>
                    <a:pt x="7803975" y="1153249"/>
                    <a:pt x="7752247" y="1843931"/>
                    <a:pt x="7884568" y="2068730"/>
                  </a:cubicBezTo>
                  <a:cubicBezTo>
                    <a:pt x="7876886" y="2296406"/>
                    <a:pt x="7711263" y="2467518"/>
                    <a:pt x="7470812" y="2482486"/>
                  </a:cubicBezTo>
                  <a:cubicBezTo>
                    <a:pt x="5597409" y="2527346"/>
                    <a:pt x="3050809" y="2600108"/>
                    <a:pt x="413756" y="2482486"/>
                  </a:cubicBezTo>
                  <a:cubicBezTo>
                    <a:pt x="178375" y="2497204"/>
                    <a:pt x="28310" y="2280909"/>
                    <a:pt x="0" y="2068730"/>
                  </a:cubicBezTo>
                  <a:cubicBezTo>
                    <a:pt x="117470" y="1246021"/>
                    <a:pt x="26793" y="1187633"/>
                    <a:pt x="0" y="413756"/>
                  </a:cubicBezTo>
                  <a:close/>
                </a:path>
                <a:path w="7884568" h="2482486" stroke="0" extrusionOk="0">
                  <a:moveTo>
                    <a:pt x="0" y="413756"/>
                  </a:moveTo>
                  <a:cubicBezTo>
                    <a:pt x="5311" y="218919"/>
                    <a:pt x="180276" y="-6282"/>
                    <a:pt x="413756" y="0"/>
                  </a:cubicBezTo>
                  <a:cubicBezTo>
                    <a:pt x="3784379" y="33707"/>
                    <a:pt x="6714025" y="-162475"/>
                    <a:pt x="7470812" y="0"/>
                  </a:cubicBezTo>
                  <a:cubicBezTo>
                    <a:pt x="7729925" y="-9399"/>
                    <a:pt x="7854595" y="207680"/>
                    <a:pt x="7884568" y="413756"/>
                  </a:cubicBezTo>
                  <a:cubicBezTo>
                    <a:pt x="8008484" y="968036"/>
                    <a:pt x="7850656" y="1562051"/>
                    <a:pt x="7884568" y="2068730"/>
                  </a:cubicBezTo>
                  <a:cubicBezTo>
                    <a:pt x="7912628" y="2320681"/>
                    <a:pt x="7684594" y="2475291"/>
                    <a:pt x="7470812" y="2482486"/>
                  </a:cubicBezTo>
                  <a:cubicBezTo>
                    <a:pt x="6561376" y="2535337"/>
                    <a:pt x="3441481" y="2604768"/>
                    <a:pt x="413756" y="2482486"/>
                  </a:cubicBezTo>
                  <a:cubicBezTo>
                    <a:pt x="187321" y="2493892"/>
                    <a:pt x="25182" y="2299490"/>
                    <a:pt x="0" y="2068730"/>
                  </a:cubicBezTo>
                  <a:cubicBezTo>
                    <a:pt x="-4152" y="1576553"/>
                    <a:pt x="-52593" y="736163"/>
                    <a:pt x="0" y="413756"/>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Đoạn</a:t>
              </a:r>
              <a:r>
                <a:rPr lang="en-US" sz="32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Đoạn</a:t>
              </a:r>
              <a:r>
                <a:rPr lang="en-US" sz="32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Đoạn</a:t>
              </a:r>
              <a:r>
                <a:rPr lang="en-US" sz="32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xmlns=""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xmlns="" id="{81E499D6-7299-47F2-AFCF-13D81E777886}"/>
              </a:ext>
            </a:extLst>
          </p:cNvPr>
          <p:cNvSpPr/>
          <p:nvPr/>
        </p:nvSpPr>
        <p:spPr>
          <a:xfrm>
            <a:off x="1672389" y="637674"/>
            <a:ext cx="9733547" cy="5534526"/>
          </a:xfrm>
          <a:custGeom>
            <a:avLst/>
            <a:gdLst>
              <a:gd name="connsiteX0" fmla="*/ 0 w 9733547"/>
              <a:gd name="connsiteY0" fmla="*/ 647816 h 5534526"/>
              <a:gd name="connsiteX1" fmla="*/ 647816 w 9733547"/>
              <a:gd name="connsiteY1" fmla="*/ 0 h 5534526"/>
              <a:gd name="connsiteX2" fmla="*/ 9085731 w 9733547"/>
              <a:gd name="connsiteY2" fmla="*/ 0 h 5534526"/>
              <a:gd name="connsiteX3" fmla="*/ 9733547 w 9733547"/>
              <a:gd name="connsiteY3" fmla="*/ 647816 h 5534526"/>
              <a:gd name="connsiteX4" fmla="*/ 9733547 w 9733547"/>
              <a:gd name="connsiteY4" fmla="*/ 4886710 h 5534526"/>
              <a:gd name="connsiteX5" fmla="*/ 9085731 w 9733547"/>
              <a:gd name="connsiteY5" fmla="*/ 5534526 h 5534526"/>
              <a:gd name="connsiteX6" fmla="*/ 647816 w 9733547"/>
              <a:gd name="connsiteY6" fmla="*/ 5534526 h 5534526"/>
              <a:gd name="connsiteX7" fmla="*/ 0 w 9733547"/>
              <a:gd name="connsiteY7" fmla="*/ 4886710 h 5534526"/>
              <a:gd name="connsiteX8" fmla="*/ 0 w 9733547"/>
              <a:gd name="connsiteY8" fmla="*/ 647816 h 553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3547" h="5534526" fill="none" extrusionOk="0">
                <a:moveTo>
                  <a:pt x="0" y="647816"/>
                </a:moveTo>
                <a:cubicBezTo>
                  <a:pt x="2082" y="346404"/>
                  <a:pt x="303376" y="22386"/>
                  <a:pt x="647816" y="0"/>
                </a:cubicBezTo>
                <a:cubicBezTo>
                  <a:pt x="2568279" y="72427"/>
                  <a:pt x="6663583" y="61419"/>
                  <a:pt x="9085731" y="0"/>
                </a:cubicBezTo>
                <a:cubicBezTo>
                  <a:pt x="9436735" y="-46641"/>
                  <a:pt x="9728202" y="288420"/>
                  <a:pt x="9733547" y="647816"/>
                </a:cubicBezTo>
                <a:cubicBezTo>
                  <a:pt x="9834423" y="2223948"/>
                  <a:pt x="9626234" y="2783523"/>
                  <a:pt x="9733547" y="4886710"/>
                </a:cubicBezTo>
                <a:cubicBezTo>
                  <a:pt x="9738673" y="5218472"/>
                  <a:pt x="9416956" y="5504758"/>
                  <a:pt x="9085731" y="5534526"/>
                </a:cubicBezTo>
                <a:cubicBezTo>
                  <a:pt x="5465833" y="5564353"/>
                  <a:pt x="2390088" y="5455220"/>
                  <a:pt x="647816" y="5534526"/>
                </a:cubicBezTo>
                <a:cubicBezTo>
                  <a:pt x="308805" y="5532404"/>
                  <a:pt x="-50096" y="5254395"/>
                  <a:pt x="0" y="4886710"/>
                </a:cubicBezTo>
                <a:cubicBezTo>
                  <a:pt x="50037" y="2799117"/>
                  <a:pt x="770" y="1565653"/>
                  <a:pt x="0" y="647816"/>
                </a:cubicBezTo>
                <a:close/>
              </a:path>
              <a:path w="9733547" h="5534526" stroke="0" extrusionOk="0">
                <a:moveTo>
                  <a:pt x="0" y="647816"/>
                </a:moveTo>
                <a:cubicBezTo>
                  <a:pt x="53694" y="304673"/>
                  <a:pt x="313405" y="48686"/>
                  <a:pt x="647816" y="0"/>
                </a:cubicBezTo>
                <a:cubicBezTo>
                  <a:pt x="3471653" y="123000"/>
                  <a:pt x="5101035" y="-96860"/>
                  <a:pt x="9085731" y="0"/>
                </a:cubicBezTo>
                <a:cubicBezTo>
                  <a:pt x="9396099" y="-36134"/>
                  <a:pt x="9754180" y="248440"/>
                  <a:pt x="9733547" y="647816"/>
                </a:cubicBezTo>
                <a:cubicBezTo>
                  <a:pt x="9736720" y="1353386"/>
                  <a:pt x="9827814" y="3373628"/>
                  <a:pt x="9733547" y="4886710"/>
                </a:cubicBezTo>
                <a:cubicBezTo>
                  <a:pt x="9709154" y="5253326"/>
                  <a:pt x="9391243" y="5525972"/>
                  <a:pt x="9085731" y="5534526"/>
                </a:cubicBezTo>
                <a:cubicBezTo>
                  <a:pt x="7177830" y="5373819"/>
                  <a:pt x="3053595" y="5574193"/>
                  <a:pt x="647816" y="5534526"/>
                </a:cubicBezTo>
                <a:cubicBezTo>
                  <a:pt x="285629" y="5533636"/>
                  <a:pt x="-35942" y="5228206"/>
                  <a:pt x="0" y="4886710"/>
                </a:cubicBezTo>
                <a:cubicBezTo>
                  <a:pt x="32216" y="3845957"/>
                  <a:pt x="57206" y="1272839"/>
                  <a:pt x="0" y="64781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xmlns="" id="{007536CA-48EE-4C98-A1AA-0EBC060D230B}"/>
              </a:ext>
            </a:extLst>
          </p:cNvPr>
          <p:cNvPicPr>
            <a:picLocks noChangeAspect="1"/>
          </p:cNvPicPr>
          <p:nvPr/>
        </p:nvPicPr>
        <p:blipFill>
          <a:blip r:embed="rId3"/>
          <a:stretch>
            <a:fillRect/>
          </a:stretch>
        </p:blipFill>
        <p:spPr>
          <a:xfrm>
            <a:off x="2089726" y="1607105"/>
            <a:ext cx="8291279" cy="774259"/>
          </a:xfrm>
          <a:prstGeom prst="rect">
            <a:avLst/>
          </a:prstGeom>
        </p:spPr>
      </p:pic>
      <p:sp>
        <p:nvSpPr>
          <p:cNvPr id="9" name="TextBox 8">
            <a:extLst>
              <a:ext uri="{FF2B5EF4-FFF2-40B4-BE49-F238E27FC236}">
                <a16:creationId xmlns:a16="http://schemas.microsoft.com/office/drawing/2014/main" xmlns="" id="{7CBC71B0-EB39-4B2A-BBBE-27F08DE3FAA0}"/>
              </a:ext>
            </a:extLst>
          </p:cNvPr>
          <p:cNvSpPr txBox="1"/>
          <p:nvPr/>
        </p:nvSpPr>
        <p:spPr>
          <a:xfrm>
            <a:off x="3873166" y="935957"/>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a16="http://schemas.microsoft.com/office/drawing/2014/main" xmlns="" id="{01235467-8413-4BFE-8E2C-5A5BB7519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xmlns="" id="{30F798CE-E3E5-455C-88CA-527E715DF1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pic>
        <p:nvPicPr>
          <p:cNvPr id="15" name="Picture 14">
            <a:extLst>
              <a:ext uri="{FF2B5EF4-FFF2-40B4-BE49-F238E27FC236}">
                <a16:creationId xmlns:a16="http://schemas.microsoft.com/office/drawing/2014/main" xmlns="" id="{DFF0EE67-CF68-C61A-3FCB-A1F9C7A4EEA9}"/>
              </a:ext>
            </a:extLst>
          </p:cNvPr>
          <p:cNvPicPr>
            <a:picLocks noChangeAspect="1"/>
          </p:cNvPicPr>
          <p:nvPr/>
        </p:nvPicPr>
        <p:blipFill>
          <a:blip r:embed="rId6"/>
          <a:stretch>
            <a:fillRect/>
          </a:stretch>
        </p:blipFill>
        <p:spPr>
          <a:xfrm>
            <a:off x="2367610" y="2815755"/>
            <a:ext cx="8419306" cy="2670279"/>
          </a:xfrm>
          <a:prstGeom prst="rect">
            <a:avLst/>
          </a:prstGeom>
        </p:spPr>
      </p:pic>
      <p:pic>
        <p:nvPicPr>
          <p:cNvPr id="17" name="Picture 16" descr="A yellow circles with red lines&#10;&#10;AI-generated content may be incorrect.">
            <a:extLst>
              <a:ext uri="{FF2B5EF4-FFF2-40B4-BE49-F238E27FC236}">
                <a16:creationId xmlns:a16="http://schemas.microsoft.com/office/drawing/2014/main" xmlns="" id="{5F0F1F36-11C3-533B-6059-0B2A4C07D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673" y="1596527"/>
            <a:ext cx="2189747" cy="1310854"/>
          </a:xfrm>
          <a:prstGeom prst="rect">
            <a:avLst/>
          </a:prstGeom>
        </p:spPr>
      </p:pic>
    </p:spTree>
    <p:extLst>
      <p:ext uri="{BB962C8B-B14F-4D97-AF65-F5344CB8AC3E}">
        <p14:creationId xmlns:p14="http://schemas.microsoft.com/office/powerpoint/2010/main" val="2156958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5548F5-F810-3091-2076-78E8895804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1ABE3CF2-2A0E-CF07-E74E-5DC0B69D3A50}"/>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xmlns="" id="{3753E729-8EAB-48DE-DADB-7BAEB0B2A660}"/>
              </a:ext>
            </a:extLst>
          </p:cNvPr>
          <p:cNvSpPr/>
          <p:nvPr/>
        </p:nvSpPr>
        <p:spPr>
          <a:xfrm>
            <a:off x="948690" y="1600200"/>
            <a:ext cx="9897177" cy="2537460"/>
          </a:xfrm>
          <a:custGeom>
            <a:avLst/>
            <a:gdLst/>
            <a:ahLst/>
            <a:cxnLst/>
            <a:rect l="l" t="t" r="r" b="b"/>
            <a:pathLst>
              <a:path w="9885435" h="4459679">
                <a:moveTo>
                  <a:pt x="0" y="0"/>
                </a:moveTo>
                <a:lnTo>
                  <a:pt x="9885435" y="0"/>
                </a:lnTo>
                <a:lnTo>
                  <a:pt x="9885435" y="4459679"/>
                </a:lnTo>
                <a:lnTo>
                  <a:pt x="0" y="4459679"/>
                </a:lnTo>
                <a:lnTo>
                  <a:pt x="0" y="0"/>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xmlns="" id="{6FDB6280-F4E9-6776-E27B-4ED0192389D9}"/>
              </a:ext>
            </a:extLst>
          </p:cNvPr>
          <p:cNvSpPr/>
          <p:nvPr/>
        </p:nvSpPr>
        <p:spPr>
          <a:xfrm>
            <a:off x="1" y="4893009"/>
            <a:ext cx="2594047" cy="1964991"/>
          </a:xfrm>
          <a:custGeom>
            <a:avLst/>
            <a:gdLst/>
            <a:ahLst/>
            <a:cxnLst/>
            <a:rect l="l" t="t" r="r" b="b"/>
            <a:pathLst>
              <a:path w="3891071" h="2947486">
                <a:moveTo>
                  <a:pt x="0" y="0"/>
                </a:moveTo>
                <a:lnTo>
                  <a:pt x="3891071" y="0"/>
                </a:lnTo>
                <a:lnTo>
                  <a:pt x="3891071" y="2947486"/>
                </a:lnTo>
                <a:lnTo>
                  <a:pt x="0" y="29474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xmlns="" id="{FC95194E-2666-2731-23FC-5A5F8253AD34}"/>
              </a:ext>
            </a:extLst>
          </p:cNvPr>
          <p:cNvSpPr/>
          <p:nvPr/>
        </p:nvSpPr>
        <p:spPr>
          <a:xfrm rot="-100205">
            <a:off x="9323262" y="135549"/>
            <a:ext cx="2399524" cy="2525095"/>
          </a:xfrm>
          <a:custGeom>
            <a:avLst/>
            <a:gdLst/>
            <a:ahLst/>
            <a:cxnLst/>
            <a:rect l="l" t="t" r="r" b="b"/>
            <a:pathLst>
              <a:path w="4925940" h="4989442">
                <a:moveTo>
                  <a:pt x="0" y="0"/>
                </a:moveTo>
                <a:lnTo>
                  <a:pt x="4925940" y="0"/>
                </a:lnTo>
                <a:lnTo>
                  <a:pt x="4925940" y="4989442"/>
                </a:lnTo>
                <a:lnTo>
                  <a:pt x="0" y="49894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xmlns="" id="{DD64D440-461D-B526-B54A-815FD58D7503}"/>
              </a:ext>
            </a:extLst>
          </p:cNvPr>
          <p:cNvSpPr/>
          <p:nvPr/>
        </p:nvSpPr>
        <p:spPr>
          <a:xfrm>
            <a:off x="9852606" y="4811486"/>
            <a:ext cx="1929817" cy="1925547"/>
          </a:xfrm>
          <a:custGeom>
            <a:avLst/>
            <a:gdLst/>
            <a:ahLst/>
            <a:cxnLst/>
            <a:rect l="l" t="t" r="r" b="b"/>
            <a:pathLst>
              <a:path w="2894725" h="2888321">
                <a:moveTo>
                  <a:pt x="0" y="0"/>
                </a:moveTo>
                <a:lnTo>
                  <a:pt x="2894725" y="0"/>
                </a:lnTo>
                <a:lnTo>
                  <a:pt x="2894725" y="2888321"/>
                </a:lnTo>
                <a:lnTo>
                  <a:pt x="0" y="2888321"/>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round pink circle with white text and a black background&#10;&#10;AI-generated content may be incorrect.">
            <a:extLst>
              <a:ext uri="{FF2B5EF4-FFF2-40B4-BE49-F238E27FC236}">
                <a16:creationId xmlns:a16="http://schemas.microsoft.com/office/drawing/2014/main" xmlns="" id="{19A0D805-BC6A-813C-4B0B-8971F00F25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5663" y="154669"/>
            <a:ext cx="1537498" cy="1537498"/>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288418E1-5424-AAD9-AAA3-57E2DC04B2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399" y="3886200"/>
            <a:ext cx="3243943" cy="3243943"/>
          </a:xfrm>
          <a:prstGeom prst="rect">
            <a:avLst/>
          </a:prstGeom>
        </p:spPr>
      </p:pic>
      <p:pic>
        <p:nvPicPr>
          <p:cNvPr id="9" name="Picture 8">
            <a:extLst>
              <a:ext uri="{FF2B5EF4-FFF2-40B4-BE49-F238E27FC236}">
                <a16:creationId xmlns:a16="http://schemas.microsoft.com/office/drawing/2014/main" xmlns="" id="{95BF86F7-E978-4002-A467-C27335EDE5F9}"/>
              </a:ext>
            </a:extLst>
          </p:cNvPr>
          <p:cNvPicPr>
            <a:picLocks noChangeAspect="1"/>
          </p:cNvPicPr>
          <p:nvPr/>
        </p:nvPicPr>
        <p:blipFill>
          <a:blip r:embed="rId11"/>
          <a:stretch>
            <a:fillRect/>
          </a:stretch>
        </p:blipFill>
        <p:spPr>
          <a:xfrm>
            <a:off x="1429977" y="2287144"/>
            <a:ext cx="9358171" cy="1237595"/>
          </a:xfrm>
          <a:prstGeom prst="rect">
            <a:avLst/>
          </a:prstGeom>
        </p:spPr>
      </p:pic>
    </p:spTree>
    <p:extLst>
      <p:ext uri="{BB962C8B-B14F-4D97-AF65-F5344CB8AC3E}">
        <p14:creationId xmlns:p14="http://schemas.microsoft.com/office/powerpoint/2010/main" val="5283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xmlns=""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xmlns=""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xmlns=""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xmlns=""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xmlns=""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xmlns=""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xmlns=""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xmlns=""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xmlns=""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xmlns=""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xmlns=""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xmlns=""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204667-2B3D-4480-A93A-D2402CA6EE3A}"/>
              </a:ext>
            </a:extLst>
          </p:cNvPr>
          <p:cNvPicPr>
            <a:picLocks noChangeAspect="1"/>
          </p:cNvPicPr>
          <p:nvPr/>
        </p:nvPicPr>
        <p:blipFill>
          <a:blip r:embed="rId2"/>
          <a:stretch>
            <a:fillRect/>
          </a:stretch>
        </p:blipFill>
        <p:spPr>
          <a:xfrm>
            <a:off x="2144169" y="2952833"/>
            <a:ext cx="7285351" cy="3115326"/>
          </a:xfrm>
          <a:prstGeom prst="rect">
            <a:avLst/>
          </a:prstGeom>
        </p:spPr>
      </p:pic>
    </p:spTree>
    <p:extLst>
      <p:ext uri="{BB962C8B-B14F-4D97-AF65-F5344CB8AC3E}">
        <p14:creationId xmlns:p14="http://schemas.microsoft.com/office/powerpoint/2010/main" val="17609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A847F8-B6BC-36F3-7EAF-056F91686F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ACB41D9A-2901-1134-6698-094B0D346B0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xmlns="" id="{CE213814-A277-7E4F-77B2-669AF39287F1}"/>
              </a:ext>
            </a:extLst>
          </p:cNvPr>
          <p:cNvSpPr/>
          <p:nvPr/>
        </p:nvSpPr>
        <p:spPr>
          <a:xfrm>
            <a:off x="948690" y="1600200"/>
            <a:ext cx="9897177" cy="2537460"/>
          </a:xfrm>
          <a:custGeom>
            <a:avLst/>
            <a:gdLst/>
            <a:ahLst/>
            <a:cxnLst/>
            <a:rect l="l" t="t" r="r" b="b"/>
            <a:pathLst>
              <a:path w="9885435" h="4459679">
                <a:moveTo>
                  <a:pt x="0" y="0"/>
                </a:moveTo>
                <a:lnTo>
                  <a:pt x="9885435" y="0"/>
                </a:lnTo>
                <a:lnTo>
                  <a:pt x="9885435" y="4459679"/>
                </a:lnTo>
                <a:lnTo>
                  <a:pt x="0" y="4459679"/>
                </a:lnTo>
                <a:lnTo>
                  <a:pt x="0" y="0"/>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xmlns="" id="{D973EA44-DB7F-74C7-7191-FAB08C48C932}"/>
              </a:ext>
            </a:extLst>
          </p:cNvPr>
          <p:cNvSpPr/>
          <p:nvPr/>
        </p:nvSpPr>
        <p:spPr>
          <a:xfrm>
            <a:off x="1" y="4893009"/>
            <a:ext cx="2594047" cy="1964991"/>
          </a:xfrm>
          <a:custGeom>
            <a:avLst/>
            <a:gdLst/>
            <a:ahLst/>
            <a:cxnLst/>
            <a:rect l="l" t="t" r="r" b="b"/>
            <a:pathLst>
              <a:path w="3891071" h="2947486">
                <a:moveTo>
                  <a:pt x="0" y="0"/>
                </a:moveTo>
                <a:lnTo>
                  <a:pt x="3891071" y="0"/>
                </a:lnTo>
                <a:lnTo>
                  <a:pt x="3891071" y="2947486"/>
                </a:lnTo>
                <a:lnTo>
                  <a:pt x="0" y="29474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xmlns="" id="{C87D33F0-9874-98D8-B9B5-1933E405A8B3}"/>
              </a:ext>
            </a:extLst>
          </p:cNvPr>
          <p:cNvSpPr/>
          <p:nvPr/>
        </p:nvSpPr>
        <p:spPr>
          <a:xfrm rot="-100205">
            <a:off x="9323262" y="135549"/>
            <a:ext cx="2399524" cy="2525095"/>
          </a:xfrm>
          <a:custGeom>
            <a:avLst/>
            <a:gdLst/>
            <a:ahLst/>
            <a:cxnLst/>
            <a:rect l="l" t="t" r="r" b="b"/>
            <a:pathLst>
              <a:path w="4925940" h="4989442">
                <a:moveTo>
                  <a:pt x="0" y="0"/>
                </a:moveTo>
                <a:lnTo>
                  <a:pt x="4925940" y="0"/>
                </a:lnTo>
                <a:lnTo>
                  <a:pt x="4925940" y="4989442"/>
                </a:lnTo>
                <a:lnTo>
                  <a:pt x="0" y="49894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xmlns="" id="{C1C76373-3BB5-159A-CE88-6B8B6DCE4A2A}"/>
              </a:ext>
            </a:extLst>
          </p:cNvPr>
          <p:cNvSpPr/>
          <p:nvPr/>
        </p:nvSpPr>
        <p:spPr>
          <a:xfrm>
            <a:off x="9852606" y="4811486"/>
            <a:ext cx="1929817" cy="1925547"/>
          </a:xfrm>
          <a:custGeom>
            <a:avLst/>
            <a:gdLst/>
            <a:ahLst/>
            <a:cxnLst/>
            <a:rect l="l" t="t" r="r" b="b"/>
            <a:pathLst>
              <a:path w="2894725" h="2888321">
                <a:moveTo>
                  <a:pt x="0" y="0"/>
                </a:moveTo>
                <a:lnTo>
                  <a:pt x="2894725" y="0"/>
                </a:lnTo>
                <a:lnTo>
                  <a:pt x="2894725" y="2888321"/>
                </a:lnTo>
                <a:lnTo>
                  <a:pt x="0" y="2888321"/>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round pink circle with white text and a black background&#10;&#10;AI-generated content may be incorrect.">
            <a:extLst>
              <a:ext uri="{FF2B5EF4-FFF2-40B4-BE49-F238E27FC236}">
                <a16:creationId xmlns:a16="http://schemas.microsoft.com/office/drawing/2014/main" xmlns="" id="{1B13EA71-6839-66A6-47E9-9F6E335E9E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5663" y="154669"/>
            <a:ext cx="1537498" cy="1537498"/>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C1D89507-EB77-4E6C-0F83-AF35E1C033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399" y="3886200"/>
            <a:ext cx="3243943" cy="3243943"/>
          </a:xfrm>
          <a:prstGeom prst="rect">
            <a:avLst/>
          </a:prstGeom>
        </p:spPr>
      </p:pic>
      <p:pic>
        <p:nvPicPr>
          <p:cNvPr id="9" name="Picture 8">
            <a:extLst>
              <a:ext uri="{FF2B5EF4-FFF2-40B4-BE49-F238E27FC236}">
                <a16:creationId xmlns:a16="http://schemas.microsoft.com/office/drawing/2014/main" xmlns="" id="{7EFF2232-CA7A-3A8D-9BB8-699192E609E0}"/>
              </a:ext>
            </a:extLst>
          </p:cNvPr>
          <p:cNvPicPr>
            <a:picLocks noChangeAspect="1"/>
          </p:cNvPicPr>
          <p:nvPr/>
        </p:nvPicPr>
        <p:blipFill>
          <a:blip r:embed="rId11"/>
          <a:stretch>
            <a:fillRect/>
          </a:stretch>
        </p:blipFill>
        <p:spPr>
          <a:xfrm>
            <a:off x="1077606" y="2376517"/>
            <a:ext cx="9352075" cy="1194920"/>
          </a:xfrm>
          <a:prstGeom prst="rect">
            <a:avLst/>
          </a:prstGeom>
        </p:spPr>
      </p:pic>
    </p:spTree>
    <p:extLst>
      <p:ext uri="{BB962C8B-B14F-4D97-AF65-F5344CB8AC3E}">
        <p14:creationId xmlns:p14="http://schemas.microsoft.com/office/powerpoint/2010/main" val="42559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xmlns=""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xmlns=""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xmlns=""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xmlns=""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xmlns=""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xmlns=""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xmlns=""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xmlns=""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xmlns=""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xmlns=""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xmlns=""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524146" y="1001485"/>
            <a:ext cx="11511643" cy="5401479"/>
          </a:xfrm>
          <a:prstGeom prst="rect">
            <a:avLst/>
          </a:prstGeom>
          <a:noFill/>
        </p:spPr>
        <p:txBody>
          <a:bodyPr wrap="square" rtlCol="0">
            <a:spAutoFit/>
          </a:bodyPr>
          <a:lstStyle/>
          <a:p>
            <a:pPr algn="just"/>
            <a:r>
              <a:rPr lang="en-US"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sz="23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3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(Theo Vũ Hùng)</a:t>
            </a:r>
          </a:p>
        </p:txBody>
      </p:sp>
      <p:pic>
        <p:nvPicPr>
          <p:cNvPr id="2" name="Picture 1">
            <a:extLst>
              <a:ext uri="{FF2B5EF4-FFF2-40B4-BE49-F238E27FC236}">
                <a16:creationId xmlns:a16="http://schemas.microsoft.com/office/drawing/2014/main" xmlns="" id="{672B67E9-3C29-B6BA-AFB2-FFCCD27E62B6}"/>
              </a:ext>
            </a:extLst>
          </p:cNvPr>
          <p:cNvPicPr>
            <a:picLocks noChangeAspect="1"/>
          </p:cNvPicPr>
          <p:nvPr/>
        </p:nvPicPr>
        <p:blipFill>
          <a:blip r:embed="rId5"/>
          <a:stretch>
            <a:fillRect/>
          </a:stretch>
        </p:blipFill>
        <p:spPr>
          <a:xfrm>
            <a:off x="2342820" y="248368"/>
            <a:ext cx="7620660" cy="1012024"/>
          </a:xfrm>
          <a:prstGeom prst="rect">
            <a:avLst/>
          </a:prstGeom>
        </p:spPr>
      </p:pic>
    </p:spTree>
    <p:extLst>
      <p:ext uri="{BB962C8B-B14F-4D97-AF65-F5344CB8AC3E}">
        <p14:creationId xmlns:p14="http://schemas.microsoft.com/office/powerpoint/2010/main" val="62453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DA7EBF-A22D-B34B-2C9D-08DF4AF28091}"/>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FFE8C2E-52DE-397B-C3F2-80A931C1E901}"/>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sp>
        <p:nvSpPr>
          <p:cNvPr id="3" name="矩形: 圆角 13">
            <a:extLst>
              <a:ext uri="{FF2B5EF4-FFF2-40B4-BE49-F238E27FC236}">
                <a16:creationId xmlns:a16="http://schemas.microsoft.com/office/drawing/2014/main" xmlns="" id="{AB7EBA6D-90CC-A6E2-5377-9E831400A6D0}"/>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5" name="Group 4">
            <a:extLst>
              <a:ext uri="{FF2B5EF4-FFF2-40B4-BE49-F238E27FC236}">
                <a16:creationId xmlns:a16="http://schemas.microsoft.com/office/drawing/2014/main" xmlns="" id="{56D2798E-21E6-CFAB-7536-6776C266330B}"/>
              </a:ext>
            </a:extLst>
          </p:cNvPr>
          <p:cNvGrpSpPr/>
          <p:nvPr/>
        </p:nvGrpSpPr>
        <p:grpSpPr>
          <a:xfrm>
            <a:off x="7244346" y="1009774"/>
            <a:ext cx="4947654" cy="1361483"/>
            <a:chOff x="5425541" y="1047723"/>
            <a:chExt cx="4827497" cy="2168925"/>
          </a:xfrm>
        </p:grpSpPr>
        <p:sp>
          <p:nvSpPr>
            <p:cNvPr id="6" name="Speech Bubble: Rectangle with Corners Rounded 5">
              <a:extLst>
                <a:ext uri="{FF2B5EF4-FFF2-40B4-BE49-F238E27FC236}">
                  <a16:creationId xmlns:a16="http://schemas.microsoft.com/office/drawing/2014/main" xmlns="" id="{6CFC4B9B-3B9C-5FAA-3737-F18935591908}"/>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xmlns="" id="{00A6CE0B-F3A9-8912-28BB-760091CD5530}"/>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9" name="Picture 8">
            <a:extLst>
              <a:ext uri="{FF2B5EF4-FFF2-40B4-BE49-F238E27FC236}">
                <a16:creationId xmlns:a16="http://schemas.microsoft.com/office/drawing/2014/main" xmlns="" id="{4062EB89-2FB7-BE18-F270-04B9D82E6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0" name="矩形 29">
            <a:extLst>
              <a:ext uri="{FF2B5EF4-FFF2-40B4-BE49-F238E27FC236}">
                <a16:creationId xmlns:a16="http://schemas.microsoft.com/office/drawing/2014/main" xmlns="" id="{4AC4AB35-DDD1-B5C4-937F-EAD2F6C1B541}"/>
              </a:ext>
            </a:extLst>
          </p:cNvPr>
          <p:cNvSpPr/>
          <p:nvPr/>
        </p:nvSpPr>
        <p:spPr>
          <a:xfrm>
            <a:off x="723956" y="2248822"/>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fi-FI" sz="2800" b="1" i="1" dirty="0">
                <a:solidFill>
                  <a:prstClr val="black"/>
                </a:solidFill>
                <a:latin typeface="Cambria" panose="02040503050406030204" pitchFamily="18" charset="0"/>
                <a:ea typeface="Cambria" panose="02040503050406030204" pitchFamily="18" charset="0"/>
              </a:rPr>
              <a:t>xứ sở của loài voi.</a:t>
            </a:r>
          </a:p>
        </p:txBody>
      </p:sp>
      <p:sp>
        <p:nvSpPr>
          <p:cNvPr id="12" name="矩形 29">
            <a:extLst>
              <a:ext uri="{FF2B5EF4-FFF2-40B4-BE49-F238E27FC236}">
                <a16:creationId xmlns:a16="http://schemas.microsoft.com/office/drawing/2014/main" xmlns="" id="{79E51CEC-2A6E-2514-1895-9BC19A6D7F91}"/>
              </a:ext>
            </a:extLst>
          </p:cNvPr>
          <p:cNvSpPr/>
          <p:nvPr/>
        </p:nvSpPr>
        <p:spPr>
          <a:xfrm>
            <a:off x="718250" y="3074868"/>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矩形 29">
            <a:extLst>
              <a:ext uri="{FF2B5EF4-FFF2-40B4-BE49-F238E27FC236}">
                <a16:creationId xmlns:a16="http://schemas.microsoft.com/office/drawing/2014/main" xmlns="" id="{878DE45D-F0ED-4D5E-F029-FACF78183838}"/>
              </a:ext>
            </a:extLst>
          </p:cNvPr>
          <p:cNvSpPr/>
          <p:nvPr/>
        </p:nvSpPr>
        <p:spPr>
          <a:xfrm>
            <a:off x="764111" y="4062275"/>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 Đoạn 3: </a:t>
            </a:r>
            <a:r>
              <a:rPr lang="en-US" sz="2800" b="1" dirty="0" err="1">
                <a:solidFill>
                  <a:prstClr val="black"/>
                </a:solidFill>
                <a:latin typeface="Cambria" panose="02040503050406030204" pitchFamily="18" charset="0"/>
                <a:ea typeface="Cambria" panose="02040503050406030204" pitchFamily="18" charset="0"/>
              </a:rPr>
              <a:t>đoạn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còn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xmlns="" id="{E636FA7D-118B-21D0-D3D1-00C00FDFF706}"/>
              </a:ext>
            </a:extLst>
          </p:cNvPr>
          <p:cNvGrpSpPr/>
          <p:nvPr/>
        </p:nvGrpSpPr>
        <p:grpSpPr>
          <a:xfrm>
            <a:off x="7592290" y="989958"/>
            <a:ext cx="4448647" cy="1361483"/>
            <a:chOff x="5424805" y="1581448"/>
            <a:chExt cx="4827497" cy="2168925"/>
          </a:xfrm>
        </p:grpSpPr>
        <p:sp>
          <p:nvSpPr>
            <p:cNvPr id="15" name="Speech Bubble: Rectangle with Corners Rounded 7">
              <a:extLst>
                <a:ext uri="{FF2B5EF4-FFF2-40B4-BE49-F238E27FC236}">
                  <a16:creationId xmlns:a16="http://schemas.microsoft.com/office/drawing/2014/main" xmlns="" id="{A45C4D4A-B38A-DEA3-5140-9E4834A222CF}"/>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xmlns="" id="{3FDC464B-2D91-B7B5-3F42-DA8CA9D6BFE2}"/>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xmlns="" id="{55FB50D3-C990-9124-7212-F40324571C6F}"/>
              </a:ext>
            </a:extLst>
          </p:cNvPr>
          <p:cNvSpPr txBox="1"/>
          <p:nvPr/>
        </p:nvSpPr>
        <p:spPr>
          <a:xfrm>
            <a:off x="825026" y="3063408"/>
            <a:ext cx="7438864"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và đầy uy lực.</a:t>
            </a:r>
          </a:p>
          <a:p>
            <a:pPr lvl="0"/>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 name="Picture 19" descr="A round pink circle with white text and a black background&#10;&#10;AI-generated content may be incorrect.">
            <a:extLst>
              <a:ext uri="{FF2B5EF4-FFF2-40B4-BE49-F238E27FC236}">
                <a16:creationId xmlns:a16="http://schemas.microsoft.com/office/drawing/2014/main" xmlns="" id="{F11F5FAD-AA76-D4C5-E3CE-7D7EEC84A7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21" name="Picture 20" descr="A round pink circle with white text and a black background&#10;&#10;AI-generated content may be incorrect.">
            <a:extLst>
              <a:ext uri="{FF2B5EF4-FFF2-40B4-BE49-F238E27FC236}">
                <a16:creationId xmlns:a16="http://schemas.microsoft.com/office/drawing/2014/main" xmlns="" id="{B3E5A2C3-D8ED-5E5F-1177-7E13E2275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1009616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grpSp>
        <p:nvGrpSpPr>
          <p:cNvPr id="23" name="Group 22">
            <a:extLst>
              <a:ext uri="{FF2B5EF4-FFF2-40B4-BE49-F238E27FC236}">
                <a16:creationId xmlns:a16="http://schemas.microsoft.com/office/drawing/2014/main" xmlns=""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xmlns=""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Trường</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Sơn</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xmlns=""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xmlns=""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xmlns=""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xứ</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sở</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9" name="Picture 28">
              <a:extLst>
                <a:ext uri="{FF2B5EF4-FFF2-40B4-BE49-F238E27FC236}">
                  <a16:creationId xmlns:a16="http://schemas.microsoft.com/office/drawing/2014/main" xmlns=""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xmlns=""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rPr>
              <a:t>Luyện</a:t>
            </a:r>
            <a:r>
              <a:rPr lang="en-US" sz="4000" b="1" dirty="0">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rPr>
              <a:t>khó</a:t>
            </a:r>
            <a:endParaRPr lang="en-US" sz="4000" b="1" dirty="0">
              <a:solidFill>
                <a:schemeClr val="accent4">
                  <a:lumMod val="50000"/>
                </a:scheme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1" name="Group 30">
            <a:extLst>
              <a:ext uri="{FF2B5EF4-FFF2-40B4-BE49-F238E27FC236}">
                <a16:creationId xmlns:a16="http://schemas.microsoft.com/office/drawing/2014/main" xmlns=""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xmlns=""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ki-</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lô</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-gam</a:t>
              </a:r>
            </a:p>
          </p:txBody>
        </p:sp>
        <p:pic>
          <p:nvPicPr>
            <p:cNvPr id="33" name="Picture 32">
              <a:extLst>
                <a:ext uri="{FF2B5EF4-FFF2-40B4-BE49-F238E27FC236}">
                  <a16:creationId xmlns:a16="http://schemas.microsoft.com/office/drawing/2014/main" xmlns=""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xmlns=""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xmlns=""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rống</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6" name="Picture 35">
              <a:extLst>
                <a:ext uri="{FF2B5EF4-FFF2-40B4-BE49-F238E27FC236}">
                  <a16:creationId xmlns:a16="http://schemas.microsoft.com/office/drawing/2014/main" xmlns=""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7A0790-F506-177B-C69C-3341B5B7E35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FEA606E-B3F5-350A-D658-4205FABF98BF}"/>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sp>
        <p:nvSpPr>
          <p:cNvPr id="30" name="Rectangle: Rounded Corners 29">
            <a:extLst>
              <a:ext uri="{FF2B5EF4-FFF2-40B4-BE49-F238E27FC236}">
                <a16:creationId xmlns:a16="http://schemas.microsoft.com/office/drawing/2014/main" xmlns="" id="{5965ABE1-3225-7C15-FBDA-ADB5A1353C18}"/>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Rectangle 1"/>
          <p:cNvSpPr/>
          <p:nvPr/>
        </p:nvSpPr>
        <p:spPr>
          <a:xfrm>
            <a:off x="491489" y="2411048"/>
            <a:ext cx="11178541" cy="2718949"/>
          </a:xfrm>
          <a:prstGeom prst="rect">
            <a:avLst/>
          </a:prstGeom>
        </p:spPr>
        <p:txBody>
          <a:bodyPr wrap="square">
            <a:spAutoFit/>
          </a:bodyPr>
          <a:lstStyle/>
          <a:p>
            <a:pPr algn="just" defTabSz="1219170"/>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Nơi</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những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suối</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bao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giờ</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giờ</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cạn</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những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bãi</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chuối</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rực</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trời</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hoa</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đỏ</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những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rừng</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lau</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bát</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ngát</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ngày</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đêm</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giũ</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lá</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rào</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2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rào</a:t>
            </a:r>
            <a:r>
              <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267" dirty="0">
              <a:solidFill>
                <a:srgbClr val="000000"/>
              </a:solidFill>
              <a:latin typeface="Cambria" panose="02040503050406030204" pitchFamily="18" charset="0"/>
              <a:ea typeface="Cambria" panose="02040503050406030204" pitchFamily="18" charset="0"/>
            </a:endParaRPr>
          </a:p>
        </p:txBody>
      </p:sp>
      <p:cxnSp>
        <p:nvCxnSpPr>
          <p:cNvPr id="5" name="Straight Connector 4"/>
          <p:cNvCxnSpPr/>
          <p:nvPr/>
        </p:nvCxnSpPr>
        <p:spPr>
          <a:xfrm flipH="1">
            <a:off x="2680639" y="3243858"/>
            <a:ext cx="124949" cy="41954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11589240" y="3247714"/>
            <a:ext cx="124949" cy="41954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6553981" y="3922825"/>
            <a:ext cx="124949" cy="41954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1872959" y="4604655"/>
            <a:ext cx="124949" cy="41954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 name="Straight Connector 3"/>
          <p:cNvCxnSpPr/>
          <p:nvPr/>
        </p:nvCxnSpPr>
        <p:spPr>
          <a:xfrm flipH="1">
            <a:off x="1963618" y="4604655"/>
            <a:ext cx="124949" cy="41954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0028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 name="Group 2">
            <a:extLst>
              <a:ext uri="{FF2B5EF4-FFF2-40B4-BE49-F238E27FC236}">
                <a16:creationId xmlns:a16="http://schemas.microsoft.com/office/drawing/2014/main" xmlns=""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xmlns=""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xmlns=""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có từ nào em chưa hiểu nghĩa? </a:t>
              </a:r>
            </a:p>
          </p:txBody>
        </p:sp>
      </p:grpSp>
      <p:pic>
        <p:nvPicPr>
          <p:cNvPr id="4" name="Picture 3" descr="A picture containing vector graphics&#10;&#10;Description automatically generated">
            <a:extLst>
              <a:ext uri="{FF2B5EF4-FFF2-40B4-BE49-F238E27FC236}">
                <a16:creationId xmlns:a16="http://schemas.microsoft.com/office/drawing/2014/main" xmlns="" id="{61676BFB-4D7D-421F-006C-83310BB7D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520940" y="2840892"/>
            <a:ext cx="3632019" cy="4133584"/>
          </a:xfrm>
          <a:prstGeom prst="rect">
            <a:avLst/>
          </a:prstGeom>
        </p:spPr>
      </p:pic>
    </p:spTree>
    <p:extLst>
      <p:ext uri="{BB962C8B-B14F-4D97-AF65-F5344CB8AC3E}">
        <p14:creationId xmlns:p14="http://schemas.microsoft.com/office/powerpoint/2010/main" val="3859659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372</TotalTime>
  <Words>1027</Words>
  <Application>Microsoft Office PowerPoint</Application>
  <PresentationFormat>Custom</PresentationFormat>
  <Paragraphs>131</Paragraphs>
  <Slides>24</Slides>
  <Notes>13</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88</cp:revision>
  <dcterms:created xsi:type="dcterms:W3CDTF">2022-11-09T12:10:43Z</dcterms:created>
  <dcterms:modified xsi:type="dcterms:W3CDTF">2019-03-19T05:17:50Z</dcterms:modified>
</cp:coreProperties>
</file>