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Override PartName="/ppt/changesInfos/changesInfo1.xml" ContentType="application/vnd.ms-powerpoint.changes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2"/>
  </p:notesMasterIdLst>
  <p:sldIdLst>
    <p:sldId id="415" r:id="rId2"/>
    <p:sldId id="257" r:id="rId3"/>
    <p:sldId id="277" r:id="rId4"/>
    <p:sldId id="258" r:id="rId5"/>
    <p:sldId id="278" r:id="rId6"/>
    <p:sldId id="279" r:id="rId7"/>
    <p:sldId id="280" r:id="rId8"/>
    <p:sldId id="281" r:id="rId9"/>
    <p:sldId id="282" r:id="rId10"/>
    <p:sldId id="283" r:id="rId11"/>
  </p:sldIdLst>
  <p:sldSz cx="16276638" cy="9144000"/>
  <p:notesSz cx="6858000" cy="9144000"/>
  <p:defaultTextStyle>
    <a:defPPr>
      <a:defRPr lang="en-US"/>
    </a:defPPr>
    <a:lvl1pPr marL="0" algn="l" defTabSz="1452524" rtl="0" eaLnBrk="1" latinLnBrk="0" hangingPunct="1">
      <a:defRPr sz="2900" kern="1200">
        <a:solidFill>
          <a:schemeClr val="tx1"/>
        </a:solidFill>
        <a:latin typeface="+mn-lt"/>
        <a:ea typeface="+mn-ea"/>
        <a:cs typeface="+mn-cs"/>
      </a:defRPr>
    </a:lvl1pPr>
    <a:lvl2pPr marL="726262" algn="l" defTabSz="1452524" rtl="0" eaLnBrk="1" latinLnBrk="0" hangingPunct="1">
      <a:defRPr sz="2900" kern="1200">
        <a:solidFill>
          <a:schemeClr val="tx1"/>
        </a:solidFill>
        <a:latin typeface="+mn-lt"/>
        <a:ea typeface="+mn-ea"/>
        <a:cs typeface="+mn-cs"/>
      </a:defRPr>
    </a:lvl2pPr>
    <a:lvl3pPr marL="1452524" algn="l" defTabSz="1452524" rtl="0" eaLnBrk="1" latinLnBrk="0" hangingPunct="1">
      <a:defRPr sz="2900" kern="1200">
        <a:solidFill>
          <a:schemeClr val="tx1"/>
        </a:solidFill>
        <a:latin typeface="+mn-lt"/>
        <a:ea typeface="+mn-ea"/>
        <a:cs typeface="+mn-cs"/>
      </a:defRPr>
    </a:lvl3pPr>
    <a:lvl4pPr marL="2178787" algn="l" defTabSz="1452524" rtl="0" eaLnBrk="1" latinLnBrk="0" hangingPunct="1">
      <a:defRPr sz="2900" kern="1200">
        <a:solidFill>
          <a:schemeClr val="tx1"/>
        </a:solidFill>
        <a:latin typeface="+mn-lt"/>
        <a:ea typeface="+mn-ea"/>
        <a:cs typeface="+mn-cs"/>
      </a:defRPr>
    </a:lvl4pPr>
    <a:lvl5pPr marL="2905049" algn="l" defTabSz="1452524" rtl="0" eaLnBrk="1" latinLnBrk="0" hangingPunct="1">
      <a:defRPr sz="2900" kern="1200">
        <a:solidFill>
          <a:schemeClr val="tx1"/>
        </a:solidFill>
        <a:latin typeface="+mn-lt"/>
        <a:ea typeface="+mn-ea"/>
        <a:cs typeface="+mn-cs"/>
      </a:defRPr>
    </a:lvl5pPr>
    <a:lvl6pPr marL="3631311" algn="l" defTabSz="1452524" rtl="0" eaLnBrk="1" latinLnBrk="0" hangingPunct="1">
      <a:defRPr sz="2900" kern="1200">
        <a:solidFill>
          <a:schemeClr val="tx1"/>
        </a:solidFill>
        <a:latin typeface="+mn-lt"/>
        <a:ea typeface="+mn-ea"/>
        <a:cs typeface="+mn-cs"/>
      </a:defRPr>
    </a:lvl6pPr>
    <a:lvl7pPr marL="4357573" algn="l" defTabSz="1452524" rtl="0" eaLnBrk="1" latinLnBrk="0" hangingPunct="1">
      <a:defRPr sz="2900" kern="1200">
        <a:solidFill>
          <a:schemeClr val="tx1"/>
        </a:solidFill>
        <a:latin typeface="+mn-lt"/>
        <a:ea typeface="+mn-ea"/>
        <a:cs typeface="+mn-cs"/>
      </a:defRPr>
    </a:lvl7pPr>
    <a:lvl8pPr marL="5083835" algn="l" defTabSz="1452524" rtl="0" eaLnBrk="1" latinLnBrk="0" hangingPunct="1">
      <a:defRPr sz="2900" kern="1200">
        <a:solidFill>
          <a:schemeClr val="tx1"/>
        </a:solidFill>
        <a:latin typeface="+mn-lt"/>
        <a:ea typeface="+mn-ea"/>
        <a:cs typeface="+mn-cs"/>
      </a:defRPr>
    </a:lvl8pPr>
    <a:lvl9pPr marL="5810098" algn="l" defTabSz="1452524" rtl="0" eaLnBrk="1" latinLnBrk="0" hangingPunct="1">
      <a:defRPr sz="29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880">
          <p15:clr>
            <a:srgbClr val="A4A3A4"/>
          </p15:clr>
        </p15:guide>
        <p15:guide id="2" pos="5127">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373B89"/>
    <a:srgbClr val="88DFE8"/>
    <a:srgbClr val="FFCC29"/>
    <a:srgbClr val="FFDB69"/>
    <a:srgbClr val="FEF4EC"/>
    <a:srgbClr val="F6882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D4C79AD-09C1-40A3-9FE4-BE53C1D25D72}" v="2" dt="2023-06-06T09:12:23.798"/>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20"/>
    <p:restoredTop sz="94660"/>
  </p:normalViewPr>
  <p:slideViewPr>
    <p:cSldViewPr>
      <p:cViewPr>
        <p:scale>
          <a:sx n="75" d="100"/>
          <a:sy n="75" d="100"/>
        </p:scale>
        <p:origin x="-138" y="-24"/>
      </p:cViewPr>
      <p:guideLst>
        <p:guide orient="horz" pos="2880"/>
        <p:guide pos="5127"/>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20"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19" Type="http://schemas.microsoft.com/office/2016/11/relationships/changesInfo" Target="changesInfos/changesInfo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Phuong Luong Y" userId="dda31959b45852e4" providerId="LiveId" clId="{4D4C79AD-09C1-40A3-9FE4-BE53C1D25D72}"/>
    <pc:docChg chg="addSld delSld modSld">
      <pc:chgData name="Phuong Luong Y" userId="dda31959b45852e4" providerId="LiveId" clId="{4D4C79AD-09C1-40A3-9FE4-BE53C1D25D72}" dt="2023-06-06T09:12:33.037" v="57" actId="20577"/>
      <pc:docMkLst>
        <pc:docMk/>
      </pc:docMkLst>
      <pc:sldChg chg="modSp del mod">
        <pc:chgData name="Phuong Luong Y" userId="dda31959b45852e4" providerId="LiveId" clId="{4D4C79AD-09C1-40A3-9FE4-BE53C1D25D72}" dt="2023-06-06T09:12:25.864" v="34" actId="47"/>
        <pc:sldMkLst>
          <pc:docMk/>
          <pc:sldMk cId="562573195" sldId="256"/>
        </pc:sldMkLst>
        <pc:spChg chg="mod">
          <ac:chgData name="Phuong Luong Y" userId="dda31959b45852e4" providerId="LiveId" clId="{4D4C79AD-09C1-40A3-9FE4-BE53C1D25D72}" dt="2023-06-05T08:21:09.261" v="32" actId="20577"/>
          <ac:spMkLst>
            <pc:docMk/>
            <pc:sldMk cId="562573195" sldId="256"/>
            <ac:spMk id="9" creationId="{00000000-0000-0000-0000-000000000000}"/>
          </ac:spMkLst>
        </pc:spChg>
      </pc:sldChg>
      <pc:sldChg chg="modSp add mod">
        <pc:chgData name="Phuong Luong Y" userId="dda31959b45852e4" providerId="LiveId" clId="{4D4C79AD-09C1-40A3-9FE4-BE53C1D25D72}" dt="2023-06-06T09:12:33.037" v="57" actId="20577"/>
        <pc:sldMkLst>
          <pc:docMk/>
          <pc:sldMk cId="3330634294" sldId="415"/>
        </pc:sldMkLst>
        <pc:spChg chg="mod">
          <ac:chgData name="Phuong Luong Y" userId="dda31959b45852e4" providerId="LiveId" clId="{4D4C79AD-09C1-40A3-9FE4-BE53C1D25D72}" dt="2023-06-06T09:12:33.037" v="57" actId="20577"/>
          <ac:spMkLst>
            <pc:docMk/>
            <pc:sldMk cId="3330634294" sldId="415"/>
            <ac:spMk id="7" creationId="{2ED74E39-3004-EA47-095A-D77D1F42A02C}"/>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7079AE0-E343-4431-9E77-3AB2AF9D83DA}" type="datetimeFigureOut">
              <a:rPr lang="en-US" smtClean="0"/>
              <a:t>3/19/2019</a:t>
            </a:fld>
            <a:endParaRPr lang="en-US"/>
          </a:p>
        </p:txBody>
      </p:sp>
      <p:sp>
        <p:nvSpPr>
          <p:cNvPr id="4" name="Slide Image Placeholder 3"/>
          <p:cNvSpPr>
            <a:spLocks noGrp="1" noRot="1" noChangeAspect="1"/>
          </p:cNvSpPr>
          <p:nvPr>
            <p:ph type="sldImg" idx="2"/>
          </p:nvPr>
        </p:nvSpPr>
        <p:spPr>
          <a:xfrm>
            <a:off x="377825" y="685800"/>
            <a:ext cx="610235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8D46B89-F200-43AA-B36B-6A2EF4B500BB}" type="slidenum">
              <a:rPr lang="en-US" smtClean="0"/>
              <a:t>‹#›</a:t>
            </a:fld>
            <a:endParaRPr lang="en-US"/>
          </a:p>
        </p:txBody>
      </p:sp>
    </p:spTree>
    <p:extLst>
      <p:ext uri="{BB962C8B-B14F-4D97-AF65-F5344CB8AC3E}">
        <p14:creationId xmlns:p14="http://schemas.microsoft.com/office/powerpoint/2010/main" val="4054154378"/>
      </p:ext>
    </p:extLst>
  </p:cSld>
  <p:clrMap bg1="lt1" tx1="dk1" bg2="lt2" tx2="dk2" accent1="accent1" accent2="accent2" accent3="accent3" accent4="accent4" accent5="accent5" accent6="accent6" hlink="hlink" folHlink="folHlink"/>
  <p:notesStyle>
    <a:lvl1pPr marL="0" algn="l" defTabSz="1452524" rtl="0" eaLnBrk="1" latinLnBrk="0" hangingPunct="1">
      <a:defRPr sz="1900" kern="1200">
        <a:solidFill>
          <a:schemeClr val="tx1"/>
        </a:solidFill>
        <a:latin typeface="+mn-lt"/>
        <a:ea typeface="+mn-ea"/>
        <a:cs typeface="+mn-cs"/>
      </a:defRPr>
    </a:lvl1pPr>
    <a:lvl2pPr marL="726262" algn="l" defTabSz="1452524" rtl="0" eaLnBrk="1" latinLnBrk="0" hangingPunct="1">
      <a:defRPr sz="1900" kern="1200">
        <a:solidFill>
          <a:schemeClr val="tx1"/>
        </a:solidFill>
        <a:latin typeface="+mn-lt"/>
        <a:ea typeface="+mn-ea"/>
        <a:cs typeface="+mn-cs"/>
      </a:defRPr>
    </a:lvl2pPr>
    <a:lvl3pPr marL="1452524" algn="l" defTabSz="1452524" rtl="0" eaLnBrk="1" latinLnBrk="0" hangingPunct="1">
      <a:defRPr sz="1900" kern="1200">
        <a:solidFill>
          <a:schemeClr val="tx1"/>
        </a:solidFill>
        <a:latin typeface="+mn-lt"/>
        <a:ea typeface="+mn-ea"/>
        <a:cs typeface="+mn-cs"/>
      </a:defRPr>
    </a:lvl3pPr>
    <a:lvl4pPr marL="2178787" algn="l" defTabSz="1452524" rtl="0" eaLnBrk="1" latinLnBrk="0" hangingPunct="1">
      <a:defRPr sz="1900" kern="1200">
        <a:solidFill>
          <a:schemeClr val="tx1"/>
        </a:solidFill>
        <a:latin typeface="+mn-lt"/>
        <a:ea typeface="+mn-ea"/>
        <a:cs typeface="+mn-cs"/>
      </a:defRPr>
    </a:lvl4pPr>
    <a:lvl5pPr marL="2905049" algn="l" defTabSz="1452524" rtl="0" eaLnBrk="1" latinLnBrk="0" hangingPunct="1">
      <a:defRPr sz="1900" kern="1200">
        <a:solidFill>
          <a:schemeClr val="tx1"/>
        </a:solidFill>
        <a:latin typeface="+mn-lt"/>
        <a:ea typeface="+mn-ea"/>
        <a:cs typeface="+mn-cs"/>
      </a:defRPr>
    </a:lvl5pPr>
    <a:lvl6pPr marL="3631311" algn="l" defTabSz="1452524" rtl="0" eaLnBrk="1" latinLnBrk="0" hangingPunct="1">
      <a:defRPr sz="1900" kern="1200">
        <a:solidFill>
          <a:schemeClr val="tx1"/>
        </a:solidFill>
        <a:latin typeface="+mn-lt"/>
        <a:ea typeface="+mn-ea"/>
        <a:cs typeface="+mn-cs"/>
      </a:defRPr>
    </a:lvl6pPr>
    <a:lvl7pPr marL="4357573" algn="l" defTabSz="1452524" rtl="0" eaLnBrk="1" latinLnBrk="0" hangingPunct="1">
      <a:defRPr sz="1900" kern="1200">
        <a:solidFill>
          <a:schemeClr val="tx1"/>
        </a:solidFill>
        <a:latin typeface="+mn-lt"/>
        <a:ea typeface="+mn-ea"/>
        <a:cs typeface="+mn-cs"/>
      </a:defRPr>
    </a:lvl7pPr>
    <a:lvl8pPr marL="5083835" algn="l" defTabSz="1452524" rtl="0" eaLnBrk="1" latinLnBrk="0" hangingPunct="1">
      <a:defRPr sz="1900" kern="1200">
        <a:solidFill>
          <a:schemeClr val="tx1"/>
        </a:solidFill>
        <a:latin typeface="+mn-lt"/>
        <a:ea typeface="+mn-ea"/>
        <a:cs typeface="+mn-cs"/>
      </a:defRPr>
    </a:lvl8pPr>
    <a:lvl9pPr marL="5810098" algn="l" defTabSz="1452524" rtl="0" eaLnBrk="1" latinLnBrk="0" hangingPunct="1">
      <a:defRPr sz="19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220748" y="2840568"/>
            <a:ext cx="13835142" cy="1960033"/>
          </a:xfrm>
        </p:spPr>
        <p:txBody>
          <a:bodyPr/>
          <a:lstStyle/>
          <a:p>
            <a:r>
              <a:rPr lang="en-US"/>
              <a:t>Click to edit Master title style</a:t>
            </a:r>
          </a:p>
        </p:txBody>
      </p:sp>
      <p:sp>
        <p:nvSpPr>
          <p:cNvPr id="3" name="Subtitle 2"/>
          <p:cNvSpPr>
            <a:spLocks noGrp="1"/>
          </p:cNvSpPr>
          <p:nvPr>
            <p:ph type="subTitle" idx="1"/>
          </p:nvPr>
        </p:nvSpPr>
        <p:spPr>
          <a:xfrm>
            <a:off x="2441496" y="5181600"/>
            <a:ext cx="11393647" cy="2336800"/>
          </a:xfrm>
        </p:spPr>
        <p:txBody>
          <a:bodyPr/>
          <a:lstStyle>
            <a:lvl1pPr marL="0" indent="0" algn="ctr">
              <a:buNone/>
              <a:defRPr>
                <a:solidFill>
                  <a:schemeClr val="tx1">
                    <a:tint val="75000"/>
                  </a:schemeClr>
                </a:solidFill>
              </a:defRPr>
            </a:lvl1pPr>
            <a:lvl2pPr marL="726262" indent="0" algn="ctr">
              <a:buNone/>
              <a:defRPr>
                <a:solidFill>
                  <a:schemeClr val="tx1">
                    <a:tint val="75000"/>
                  </a:schemeClr>
                </a:solidFill>
              </a:defRPr>
            </a:lvl2pPr>
            <a:lvl3pPr marL="1452524" indent="0" algn="ctr">
              <a:buNone/>
              <a:defRPr>
                <a:solidFill>
                  <a:schemeClr val="tx1">
                    <a:tint val="75000"/>
                  </a:schemeClr>
                </a:solidFill>
              </a:defRPr>
            </a:lvl3pPr>
            <a:lvl4pPr marL="2178787" indent="0" algn="ctr">
              <a:buNone/>
              <a:defRPr>
                <a:solidFill>
                  <a:schemeClr val="tx1">
                    <a:tint val="75000"/>
                  </a:schemeClr>
                </a:solidFill>
              </a:defRPr>
            </a:lvl4pPr>
            <a:lvl5pPr marL="2905049" indent="0" algn="ctr">
              <a:buNone/>
              <a:defRPr>
                <a:solidFill>
                  <a:schemeClr val="tx1">
                    <a:tint val="75000"/>
                  </a:schemeClr>
                </a:solidFill>
              </a:defRPr>
            </a:lvl5pPr>
            <a:lvl6pPr marL="3631311" indent="0" algn="ctr">
              <a:buNone/>
              <a:defRPr>
                <a:solidFill>
                  <a:schemeClr val="tx1">
                    <a:tint val="75000"/>
                  </a:schemeClr>
                </a:solidFill>
              </a:defRPr>
            </a:lvl6pPr>
            <a:lvl7pPr marL="4357573" indent="0" algn="ctr">
              <a:buNone/>
              <a:defRPr>
                <a:solidFill>
                  <a:schemeClr val="tx1">
                    <a:tint val="75000"/>
                  </a:schemeClr>
                </a:solidFill>
              </a:defRPr>
            </a:lvl7pPr>
            <a:lvl8pPr marL="5083835" indent="0" algn="ctr">
              <a:buNone/>
              <a:defRPr>
                <a:solidFill>
                  <a:schemeClr val="tx1">
                    <a:tint val="75000"/>
                  </a:schemeClr>
                </a:solidFill>
              </a:defRPr>
            </a:lvl8pPr>
            <a:lvl9pPr marL="58100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774B3276-3901-471F-8285-C92A8E75787C}" type="datetimeFigureOut">
              <a:rPr lang="en-US" smtClean="0"/>
              <a:t>3/19/2019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356E0E0-0191-4DF9-B347-48BEABCB12B3}" type="slidenum">
              <a:rPr lang="en-US" smtClean="0"/>
              <a:t>‹#›</a:t>
            </a:fld>
            <a:endParaRPr lang="en-US"/>
          </a:p>
        </p:txBody>
      </p:sp>
    </p:spTree>
    <p:extLst>
      <p:ext uri="{BB962C8B-B14F-4D97-AF65-F5344CB8AC3E}">
        <p14:creationId xmlns:p14="http://schemas.microsoft.com/office/powerpoint/2010/main" val="207077659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74B3276-3901-471F-8285-C92A8E75787C}" type="datetimeFigureOut">
              <a:rPr lang="en-US" smtClean="0"/>
              <a:t>3/19/2019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356E0E0-0191-4DF9-B347-48BEABCB12B3}" type="slidenum">
              <a:rPr lang="en-US" smtClean="0"/>
              <a:t>‹#›</a:t>
            </a:fld>
            <a:endParaRPr lang="en-US"/>
          </a:p>
        </p:txBody>
      </p:sp>
    </p:spTree>
    <p:extLst>
      <p:ext uri="{BB962C8B-B14F-4D97-AF65-F5344CB8AC3E}">
        <p14:creationId xmlns:p14="http://schemas.microsoft.com/office/powerpoint/2010/main" val="30463701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21007037" y="488951"/>
            <a:ext cx="6516307" cy="104013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1449640" y="488951"/>
            <a:ext cx="19286120" cy="104013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74B3276-3901-471F-8285-C92A8E75787C}" type="datetimeFigureOut">
              <a:rPr lang="en-US" smtClean="0"/>
              <a:t>3/19/2019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356E0E0-0191-4DF9-B347-48BEABCB12B3}" type="slidenum">
              <a:rPr lang="en-US" smtClean="0"/>
              <a:t>‹#›</a:t>
            </a:fld>
            <a:endParaRPr lang="en-US"/>
          </a:p>
        </p:txBody>
      </p:sp>
    </p:spTree>
    <p:extLst>
      <p:ext uri="{BB962C8B-B14F-4D97-AF65-F5344CB8AC3E}">
        <p14:creationId xmlns:p14="http://schemas.microsoft.com/office/powerpoint/2010/main" val="171084641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74B3276-3901-471F-8285-C92A8E75787C}" type="datetimeFigureOut">
              <a:rPr lang="en-US" smtClean="0"/>
              <a:t>3/19/2019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356E0E0-0191-4DF9-B347-48BEABCB12B3}" type="slidenum">
              <a:rPr lang="en-US" smtClean="0"/>
              <a:t>‹#›</a:t>
            </a:fld>
            <a:endParaRPr lang="en-US"/>
          </a:p>
        </p:txBody>
      </p:sp>
    </p:spTree>
    <p:extLst>
      <p:ext uri="{BB962C8B-B14F-4D97-AF65-F5344CB8AC3E}">
        <p14:creationId xmlns:p14="http://schemas.microsoft.com/office/powerpoint/2010/main" val="28827448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85742" y="5875867"/>
            <a:ext cx="13835142" cy="1816100"/>
          </a:xfrm>
        </p:spPr>
        <p:txBody>
          <a:bodyPr anchor="t"/>
          <a:lstStyle>
            <a:lvl1pPr algn="l">
              <a:defRPr sz="6400" b="1" cap="all"/>
            </a:lvl1pPr>
          </a:lstStyle>
          <a:p>
            <a:r>
              <a:rPr lang="en-US"/>
              <a:t>Click to edit Master title style</a:t>
            </a:r>
          </a:p>
        </p:txBody>
      </p:sp>
      <p:sp>
        <p:nvSpPr>
          <p:cNvPr id="3" name="Text Placeholder 2"/>
          <p:cNvSpPr>
            <a:spLocks noGrp="1"/>
          </p:cNvSpPr>
          <p:nvPr>
            <p:ph type="body" idx="1"/>
          </p:nvPr>
        </p:nvSpPr>
        <p:spPr>
          <a:xfrm>
            <a:off x="1285742" y="3875618"/>
            <a:ext cx="13835142" cy="2000249"/>
          </a:xfrm>
        </p:spPr>
        <p:txBody>
          <a:bodyPr anchor="b"/>
          <a:lstStyle>
            <a:lvl1pPr marL="0" indent="0">
              <a:buNone/>
              <a:defRPr sz="3200">
                <a:solidFill>
                  <a:schemeClr val="tx1">
                    <a:tint val="75000"/>
                  </a:schemeClr>
                </a:solidFill>
              </a:defRPr>
            </a:lvl1pPr>
            <a:lvl2pPr marL="726262" indent="0">
              <a:buNone/>
              <a:defRPr sz="2900">
                <a:solidFill>
                  <a:schemeClr val="tx1">
                    <a:tint val="75000"/>
                  </a:schemeClr>
                </a:solidFill>
              </a:defRPr>
            </a:lvl2pPr>
            <a:lvl3pPr marL="1452524" indent="0">
              <a:buNone/>
              <a:defRPr sz="2500">
                <a:solidFill>
                  <a:schemeClr val="tx1">
                    <a:tint val="75000"/>
                  </a:schemeClr>
                </a:solidFill>
              </a:defRPr>
            </a:lvl3pPr>
            <a:lvl4pPr marL="2178787" indent="0">
              <a:buNone/>
              <a:defRPr sz="2200">
                <a:solidFill>
                  <a:schemeClr val="tx1">
                    <a:tint val="75000"/>
                  </a:schemeClr>
                </a:solidFill>
              </a:defRPr>
            </a:lvl4pPr>
            <a:lvl5pPr marL="2905049" indent="0">
              <a:buNone/>
              <a:defRPr sz="2200">
                <a:solidFill>
                  <a:schemeClr val="tx1">
                    <a:tint val="75000"/>
                  </a:schemeClr>
                </a:solidFill>
              </a:defRPr>
            </a:lvl5pPr>
            <a:lvl6pPr marL="3631311" indent="0">
              <a:buNone/>
              <a:defRPr sz="2200">
                <a:solidFill>
                  <a:schemeClr val="tx1">
                    <a:tint val="75000"/>
                  </a:schemeClr>
                </a:solidFill>
              </a:defRPr>
            </a:lvl6pPr>
            <a:lvl7pPr marL="4357573" indent="0">
              <a:buNone/>
              <a:defRPr sz="2200">
                <a:solidFill>
                  <a:schemeClr val="tx1">
                    <a:tint val="75000"/>
                  </a:schemeClr>
                </a:solidFill>
              </a:defRPr>
            </a:lvl7pPr>
            <a:lvl8pPr marL="5083835" indent="0">
              <a:buNone/>
              <a:defRPr sz="2200">
                <a:solidFill>
                  <a:schemeClr val="tx1">
                    <a:tint val="75000"/>
                  </a:schemeClr>
                </a:solidFill>
              </a:defRPr>
            </a:lvl8pPr>
            <a:lvl9pPr marL="5810098" indent="0">
              <a:buNone/>
              <a:defRPr sz="22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74B3276-3901-471F-8285-C92A8E75787C}" type="datetimeFigureOut">
              <a:rPr lang="en-US" smtClean="0"/>
              <a:t>3/19/2019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356E0E0-0191-4DF9-B347-48BEABCB12B3}" type="slidenum">
              <a:rPr lang="en-US" smtClean="0"/>
              <a:t>‹#›</a:t>
            </a:fld>
            <a:endParaRPr lang="en-US"/>
          </a:p>
        </p:txBody>
      </p:sp>
    </p:spTree>
    <p:extLst>
      <p:ext uri="{BB962C8B-B14F-4D97-AF65-F5344CB8AC3E}">
        <p14:creationId xmlns:p14="http://schemas.microsoft.com/office/powerpoint/2010/main" val="380153248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1449640" y="2844800"/>
            <a:ext cx="12899800" cy="8045451"/>
          </a:xfrm>
        </p:spPr>
        <p:txBody>
          <a:bodyPr/>
          <a:lstStyle>
            <a:lvl1pPr>
              <a:defRPr sz="4400"/>
            </a:lvl1pPr>
            <a:lvl2pPr>
              <a:defRPr sz="3800"/>
            </a:lvl2pPr>
            <a:lvl3pPr>
              <a:defRPr sz="3200"/>
            </a:lvl3pPr>
            <a:lvl4pPr>
              <a:defRPr sz="2900"/>
            </a:lvl4pPr>
            <a:lvl5pPr>
              <a:defRPr sz="2900"/>
            </a:lvl5pPr>
            <a:lvl6pPr>
              <a:defRPr sz="2900"/>
            </a:lvl6pPr>
            <a:lvl7pPr>
              <a:defRPr sz="2900"/>
            </a:lvl7pPr>
            <a:lvl8pPr>
              <a:defRPr sz="2900"/>
            </a:lvl8pPr>
            <a:lvl9pPr>
              <a:defRPr sz="29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14620717" y="2844800"/>
            <a:ext cx="12902627" cy="8045451"/>
          </a:xfrm>
        </p:spPr>
        <p:txBody>
          <a:bodyPr/>
          <a:lstStyle>
            <a:lvl1pPr>
              <a:defRPr sz="4400"/>
            </a:lvl1pPr>
            <a:lvl2pPr>
              <a:defRPr sz="3800"/>
            </a:lvl2pPr>
            <a:lvl3pPr>
              <a:defRPr sz="3200"/>
            </a:lvl3pPr>
            <a:lvl4pPr>
              <a:defRPr sz="2900"/>
            </a:lvl4pPr>
            <a:lvl5pPr>
              <a:defRPr sz="2900"/>
            </a:lvl5pPr>
            <a:lvl6pPr>
              <a:defRPr sz="2900"/>
            </a:lvl6pPr>
            <a:lvl7pPr>
              <a:defRPr sz="2900"/>
            </a:lvl7pPr>
            <a:lvl8pPr>
              <a:defRPr sz="2900"/>
            </a:lvl8pPr>
            <a:lvl9pPr>
              <a:defRPr sz="29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74B3276-3901-471F-8285-C92A8E75787C}" type="datetimeFigureOut">
              <a:rPr lang="en-US" smtClean="0"/>
              <a:t>3/19/2019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356E0E0-0191-4DF9-B347-48BEABCB12B3}" type="slidenum">
              <a:rPr lang="en-US" smtClean="0"/>
              <a:t>‹#›</a:t>
            </a:fld>
            <a:endParaRPr lang="en-US"/>
          </a:p>
        </p:txBody>
      </p:sp>
    </p:spTree>
    <p:extLst>
      <p:ext uri="{BB962C8B-B14F-4D97-AF65-F5344CB8AC3E}">
        <p14:creationId xmlns:p14="http://schemas.microsoft.com/office/powerpoint/2010/main" val="10665892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13832" y="366184"/>
            <a:ext cx="14648974" cy="1524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813832" y="2046817"/>
            <a:ext cx="7191675" cy="853016"/>
          </a:xfrm>
        </p:spPr>
        <p:txBody>
          <a:bodyPr anchor="b"/>
          <a:lstStyle>
            <a:lvl1pPr marL="0" indent="0">
              <a:buNone/>
              <a:defRPr sz="3800" b="1"/>
            </a:lvl1pPr>
            <a:lvl2pPr marL="726262" indent="0">
              <a:buNone/>
              <a:defRPr sz="3200" b="1"/>
            </a:lvl2pPr>
            <a:lvl3pPr marL="1452524" indent="0">
              <a:buNone/>
              <a:defRPr sz="2900" b="1"/>
            </a:lvl3pPr>
            <a:lvl4pPr marL="2178787" indent="0">
              <a:buNone/>
              <a:defRPr sz="2500" b="1"/>
            </a:lvl4pPr>
            <a:lvl5pPr marL="2905049" indent="0">
              <a:buNone/>
              <a:defRPr sz="2500" b="1"/>
            </a:lvl5pPr>
            <a:lvl6pPr marL="3631311" indent="0">
              <a:buNone/>
              <a:defRPr sz="2500" b="1"/>
            </a:lvl6pPr>
            <a:lvl7pPr marL="4357573" indent="0">
              <a:buNone/>
              <a:defRPr sz="2500" b="1"/>
            </a:lvl7pPr>
            <a:lvl8pPr marL="5083835" indent="0">
              <a:buNone/>
              <a:defRPr sz="2500" b="1"/>
            </a:lvl8pPr>
            <a:lvl9pPr marL="5810098" indent="0">
              <a:buNone/>
              <a:defRPr sz="2500" b="1"/>
            </a:lvl9pPr>
          </a:lstStyle>
          <a:p>
            <a:pPr lvl="0"/>
            <a:r>
              <a:rPr lang="en-US"/>
              <a:t>Click to edit Master text styles</a:t>
            </a:r>
          </a:p>
        </p:txBody>
      </p:sp>
      <p:sp>
        <p:nvSpPr>
          <p:cNvPr id="4" name="Content Placeholder 3"/>
          <p:cNvSpPr>
            <a:spLocks noGrp="1"/>
          </p:cNvSpPr>
          <p:nvPr>
            <p:ph sz="half" idx="2"/>
          </p:nvPr>
        </p:nvSpPr>
        <p:spPr>
          <a:xfrm>
            <a:off x="813832" y="2899833"/>
            <a:ext cx="7191675" cy="5268384"/>
          </a:xfrm>
        </p:spPr>
        <p:txBody>
          <a:bodyPr/>
          <a:lstStyle>
            <a:lvl1pPr>
              <a:defRPr sz="3800"/>
            </a:lvl1pPr>
            <a:lvl2pPr>
              <a:defRPr sz="3200"/>
            </a:lvl2pPr>
            <a:lvl3pPr>
              <a:defRPr sz="2900"/>
            </a:lvl3pPr>
            <a:lvl4pPr>
              <a:defRPr sz="2500"/>
            </a:lvl4pPr>
            <a:lvl5pPr>
              <a:defRPr sz="2500"/>
            </a:lvl5pPr>
            <a:lvl6pPr>
              <a:defRPr sz="2500"/>
            </a:lvl6pPr>
            <a:lvl7pPr>
              <a:defRPr sz="2500"/>
            </a:lvl7pPr>
            <a:lvl8pPr>
              <a:defRPr sz="2500"/>
            </a:lvl8pPr>
            <a:lvl9pPr>
              <a:defRPr sz="2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8268307" y="2046817"/>
            <a:ext cx="7194500" cy="853016"/>
          </a:xfrm>
        </p:spPr>
        <p:txBody>
          <a:bodyPr anchor="b"/>
          <a:lstStyle>
            <a:lvl1pPr marL="0" indent="0">
              <a:buNone/>
              <a:defRPr sz="3800" b="1"/>
            </a:lvl1pPr>
            <a:lvl2pPr marL="726262" indent="0">
              <a:buNone/>
              <a:defRPr sz="3200" b="1"/>
            </a:lvl2pPr>
            <a:lvl3pPr marL="1452524" indent="0">
              <a:buNone/>
              <a:defRPr sz="2900" b="1"/>
            </a:lvl3pPr>
            <a:lvl4pPr marL="2178787" indent="0">
              <a:buNone/>
              <a:defRPr sz="2500" b="1"/>
            </a:lvl4pPr>
            <a:lvl5pPr marL="2905049" indent="0">
              <a:buNone/>
              <a:defRPr sz="2500" b="1"/>
            </a:lvl5pPr>
            <a:lvl6pPr marL="3631311" indent="0">
              <a:buNone/>
              <a:defRPr sz="2500" b="1"/>
            </a:lvl6pPr>
            <a:lvl7pPr marL="4357573" indent="0">
              <a:buNone/>
              <a:defRPr sz="2500" b="1"/>
            </a:lvl7pPr>
            <a:lvl8pPr marL="5083835" indent="0">
              <a:buNone/>
              <a:defRPr sz="2500" b="1"/>
            </a:lvl8pPr>
            <a:lvl9pPr marL="5810098" indent="0">
              <a:buNone/>
              <a:defRPr sz="2500" b="1"/>
            </a:lvl9pPr>
          </a:lstStyle>
          <a:p>
            <a:pPr lvl="0"/>
            <a:r>
              <a:rPr lang="en-US"/>
              <a:t>Click to edit Master text styles</a:t>
            </a:r>
          </a:p>
        </p:txBody>
      </p:sp>
      <p:sp>
        <p:nvSpPr>
          <p:cNvPr id="6" name="Content Placeholder 5"/>
          <p:cNvSpPr>
            <a:spLocks noGrp="1"/>
          </p:cNvSpPr>
          <p:nvPr>
            <p:ph sz="quarter" idx="4"/>
          </p:nvPr>
        </p:nvSpPr>
        <p:spPr>
          <a:xfrm>
            <a:off x="8268307" y="2899833"/>
            <a:ext cx="7194500" cy="5268384"/>
          </a:xfrm>
        </p:spPr>
        <p:txBody>
          <a:bodyPr/>
          <a:lstStyle>
            <a:lvl1pPr>
              <a:defRPr sz="3800"/>
            </a:lvl1pPr>
            <a:lvl2pPr>
              <a:defRPr sz="3200"/>
            </a:lvl2pPr>
            <a:lvl3pPr>
              <a:defRPr sz="2900"/>
            </a:lvl3pPr>
            <a:lvl4pPr>
              <a:defRPr sz="2500"/>
            </a:lvl4pPr>
            <a:lvl5pPr>
              <a:defRPr sz="2500"/>
            </a:lvl5pPr>
            <a:lvl6pPr>
              <a:defRPr sz="2500"/>
            </a:lvl6pPr>
            <a:lvl7pPr>
              <a:defRPr sz="2500"/>
            </a:lvl7pPr>
            <a:lvl8pPr>
              <a:defRPr sz="2500"/>
            </a:lvl8pPr>
            <a:lvl9pPr>
              <a:defRPr sz="2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74B3276-3901-471F-8285-C92A8E75787C}" type="datetimeFigureOut">
              <a:rPr lang="en-US" smtClean="0"/>
              <a:t>3/19/2019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356E0E0-0191-4DF9-B347-48BEABCB12B3}" type="slidenum">
              <a:rPr lang="en-US" smtClean="0"/>
              <a:t>‹#›</a:t>
            </a:fld>
            <a:endParaRPr lang="en-US"/>
          </a:p>
        </p:txBody>
      </p:sp>
    </p:spTree>
    <p:extLst>
      <p:ext uri="{BB962C8B-B14F-4D97-AF65-F5344CB8AC3E}">
        <p14:creationId xmlns:p14="http://schemas.microsoft.com/office/powerpoint/2010/main" val="37764485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74B3276-3901-471F-8285-C92A8E75787C}" type="datetimeFigureOut">
              <a:rPr lang="en-US" smtClean="0"/>
              <a:t>3/19/2019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356E0E0-0191-4DF9-B347-48BEABCB12B3}" type="slidenum">
              <a:rPr lang="en-US" smtClean="0"/>
              <a:t>‹#›</a:t>
            </a:fld>
            <a:endParaRPr lang="en-US"/>
          </a:p>
        </p:txBody>
      </p:sp>
    </p:spTree>
    <p:extLst>
      <p:ext uri="{BB962C8B-B14F-4D97-AF65-F5344CB8AC3E}">
        <p14:creationId xmlns:p14="http://schemas.microsoft.com/office/powerpoint/2010/main" val="7890075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74B3276-3901-471F-8285-C92A8E75787C}" type="datetimeFigureOut">
              <a:rPr lang="en-US" smtClean="0"/>
              <a:t>3/19/2019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356E0E0-0191-4DF9-B347-48BEABCB12B3}" type="slidenum">
              <a:rPr lang="en-US" smtClean="0"/>
              <a:t>‹#›</a:t>
            </a:fld>
            <a:endParaRPr lang="en-US"/>
          </a:p>
        </p:txBody>
      </p:sp>
    </p:spTree>
    <p:extLst>
      <p:ext uri="{BB962C8B-B14F-4D97-AF65-F5344CB8AC3E}">
        <p14:creationId xmlns:p14="http://schemas.microsoft.com/office/powerpoint/2010/main" val="90407385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13833" y="364067"/>
            <a:ext cx="5354902" cy="1549400"/>
          </a:xfrm>
        </p:spPr>
        <p:txBody>
          <a:bodyPr anchor="b"/>
          <a:lstStyle>
            <a:lvl1pPr algn="l">
              <a:defRPr sz="3200" b="1"/>
            </a:lvl1pPr>
          </a:lstStyle>
          <a:p>
            <a:r>
              <a:rPr lang="en-US"/>
              <a:t>Click to edit Master title style</a:t>
            </a:r>
          </a:p>
        </p:txBody>
      </p:sp>
      <p:sp>
        <p:nvSpPr>
          <p:cNvPr id="3" name="Content Placeholder 2"/>
          <p:cNvSpPr>
            <a:spLocks noGrp="1"/>
          </p:cNvSpPr>
          <p:nvPr>
            <p:ph idx="1"/>
          </p:nvPr>
        </p:nvSpPr>
        <p:spPr>
          <a:xfrm>
            <a:off x="6363713" y="364067"/>
            <a:ext cx="9099093" cy="7804151"/>
          </a:xfrm>
        </p:spPr>
        <p:txBody>
          <a:bodyPr/>
          <a:lstStyle>
            <a:lvl1pPr>
              <a:defRPr sz="5100"/>
            </a:lvl1pPr>
            <a:lvl2pPr>
              <a:defRPr sz="4400"/>
            </a:lvl2pPr>
            <a:lvl3pPr>
              <a:defRPr sz="3800"/>
            </a:lvl3pPr>
            <a:lvl4pPr>
              <a:defRPr sz="3200"/>
            </a:lvl4pPr>
            <a:lvl5pPr>
              <a:defRPr sz="3200"/>
            </a:lvl5pPr>
            <a:lvl6pPr>
              <a:defRPr sz="3200"/>
            </a:lvl6pPr>
            <a:lvl7pPr>
              <a:defRPr sz="3200"/>
            </a:lvl7pPr>
            <a:lvl8pPr>
              <a:defRPr sz="3200"/>
            </a:lvl8pPr>
            <a:lvl9pPr>
              <a:defRPr sz="3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13833" y="1913467"/>
            <a:ext cx="5354902" cy="6254751"/>
          </a:xfrm>
        </p:spPr>
        <p:txBody>
          <a:bodyPr/>
          <a:lstStyle>
            <a:lvl1pPr marL="0" indent="0">
              <a:buNone/>
              <a:defRPr sz="2200"/>
            </a:lvl1pPr>
            <a:lvl2pPr marL="726262" indent="0">
              <a:buNone/>
              <a:defRPr sz="1900"/>
            </a:lvl2pPr>
            <a:lvl3pPr marL="1452524" indent="0">
              <a:buNone/>
              <a:defRPr sz="1600"/>
            </a:lvl3pPr>
            <a:lvl4pPr marL="2178787" indent="0">
              <a:buNone/>
              <a:defRPr sz="1400"/>
            </a:lvl4pPr>
            <a:lvl5pPr marL="2905049" indent="0">
              <a:buNone/>
              <a:defRPr sz="1400"/>
            </a:lvl5pPr>
            <a:lvl6pPr marL="3631311" indent="0">
              <a:buNone/>
              <a:defRPr sz="1400"/>
            </a:lvl6pPr>
            <a:lvl7pPr marL="4357573" indent="0">
              <a:buNone/>
              <a:defRPr sz="1400"/>
            </a:lvl7pPr>
            <a:lvl8pPr marL="5083835" indent="0">
              <a:buNone/>
              <a:defRPr sz="1400"/>
            </a:lvl8pPr>
            <a:lvl9pPr marL="5810098" indent="0">
              <a:buNone/>
              <a:defRPr sz="1400"/>
            </a:lvl9pPr>
          </a:lstStyle>
          <a:p>
            <a:pPr lvl="0"/>
            <a:r>
              <a:rPr lang="en-US"/>
              <a:t>Click to edit Master text styles</a:t>
            </a:r>
          </a:p>
        </p:txBody>
      </p:sp>
      <p:sp>
        <p:nvSpPr>
          <p:cNvPr id="5" name="Date Placeholder 4"/>
          <p:cNvSpPr>
            <a:spLocks noGrp="1"/>
          </p:cNvSpPr>
          <p:nvPr>
            <p:ph type="dt" sz="half" idx="10"/>
          </p:nvPr>
        </p:nvSpPr>
        <p:spPr/>
        <p:txBody>
          <a:bodyPr/>
          <a:lstStyle/>
          <a:p>
            <a:fld id="{774B3276-3901-471F-8285-C92A8E75787C}" type="datetimeFigureOut">
              <a:rPr lang="en-US" smtClean="0"/>
              <a:t>3/19/2019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356E0E0-0191-4DF9-B347-48BEABCB12B3}" type="slidenum">
              <a:rPr lang="en-US" smtClean="0"/>
              <a:t>‹#›</a:t>
            </a:fld>
            <a:endParaRPr lang="en-US"/>
          </a:p>
        </p:txBody>
      </p:sp>
    </p:spTree>
    <p:extLst>
      <p:ext uri="{BB962C8B-B14F-4D97-AF65-F5344CB8AC3E}">
        <p14:creationId xmlns:p14="http://schemas.microsoft.com/office/powerpoint/2010/main" val="21749790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190335" y="6400800"/>
            <a:ext cx="9765983" cy="755651"/>
          </a:xfrm>
        </p:spPr>
        <p:txBody>
          <a:bodyPr anchor="b"/>
          <a:lstStyle>
            <a:lvl1pPr algn="l">
              <a:defRPr sz="3200" b="1"/>
            </a:lvl1pPr>
          </a:lstStyle>
          <a:p>
            <a:r>
              <a:rPr lang="en-US"/>
              <a:t>Click to edit Master title style</a:t>
            </a:r>
          </a:p>
        </p:txBody>
      </p:sp>
      <p:sp>
        <p:nvSpPr>
          <p:cNvPr id="3" name="Picture Placeholder 2"/>
          <p:cNvSpPr>
            <a:spLocks noGrp="1"/>
          </p:cNvSpPr>
          <p:nvPr>
            <p:ph type="pic" idx="1"/>
          </p:nvPr>
        </p:nvSpPr>
        <p:spPr>
          <a:xfrm>
            <a:off x="3190335" y="817033"/>
            <a:ext cx="9765983" cy="5486400"/>
          </a:xfrm>
        </p:spPr>
        <p:txBody>
          <a:bodyPr/>
          <a:lstStyle>
            <a:lvl1pPr marL="0" indent="0">
              <a:buNone/>
              <a:defRPr sz="5100"/>
            </a:lvl1pPr>
            <a:lvl2pPr marL="726262" indent="0">
              <a:buNone/>
              <a:defRPr sz="4400"/>
            </a:lvl2pPr>
            <a:lvl3pPr marL="1452524" indent="0">
              <a:buNone/>
              <a:defRPr sz="3800"/>
            </a:lvl3pPr>
            <a:lvl4pPr marL="2178787" indent="0">
              <a:buNone/>
              <a:defRPr sz="3200"/>
            </a:lvl4pPr>
            <a:lvl5pPr marL="2905049" indent="0">
              <a:buNone/>
              <a:defRPr sz="3200"/>
            </a:lvl5pPr>
            <a:lvl6pPr marL="3631311" indent="0">
              <a:buNone/>
              <a:defRPr sz="3200"/>
            </a:lvl6pPr>
            <a:lvl7pPr marL="4357573" indent="0">
              <a:buNone/>
              <a:defRPr sz="3200"/>
            </a:lvl7pPr>
            <a:lvl8pPr marL="5083835" indent="0">
              <a:buNone/>
              <a:defRPr sz="3200"/>
            </a:lvl8pPr>
            <a:lvl9pPr marL="5810098" indent="0">
              <a:buNone/>
              <a:defRPr sz="3200"/>
            </a:lvl9pPr>
          </a:lstStyle>
          <a:p>
            <a:endParaRPr lang="en-US"/>
          </a:p>
        </p:txBody>
      </p:sp>
      <p:sp>
        <p:nvSpPr>
          <p:cNvPr id="4" name="Text Placeholder 3"/>
          <p:cNvSpPr>
            <a:spLocks noGrp="1"/>
          </p:cNvSpPr>
          <p:nvPr>
            <p:ph type="body" sz="half" idx="2"/>
          </p:nvPr>
        </p:nvSpPr>
        <p:spPr>
          <a:xfrm>
            <a:off x="3190335" y="7156451"/>
            <a:ext cx="9765983" cy="1073149"/>
          </a:xfrm>
        </p:spPr>
        <p:txBody>
          <a:bodyPr/>
          <a:lstStyle>
            <a:lvl1pPr marL="0" indent="0">
              <a:buNone/>
              <a:defRPr sz="2200"/>
            </a:lvl1pPr>
            <a:lvl2pPr marL="726262" indent="0">
              <a:buNone/>
              <a:defRPr sz="1900"/>
            </a:lvl2pPr>
            <a:lvl3pPr marL="1452524" indent="0">
              <a:buNone/>
              <a:defRPr sz="1600"/>
            </a:lvl3pPr>
            <a:lvl4pPr marL="2178787" indent="0">
              <a:buNone/>
              <a:defRPr sz="1400"/>
            </a:lvl4pPr>
            <a:lvl5pPr marL="2905049" indent="0">
              <a:buNone/>
              <a:defRPr sz="1400"/>
            </a:lvl5pPr>
            <a:lvl6pPr marL="3631311" indent="0">
              <a:buNone/>
              <a:defRPr sz="1400"/>
            </a:lvl6pPr>
            <a:lvl7pPr marL="4357573" indent="0">
              <a:buNone/>
              <a:defRPr sz="1400"/>
            </a:lvl7pPr>
            <a:lvl8pPr marL="5083835" indent="0">
              <a:buNone/>
              <a:defRPr sz="1400"/>
            </a:lvl8pPr>
            <a:lvl9pPr marL="5810098" indent="0">
              <a:buNone/>
              <a:defRPr sz="1400"/>
            </a:lvl9pPr>
          </a:lstStyle>
          <a:p>
            <a:pPr lvl="0"/>
            <a:r>
              <a:rPr lang="en-US"/>
              <a:t>Click to edit Master text styles</a:t>
            </a:r>
          </a:p>
        </p:txBody>
      </p:sp>
      <p:sp>
        <p:nvSpPr>
          <p:cNvPr id="5" name="Date Placeholder 4"/>
          <p:cNvSpPr>
            <a:spLocks noGrp="1"/>
          </p:cNvSpPr>
          <p:nvPr>
            <p:ph type="dt" sz="half" idx="10"/>
          </p:nvPr>
        </p:nvSpPr>
        <p:spPr/>
        <p:txBody>
          <a:bodyPr/>
          <a:lstStyle/>
          <a:p>
            <a:fld id="{774B3276-3901-471F-8285-C92A8E75787C}" type="datetimeFigureOut">
              <a:rPr lang="en-US" smtClean="0"/>
              <a:t>3/19/2019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356E0E0-0191-4DF9-B347-48BEABCB12B3}" type="slidenum">
              <a:rPr lang="en-US" smtClean="0"/>
              <a:t>‹#›</a:t>
            </a:fld>
            <a:endParaRPr lang="en-US"/>
          </a:p>
        </p:txBody>
      </p:sp>
    </p:spTree>
    <p:extLst>
      <p:ext uri="{BB962C8B-B14F-4D97-AF65-F5344CB8AC3E}">
        <p14:creationId xmlns:p14="http://schemas.microsoft.com/office/powerpoint/2010/main" val="15699809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13832" y="366184"/>
            <a:ext cx="14648974" cy="1524000"/>
          </a:xfrm>
          <a:prstGeom prst="rect">
            <a:avLst/>
          </a:prstGeom>
        </p:spPr>
        <p:txBody>
          <a:bodyPr vert="horz" lIns="145252" tIns="72626" rIns="145252" bIns="72626" rtlCol="0" anchor="ctr">
            <a:normAutofit/>
          </a:bodyPr>
          <a:lstStyle/>
          <a:p>
            <a:r>
              <a:rPr lang="en-US"/>
              <a:t>Click to edit Master title style</a:t>
            </a:r>
          </a:p>
        </p:txBody>
      </p:sp>
      <p:sp>
        <p:nvSpPr>
          <p:cNvPr id="3" name="Text Placeholder 2"/>
          <p:cNvSpPr>
            <a:spLocks noGrp="1"/>
          </p:cNvSpPr>
          <p:nvPr>
            <p:ph type="body" idx="1"/>
          </p:nvPr>
        </p:nvSpPr>
        <p:spPr>
          <a:xfrm>
            <a:off x="813832" y="2133601"/>
            <a:ext cx="14648974" cy="6034617"/>
          </a:xfrm>
          <a:prstGeom prst="rect">
            <a:avLst/>
          </a:prstGeom>
        </p:spPr>
        <p:txBody>
          <a:bodyPr vert="horz" lIns="145252" tIns="72626" rIns="145252" bIns="72626"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13832" y="8475134"/>
            <a:ext cx="3797882" cy="486833"/>
          </a:xfrm>
          <a:prstGeom prst="rect">
            <a:avLst/>
          </a:prstGeom>
        </p:spPr>
        <p:txBody>
          <a:bodyPr vert="horz" lIns="145252" tIns="72626" rIns="145252" bIns="72626" rtlCol="0" anchor="ctr"/>
          <a:lstStyle>
            <a:lvl1pPr algn="l">
              <a:defRPr sz="1900">
                <a:solidFill>
                  <a:schemeClr val="tx1">
                    <a:tint val="75000"/>
                  </a:schemeClr>
                </a:solidFill>
              </a:defRPr>
            </a:lvl1pPr>
          </a:lstStyle>
          <a:p>
            <a:fld id="{774B3276-3901-471F-8285-C92A8E75787C}" type="datetimeFigureOut">
              <a:rPr lang="en-US" smtClean="0"/>
              <a:t>3/19/2019</a:t>
            </a:fld>
            <a:endParaRPr lang="en-US"/>
          </a:p>
        </p:txBody>
      </p:sp>
      <p:sp>
        <p:nvSpPr>
          <p:cNvPr id="5" name="Footer Placeholder 4"/>
          <p:cNvSpPr>
            <a:spLocks noGrp="1"/>
          </p:cNvSpPr>
          <p:nvPr>
            <p:ph type="ftr" sz="quarter" idx="3"/>
          </p:nvPr>
        </p:nvSpPr>
        <p:spPr>
          <a:xfrm>
            <a:off x="5561185" y="8475134"/>
            <a:ext cx="5154269" cy="486833"/>
          </a:xfrm>
          <a:prstGeom prst="rect">
            <a:avLst/>
          </a:prstGeom>
        </p:spPr>
        <p:txBody>
          <a:bodyPr vert="horz" lIns="145252" tIns="72626" rIns="145252" bIns="72626" rtlCol="0" anchor="ctr"/>
          <a:lstStyle>
            <a:lvl1pPr algn="ctr">
              <a:defRPr sz="1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11664924" y="8475134"/>
            <a:ext cx="3797882" cy="486833"/>
          </a:xfrm>
          <a:prstGeom prst="rect">
            <a:avLst/>
          </a:prstGeom>
        </p:spPr>
        <p:txBody>
          <a:bodyPr vert="horz" lIns="145252" tIns="72626" rIns="145252" bIns="72626" rtlCol="0" anchor="ctr"/>
          <a:lstStyle>
            <a:lvl1pPr algn="r">
              <a:defRPr sz="1900">
                <a:solidFill>
                  <a:schemeClr val="tx1">
                    <a:tint val="75000"/>
                  </a:schemeClr>
                </a:solidFill>
              </a:defRPr>
            </a:lvl1pPr>
          </a:lstStyle>
          <a:p>
            <a:fld id="{4356E0E0-0191-4DF9-B347-48BEABCB12B3}" type="slidenum">
              <a:rPr lang="en-US" smtClean="0"/>
              <a:t>‹#›</a:t>
            </a:fld>
            <a:endParaRPr lang="en-US"/>
          </a:p>
        </p:txBody>
      </p:sp>
    </p:spTree>
    <p:extLst>
      <p:ext uri="{BB962C8B-B14F-4D97-AF65-F5344CB8AC3E}">
        <p14:creationId xmlns:p14="http://schemas.microsoft.com/office/powerpoint/2010/main" val="226579016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452524" rtl="0" eaLnBrk="1" latinLnBrk="0" hangingPunct="1">
        <a:spcBef>
          <a:spcPct val="0"/>
        </a:spcBef>
        <a:buNone/>
        <a:defRPr sz="7000" kern="1200">
          <a:solidFill>
            <a:schemeClr val="tx1"/>
          </a:solidFill>
          <a:latin typeface="+mj-lt"/>
          <a:ea typeface="+mj-ea"/>
          <a:cs typeface="+mj-cs"/>
        </a:defRPr>
      </a:lvl1pPr>
    </p:titleStyle>
    <p:bodyStyle>
      <a:lvl1pPr marL="544697" indent="-544697" algn="l" defTabSz="1452524" rtl="0" eaLnBrk="1" latinLnBrk="0" hangingPunct="1">
        <a:spcBef>
          <a:spcPct val="20000"/>
        </a:spcBef>
        <a:buFont typeface="Arial" pitchFamily="34" charset="0"/>
        <a:buChar char="•"/>
        <a:defRPr sz="5100" kern="1200">
          <a:solidFill>
            <a:schemeClr val="tx1"/>
          </a:solidFill>
          <a:latin typeface="+mn-lt"/>
          <a:ea typeface="+mn-ea"/>
          <a:cs typeface="+mn-cs"/>
        </a:defRPr>
      </a:lvl1pPr>
      <a:lvl2pPr marL="1180176" indent="-453914" algn="l" defTabSz="1452524" rtl="0" eaLnBrk="1" latinLnBrk="0" hangingPunct="1">
        <a:spcBef>
          <a:spcPct val="20000"/>
        </a:spcBef>
        <a:buFont typeface="Arial" pitchFamily="34" charset="0"/>
        <a:buChar char="–"/>
        <a:defRPr sz="4400" kern="1200">
          <a:solidFill>
            <a:schemeClr val="tx1"/>
          </a:solidFill>
          <a:latin typeface="+mn-lt"/>
          <a:ea typeface="+mn-ea"/>
          <a:cs typeface="+mn-cs"/>
        </a:defRPr>
      </a:lvl2pPr>
      <a:lvl3pPr marL="1815656" indent="-363131" algn="l" defTabSz="1452524" rtl="0" eaLnBrk="1" latinLnBrk="0" hangingPunct="1">
        <a:spcBef>
          <a:spcPct val="20000"/>
        </a:spcBef>
        <a:buFont typeface="Arial" pitchFamily="34" charset="0"/>
        <a:buChar char="•"/>
        <a:defRPr sz="3800" kern="1200">
          <a:solidFill>
            <a:schemeClr val="tx1"/>
          </a:solidFill>
          <a:latin typeface="+mn-lt"/>
          <a:ea typeface="+mn-ea"/>
          <a:cs typeface="+mn-cs"/>
        </a:defRPr>
      </a:lvl3pPr>
      <a:lvl4pPr marL="2541918" indent="-363131" algn="l" defTabSz="1452524" rtl="0" eaLnBrk="1" latinLnBrk="0" hangingPunct="1">
        <a:spcBef>
          <a:spcPct val="20000"/>
        </a:spcBef>
        <a:buFont typeface="Arial" pitchFamily="34" charset="0"/>
        <a:buChar char="–"/>
        <a:defRPr sz="3200" kern="1200">
          <a:solidFill>
            <a:schemeClr val="tx1"/>
          </a:solidFill>
          <a:latin typeface="+mn-lt"/>
          <a:ea typeface="+mn-ea"/>
          <a:cs typeface="+mn-cs"/>
        </a:defRPr>
      </a:lvl4pPr>
      <a:lvl5pPr marL="3268180" indent="-363131" algn="l" defTabSz="1452524" rtl="0" eaLnBrk="1" latinLnBrk="0" hangingPunct="1">
        <a:spcBef>
          <a:spcPct val="20000"/>
        </a:spcBef>
        <a:buFont typeface="Arial" pitchFamily="34" charset="0"/>
        <a:buChar char="»"/>
        <a:defRPr sz="3200" kern="1200">
          <a:solidFill>
            <a:schemeClr val="tx1"/>
          </a:solidFill>
          <a:latin typeface="+mn-lt"/>
          <a:ea typeface="+mn-ea"/>
          <a:cs typeface="+mn-cs"/>
        </a:defRPr>
      </a:lvl5pPr>
      <a:lvl6pPr marL="3994442" indent="-363131" algn="l" defTabSz="1452524" rtl="0" eaLnBrk="1" latinLnBrk="0" hangingPunct="1">
        <a:spcBef>
          <a:spcPct val="20000"/>
        </a:spcBef>
        <a:buFont typeface="Arial" pitchFamily="34" charset="0"/>
        <a:buChar char="•"/>
        <a:defRPr sz="3200" kern="1200">
          <a:solidFill>
            <a:schemeClr val="tx1"/>
          </a:solidFill>
          <a:latin typeface="+mn-lt"/>
          <a:ea typeface="+mn-ea"/>
          <a:cs typeface="+mn-cs"/>
        </a:defRPr>
      </a:lvl6pPr>
      <a:lvl7pPr marL="4720704" indent="-363131" algn="l" defTabSz="1452524" rtl="0" eaLnBrk="1" latinLnBrk="0" hangingPunct="1">
        <a:spcBef>
          <a:spcPct val="20000"/>
        </a:spcBef>
        <a:buFont typeface="Arial" pitchFamily="34" charset="0"/>
        <a:buChar char="•"/>
        <a:defRPr sz="3200" kern="1200">
          <a:solidFill>
            <a:schemeClr val="tx1"/>
          </a:solidFill>
          <a:latin typeface="+mn-lt"/>
          <a:ea typeface="+mn-ea"/>
          <a:cs typeface="+mn-cs"/>
        </a:defRPr>
      </a:lvl7pPr>
      <a:lvl8pPr marL="5446967" indent="-363131" algn="l" defTabSz="1452524" rtl="0" eaLnBrk="1" latinLnBrk="0" hangingPunct="1">
        <a:spcBef>
          <a:spcPct val="20000"/>
        </a:spcBef>
        <a:buFont typeface="Arial" pitchFamily="34" charset="0"/>
        <a:buChar char="•"/>
        <a:defRPr sz="3200" kern="1200">
          <a:solidFill>
            <a:schemeClr val="tx1"/>
          </a:solidFill>
          <a:latin typeface="+mn-lt"/>
          <a:ea typeface="+mn-ea"/>
          <a:cs typeface="+mn-cs"/>
        </a:defRPr>
      </a:lvl8pPr>
      <a:lvl9pPr marL="6173229" indent="-363131" algn="l" defTabSz="1452524" rtl="0" eaLnBrk="1" latinLnBrk="0" hangingPunct="1">
        <a:spcBef>
          <a:spcPct val="20000"/>
        </a:spcBef>
        <a:buFont typeface="Arial" pitchFamily="34" charset="0"/>
        <a:buChar char="•"/>
        <a:defRPr sz="3200" kern="1200">
          <a:solidFill>
            <a:schemeClr val="tx1"/>
          </a:solidFill>
          <a:latin typeface="+mn-lt"/>
          <a:ea typeface="+mn-ea"/>
          <a:cs typeface="+mn-cs"/>
        </a:defRPr>
      </a:lvl9pPr>
    </p:bodyStyle>
    <p:otherStyle>
      <a:defPPr>
        <a:defRPr lang="en-US"/>
      </a:defPPr>
      <a:lvl1pPr marL="0" algn="l" defTabSz="1452524" rtl="0" eaLnBrk="1" latinLnBrk="0" hangingPunct="1">
        <a:defRPr sz="2900" kern="1200">
          <a:solidFill>
            <a:schemeClr val="tx1"/>
          </a:solidFill>
          <a:latin typeface="+mn-lt"/>
          <a:ea typeface="+mn-ea"/>
          <a:cs typeface="+mn-cs"/>
        </a:defRPr>
      </a:lvl1pPr>
      <a:lvl2pPr marL="726262" algn="l" defTabSz="1452524" rtl="0" eaLnBrk="1" latinLnBrk="0" hangingPunct="1">
        <a:defRPr sz="2900" kern="1200">
          <a:solidFill>
            <a:schemeClr val="tx1"/>
          </a:solidFill>
          <a:latin typeface="+mn-lt"/>
          <a:ea typeface="+mn-ea"/>
          <a:cs typeface="+mn-cs"/>
        </a:defRPr>
      </a:lvl2pPr>
      <a:lvl3pPr marL="1452524" algn="l" defTabSz="1452524" rtl="0" eaLnBrk="1" latinLnBrk="0" hangingPunct="1">
        <a:defRPr sz="2900" kern="1200">
          <a:solidFill>
            <a:schemeClr val="tx1"/>
          </a:solidFill>
          <a:latin typeface="+mn-lt"/>
          <a:ea typeface="+mn-ea"/>
          <a:cs typeface="+mn-cs"/>
        </a:defRPr>
      </a:lvl3pPr>
      <a:lvl4pPr marL="2178787" algn="l" defTabSz="1452524" rtl="0" eaLnBrk="1" latinLnBrk="0" hangingPunct="1">
        <a:defRPr sz="2900" kern="1200">
          <a:solidFill>
            <a:schemeClr val="tx1"/>
          </a:solidFill>
          <a:latin typeface="+mn-lt"/>
          <a:ea typeface="+mn-ea"/>
          <a:cs typeface="+mn-cs"/>
        </a:defRPr>
      </a:lvl4pPr>
      <a:lvl5pPr marL="2905049" algn="l" defTabSz="1452524" rtl="0" eaLnBrk="1" latinLnBrk="0" hangingPunct="1">
        <a:defRPr sz="2900" kern="1200">
          <a:solidFill>
            <a:schemeClr val="tx1"/>
          </a:solidFill>
          <a:latin typeface="+mn-lt"/>
          <a:ea typeface="+mn-ea"/>
          <a:cs typeface="+mn-cs"/>
        </a:defRPr>
      </a:lvl5pPr>
      <a:lvl6pPr marL="3631311" algn="l" defTabSz="1452524" rtl="0" eaLnBrk="1" latinLnBrk="0" hangingPunct="1">
        <a:defRPr sz="2900" kern="1200">
          <a:solidFill>
            <a:schemeClr val="tx1"/>
          </a:solidFill>
          <a:latin typeface="+mn-lt"/>
          <a:ea typeface="+mn-ea"/>
          <a:cs typeface="+mn-cs"/>
        </a:defRPr>
      </a:lvl6pPr>
      <a:lvl7pPr marL="4357573" algn="l" defTabSz="1452524" rtl="0" eaLnBrk="1" latinLnBrk="0" hangingPunct="1">
        <a:defRPr sz="2900" kern="1200">
          <a:solidFill>
            <a:schemeClr val="tx1"/>
          </a:solidFill>
          <a:latin typeface="+mn-lt"/>
          <a:ea typeface="+mn-ea"/>
          <a:cs typeface="+mn-cs"/>
        </a:defRPr>
      </a:lvl7pPr>
      <a:lvl8pPr marL="5083835" algn="l" defTabSz="1452524" rtl="0" eaLnBrk="1" latinLnBrk="0" hangingPunct="1">
        <a:defRPr sz="2900" kern="1200">
          <a:solidFill>
            <a:schemeClr val="tx1"/>
          </a:solidFill>
          <a:latin typeface="+mn-lt"/>
          <a:ea typeface="+mn-ea"/>
          <a:cs typeface="+mn-cs"/>
        </a:defRPr>
      </a:lvl8pPr>
      <a:lvl9pPr marL="5810098" algn="l" defTabSz="1452524" rtl="0" eaLnBrk="1" latinLnBrk="0" hangingPunct="1">
        <a:defRPr sz="29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A screenshot of a video game&#10;&#10;Description automatically generated with low confidence">
            <a:extLst>
              <a:ext uri="{FF2B5EF4-FFF2-40B4-BE49-F238E27FC236}">
                <a16:creationId xmlns:a16="http://schemas.microsoft.com/office/drawing/2014/main" xmlns="" id="{40E3A9F1-4B85-1518-8581-A479D2F012E8}"/>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618" y="172"/>
            <a:ext cx="16255403" cy="9143664"/>
          </a:xfrm>
          <a:prstGeom prst="rect">
            <a:avLst/>
          </a:prstGeom>
        </p:spPr>
      </p:pic>
      <p:sp>
        <p:nvSpPr>
          <p:cNvPr id="4" name="Rectangle 3">
            <a:extLst>
              <a:ext uri="{FF2B5EF4-FFF2-40B4-BE49-F238E27FC236}">
                <a16:creationId xmlns:a16="http://schemas.microsoft.com/office/drawing/2014/main" xmlns="" id="{6F87CAA1-2A30-15DE-46EF-BC77529C41F0}"/>
              </a:ext>
            </a:extLst>
          </p:cNvPr>
          <p:cNvSpPr>
            <a:spLocks noChangeArrowheads="1"/>
          </p:cNvSpPr>
          <p:nvPr/>
        </p:nvSpPr>
        <p:spPr bwMode="auto">
          <a:xfrm>
            <a:off x="2668438" y="1699034"/>
            <a:ext cx="10939765" cy="608827"/>
          </a:xfrm>
          <a:prstGeom prst="rect">
            <a:avLst/>
          </a:prstGeom>
          <a:noFill/>
          <a:ln>
            <a:noFill/>
          </a:ln>
          <a:effectLst/>
        </p:spPr>
        <p:txBody>
          <a:bodyPr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a:spcBef>
                <a:spcPct val="0"/>
              </a:spcBef>
              <a:buFontTx/>
              <a:buNone/>
              <a:defRPr/>
            </a:pPr>
            <a:r>
              <a:rPr lang="en-US" altLang="en-US" sz="3196" b="1">
                <a:solidFill>
                  <a:srgbClr val="002060"/>
                </a:solidFill>
                <a:latin typeface="Times New Roman" panose="02020603050405020304" pitchFamily="18" charset="0"/>
                <a:cs typeface="Times New Roman" panose="02020603050405020304" pitchFamily="18" charset="0"/>
              </a:rPr>
              <a:t>ỦY BAN NHÂN DÂN QUẬN LONG BIÊN</a:t>
            </a:r>
          </a:p>
          <a:p>
            <a:pPr algn="ctr">
              <a:spcBef>
                <a:spcPct val="0"/>
              </a:spcBef>
              <a:buFontTx/>
              <a:buNone/>
              <a:defRPr/>
            </a:pPr>
            <a:r>
              <a:rPr lang="en-US" altLang="en-US" sz="3196" b="1">
                <a:solidFill>
                  <a:srgbClr val="002060"/>
                </a:solidFill>
                <a:latin typeface="Times New Roman" panose="02020603050405020304" pitchFamily="18" charset="0"/>
                <a:cs typeface="Times New Roman" panose="02020603050405020304" pitchFamily="18" charset="0"/>
              </a:rPr>
              <a:t>TRƯỜNG TIỂU HỌC ĐÔ THỊ VIỆT HƯNG</a:t>
            </a:r>
          </a:p>
        </p:txBody>
      </p:sp>
      <p:sp>
        <p:nvSpPr>
          <p:cNvPr id="5" name="Rectangle 4">
            <a:extLst>
              <a:ext uri="{FF2B5EF4-FFF2-40B4-BE49-F238E27FC236}">
                <a16:creationId xmlns:a16="http://schemas.microsoft.com/office/drawing/2014/main" xmlns="" id="{9C042B2C-75C6-02A5-EC11-D148A90624DC}"/>
              </a:ext>
            </a:extLst>
          </p:cNvPr>
          <p:cNvSpPr/>
          <p:nvPr/>
        </p:nvSpPr>
        <p:spPr>
          <a:xfrm>
            <a:off x="2430913" y="5249336"/>
            <a:ext cx="11414823" cy="3768475"/>
          </a:xfrm>
          <a:prstGeom prst="rect">
            <a:avLst/>
          </a:prstGeom>
          <a:noFill/>
        </p:spPr>
        <p:txBody>
          <a:bodyPr spcFirstLastPara="1" wrap="none">
            <a:prstTxWarp prst="textArchUp">
              <a:avLst>
                <a:gd name="adj" fmla="val 10750156"/>
              </a:avLst>
            </a:prstTxWarp>
            <a:spAutoFit/>
          </a:bodyPr>
          <a:lstStyle/>
          <a:p>
            <a:pPr algn="ctr" eaLnBrk="1" hangingPunct="1">
              <a:spcBef>
                <a:spcPct val="50000"/>
              </a:spcBef>
              <a:defRPr/>
            </a:pPr>
            <a:r>
              <a:rPr lang="en-US" sz="7195" b="1" dirty="0">
                <a:ln w="24500" cmpd="dbl">
                  <a:solidFill>
                    <a:srgbClr val="FF0000"/>
                  </a:solidFill>
                  <a:prstDash val="solid"/>
                  <a:miter lim="800000"/>
                </a:ln>
                <a:solidFill>
                  <a:srgbClr val="FF0000"/>
                </a:solidFill>
                <a:effectLst>
                  <a:outerShdw blurRad="38100" dist="38100" dir="7020000" algn="tl">
                    <a:srgbClr val="000000">
                      <a:alpha val="35000"/>
                    </a:srgbClr>
                  </a:outerShdw>
                </a:effectLst>
                <a:latin typeface="Times New Roman" pitchFamily="18" charset="0"/>
                <a:cs typeface="Times New Roman" pitchFamily="18" charset="0"/>
              </a:rPr>
              <a:t>BÀI GIẢNG ĐIỆN TỬ</a:t>
            </a:r>
          </a:p>
          <a:p>
            <a:pPr algn="ctr" eaLnBrk="1" hangingPunct="1">
              <a:spcBef>
                <a:spcPct val="50000"/>
              </a:spcBef>
              <a:defRPr/>
            </a:pPr>
            <a:r>
              <a:rPr lang="en-US" sz="7195" b="1">
                <a:ln w="24500" cmpd="dbl">
                  <a:solidFill>
                    <a:srgbClr val="FF0000"/>
                  </a:solidFill>
                  <a:prstDash val="solid"/>
                  <a:miter lim="800000"/>
                </a:ln>
                <a:solidFill>
                  <a:srgbClr val="FF0000"/>
                </a:solidFill>
                <a:effectLst>
                  <a:outerShdw blurRad="38100" dist="38100" dir="7020000" algn="tl">
                    <a:srgbClr val="000000">
                      <a:alpha val="35000"/>
                    </a:srgbClr>
                  </a:outerShdw>
                </a:effectLst>
                <a:latin typeface="Times New Roman" pitchFamily="18" charset="0"/>
                <a:cs typeface="Times New Roman" pitchFamily="18" charset="0"/>
              </a:rPr>
              <a:t>KHỐI </a:t>
            </a:r>
            <a:r>
              <a:rPr lang="en-US" sz="7195" b="1" dirty="0">
                <a:ln w="24500" cmpd="dbl">
                  <a:solidFill>
                    <a:srgbClr val="FF0000"/>
                  </a:solidFill>
                  <a:prstDash val="solid"/>
                  <a:miter lim="800000"/>
                </a:ln>
                <a:solidFill>
                  <a:srgbClr val="FF0000"/>
                </a:solidFill>
                <a:effectLst>
                  <a:outerShdw blurRad="38100" dist="38100" dir="7020000" algn="tl">
                    <a:srgbClr val="000000">
                      <a:alpha val="35000"/>
                    </a:srgbClr>
                  </a:outerShdw>
                </a:effectLst>
                <a:latin typeface="Times New Roman" pitchFamily="18" charset="0"/>
                <a:cs typeface="Times New Roman" pitchFamily="18" charset="0"/>
              </a:rPr>
              <a:t>3</a:t>
            </a:r>
          </a:p>
        </p:txBody>
      </p:sp>
      <p:pic>
        <p:nvPicPr>
          <p:cNvPr id="6" name="Hình ảnh 3">
            <a:extLst>
              <a:ext uri="{FF2B5EF4-FFF2-40B4-BE49-F238E27FC236}">
                <a16:creationId xmlns:a16="http://schemas.microsoft.com/office/drawing/2014/main" xmlns="" id="{1D06DA11-F90D-FF11-5748-7BDE94480BFA}"/>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177790" y="1089000"/>
            <a:ext cx="1744741" cy="17898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Hình chữ nhật 1">
            <a:extLst>
              <a:ext uri="{FF2B5EF4-FFF2-40B4-BE49-F238E27FC236}">
                <a16:creationId xmlns:a16="http://schemas.microsoft.com/office/drawing/2014/main" xmlns="" id="{2ED74E39-3004-EA47-095A-D77D1F42A02C}"/>
              </a:ext>
            </a:extLst>
          </p:cNvPr>
          <p:cNvSpPr/>
          <p:nvPr/>
        </p:nvSpPr>
        <p:spPr>
          <a:xfrm>
            <a:off x="3551624" y="6536273"/>
            <a:ext cx="8945406" cy="1475509"/>
          </a:xfrm>
          <a:prstGeom prst="rect">
            <a:avLst/>
          </a:prstGeom>
          <a:noFill/>
        </p:spPr>
        <p:txBody>
          <a:bodyPr wrap="none" lIns="121765" tIns="60885" rIns="121765" bIns="60885">
            <a:spAutoFit/>
          </a:bodyPr>
          <a:lstStyle/>
          <a:p>
            <a:pPr algn="ctr">
              <a:defRPr/>
            </a:pPr>
            <a:r>
              <a:rPr lang="en-US" sz="8789" b="1" dirty="0">
                <a:ln w="10160">
                  <a:solidFill>
                    <a:schemeClr val="accent6">
                      <a:lumMod val="50000"/>
                    </a:schemeClr>
                  </a:solidFill>
                  <a:prstDash val="solid"/>
                </a:ln>
                <a:solidFill>
                  <a:srgbClr val="FFC000"/>
                </a:solidFill>
                <a:effectLst>
                  <a:outerShdw blurRad="38100" dist="22860" dir="5400000" algn="tl" rotWithShape="0">
                    <a:srgbClr val="000000">
                      <a:alpha val="30000"/>
                    </a:srgbClr>
                  </a:outerShdw>
                </a:effectLst>
                <a:latin typeface="Arial" panose="020B0604020202020204" pitchFamily="34" charset="0"/>
                <a:cs typeface="Arial" panose="020B0604020202020204" pitchFamily="34" charset="0"/>
              </a:rPr>
              <a:t>MÔN: ĐẠO ĐỨC</a:t>
            </a:r>
            <a:endParaRPr lang="vi-VN" sz="8789" b="1" dirty="0">
              <a:ln w="10160">
                <a:solidFill>
                  <a:schemeClr val="accent6">
                    <a:lumMod val="50000"/>
                  </a:schemeClr>
                </a:solidFill>
                <a:prstDash val="solid"/>
              </a:ln>
              <a:solidFill>
                <a:srgbClr val="FFC000"/>
              </a:solidFill>
              <a:effectLst>
                <a:outerShdw blurRad="38100" dist="22860" dir="5400000" algn="tl" rotWithShape="0">
                  <a:srgbClr val="000000">
                    <a:alpha val="30000"/>
                  </a:srgbClr>
                </a:outerShdw>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330634294"/>
      </p:ext>
    </p:extLst>
  </p:cSld>
  <p:clrMapOvr>
    <a:masterClrMapping/>
  </p:clrMapOvr>
  <p:transition spd="slow">
    <p:fad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8" name="Group 7"/>
          <p:cNvGrpSpPr/>
          <p:nvPr/>
        </p:nvGrpSpPr>
        <p:grpSpPr>
          <a:xfrm>
            <a:off x="3642519" y="469070"/>
            <a:ext cx="8610600" cy="943487"/>
            <a:chOff x="3718719" y="469070"/>
            <a:chExt cx="8610600" cy="943487"/>
          </a:xfrm>
        </p:grpSpPr>
        <p:grpSp>
          <p:nvGrpSpPr>
            <p:cNvPr id="2" name="Group 1"/>
            <p:cNvGrpSpPr/>
            <p:nvPr/>
          </p:nvGrpSpPr>
          <p:grpSpPr>
            <a:xfrm>
              <a:off x="7453547" y="469070"/>
              <a:ext cx="1284326" cy="461665"/>
              <a:chOff x="6718466" y="641502"/>
              <a:chExt cx="1262656" cy="461665"/>
            </a:xfrm>
          </p:grpSpPr>
          <p:sp>
            <p:nvSpPr>
              <p:cNvPr id="6" name="TextBox 5"/>
              <p:cNvSpPr txBox="1"/>
              <p:nvPr/>
            </p:nvSpPr>
            <p:spPr>
              <a:xfrm>
                <a:off x="6718466" y="641502"/>
                <a:ext cx="1262656" cy="461665"/>
              </a:xfrm>
              <a:prstGeom prst="rect">
                <a:avLst/>
              </a:prstGeom>
              <a:noFill/>
            </p:spPr>
            <p:txBody>
              <a:bodyPr wrap="none" rtlCol="0">
                <a:spAutoFit/>
              </a:bodyPr>
              <a:lstStyle/>
              <a:p>
                <a:r>
                  <a:rPr lang="en-US" sz="2400" b="1">
                    <a:solidFill>
                      <a:srgbClr val="FF0066"/>
                    </a:solidFill>
                    <a:latin typeface="Times New Roman" pitchFamily="18" charset="0"/>
                    <a:cs typeface="Times New Roman" pitchFamily="18" charset="0"/>
                  </a:rPr>
                  <a:t>Đạo đức</a:t>
                </a:r>
              </a:p>
            </p:txBody>
          </p:sp>
          <p:cxnSp>
            <p:nvCxnSpPr>
              <p:cNvPr id="4" name="Straight Connector 3"/>
              <p:cNvCxnSpPr/>
              <p:nvPr/>
            </p:nvCxnSpPr>
            <p:spPr>
              <a:xfrm>
                <a:off x="6830837" y="1051559"/>
                <a:ext cx="1010330" cy="0"/>
              </a:xfrm>
              <a:prstGeom prst="line">
                <a:avLst/>
              </a:prstGeom>
              <a:ln>
                <a:solidFill>
                  <a:srgbClr val="FF0066"/>
                </a:solidFill>
              </a:ln>
            </p:spPr>
            <p:style>
              <a:lnRef idx="2">
                <a:schemeClr val="dk1"/>
              </a:lnRef>
              <a:fillRef idx="0">
                <a:schemeClr val="dk1"/>
              </a:fillRef>
              <a:effectRef idx="1">
                <a:schemeClr val="dk1"/>
              </a:effectRef>
              <a:fontRef idx="minor">
                <a:schemeClr val="tx1"/>
              </a:fontRef>
            </p:style>
          </p:cxnSp>
        </p:grpSp>
        <p:sp>
          <p:nvSpPr>
            <p:cNvPr id="45" name="Text Box 14"/>
            <p:cNvSpPr txBox="1">
              <a:spLocks noChangeArrowheads="1"/>
            </p:cNvSpPr>
            <p:nvPr/>
          </p:nvSpPr>
          <p:spPr bwMode="auto">
            <a:xfrm>
              <a:off x="3718719" y="898134"/>
              <a:ext cx="8610600" cy="51442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43689" tIns="71844" rIns="143689" bIns="71844">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ts val="0"/>
                </a:spcBef>
                <a:defRPr/>
              </a:pPr>
              <a:r>
                <a:rPr lang="en-US" sz="2400" b="1">
                  <a:solidFill>
                    <a:srgbClr val="0000CC"/>
                  </a:solidFill>
                  <a:latin typeface="Times New Roman" pitchFamily="18" charset="0"/>
                </a:rPr>
                <a:t>Bài 7: EM KHÁM PHÁ BẢN THÂN (T1)</a:t>
              </a:r>
            </a:p>
          </p:txBody>
        </p:sp>
      </p:grpSp>
      <p:sp>
        <p:nvSpPr>
          <p:cNvPr id="46" name="Text Box 14"/>
          <p:cNvSpPr txBox="1">
            <a:spLocks noChangeArrowheads="1"/>
          </p:cNvSpPr>
          <p:nvPr/>
        </p:nvSpPr>
        <p:spPr bwMode="auto">
          <a:xfrm>
            <a:off x="783975" y="1413229"/>
            <a:ext cx="14009101" cy="63753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43689" tIns="71844" rIns="143689" bIns="71844">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just" eaLnBrk="1" hangingPunct="1">
              <a:spcBef>
                <a:spcPts val="0"/>
              </a:spcBef>
              <a:defRPr/>
            </a:pPr>
            <a:r>
              <a:rPr lang="en-US" sz="3200" b="1" u="sng" dirty="0">
                <a:solidFill>
                  <a:srgbClr val="FF0000"/>
                </a:solidFill>
                <a:latin typeface="Times New Roman" pitchFamily="18" charset="0"/>
              </a:rPr>
              <a:t>3. </a:t>
            </a:r>
            <a:r>
              <a:rPr lang="en-US" sz="3200" b="1" u="sng" dirty="0" err="1">
                <a:solidFill>
                  <a:srgbClr val="FF0000"/>
                </a:solidFill>
                <a:latin typeface="Times New Roman" pitchFamily="18" charset="0"/>
              </a:rPr>
              <a:t>Đọc</a:t>
            </a:r>
            <a:r>
              <a:rPr lang="en-US" sz="3200" b="1" u="sng" dirty="0">
                <a:solidFill>
                  <a:srgbClr val="FF0000"/>
                </a:solidFill>
                <a:latin typeface="Times New Roman" pitchFamily="18" charset="0"/>
              </a:rPr>
              <a:t> </a:t>
            </a:r>
            <a:r>
              <a:rPr lang="en-US" sz="3200" b="1" u="sng" dirty="0" err="1">
                <a:solidFill>
                  <a:srgbClr val="FF0000"/>
                </a:solidFill>
                <a:latin typeface="Times New Roman" pitchFamily="18" charset="0"/>
              </a:rPr>
              <a:t>câu</a:t>
            </a:r>
            <a:r>
              <a:rPr lang="en-US" sz="3200" b="1" u="sng" dirty="0">
                <a:solidFill>
                  <a:srgbClr val="FF0000"/>
                </a:solidFill>
                <a:latin typeface="Times New Roman" pitchFamily="18" charset="0"/>
              </a:rPr>
              <a:t> </a:t>
            </a:r>
            <a:r>
              <a:rPr lang="en-US" sz="3200" b="1" u="sng" dirty="0" err="1">
                <a:solidFill>
                  <a:srgbClr val="FF0000"/>
                </a:solidFill>
                <a:latin typeface="Times New Roman" pitchFamily="18" charset="0"/>
              </a:rPr>
              <a:t>chuyện</a:t>
            </a:r>
            <a:r>
              <a:rPr lang="en-US" sz="3200" b="1" u="sng" dirty="0">
                <a:solidFill>
                  <a:srgbClr val="FF0000"/>
                </a:solidFill>
                <a:latin typeface="Times New Roman" pitchFamily="18" charset="0"/>
              </a:rPr>
              <a:t> </a:t>
            </a:r>
            <a:r>
              <a:rPr lang="en-US" sz="3200" b="1" u="sng" dirty="0" err="1">
                <a:solidFill>
                  <a:srgbClr val="FF0000"/>
                </a:solidFill>
                <a:latin typeface="Times New Roman" pitchFamily="18" charset="0"/>
              </a:rPr>
              <a:t>và</a:t>
            </a:r>
            <a:r>
              <a:rPr lang="en-US" sz="3200" b="1" u="sng" dirty="0">
                <a:solidFill>
                  <a:srgbClr val="FF0000"/>
                </a:solidFill>
                <a:latin typeface="Times New Roman" pitchFamily="18" charset="0"/>
              </a:rPr>
              <a:t> </a:t>
            </a:r>
            <a:r>
              <a:rPr lang="en-US" sz="3200" b="1" u="sng" dirty="0" err="1">
                <a:solidFill>
                  <a:srgbClr val="FF0000"/>
                </a:solidFill>
                <a:latin typeface="Times New Roman" pitchFamily="18" charset="0"/>
              </a:rPr>
              <a:t>trả</a:t>
            </a:r>
            <a:r>
              <a:rPr lang="en-US" sz="3200" b="1" u="sng" dirty="0">
                <a:solidFill>
                  <a:srgbClr val="FF0000"/>
                </a:solidFill>
                <a:latin typeface="Times New Roman" pitchFamily="18" charset="0"/>
              </a:rPr>
              <a:t> </a:t>
            </a:r>
            <a:r>
              <a:rPr lang="en-US" sz="3200" b="1" u="sng" dirty="0" err="1">
                <a:solidFill>
                  <a:srgbClr val="FF0000"/>
                </a:solidFill>
                <a:latin typeface="Times New Roman" pitchFamily="18" charset="0"/>
              </a:rPr>
              <a:t>lời</a:t>
            </a:r>
            <a:r>
              <a:rPr lang="en-US" sz="3200" b="1" u="sng" dirty="0">
                <a:solidFill>
                  <a:srgbClr val="FF0000"/>
                </a:solidFill>
                <a:latin typeface="Times New Roman" pitchFamily="18" charset="0"/>
              </a:rPr>
              <a:t> </a:t>
            </a:r>
            <a:r>
              <a:rPr lang="en-US" sz="3200" b="1" u="sng" dirty="0" err="1">
                <a:solidFill>
                  <a:srgbClr val="FF0000"/>
                </a:solidFill>
                <a:latin typeface="Times New Roman" pitchFamily="18" charset="0"/>
              </a:rPr>
              <a:t>câu</a:t>
            </a:r>
            <a:r>
              <a:rPr lang="en-US" sz="3200" b="1" u="sng" dirty="0">
                <a:solidFill>
                  <a:srgbClr val="FF0000"/>
                </a:solidFill>
                <a:latin typeface="Times New Roman" pitchFamily="18" charset="0"/>
              </a:rPr>
              <a:t> </a:t>
            </a:r>
            <a:r>
              <a:rPr lang="en-US" sz="3200" b="1" u="sng" dirty="0" err="1">
                <a:solidFill>
                  <a:srgbClr val="FF0000"/>
                </a:solidFill>
                <a:latin typeface="Times New Roman" pitchFamily="18" charset="0"/>
              </a:rPr>
              <a:t>hỏi</a:t>
            </a:r>
            <a:r>
              <a:rPr lang="en-US" sz="3200" b="1" u="sng" dirty="0">
                <a:solidFill>
                  <a:srgbClr val="FF0000"/>
                </a:solidFill>
                <a:latin typeface="Times New Roman" pitchFamily="18" charset="0"/>
              </a:rPr>
              <a:t>.</a:t>
            </a:r>
          </a:p>
        </p:txBody>
      </p:sp>
      <p:pic>
        <p:nvPicPr>
          <p:cNvPr id="9" name="Picture 8">
            <a:extLst>
              <a:ext uri="{FF2B5EF4-FFF2-40B4-BE49-F238E27FC236}">
                <a16:creationId xmlns:a16="http://schemas.microsoft.com/office/drawing/2014/main" xmlns="" id="{821C12E2-5607-4D2A-B1CB-E711ED2B278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52163" y="2229852"/>
            <a:ext cx="7686156" cy="6465131"/>
          </a:xfrm>
          <a:prstGeom prst="rect">
            <a:avLst/>
          </a:prstGeom>
        </p:spPr>
      </p:pic>
      <p:sp>
        <p:nvSpPr>
          <p:cNvPr id="10" name="Rectangle 9">
            <a:extLst>
              <a:ext uri="{FF2B5EF4-FFF2-40B4-BE49-F238E27FC236}">
                <a16:creationId xmlns:a16="http://schemas.microsoft.com/office/drawing/2014/main" xmlns="" id="{88135147-1D2A-42DB-9AE9-CC380F0AAD92}"/>
              </a:ext>
            </a:extLst>
          </p:cNvPr>
          <p:cNvSpPr/>
          <p:nvPr/>
        </p:nvSpPr>
        <p:spPr>
          <a:xfrm>
            <a:off x="8643792" y="1975807"/>
            <a:ext cx="7262916" cy="1222642"/>
          </a:xfrm>
          <a:prstGeom prst="rect">
            <a:avLst/>
          </a:prstGeom>
        </p:spPr>
        <p:txBody>
          <a:bodyPr wrap="square">
            <a:spAutoFit/>
          </a:bodyPr>
          <a:lstStyle/>
          <a:p>
            <a:pPr algn="just">
              <a:lnSpc>
                <a:spcPct val="120000"/>
              </a:lnSpc>
              <a:spcAft>
                <a:spcPts val="0"/>
              </a:spcAft>
            </a:pPr>
            <a:r>
              <a:rPr lang="nl-NL" sz="3200">
                <a:latin typeface="Times New Roman" panose="02020603050405020304" pitchFamily="18" charset="0"/>
                <a:ea typeface="Times New Roman" panose="02020603050405020304" pitchFamily="18" charset="0"/>
              </a:rPr>
              <a:t>       </a:t>
            </a:r>
            <a:r>
              <a:rPr lang="nl-NL" sz="3200" b="1">
                <a:solidFill>
                  <a:srgbClr val="FF0000"/>
                </a:solidFill>
                <a:latin typeface="Times New Roman" panose="02020603050405020304" pitchFamily="18" charset="0"/>
                <a:ea typeface="Times New Roman" panose="02020603050405020304" pitchFamily="18" charset="0"/>
              </a:rPr>
              <a:t>Vì sao Rùa vẫn là người chiến thắng trong lần thi đấu lại?</a:t>
            </a:r>
            <a:endParaRPr lang="vi-VN" sz="3200" b="1">
              <a:solidFill>
                <a:srgbClr val="FF0000"/>
              </a:solidFill>
              <a:latin typeface="Times New Roman" panose="02020603050405020304" pitchFamily="18" charset="0"/>
              <a:ea typeface="Times New Roman" panose="02020603050405020304" pitchFamily="18" charset="0"/>
            </a:endParaRPr>
          </a:p>
        </p:txBody>
      </p:sp>
      <p:sp>
        <p:nvSpPr>
          <p:cNvPr id="11" name="Rectangle 10">
            <a:extLst>
              <a:ext uri="{FF2B5EF4-FFF2-40B4-BE49-F238E27FC236}">
                <a16:creationId xmlns:a16="http://schemas.microsoft.com/office/drawing/2014/main" xmlns="" id="{6683FAD9-5FBE-40CE-8644-93818BDAA1F5}"/>
              </a:ext>
            </a:extLst>
          </p:cNvPr>
          <p:cNvSpPr/>
          <p:nvPr/>
        </p:nvSpPr>
        <p:spPr>
          <a:xfrm>
            <a:off x="8662884" y="3198449"/>
            <a:ext cx="7262916" cy="2995435"/>
          </a:xfrm>
          <a:prstGeom prst="rect">
            <a:avLst/>
          </a:prstGeom>
        </p:spPr>
        <p:txBody>
          <a:bodyPr wrap="square">
            <a:spAutoFit/>
          </a:bodyPr>
          <a:lstStyle/>
          <a:p>
            <a:pPr algn="just">
              <a:lnSpc>
                <a:spcPct val="120000"/>
              </a:lnSpc>
              <a:spcAft>
                <a:spcPts val="0"/>
              </a:spcAft>
            </a:pPr>
            <a:r>
              <a:rPr lang="en-US" sz="3200" b="1">
                <a:solidFill>
                  <a:srgbClr val="0000FF"/>
                </a:solidFill>
                <a:latin typeface="Times New Roman" panose="02020603050405020304" pitchFamily="18" charset="0"/>
                <a:ea typeface="Times New Roman" panose="02020603050405020304" pitchFamily="18" charset="0"/>
              </a:rPr>
              <a:t>       Rùa vẫn là người chiến thắng trong lần thi đấu lại là nhờ tận dụng được thế mạnh của mình là bơi được dưới nước để chọn đường đua cho phù hợp với thế mạnh của bản thân.</a:t>
            </a:r>
            <a:endParaRPr lang="vi-VN" sz="3200" b="1">
              <a:solidFill>
                <a:srgbClr val="0000FF"/>
              </a:solidFill>
              <a:latin typeface="Times New Roman" panose="02020603050405020304" pitchFamily="18" charset="0"/>
              <a:ea typeface="Times New Roman" panose="02020603050405020304" pitchFamily="18" charset="0"/>
            </a:endParaRPr>
          </a:p>
        </p:txBody>
      </p:sp>
      <p:sp>
        <p:nvSpPr>
          <p:cNvPr id="13" name="Rectangle 12">
            <a:extLst>
              <a:ext uri="{FF2B5EF4-FFF2-40B4-BE49-F238E27FC236}">
                <a16:creationId xmlns:a16="http://schemas.microsoft.com/office/drawing/2014/main" xmlns="" id="{EF8D052C-37FB-492F-81A3-96174FFB5CD4}"/>
              </a:ext>
            </a:extLst>
          </p:cNvPr>
          <p:cNvSpPr/>
          <p:nvPr/>
        </p:nvSpPr>
        <p:spPr>
          <a:xfrm>
            <a:off x="8661675" y="6054569"/>
            <a:ext cx="7406481" cy="1222642"/>
          </a:xfrm>
          <a:prstGeom prst="rect">
            <a:avLst/>
          </a:prstGeom>
        </p:spPr>
        <p:txBody>
          <a:bodyPr wrap="square">
            <a:spAutoFit/>
          </a:bodyPr>
          <a:lstStyle/>
          <a:p>
            <a:pPr algn="just">
              <a:lnSpc>
                <a:spcPct val="120000"/>
              </a:lnSpc>
              <a:spcAft>
                <a:spcPts val="0"/>
              </a:spcAft>
            </a:pPr>
            <a:r>
              <a:rPr lang="nl-NL" sz="3200" b="1">
                <a:solidFill>
                  <a:srgbClr val="FF0000"/>
                </a:solidFill>
                <a:latin typeface="Times New Roman" panose="02020603050405020304" pitchFamily="18" charset="0"/>
                <a:ea typeface="Times New Roman" panose="02020603050405020304" pitchFamily="18" charset="0"/>
              </a:rPr>
              <a:t>       Vì sao chúng ta cần phải biết điểm mạnh và điểm yếu của bản thân?</a:t>
            </a:r>
            <a:endParaRPr lang="vi-VN" sz="3200" b="1">
              <a:solidFill>
                <a:srgbClr val="FF0000"/>
              </a:solidFill>
              <a:latin typeface="Times New Roman" panose="02020603050405020304" pitchFamily="18" charset="0"/>
              <a:ea typeface="Times New Roman" panose="02020603050405020304" pitchFamily="18" charset="0"/>
            </a:endParaRPr>
          </a:p>
        </p:txBody>
      </p:sp>
      <p:sp>
        <p:nvSpPr>
          <p:cNvPr id="14" name="Rectangle 13">
            <a:extLst>
              <a:ext uri="{FF2B5EF4-FFF2-40B4-BE49-F238E27FC236}">
                <a16:creationId xmlns:a16="http://schemas.microsoft.com/office/drawing/2014/main" xmlns="" id="{99C3A2FE-ED0D-4D40-B6A6-FDECEBFA3ABB}"/>
              </a:ext>
            </a:extLst>
          </p:cNvPr>
          <p:cNvSpPr/>
          <p:nvPr/>
        </p:nvSpPr>
        <p:spPr>
          <a:xfrm>
            <a:off x="8662884" y="7277211"/>
            <a:ext cx="7262916" cy="1813573"/>
          </a:xfrm>
          <a:prstGeom prst="rect">
            <a:avLst/>
          </a:prstGeom>
        </p:spPr>
        <p:txBody>
          <a:bodyPr wrap="square">
            <a:spAutoFit/>
          </a:bodyPr>
          <a:lstStyle/>
          <a:p>
            <a:pPr algn="just">
              <a:lnSpc>
                <a:spcPct val="120000"/>
              </a:lnSpc>
              <a:spcAft>
                <a:spcPts val="0"/>
              </a:spcAft>
            </a:pPr>
            <a:r>
              <a:rPr lang="en-US" sz="3200" b="1">
                <a:solidFill>
                  <a:srgbClr val="0000FF"/>
                </a:solidFill>
                <a:latin typeface="Times New Roman" panose="02020603050405020304" pitchFamily="18" charset="0"/>
                <a:ea typeface="Times New Roman" panose="02020603050405020304" pitchFamily="18" charset="0"/>
              </a:rPr>
              <a:t>       Biết được điểm mạnh để phát huy và lựa chọn hoạt động phù hợp. Biết điểm yếu để khắc phục dần.</a:t>
            </a:r>
            <a:endParaRPr lang="vi-VN" sz="3200" b="1">
              <a:solidFill>
                <a:srgbClr val="0000FF"/>
              </a:solidFill>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47140014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6"/>
                                        </p:tgtEl>
                                        <p:attrNameLst>
                                          <p:attrName>style.visibility</p:attrName>
                                        </p:attrNameLst>
                                      </p:cBhvr>
                                      <p:to>
                                        <p:strVal val="visible"/>
                                      </p:to>
                                    </p:set>
                                    <p:animEffect transition="in" filter="fade">
                                      <p:cBhvr>
                                        <p:cTn id="7" dur="500"/>
                                        <p:tgtEl>
                                          <p:spTgt spid="46"/>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nodeType="click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circle(in)">
                                      <p:cBhvr>
                                        <p:cTn id="12" dur="2000"/>
                                        <p:tgtEl>
                                          <p:spTgt spid="9"/>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0"/>
                                        </p:tgtEl>
                                        <p:attrNameLst>
                                          <p:attrName>style.visibility</p:attrName>
                                        </p:attrNameLst>
                                      </p:cBhvr>
                                      <p:to>
                                        <p:strVal val="visible"/>
                                      </p:to>
                                    </p:set>
                                    <p:animEffect transition="in" filter="fade">
                                      <p:cBhvr>
                                        <p:cTn id="17" dur="500"/>
                                        <p:tgtEl>
                                          <p:spTgt spid="10"/>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11">
                                            <p:txEl>
                                              <p:pRg st="0" end="0"/>
                                            </p:txEl>
                                          </p:spTgt>
                                        </p:tgtEl>
                                        <p:attrNameLst>
                                          <p:attrName>style.visibility</p:attrName>
                                        </p:attrNameLst>
                                      </p:cBhvr>
                                      <p:to>
                                        <p:strVal val="visible"/>
                                      </p:to>
                                    </p:set>
                                    <p:animEffect transition="in" filter="fade">
                                      <p:cBhvr>
                                        <p:cTn id="22" dur="500"/>
                                        <p:tgtEl>
                                          <p:spTgt spid="11">
                                            <p:txEl>
                                              <p:pRg st="0" end="0"/>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13">
                                            <p:txEl>
                                              <p:pRg st="0" end="0"/>
                                            </p:txEl>
                                          </p:spTgt>
                                        </p:tgtEl>
                                        <p:attrNameLst>
                                          <p:attrName>style.visibility</p:attrName>
                                        </p:attrNameLst>
                                      </p:cBhvr>
                                      <p:to>
                                        <p:strVal val="visible"/>
                                      </p:to>
                                    </p:set>
                                    <p:animEffect transition="in" filter="fade">
                                      <p:cBhvr>
                                        <p:cTn id="27" dur="500"/>
                                        <p:tgtEl>
                                          <p:spTgt spid="13">
                                            <p:txEl>
                                              <p:pRg st="0" end="0"/>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14"/>
                                        </p:tgtEl>
                                        <p:attrNameLst>
                                          <p:attrName>style.visibility</p:attrName>
                                        </p:attrNameLst>
                                      </p:cBhvr>
                                      <p:to>
                                        <p:strVal val="visible"/>
                                      </p:to>
                                    </p:set>
                                    <p:animEffect transition="in" filter="fade">
                                      <p:cBhvr>
                                        <p:cTn id="32"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6" grpId="0"/>
      <p:bldP spid="10" grpId="0"/>
      <p:bldP spid="14"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Box 14"/>
          <p:cNvSpPr txBox="1">
            <a:spLocks noChangeArrowheads="1"/>
          </p:cNvSpPr>
          <p:nvPr/>
        </p:nvSpPr>
        <p:spPr bwMode="auto">
          <a:xfrm>
            <a:off x="3244704" y="940456"/>
            <a:ext cx="9694215" cy="63753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43689" tIns="71844" rIns="143689" bIns="71844">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ts val="0"/>
              </a:spcBef>
              <a:defRPr/>
            </a:pPr>
            <a:r>
              <a:rPr lang="en-US" sz="3200" b="1">
                <a:solidFill>
                  <a:srgbClr val="0000CC"/>
                </a:solidFill>
                <a:effectLst>
                  <a:outerShdw blurRad="38100" dist="38100" dir="2700000" algn="tl">
                    <a:srgbClr val="000000">
                      <a:alpha val="43137"/>
                    </a:srgbClr>
                  </a:outerShdw>
                </a:effectLst>
                <a:latin typeface="Times New Roman" pitchFamily="18" charset="0"/>
              </a:rPr>
              <a:t>TRÒ CHƠI: ĐOÁN NG</a:t>
            </a:r>
            <a:r>
              <a:rPr lang="vi-VN" sz="3200" b="1">
                <a:solidFill>
                  <a:srgbClr val="0000CC"/>
                </a:solidFill>
                <a:effectLst>
                  <a:outerShdw blurRad="38100" dist="38100" dir="2700000" algn="tl">
                    <a:srgbClr val="000000">
                      <a:alpha val="43137"/>
                    </a:srgbClr>
                  </a:outerShdw>
                </a:effectLst>
                <a:latin typeface="Times New Roman" pitchFamily="18" charset="0"/>
              </a:rPr>
              <a:t>ƯỜI BẠN BÍ MẬT</a:t>
            </a:r>
            <a:endParaRPr lang="en-US" sz="3200" b="1">
              <a:solidFill>
                <a:srgbClr val="0000CC"/>
              </a:solidFill>
              <a:effectLst>
                <a:outerShdw blurRad="38100" dist="38100" dir="2700000" algn="tl">
                  <a:srgbClr val="000000">
                    <a:alpha val="43137"/>
                  </a:srgbClr>
                </a:outerShdw>
              </a:effectLst>
              <a:latin typeface="Times New Roman" pitchFamily="18" charset="0"/>
            </a:endParaRPr>
          </a:p>
        </p:txBody>
      </p:sp>
      <p:grpSp>
        <p:nvGrpSpPr>
          <p:cNvPr id="18" name="Group 17"/>
          <p:cNvGrpSpPr/>
          <p:nvPr/>
        </p:nvGrpSpPr>
        <p:grpSpPr>
          <a:xfrm>
            <a:off x="7453547" y="469070"/>
            <a:ext cx="1284326" cy="461665"/>
            <a:chOff x="6718466" y="641502"/>
            <a:chExt cx="1262656" cy="461665"/>
          </a:xfrm>
        </p:grpSpPr>
        <p:sp>
          <p:nvSpPr>
            <p:cNvPr id="23" name="TextBox 22"/>
            <p:cNvSpPr txBox="1"/>
            <p:nvPr/>
          </p:nvSpPr>
          <p:spPr>
            <a:xfrm>
              <a:off x="6718466" y="641502"/>
              <a:ext cx="1262656" cy="461665"/>
            </a:xfrm>
            <a:prstGeom prst="rect">
              <a:avLst/>
            </a:prstGeom>
            <a:noFill/>
          </p:spPr>
          <p:txBody>
            <a:bodyPr wrap="none" rtlCol="0">
              <a:spAutoFit/>
            </a:bodyPr>
            <a:lstStyle/>
            <a:p>
              <a:r>
                <a:rPr lang="en-US" sz="2400" b="1">
                  <a:solidFill>
                    <a:srgbClr val="FF0066"/>
                  </a:solidFill>
                  <a:latin typeface="Times New Roman" pitchFamily="18" charset="0"/>
                  <a:cs typeface="Times New Roman" pitchFamily="18" charset="0"/>
                </a:rPr>
                <a:t>Đạo đức</a:t>
              </a:r>
            </a:p>
          </p:txBody>
        </p:sp>
        <p:cxnSp>
          <p:nvCxnSpPr>
            <p:cNvPr id="21" name="Straight Connector 20"/>
            <p:cNvCxnSpPr/>
            <p:nvPr/>
          </p:nvCxnSpPr>
          <p:spPr>
            <a:xfrm>
              <a:off x="6830837" y="1051559"/>
              <a:ext cx="1010330" cy="0"/>
            </a:xfrm>
            <a:prstGeom prst="line">
              <a:avLst/>
            </a:prstGeom>
            <a:ln>
              <a:solidFill>
                <a:srgbClr val="FF0066"/>
              </a:solidFill>
            </a:ln>
          </p:spPr>
          <p:style>
            <a:lnRef idx="2">
              <a:schemeClr val="dk1"/>
            </a:lnRef>
            <a:fillRef idx="0">
              <a:schemeClr val="dk1"/>
            </a:fillRef>
            <a:effectRef idx="1">
              <a:schemeClr val="dk1"/>
            </a:effectRef>
            <a:fontRef idx="minor">
              <a:schemeClr val="tx1"/>
            </a:fontRef>
          </p:style>
        </p:cxnSp>
      </p:grpSp>
      <p:pic>
        <p:nvPicPr>
          <p:cNvPr id="3" name="Picture 2">
            <a:extLst>
              <a:ext uri="{FF2B5EF4-FFF2-40B4-BE49-F238E27FC236}">
                <a16:creationId xmlns:a16="http://schemas.microsoft.com/office/drawing/2014/main" xmlns="" id="{D0522544-23D3-4AFD-837A-454A7222AB4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27919" y="1624364"/>
            <a:ext cx="14249400" cy="7312382"/>
          </a:xfrm>
          <a:prstGeom prst="rect">
            <a:avLst/>
          </a:prstGeom>
        </p:spPr>
      </p:pic>
    </p:spTree>
    <p:extLst>
      <p:ext uri="{BB962C8B-B14F-4D97-AF65-F5344CB8AC3E}">
        <p14:creationId xmlns:p14="http://schemas.microsoft.com/office/powerpoint/2010/main" val="3120436675"/>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circle(in)">
                                      <p:cBhvr>
                                        <p:cTn id="12" dur="2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Box 14"/>
          <p:cNvSpPr txBox="1">
            <a:spLocks noChangeArrowheads="1"/>
          </p:cNvSpPr>
          <p:nvPr/>
        </p:nvSpPr>
        <p:spPr bwMode="auto">
          <a:xfrm>
            <a:off x="8826400" y="2286000"/>
            <a:ext cx="6934200" cy="309974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43689" tIns="71844" rIns="143689" bIns="71844">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just" eaLnBrk="1" hangingPunct="1">
              <a:spcBef>
                <a:spcPts val="0"/>
              </a:spcBef>
              <a:defRPr/>
            </a:pPr>
            <a:r>
              <a:rPr lang="vi-VN" sz="3200" b="1">
                <a:solidFill>
                  <a:srgbClr val="0000CC"/>
                </a:solidFill>
                <a:effectLst>
                  <a:outerShdw blurRad="38100" dist="38100" dir="2700000" algn="tl">
                    <a:srgbClr val="000000">
                      <a:alpha val="43137"/>
                    </a:srgbClr>
                  </a:outerShdw>
                </a:effectLst>
                <a:latin typeface="Times New Roman" pitchFamily="18" charset="0"/>
              </a:rPr>
              <a:t>- Cách chơi: GV miêu tả về những người bạn bí mật. Mỗi người bạn bí mật được miêu tả về điểm mạnh, điểm yếu. HS đoán người bạn đó là ai. HS đoán đúng sẽ nhận được ngôi sao điểm thưởng từ GV.</a:t>
            </a:r>
            <a:endParaRPr lang="en-US" sz="3200" b="1">
              <a:solidFill>
                <a:srgbClr val="0000CC"/>
              </a:solidFill>
              <a:effectLst>
                <a:outerShdw blurRad="38100" dist="38100" dir="2700000" algn="tl">
                  <a:srgbClr val="000000">
                    <a:alpha val="43137"/>
                  </a:srgbClr>
                </a:outerShdw>
              </a:effectLst>
              <a:latin typeface="Times New Roman" pitchFamily="18" charset="0"/>
            </a:endParaRPr>
          </a:p>
        </p:txBody>
      </p:sp>
      <p:grpSp>
        <p:nvGrpSpPr>
          <p:cNvPr id="18" name="Group 17"/>
          <p:cNvGrpSpPr/>
          <p:nvPr/>
        </p:nvGrpSpPr>
        <p:grpSpPr>
          <a:xfrm>
            <a:off x="7453547" y="469070"/>
            <a:ext cx="1284326" cy="461665"/>
            <a:chOff x="6718466" y="641502"/>
            <a:chExt cx="1262656" cy="461665"/>
          </a:xfrm>
        </p:grpSpPr>
        <p:sp>
          <p:nvSpPr>
            <p:cNvPr id="23" name="TextBox 22"/>
            <p:cNvSpPr txBox="1"/>
            <p:nvPr/>
          </p:nvSpPr>
          <p:spPr>
            <a:xfrm>
              <a:off x="6718466" y="641502"/>
              <a:ext cx="1262656" cy="461665"/>
            </a:xfrm>
            <a:prstGeom prst="rect">
              <a:avLst/>
            </a:prstGeom>
            <a:noFill/>
          </p:spPr>
          <p:txBody>
            <a:bodyPr wrap="none" rtlCol="0">
              <a:spAutoFit/>
            </a:bodyPr>
            <a:lstStyle/>
            <a:p>
              <a:r>
                <a:rPr lang="en-US" sz="2400" b="1">
                  <a:solidFill>
                    <a:srgbClr val="FF0066"/>
                  </a:solidFill>
                  <a:latin typeface="Times New Roman" pitchFamily="18" charset="0"/>
                  <a:cs typeface="Times New Roman" pitchFamily="18" charset="0"/>
                </a:rPr>
                <a:t>Đạo đức</a:t>
              </a:r>
            </a:p>
          </p:txBody>
        </p:sp>
        <p:cxnSp>
          <p:nvCxnSpPr>
            <p:cNvPr id="21" name="Straight Connector 20"/>
            <p:cNvCxnSpPr/>
            <p:nvPr/>
          </p:nvCxnSpPr>
          <p:spPr>
            <a:xfrm>
              <a:off x="6830837" y="1051559"/>
              <a:ext cx="1010330" cy="0"/>
            </a:xfrm>
            <a:prstGeom prst="line">
              <a:avLst/>
            </a:prstGeom>
            <a:ln>
              <a:solidFill>
                <a:srgbClr val="FF0066"/>
              </a:solidFill>
            </a:ln>
          </p:spPr>
          <p:style>
            <a:lnRef idx="2">
              <a:schemeClr val="dk1"/>
            </a:lnRef>
            <a:fillRef idx="0">
              <a:schemeClr val="dk1"/>
            </a:fillRef>
            <a:effectRef idx="1">
              <a:schemeClr val="dk1"/>
            </a:effectRef>
            <a:fontRef idx="minor">
              <a:schemeClr val="tx1"/>
            </a:fontRef>
          </p:style>
        </p:cxnSp>
      </p:grpSp>
      <p:pic>
        <p:nvPicPr>
          <p:cNvPr id="3" name="Picture 2">
            <a:extLst>
              <a:ext uri="{FF2B5EF4-FFF2-40B4-BE49-F238E27FC236}">
                <a16:creationId xmlns:a16="http://schemas.microsoft.com/office/drawing/2014/main" xmlns="" id="{D0522544-23D3-4AFD-837A-454A7222AB4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18319" y="1453489"/>
            <a:ext cx="7914756" cy="7082446"/>
          </a:xfrm>
          <a:prstGeom prst="rect">
            <a:avLst/>
          </a:prstGeom>
        </p:spPr>
      </p:pic>
      <p:sp>
        <p:nvSpPr>
          <p:cNvPr id="2" name="Rectangle 1">
            <a:extLst>
              <a:ext uri="{FF2B5EF4-FFF2-40B4-BE49-F238E27FC236}">
                <a16:creationId xmlns:a16="http://schemas.microsoft.com/office/drawing/2014/main" xmlns="" id="{0BC3F6D8-900A-451E-9F6B-93E15E702CB7}"/>
              </a:ext>
            </a:extLst>
          </p:cNvPr>
          <p:cNvSpPr/>
          <p:nvPr/>
        </p:nvSpPr>
        <p:spPr>
          <a:xfrm>
            <a:off x="9052719" y="5385746"/>
            <a:ext cx="6705600" cy="2995435"/>
          </a:xfrm>
          <a:prstGeom prst="rect">
            <a:avLst/>
          </a:prstGeom>
        </p:spPr>
        <p:txBody>
          <a:bodyPr wrap="square">
            <a:spAutoFit/>
          </a:bodyPr>
          <a:lstStyle/>
          <a:p>
            <a:pPr algn="just">
              <a:lnSpc>
                <a:spcPct val="120000"/>
              </a:lnSpc>
              <a:spcAft>
                <a:spcPts val="0"/>
              </a:spcAft>
            </a:pPr>
            <a:r>
              <a:rPr lang="nl-NL" sz="3200" b="1">
                <a:solidFill>
                  <a:srgbClr val="0000FF"/>
                </a:solidFill>
                <a:latin typeface="Times New Roman" panose="02020603050405020304" pitchFamily="18" charset="0"/>
                <a:ea typeface="Times New Roman" panose="02020603050405020304" pitchFamily="18" charset="0"/>
              </a:rPr>
              <a:t>Gợi ý câu hỏi:</a:t>
            </a:r>
            <a:endParaRPr lang="vi-VN" sz="3200" b="1">
              <a:solidFill>
                <a:srgbClr val="0000FF"/>
              </a:solidFill>
              <a:latin typeface="Times New Roman" panose="02020603050405020304" pitchFamily="18" charset="0"/>
              <a:ea typeface="Times New Roman" panose="02020603050405020304" pitchFamily="18" charset="0"/>
            </a:endParaRPr>
          </a:p>
          <a:p>
            <a:pPr algn="just">
              <a:lnSpc>
                <a:spcPct val="120000"/>
              </a:lnSpc>
              <a:spcAft>
                <a:spcPts val="0"/>
              </a:spcAft>
            </a:pPr>
            <a:r>
              <a:rPr lang="nl-NL" sz="3200" b="1">
                <a:solidFill>
                  <a:srgbClr val="0000FF"/>
                </a:solidFill>
                <a:latin typeface="Times New Roman" panose="02020603050405020304" pitchFamily="18" charset="0"/>
                <a:ea typeface="Times New Roman" panose="02020603050405020304" pitchFamily="18" charset="0"/>
              </a:rPr>
              <a:t>+ Bạn nữ có giọng hát hay nhưng rụt rè.</a:t>
            </a:r>
            <a:endParaRPr lang="vi-VN" sz="3200" b="1">
              <a:solidFill>
                <a:srgbClr val="0000FF"/>
              </a:solidFill>
              <a:latin typeface="Times New Roman" panose="02020603050405020304" pitchFamily="18" charset="0"/>
              <a:ea typeface="Times New Roman" panose="02020603050405020304" pitchFamily="18" charset="0"/>
            </a:endParaRPr>
          </a:p>
          <a:p>
            <a:pPr algn="just">
              <a:lnSpc>
                <a:spcPct val="120000"/>
              </a:lnSpc>
              <a:spcAft>
                <a:spcPts val="0"/>
              </a:spcAft>
            </a:pPr>
            <a:r>
              <a:rPr lang="nl-NL" sz="3200" b="1">
                <a:solidFill>
                  <a:srgbClr val="0000FF"/>
                </a:solidFill>
                <a:latin typeface="Times New Roman" panose="02020603050405020304" pitchFamily="18" charset="0"/>
                <a:ea typeface="Times New Roman" panose="02020603050405020304" pitchFamily="18" charset="0"/>
              </a:rPr>
              <a:t>+ Bạn nam cá tính, học tốt và có mái tóc hơi xoăn.</a:t>
            </a:r>
            <a:endParaRPr lang="vi-VN" sz="3200" b="1">
              <a:solidFill>
                <a:srgbClr val="0000FF"/>
              </a:solidFill>
              <a:latin typeface="Times New Roman" panose="02020603050405020304" pitchFamily="18" charset="0"/>
              <a:ea typeface="Times New Roman" panose="02020603050405020304" pitchFamily="18" charset="0"/>
            </a:endParaRPr>
          </a:p>
        </p:txBody>
      </p:sp>
      <p:sp>
        <p:nvSpPr>
          <p:cNvPr id="10" name="Text Box 14">
            <a:extLst>
              <a:ext uri="{FF2B5EF4-FFF2-40B4-BE49-F238E27FC236}">
                <a16:creationId xmlns:a16="http://schemas.microsoft.com/office/drawing/2014/main" xmlns="" id="{ECB976D7-F5F8-4829-9AF4-5A2599CDF2F5}"/>
              </a:ext>
            </a:extLst>
          </p:cNvPr>
          <p:cNvSpPr txBox="1">
            <a:spLocks noChangeArrowheads="1"/>
          </p:cNvSpPr>
          <p:nvPr/>
        </p:nvSpPr>
        <p:spPr bwMode="auto">
          <a:xfrm>
            <a:off x="3244704" y="940456"/>
            <a:ext cx="9694215" cy="63753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43689" tIns="71844" rIns="143689" bIns="71844">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ts val="0"/>
              </a:spcBef>
              <a:defRPr/>
            </a:pPr>
            <a:r>
              <a:rPr lang="en-US" sz="3200" b="1">
                <a:solidFill>
                  <a:srgbClr val="0000CC"/>
                </a:solidFill>
                <a:effectLst>
                  <a:outerShdw blurRad="38100" dist="38100" dir="2700000" algn="tl">
                    <a:srgbClr val="000000">
                      <a:alpha val="43137"/>
                    </a:srgbClr>
                  </a:outerShdw>
                </a:effectLst>
                <a:latin typeface="Times New Roman" pitchFamily="18" charset="0"/>
              </a:rPr>
              <a:t>TRÒ CHƠI: ĐOÁN NG</a:t>
            </a:r>
            <a:r>
              <a:rPr lang="vi-VN" sz="3200" b="1">
                <a:solidFill>
                  <a:srgbClr val="0000CC"/>
                </a:solidFill>
                <a:effectLst>
                  <a:outerShdw blurRad="38100" dist="38100" dir="2700000" algn="tl">
                    <a:srgbClr val="000000">
                      <a:alpha val="43137"/>
                    </a:srgbClr>
                  </a:outerShdw>
                </a:effectLst>
                <a:latin typeface="Times New Roman" pitchFamily="18" charset="0"/>
              </a:rPr>
              <a:t>ƯỜI BẠN BÍ MẬT</a:t>
            </a:r>
            <a:endParaRPr lang="en-US" sz="3200" b="1">
              <a:solidFill>
                <a:srgbClr val="0000CC"/>
              </a:solidFill>
              <a:effectLst>
                <a:outerShdw blurRad="38100" dist="38100" dir="2700000" algn="tl">
                  <a:srgbClr val="000000">
                    <a:alpha val="43137"/>
                  </a:srgbClr>
                </a:outerShdw>
              </a:effectLst>
              <a:latin typeface="Times New Roman" pitchFamily="18" charset="0"/>
            </a:endParaRPr>
          </a:p>
        </p:txBody>
      </p:sp>
    </p:spTree>
    <p:extLst>
      <p:ext uri="{BB962C8B-B14F-4D97-AF65-F5344CB8AC3E}">
        <p14:creationId xmlns:p14="http://schemas.microsoft.com/office/powerpoint/2010/main" val="4026829288"/>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circle(in)">
                                      <p:cBhvr>
                                        <p:cTn id="7" dur="20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fade">
                                      <p:cBhvr>
                                        <p:cTn id="12" dur="500"/>
                                        <p:tgtEl>
                                          <p:spTgt spid="4"/>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
                                        </p:tgtEl>
                                        <p:attrNameLst>
                                          <p:attrName>style.visibility</p:attrName>
                                        </p:attrNameLst>
                                      </p:cBhvr>
                                      <p:to>
                                        <p:strVal val="visible"/>
                                      </p:to>
                                    </p:set>
                                    <p:animEffect transition="in" filter="fade">
                                      <p:cBhvr>
                                        <p:cTn id="1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2"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8" name="Group 7"/>
          <p:cNvGrpSpPr/>
          <p:nvPr/>
        </p:nvGrpSpPr>
        <p:grpSpPr>
          <a:xfrm>
            <a:off x="3642519" y="469070"/>
            <a:ext cx="8610600" cy="943487"/>
            <a:chOff x="3718719" y="469070"/>
            <a:chExt cx="8610600" cy="943487"/>
          </a:xfrm>
        </p:grpSpPr>
        <p:grpSp>
          <p:nvGrpSpPr>
            <p:cNvPr id="2" name="Group 1"/>
            <p:cNvGrpSpPr/>
            <p:nvPr/>
          </p:nvGrpSpPr>
          <p:grpSpPr>
            <a:xfrm>
              <a:off x="7453547" y="469070"/>
              <a:ext cx="1284326" cy="461665"/>
              <a:chOff x="6718466" y="641502"/>
              <a:chExt cx="1262656" cy="461665"/>
            </a:xfrm>
          </p:grpSpPr>
          <p:sp>
            <p:nvSpPr>
              <p:cNvPr id="6" name="TextBox 5"/>
              <p:cNvSpPr txBox="1"/>
              <p:nvPr/>
            </p:nvSpPr>
            <p:spPr>
              <a:xfrm>
                <a:off x="6718466" y="641502"/>
                <a:ext cx="1262656" cy="461665"/>
              </a:xfrm>
              <a:prstGeom prst="rect">
                <a:avLst/>
              </a:prstGeom>
              <a:noFill/>
            </p:spPr>
            <p:txBody>
              <a:bodyPr wrap="none" rtlCol="0">
                <a:spAutoFit/>
              </a:bodyPr>
              <a:lstStyle/>
              <a:p>
                <a:r>
                  <a:rPr lang="en-US" sz="2400" b="1">
                    <a:solidFill>
                      <a:srgbClr val="FF0066"/>
                    </a:solidFill>
                    <a:latin typeface="Times New Roman" pitchFamily="18" charset="0"/>
                    <a:cs typeface="Times New Roman" pitchFamily="18" charset="0"/>
                  </a:rPr>
                  <a:t>Đạo đức</a:t>
                </a:r>
              </a:p>
            </p:txBody>
          </p:sp>
          <p:cxnSp>
            <p:nvCxnSpPr>
              <p:cNvPr id="4" name="Straight Connector 3"/>
              <p:cNvCxnSpPr/>
              <p:nvPr/>
            </p:nvCxnSpPr>
            <p:spPr>
              <a:xfrm>
                <a:off x="6830837" y="1051559"/>
                <a:ext cx="1010330" cy="0"/>
              </a:xfrm>
              <a:prstGeom prst="line">
                <a:avLst/>
              </a:prstGeom>
              <a:ln>
                <a:solidFill>
                  <a:srgbClr val="FF0066"/>
                </a:solidFill>
              </a:ln>
            </p:spPr>
            <p:style>
              <a:lnRef idx="2">
                <a:schemeClr val="dk1"/>
              </a:lnRef>
              <a:fillRef idx="0">
                <a:schemeClr val="dk1"/>
              </a:fillRef>
              <a:effectRef idx="1">
                <a:schemeClr val="dk1"/>
              </a:effectRef>
              <a:fontRef idx="minor">
                <a:schemeClr val="tx1"/>
              </a:fontRef>
            </p:style>
          </p:cxnSp>
        </p:grpSp>
        <p:sp>
          <p:nvSpPr>
            <p:cNvPr id="45" name="Text Box 14"/>
            <p:cNvSpPr txBox="1">
              <a:spLocks noChangeArrowheads="1"/>
            </p:cNvSpPr>
            <p:nvPr/>
          </p:nvSpPr>
          <p:spPr bwMode="auto">
            <a:xfrm>
              <a:off x="3718719" y="898134"/>
              <a:ext cx="8610600" cy="51442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43689" tIns="71844" rIns="143689" bIns="71844">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ts val="0"/>
                </a:spcBef>
                <a:defRPr/>
              </a:pPr>
              <a:r>
                <a:rPr lang="en-US" sz="2400" b="1">
                  <a:solidFill>
                    <a:srgbClr val="0000CC"/>
                  </a:solidFill>
                  <a:latin typeface="Times New Roman" pitchFamily="18" charset="0"/>
                </a:rPr>
                <a:t>Bài 7: EM KHÁM PHÁ BẢN THÂN (T1)</a:t>
              </a:r>
            </a:p>
          </p:txBody>
        </p:sp>
      </p:grpSp>
      <p:sp>
        <p:nvSpPr>
          <p:cNvPr id="46" name="Text Box 14"/>
          <p:cNvSpPr txBox="1">
            <a:spLocks noChangeArrowheads="1"/>
          </p:cNvSpPr>
          <p:nvPr/>
        </p:nvSpPr>
        <p:spPr bwMode="auto">
          <a:xfrm>
            <a:off x="987218" y="1365550"/>
            <a:ext cx="7428850" cy="63753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43689" tIns="71844" rIns="143689" bIns="71844">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just" eaLnBrk="1" hangingPunct="1">
              <a:spcBef>
                <a:spcPts val="0"/>
              </a:spcBef>
              <a:defRPr/>
            </a:pPr>
            <a:r>
              <a:rPr lang="en-US" sz="3200" b="1" u="sng">
                <a:solidFill>
                  <a:srgbClr val="FF0000"/>
                </a:solidFill>
                <a:latin typeface="Times New Roman" pitchFamily="18" charset="0"/>
              </a:rPr>
              <a:t>1. Quan sát tranh và trả lời câu hỏi </a:t>
            </a:r>
          </a:p>
        </p:txBody>
      </p:sp>
      <p:pic>
        <p:nvPicPr>
          <p:cNvPr id="10" name="Picture 9">
            <a:extLst>
              <a:ext uri="{FF2B5EF4-FFF2-40B4-BE49-F238E27FC236}">
                <a16:creationId xmlns:a16="http://schemas.microsoft.com/office/drawing/2014/main" xmlns="" id="{86F248B4-5B1A-4870-A8CD-6BBB99F315A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83193" y="2003084"/>
            <a:ext cx="14782800" cy="6860745"/>
          </a:xfrm>
          <a:prstGeom prst="rect">
            <a:avLst/>
          </a:prstGeom>
        </p:spPr>
      </p:pic>
    </p:spTree>
    <p:extLst>
      <p:ext uri="{BB962C8B-B14F-4D97-AF65-F5344CB8AC3E}">
        <p14:creationId xmlns:p14="http://schemas.microsoft.com/office/powerpoint/2010/main" val="236565023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6"/>
                                        </p:tgtEl>
                                        <p:attrNameLst>
                                          <p:attrName>style.visibility</p:attrName>
                                        </p:attrNameLst>
                                      </p:cBhvr>
                                      <p:to>
                                        <p:strVal val="visible"/>
                                      </p:to>
                                    </p:set>
                                    <p:animEffect transition="in" filter="fade">
                                      <p:cBhvr>
                                        <p:cTn id="7" dur="500"/>
                                        <p:tgtEl>
                                          <p:spTgt spid="46"/>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nodeType="clickEffect">
                                  <p:stCondLst>
                                    <p:cond delay="0"/>
                                  </p:stCondLst>
                                  <p:childTnLst>
                                    <p:set>
                                      <p:cBhvr>
                                        <p:cTn id="11" dur="1" fill="hold">
                                          <p:stCondLst>
                                            <p:cond delay="0"/>
                                          </p:stCondLst>
                                        </p:cTn>
                                        <p:tgtEl>
                                          <p:spTgt spid="10"/>
                                        </p:tgtEl>
                                        <p:attrNameLst>
                                          <p:attrName>style.visibility</p:attrName>
                                        </p:attrNameLst>
                                      </p:cBhvr>
                                      <p:to>
                                        <p:strVal val="visible"/>
                                      </p:to>
                                    </p:set>
                                    <p:animEffect transition="in" filter="circle(in)">
                                      <p:cBhvr>
                                        <p:cTn id="12" dur="20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6"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8" name="Group 7"/>
          <p:cNvGrpSpPr/>
          <p:nvPr/>
        </p:nvGrpSpPr>
        <p:grpSpPr>
          <a:xfrm>
            <a:off x="3642519" y="469070"/>
            <a:ext cx="8610600" cy="943487"/>
            <a:chOff x="3718719" y="469070"/>
            <a:chExt cx="8610600" cy="943487"/>
          </a:xfrm>
        </p:grpSpPr>
        <p:grpSp>
          <p:nvGrpSpPr>
            <p:cNvPr id="2" name="Group 1"/>
            <p:cNvGrpSpPr/>
            <p:nvPr/>
          </p:nvGrpSpPr>
          <p:grpSpPr>
            <a:xfrm>
              <a:off x="7453547" y="469070"/>
              <a:ext cx="1284326" cy="461665"/>
              <a:chOff x="6718466" y="641502"/>
              <a:chExt cx="1262656" cy="461665"/>
            </a:xfrm>
          </p:grpSpPr>
          <p:sp>
            <p:nvSpPr>
              <p:cNvPr id="6" name="TextBox 5"/>
              <p:cNvSpPr txBox="1"/>
              <p:nvPr/>
            </p:nvSpPr>
            <p:spPr>
              <a:xfrm>
                <a:off x="6718466" y="641502"/>
                <a:ext cx="1262656" cy="461665"/>
              </a:xfrm>
              <a:prstGeom prst="rect">
                <a:avLst/>
              </a:prstGeom>
              <a:noFill/>
            </p:spPr>
            <p:txBody>
              <a:bodyPr wrap="none" rtlCol="0">
                <a:spAutoFit/>
              </a:bodyPr>
              <a:lstStyle/>
              <a:p>
                <a:r>
                  <a:rPr lang="en-US" sz="2400" b="1">
                    <a:solidFill>
                      <a:srgbClr val="FF0066"/>
                    </a:solidFill>
                    <a:latin typeface="Times New Roman" pitchFamily="18" charset="0"/>
                    <a:cs typeface="Times New Roman" pitchFamily="18" charset="0"/>
                  </a:rPr>
                  <a:t>Đạo đức</a:t>
                </a:r>
              </a:p>
            </p:txBody>
          </p:sp>
          <p:cxnSp>
            <p:nvCxnSpPr>
              <p:cNvPr id="4" name="Straight Connector 3"/>
              <p:cNvCxnSpPr/>
              <p:nvPr/>
            </p:nvCxnSpPr>
            <p:spPr>
              <a:xfrm>
                <a:off x="6830837" y="1051559"/>
                <a:ext cx="1010330" cy="0"/>
              </a:xfrm>
              <a:prstGeom prst="line">
                <a:avLst/>
              </a:prstGeom>
              <a:ln>
                <a:solidFill>
                  <a:srgbClr val="FF0066"/>
                </a:solidFill>
              </a:ln>
            </p:spPr>
            <p:style>
              <a:lnRef idx="2">
                <a:schemeClr val="dk1"/>
              </a:lnRef>
              <a:fillRef idx="0">
                <a:schemeClr val="dk1"/>
              </a:fillRef>
              <a:effectRef idx="1">
                <a:schemeClr val="dk1"/>
              </a:effectRef>
              <a:fontRef idx="minor">
                <a:schemeClr val="tx1"/>
              </a:fontRef>
            </p:style>
          </p:cxnSp>
        </p:grpSp>
        <p:sp>
          <p:nvSpPr>
            <p:cNvPr id="45" name="Text Box 14"/>
            <p:cNvSpPr txBox="1">
              <a:spLocks noChangeArrowheads="1"/>
            </p:cNvSpPr>
            <p:nvPr/>
          </p:nvSpPr>
          <p:spPr bwMode="auto">
            <a:xfrm>
              <a:off x="3718719" y="898134"/>
              <a:ext cx="8610600" cy="51442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43689" tIns="71844" rIns="143689" bIns="71844">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ts val="0"/>
                </a:spcBef>
                <a:defRPr/>
              </a:pPr>
              <a:r>
                <a:rPr lang="en-US" sz="2400" b="1">
                  <a:solidFill>
                    <a:srgbClr val="0000CC"/>
                  </a:solidFill>
                  <a:latin typeface="Times New Roman" pitchFamily="18" charset="0"/>
                </a:rPr>
                <a:t>Bài 7: EM KHÁM PHÁ BẢN THÂN (T1)</a:t>
              </a:r>
            </a:p>
          </p:txBody>
        </p:sp>
      </p:grpSp>
      <p:sp>
        <p:nvSpPr>
          <p:cNvPr id="46" name="Text Box 14"/>
          <p:cNvSpPr txBox="1">
            <a:spLocks noChangeArrowheads="1"/>
          </p:cNvSpPr>
          <p:nvPr/>
        </p:nvSpPr>
        <p:spPr bwMode="auto">
          <a:xfrm>
            <a:off x="987218" y="1365550"/>
            <a:ext cx="7428850" cy="63753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43689" tIns="71844" rIns="143689" bIns="71844">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just" eaLnBrk="1" hangingPunct="1">
              <a:spcBef>
                <a:spcPts val="0"/>
              </a:spcBef>
              <a:defRPr/>
            </a:pPr>
            <a:r>
              <a:rPr lang="en-US" sz="3200" b="1" u="sng">
                <a:solidFill>
                  <a:srgbClr val="FF0000"/>
                </a:solidFill>
                <a:latin typeface="Times New Roman" pitchFamily="18" charset="0"/>
              </a:rPr>
              <a:t>1. Quan sát tranh và trả lời câu hỏi </a:t>
            </a:r>
          </a:p>
        </p:txBody>
      </p:sp>
      <p:pic>
        <p:nvPicPr>
          <p:cNvPr id="10" name="Picture 9">
            <a:extLst>
              <a:ext uri="{FF2B5EF4-FFF2-40B4-BE49-F238E27FC236}">
                <a16:creationId xmlns:a16="http://schemas.microsoft.com/office/drawing/2014/main" xmlns="" id="{86F248B4-5B1A-4870-A8CD-6BBB99F315A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432719" y="2003084"/>
            <a:ext cx="12412926" cy="6082101"/>
          </a:xfrm>
          <a:prstGeom prst="rect">
            <a:avLst/>
          </a:prstGeom>
        </p:spPr>
      </p:pic>
      <p:sp>
        <p:nvSpPr>
          <p:cNvPr id="11" name="Rectangle 10">
            <a:extLst>
              <a:ext uri="{FF2B5EF4-FFF2-40B4-BE49-F238E27FC236}">
                <a16:creationId xmlns:a16="http://schemas.microsoft.com/office/drawing/2014/main" xmlns="" id="{5D21ADAC-7EA4-45FC-AEB3-90A8C488CCE3}"/>
              </a:ext>
            </a:extLst>
          </p:cNvPr>
          <p:cNvSpPr/>
          <p:nvPr/>
        </p:nvSpPr>
        <p:spPr>
          <a:xfrm>
            <a:off x="1889919" y="8245866"/>
            <a:ext cx="14249400" cy="646331"/>
          </a:xfrm>
          <a:prstGeom prst="rect">
            <a:avLst/>
          </a:prstGeom>
        </p:spPr>
        <p:txBody>
          <a:bodyPr wrap="square">
            <a:spAutoFit/>
          </a:bodyPr>
          <a:lstStyle/>
          <a:p>
            <a:r>
              <a:rPr lang="vi-VN" sz="3600" b="1">
                <a:solidFill>
                  <a:srgbClr val="0000FF"/>
                </a:solidFill>
                <a:latin typeface="+mj-lt"/>
              </a:rPr>
              <a:t>Các bạn trong mỗi bức tranh có điểm mạnh, điểm yếu nào?</a:t>
            </a:r>
          </a:p>
        </p:txBody>
      </p:sp>
    </p:spTree>
    <p:extLst>
      <p:ext uri="{BB962C8B-B14F-4D97-AF65-F5344CB8AC3E}">
        <p14:creationId xmlns:p14="http://schemas.microsoft.com/office/powerpoint/2010/main" val="325553295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6"/>
                                        </p:tgtEl>
                                        <p:attrNameLst>
                                          <p:attrName>style.visibility</p:attrName>
                                        </p:attrNameLst>
                                      </p:cBhvr>
                                      <p:to>
                                        <p:strVal val="visible"/>
                                      </p:to>
                                    </p:set>
                                    <p:animEffect transition="in" filter="fade">
                                      <p:cBhvr>
                                        <p:cTn id="7" dur="500"/>
                                        <p:tgtEl>
                                          <p:spTgt spid="46"/>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nodeType="clickEffect">
                                  <p:stCondLst>
                                    <p:cond delay="0"/>
                                  </p:stCondLst>
                                  <p:childTnLst>
                                    <p:set>
                                      <p:cBhvr>
                                        <p:cTn id="11" dur="1" fill="hold">
                                          <p:stCondLst>
                                            <p:cond delay="0"/>
                                          </p:stCondLst>
                                        </p:cTn>
                                        <p:tgtEl>
                                          <p:spTgt spid="10"/>
                                        </p:tgtEl>
                                        <p:attrNameLst>
                                          <p:attrName>style.visibility</p:attrName>
                                        </p:attrNameLst>
                                      </p:cBhvr>
                                      <p:to>
                                        <p:strVal val="visible"/>
                                      </p:to>
                                    </p:set>
                                    <p:animEffect transition="in" filter="circle(in)">
                                      <p:cBhvr>
                                        <p:cTn id="12" dur="2000"/>
                                        <p:tgtEl>
                                          <p:spTgt spid="10"/>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1"/>
                                        </p:tgtEl>
                                        <p:attrNameLst>
                                          <p:attrName>style.visibility</p:attrName>
                                        </p:attrNameLst>
                                      </p:cBhvr>
                                      <p:to>
                                        <p:strVal val="visible"/>
                                      </p:to>
                                    </p:set>
                                    <p:animEffect transition="in" filter="fade">
                                      <p:cBhvr>
                                        <p:cTn id="17"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6" grpId="0"/>
      <p:bldP spid="11"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8" name="Group 7"/>
          <p:cNvGrpSpPr/>
          <p:nvPr/>
        </p:nvGrpSpPr>
        <p:grpSpPr>
          <a:xfrm>
            <a:off x="3642519" y="469070"/>
            <a:ext cx="8610600" cy="943487"/>
            <a:chOff x="3718719" y="469070"/>
            <a:chExt cx="8610600" cy="943487"/>
          </a:xfrm>
        </p:grpSpPr>
        <p:grpSp>
          <p:nvGrpSpPr>
            <p:cNvPr id="2" name="Group 1"/>
            <p:cNvGrpSpPr/>
            <p:nvPr/>
          </p:nvGrpSpPr>
          <p:grpSpPr>
            <a:xfrm>
              <a:off x="7453547" y="469070"/>
              <a:ext cx="1284326" cy="461665"/>
              <a:chOff x="6718466" y="641502"/>
              <a:chExt cx="1262656" cy="461665"/>
            </a:xfrm>
          </p:grpSpPr>
          <p:sp>
            <p:nvSpPr>
              <p:cNvPr id="6" name="TextBox 5"/>
              <p:cNvSpPr txBox="1"/>
              <p:nvPr/>
            </p:nvSpPr>
            <p:spPr>
              <a:xfrm>
                <a:off x="6718466" y="641502"/>
                <a:ext cx="1262656" cy="461665"/>
              </a:xfrm>
              <a:prstGeom prst="rect">
                <a:avLst/>
              </a:prstGeom>
              <a:noFill/>
            </p:spPr>
            <p:txBody>
              <a:bodyPr wrap="none" rtlCol="0">
                <a:spAutoFit/>
              </a:bodyPr>
              <a:lstStyle/>
              <a:p>
                <a:r>
                  <a:rPr lang="en-US" sz="2400" b="1">
                    <a:solidFill>
                      <a:srgbClr val="FF0066"/>
                    </a:solidFill>
                    <a:latin typeface="Times New Roman" pitchFamily="18" charset="0"/>
                    <a:cs typeface="Times New Roman" pitchFamily="18" charset="0"/>
                  </a:rPr>
                  <a:t>Đạo đức</a:t>
                </a:r>
              </a:p>
            </p:txBody>
          </p:sp>
          <p:cxnSp>
            <p:nvCxnSpPr>
              <p:cNvPr id="4" name="Straight Connector 3"/>
              <p:cNvCxnSpPr/>
              <p:nvPr/>
            </p:nvCxnSpPr>
            <p:spPr>
              <a:xfrm>
                <a:off x="6830837" y="1051559"/>
                <a:ext cx="1010330" cy="0"/>
              </a:xfrm>
              <a:prstGeom prst="line">
                <a:avLst/>
              </a:prstGeom>
              <a:ln>
                <a:solidFill>
                  <a:srgbClr val="FF0066"/>
                </a:solidFill>
              </a:ln>
            </p:spPr>
            <p:style>
              <a:lnRef idx="2">
                <a:schemeClr val="dk1"/>
              </a:lnRef>
              <a:fillRef idx="0">
                <a:schemeClr val="dk1"/>
              </a:fillRef>
              <a:effectRef idx="1">
                <a:schemeClr val="dk1"/>
              </a:effectRef>
              <a:fontRef idx="minor">
                <a:schemeClr val="tx1"/>
              </a:fontRef>
            </p:style>
          </p:cxnSp>
        </p:grpSp>
        <p:sp>
          <p:nvSpPr>
            <p:cNvPr id="45" name="Text Box 14"/>
            <p:cNvSpPr txBox="1">
              <a:spLocks noChangeArrowheads="1"/>
            </p:cNvSpPr>
            <p:nvPr/>
          </p:nvSpPr>
          <p:spPr bwMode="auto">
            <a:xfrm>
              <a:off x="3718719" y="898134"/>
              <a:ext cx="8610600" cy="51442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43689" tIns="71844" rIns="143689" bIns="71844">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ts val="0"/>
                </a:spcBef>
                <a:defRPr/>
              </a:pPr>
              <a:r>
                <a:rPr lang="en-US" sz="2400" b="1">
                  <a:solidFill>
                    <a:srgbClr val="0000CC"/>
                  </a:solidFill>
                  <a:latin typeface="Times New Roman" pitchFamily="18" charset="0"/>
                </a:rPr>
                <a:t>Bài 7: EM KHÁM PHÁ BẢN THÂN (T1)</a:t>
              </a:r>
            </a:p>
          </p:txBody>
        </p:sp>
      </p:grpSp>
      <p:sp>
        <p:nvSpPr>
          <p:cNvPr id="46" name="Text Box 14"/>
          <p:cNvSpPr txBox="1">
            <a:spLocks noChangeArrowheads="1"/>
          </p:cNvSpPr>
          <p:nvPr/>
        </p:nvSpPr>
        <p:spPr bwMode="auto">
          <a:xfrm>
            <a:off x="987218" y="1365550"/>
            <a:ext cx="7428850" cy="63753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43689" tIns="71844" rIns="143689" bIns="71844">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just" eaLnBrk="1" hangingPunct="1">
              <a:spcBef>
                <a:spcPts val="0"/>
              </a:spcBef>
              <a:defRPr/>
            </a:pPr>
            <a:r>
              <a:rPr lang="en-US" sz="3200" b="1" u="sng">
                <a:solidFill>
                  <a:srgbClr val="FF0000"/>
                </a:solidFill>
                <a:latin typeface="Times New Roman" pitchFamily="18" charset="0"/>
              </a:rPr>
              <a:t>1. Quan sát tranh và trả lời câu hỏi </a:t>
            </a:r>
          </a:p>
        </p:txBody>
      </p:sp>
      <p:pic>
        <p:nvPicPr>
          <p:cNvPr id="10" name="Picture 9">
            <a:extLst>
              <a:ext uri="{FF2B5EF4-FFF2-40B4-BE49-F238E27FC236}">
                <a16:creationId xmlns:a16="http://schemas.microsoft.com/office/drawing/2014/main" xmlns="" id="{86F248B4-5B1A-4870-A8CD-6BBB99F315A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432719" y="2003084"/>
            <a:ext cx="6953564" cy="6074115"/>
          </a:xfrm>
          <a:prstGeom prst="rect">
            <a:avLst/>
          </a:prstGeom>
        </p:spPr>
      </p:pic>
      <p:sp>
        <p:nvSpPr>
          <p:cNvPr id="11" name="Rectangle 10">
            <a:extLst>
              <a:ext uri="{FF2B5EF4-FFF2-40B4-BE49-F238E27FC236}">
                <a16:creationId xmlns:a16="http://schemas.microsoft.com/office/drawing/2014/main" xmlns="" id="{5D21ADAC-7EA4-45FC-AEB3-90A8C488CCE3}"/>
              </a:ext>
            </a:extLst>
          </p:cNvPr>
          <p:cNvSpPr/>
          <p:nvPr/>
        </p:nvSpPr>
        <p:spPr>
          <a:xfrm>
            <a:off x="8519319" y="2485236"/>
            <a:ext cx="7270395" cy="1481175"/>
          </a:xfrm>
          <a:prstGeom prst="rect">
            <a:avLst/>
          </a:prstGeom>
        </p:spPr>
        <p:txBody>
          <a:bodyPr wrap="square">
            <a:spAutoFit/>
          </a:bodyPr>
          <a:lstStyle/>
          <a:p>
            <a:pPr>
              <a:lnSpc>
                <a:spcPct val="150000"/>
              </a:lnSpc>
            </a:pPr>
            <a:r>
              <a:rPr lang="vi-VN" sz="3200" b="1">
                <a:solidFill>
                  <a:srgbClr val="FF0000"/>
                </a:solidFill>
                <a:latin typeface="+mj-lt"/>
              </a:rPr>
              <a:t>Các bạn trong mỗi bức tranh có điểm mạnh, điểm yếu nào?</a:t>
            </a:r>
          </a:p>
        </p:txBody>
      </p:sp>
      <p:sp>
        <p:nvSpPr>
          <p:cNvPr id="7" name="Rectangle 6">
            <a:extLst>
              <a:ext uri="{FF2B5EF4-FFF2-40B4-BE49-F238E27FC236}">
                <a16:creationId xmlns:a16="http://schemas.microsoft.com/office/drawing/2014/main" xmlns="" id="{44AE57F5-9410-4B84-82B7-48464A78824A}"/>
              </a:ext>
            </a:extLst>
          </p:cNvPr>
          <p:cNvSpPr/>
          <p:nvPr/>
        </p:nvSpPr>
        <p:spPr>
          <a:xfrm>
            <a:off x="8367191" y="3962400"/>
            <a:ext cx="7422523" cy="3697166"/>
          </a:xfrm>
          <a:prstGeom prst="rect">
            <a:avLst/>
          </a:prstGeom>
        </p:spPr>
        <p:txBody>
          <a:bodyPr wrap="square">
            <a:spAutoFit/>
          </a:bodyPr>
          <a:lstStyle/>
          <a:p>
            <a:pPr algn="just">
              <a:lnSpc>
                <a:spcPct val="150000"/>
              </a:lnSpc>
            </a:pPr>
            <a:r>
              <a:rPr lang="vi-VN" sz="3200" b="1">
                <a:solidFill>
                  <a:srgbClr val="0000FF"/>
                </a:solidFill>
                <a:latin typeface="+mj-lt"/>
              </a:rPr>
              <a:t>- Bạn Hạnh có điểm mạnh là hát hay.</a:t>
            </a:r>
          </a:p>
          <a:p>
            <a:pPr algn="just">
              <a:lnSpc>
                <a:spcPct val="150000"/>
              </a:lnSpc>
            </a:pPr>
            <a:r>
              <a:rPr lang="vi-VN" sz="3200" b="1">
                <a:solidFill>
                  <a:srgbClr val="0000FF"/>
                </a:solidFill>
                <a:latin typeface="+mj-lt"/>
              </a:rPr>
              <a:t>- Bạn Lan có điểm yếu là ngại phát biểu ý kiến trước mọi người.</a:t>
            </a:r>
          </a:p>
          <a:p>
            <a:pPr algn="just">
              <a:lnSpc>
                <a:spcPct val="150000"/>
              </a:lnSpc>
            </a:pPr>
            <a:r>
              <a:rPr lang="vi-VN" sz="3200" b="1">
                <a:solidFill>
                  <a:srgbClr val="0000FF"/>
                </a:solidFill>
                <a:latin typeface="+mj-lt"/>
              </a:rPr>
              <a:t>- Bạn My có điểm mạnh là chạy nhanh.</a:t>
            </a:r>
          </a:p>
          <a:p>
            <a:pPr algn="just">
              <a:lnSpc>
                <a:spcPct val="150000"/>
              </a:lnSpc>
            </a:pPr>
            <a:r>
              <a:rPr lang="vi-VN" sz="3200" b="1">
                <a:solidFill>
                  <a:srgbClr val="0000FF"/>
                </a:solidFill>
                <a:latin typeface="+mj-lt"/>
              </a:rPr>
              <a:t>- Bạn Linh có điểm mạnh là vẽ tranh đẹp.</a:t>
            </a:r>
          </a:p>
        </p:txBody>
      </p:sp>
    </p:spTree>
    <p:extLst>
      <p:ext uri="{BB962C8B-B14F-4D97-AF65-F5344CB8AC3E}">
        <p14:creationId xmlns:p14="http://schemas.microsoft.com/office/powerpoint/2010/main" val="236558139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6"/>
                                        </p:tgtEl>
                                        <p:attrNameLst>
                                          <p:attrName>style.visibility</p:attrName>
                                        </p:attrNameLst>
                                      </p:cBhvr>
                                      <p:to>
                                        <p:strVal val="visible"/>
                                      </p:to>
                                    </p:set>
                                    <p:animEffect transition="in" filter="fade">
                                      <p:cBhvr>
                                        <p:cTn id="7" dur="500"/>
                                        <p:tgtEl>
                                          <p:spTgt spid="46"/>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nodeType="clickEffect">
                                  <p:stCondLst>
                                    <p:cond delay="0"/>
                                  </p:stCondLst>
                                  <p:childTnLst>
                                    <p:set>
                                      <p:cBhvr>
                                        <p:cTn id="11" dur="1" fill="hold">
                                          <p:stCondLst>
                                            <p:cond delay="0"/>
                                          </p:stCondLst>
                                        </p:cTn>
                                        <p:tgtEl>
                                          <p:spTgt spid="10"/>
                                        </p:tgtEl>
                                        <p:attrNameLst>
                                          <p:attrName>style.visibility</p:attrName>
                                        </p:attrNameLst>
                                      </p:cBhvr>
                                      <p:to>
                                        <p:strVal val="visible"/>
                                      </p:to>
                                    </p:set>
                                    <p:animEffect transition="in" filter="circle(in)">
                                      <p:cBhvr>
                                        <p:cTn id="12" dur="2000"/>
                                        <p:tgtEl>
                                          <p:spTgt spid="10"/>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1"/>
                                        </p:tgtEl>
                                        <p:attrNameLst>
                                          <p:attrName>style.visibility</p:attrName>
                                        </p:attrNameLst>
                                      </p:cBhvr>
                                      <p:to>
                                        <p:strVal val="visible"/>
                                      </p:to>
                                    </p:set>
                                    <p:animEffect transition="in" filter="fade">
                                      <p:cBhvr>
                                        <p:cTn id="17" dur="500"/>
                                        <p:tgtEl>
                                          <p:spTgt spid="11"/>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7">
                                            <p:txEl>
                                              <p:pRg st="0" end="0"/>
                                            </p:txEl>
                                          </p:spTgt>
                                        </p:tgtEl>
                                        <p:attrNameLst>
                                          <p:attrName>style.visibility</p:attrName>
                                        </p:attrNameLst>
                                      </p:cBhvr>
                                      <p:to>
                                        <p:strVal val="visible"/>
                                      </p:to>
                                    </p:set>
                                    <p:animEffect transition="in" filter="fade">
                                      <p:cBhvr>
                                        <p:cTn id="22" dur="500"/>
                                        <p:tgtEl>
                                          <p:spTgt spid="7">
                                            <p:txEl>
                                              <p:pRg st="0" end="0"/>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7">
                                            <p:txEl>
                                              <p:pRg st="1" end="1"/>
                                            </p:txEl>
                                          </p:spTgt>
                                        </p:tgtEl>
                                        <p:attrNameLst>
                                          <p:attrName>style.visibility</p:attrName>
                                        </p:attrNameLst>
                                      </p:cBhvr>
                                      <p:to>
                                        <p:strVal val="visible"/>
                                      </p:to>
                                    </p:set>
                                    <p:animEffect transition="in" filter="fade">
                                      <p:cBhvr>
                                        <p:cTn id="27" dur="500"/>
                                        <p:tgtEl>
                                          <p:spTgt spid="7">
                                            <p:txEl>
                                              <p:pRg st="1" end="1"/>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7">
                                            <p:txEl>
                                              <p:pRg st="2" end="2"/>
                                            </p:txEl>
                                          </p:spTgt>
                                        </p:tgtEl>
                                        <p:attrNameLst>
                                          <p:attrName>style.visibility</p:attrName>
                                        </p:attrNameLst>
                                      </p:cBhvr>
                                      <p:to>
                                        <p:strVal val="visible"/>
                                      </p:to>
                                    </p:set>
                                    <p:animEffect transition="in" filter="fade">
                                      <p:cBhvr>
                                        <p:cTn id="32" dur="500"/>
                                        <p:tgtEl>
                                          <p:spTgt spid="7">
                                            <p:txEl>
                                              <p:pRg st="2" end="2"/>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7">
                                            <p:txEl>
                                              <p:pRg st="3" end="3"/>
                                            </p:txEl>
                                          </p:spTgt>
                                        </p:tgtEl>
                                        <p:attrNameLst>
                                          <p:attrName>style.visibility</p:attrName>
                                        </p:attrNameLst>
                                      </p:cBhvr>
                                      <p:to>
                                        <p:strVal val="visible"/>
                                      </p:to>
                                    </p:set>
                                    <p:animEffect transition="in" filter="fade">
                                      <p:cBhvr>
                                        <p:cTn id="37" dur="500"/>
                                        <p:tgtEl>
                                          <p:spTgt spid="7">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6" grpId="0"/>
      <p:bldP spid="11"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8" name="Group 7"/>
          <p:cNvGrpSpPr/>
          <p:nvPr/>
        </p:nvGrpSpPr>
        <p:grpSpPr>
          <a:xfrm>
            <a:off x="3642519" y="469070"/>
            <a:ext cx="8610600" cy="943487"/>
            <a:chOff x="3718719" y="469070"/>
            <a:chExt cx="8610600" cy="943487"/>
          </a:xfrm>
        </p:grpSpPr>
        <p:grpSp>
          <p:nvGrpSpPr>
            <p:cNvPr id="2" name="Group 1"/>
            <p:cNvGrpSpPr/>
            <p:nvPr/>
          </p:nvGrpSpPr>
          <p:grpSpPr>
            <a:xfrm>
              <a:off x="7453547" y="469070"/>
              <a:ext cx="1284326" cy="461665"/>
              <a:chOff x="6718466" y="641502"/>
              <a:chExt cx="1262656" cy="461665"/>
            </a:xfrm>
          </p:grpSpPr>
          <p:sp>
            <p:nvSpPr>
              <p:cNvPr id="6" name="TextBox 5"/>
              <p:cNvSpPr txBox="1"/>
              <p:nvPr/>
            </p:nvSpPr>
            <p:spPr>
              <a:xfrm>
                <a:off x="6718466" y="641502"/>
                <a:ext cx="1262656" cy="461665"/>
              </a:xfrm>
              <a:prstGeom prst="rect">
                <a:avLst/>
              </a:prstGeom>
              <a:noFill/>
            </p:spPr>
            <p:txBody>
              <a:bodyPr wrap="none" rtlCol="0">
                <a:spAutoFit/>
              </a:bodyPr>
              <a:lstStyle/>
              <a:p>
                <a:r>
                  <a:rPr lang="en-US" sz="2400" b="1">
                    <a:solidFill>
                      <a:srgbClr val="FF0066"/>
                    </a:solidFill>
                    <a:latin typeface="Times New Roman" pitchFamily="18" charset="0"/>
                    <a:cs typeface="Times New Roman" pitchFamily="18" charset="0"/>
                  </a:rPr>
                  <a:t>Đạo đức</a:t>
                </a:r>
              </a:p>
            </p:txBody>
          </p:sp>
          <p:cxnSp>
            <p:nvCxnSpPr>
              <p:cNvPr id="4" name="Straight Connector 3"/>
              <p:cNvCxnSpPr/>
              <p:nvPr/>
            </p:nvCxnSpPr>
            <p:spPr>
              <a:xfrm>
                <a:off x="6830837" y="1051559"/>
                <a:ext cx="1010330" cy="0"/>
              </a:xfrm>
              <a:prstGeom prst="line">
                <a:avLst/>
              </a:prstGeom>
              <a:ln>
                <a:solidFill>
                  <a:srgbClr val="FF0066"/>
                </a:solidFill>
              </a:ln>
            </p:spPr>
            <p:style>
              <a:lnRef idx="2">
                <a:schemeClr val="dk1"/>
              </a:lnRef>
              <a:fillRef idx="0">
                <a:schemeClr val="dk1"/>
              </a:fillRef>
              <a:effectRef idx="1">
                <a:schemeClr val="dk1"/>
              </a:effectRef>
              <a:fontRef idx="minor">
                <a:schemeClr val="tx1"/>
              </a:fontRef>
            </p:style>
          </p:cxnSp>
        </p:grpSp>
        <p:sp>
          <p:nvSpPr>
            <p:cNvPr id="45" name="Text Box 14"/>
            <p:cNvSpPr txBox="1">
              <a:spLocks noChangeArrowheads="1"/>
            </p:cNvSpPr>
            <p:nvPr/>
          </p:nvSpPr>
          <p:spPr bwMode="auto">
            <a:xfrm>
              <a:off x="3718719" y="898134"/>
              <a:ext cx="8610600" cy="51442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43689" tIns="71844" rIns="143689" bIns="71844">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ts val="0"/>
                </a:spcBef>
                <a:defRPr/>
              </a:pPr>
              <a:r>
                <a:rPr lang="en-US" sz="2400" b="1">
                  <a:solidFill>
                    <a:srgbClr val="0000CC"/>
                  </a:solidFill>
                  <a:latin typeface="Times New Roman" pitchFamily="18" charset="0"/>
                </a:rPr>
                <a:t>Bài 7: EM KHÁM PHÁ BẢN THÂN (T1)</a:t>
              </a:r>
            </a:p>
          </p:txBody>
        </p:sp>
      </p:grpSp>
      <p:sp>
        <p:nvSpPr>
          <p:cNvPr id="46" name="Text Box 14"/>
          <p:cNvSpPr txBox="1">
            <a:spLocks noChangeArrowheads="1"/>
          </p:cNvSpPr>
          <p:nvPr/>
        </p:nvSpPr>
        <p:spPr bwMode="auto">
          <a:xfrm>
            <a:off x="987218" y="1365550"/>
            <a:ext cx="7428850" cy="63753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43689" tIns="71844" rIns="143689" bIns="71844">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just" eaLnBrk="1" hangingPunct="1">
              <a:spcBef>
                <a:spcPts val="0"/>
              </a:spcBef>
              <a:defRPr/>
            </a:pPr>
            <a:r>
              <a:rPr lang="en-US" sz="3200" b="1" u="sng">
                <a:solidFill>
                  <a:srgbClr val="FF0000"/>
                </a:solidFill>
                <a:latin typeface="Times New Roman" pitchFamily="18" charset="0"/>
              </a:rPr>
              <a:t>1. Quan sát tranh và trả lời câu hỏi </a:t>
            </a:r>
          </a:p>
        </p:txBody>
      </p:sp>
      <p:pic>
        <p:nvPicPr>
          <p:cNvPr id="10" name="Picture 9">
            <a:extLst>
              <a:ext uri="{FF2B5EF4-FFF2-40B4-BE49-F238E27FC236}">
                <a16:creationId xmlns:a16="http://schemas.microsoft.com/office/drawing/2014/main" xmlns="" id="{86F248B4-5B1A-4870-A8CD-6BBB99F315A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432719" y="2003084"/>
            <a:ext cx="6953564" cy="6074115"/>
          </a:xfrm>
          <a:prstGeom prst="rect">
            <a:avLst/>
          </a:prstGeom>
        </p:spPr>
      </p:pic>
      <p:sp>
        <p:nvSpPr>
          <p:cNvPr id="7" name="Rectangle 6">
            <a:extLst>
              <a:ext uri="{FF2B5EF4-FFF2-40B4-BE49-F238E27FC236}">
                <a16:creationId xmlns:a16="http://schemas.microsoft.com/office/drawing/2014/main" xmlns="" id="{44AE57F5-9410-4B84-82B7-48464A78824A}"/>
              </a:ext>
            </a:extLst>
          </p:cNvPr>
          <p:cNvSpPr/>
          <p:nvPr/>
        </p:nvSpPr>
        <p:spPr>
          <a:xfrm>
            <a:off x="8519319" y="2590800"/>
            <a:ext cx="7422523" cy="6651821"/>
          </a:xfrm>
          <a:prstGeom prst="rect">
            <a:avLst/>
          </a:prstGeom>
        </p:spPr>
        <p:txBody>
          <a:bodyPr wrap="square">
            <a:spAutoFit/>
          </a:bodyPr>
          <a:lstStyle/>
          <a:p>
            <a:pPr algn="just">
              <a:lnSpc>
                <a:spcPct val="150000"/>
              </a:lnSpc>
            </a:pPr>
            <a:r>
              <a:rPr lang="vi-VN" sz="3200" b="1">
                <a:solidFill>
                  <a:srgbClr val="FF0000"/>
                </a:solidFill>
                <a:latin typeface="+mj-lt"/>
              </a:rPr>
              <a:t>Vậy theo em hiểu điểm mạnh là gì? Điểm yếu là gì?</a:t>
            </a:r>
          </a:p>
          <a:p>
            <a:pPr algn="just">
              <a:lnSpc>
                <a:spcPct val="150000"/>
              </a:lnSpc>
            </a:pPr>
            <a:r>
              <a:rPr lang="vi-VN" sz="3200" b="1">
                <a:solidFill>
                  <a:srgbClr val="0000FF"/>
                </a:solidFill>
                <a:latin typeface="+mj-lt"/>
              </a:rPr>
              <a:t>+ Điểm mạnh là những điểm tốt, điểm hay của bạn, có thể khiến bạn cảm thấy mạnh hơn hoặc có thể giúp bạn trở nên ấn tượng, nổi bật hơn so với người khác.</a:t>
            </a:r>
          </a:p>
          <a:p>
            <a:pPr algn="just">
              <a:lnSpc>
                <a:spcPct val="150000"/>
              </a:lnSpc>
            </a:pPr>
            <a:r>
              <a:rPr lang="vi-VN" sz="3200" b="1">
                <a:solidFill>
                  <a:srgbClr val="0000FF"/>
                </a:solidFill>
                <a:latin typeface="+mj-lt"/>
              </a:rPr>
              <a:t>+ Điểm yếu là điểm còn thiếu sót, hạn chế và cần được cải thiện để trở nên tốt hơn.</a:t>
            </a:r>
          </a:p>
          <a:p>
            <a:pPr algn="just">
              <a:lnSpc>
                <a:spcPct val="150000"/>
              </a:lnSpc>
            </a:pPr>
            <a:endParaRPr lang="vi-VN" sz="3200" b="1">
              <a:solidFill>
                <a:srgbClr val="0000FF"/>
              </a:solidFill>
              <a:latin typeface="+mj-lt"/>
            </a:endParaRPr>
          </a:p>
        </p:txBody>
      </p:sp>
    </p:spTree>
    <p:extLst>
      <p:ext uri="{BB962C8B-B14F-4D97-AF65-F5344CB8AC3E}">
        <p14:creationId xmlns:p14="http://schemas.microsoft.com/office/powerpoint/2010/main" val="94223634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6"/>
                                        </p:tgtEl>
                                        <p:attrNameLst>
                                          <p:attrName>style.visibility</p:attrName>
                                        </p:attrNameLst>
                                      </p:cBhvr>
                                      <p:to>
                                        <p:strVal val="visible"/>
                                      </p:to>
                                    </p:set>
                                    <p:animEffect transition="in" filter="fade">
                                      <p:cBhvr>
                                        <p:cTn id="7" dur="500"/>
                                        <p:tgtEl>
                                          <p:spTgt spid="46"/>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nodeType="clickEffect">
                                  <p:stCondLst>
                                    <p:cond delay="0"/>
                                  </p:stCondLst>
                                  <p:childTnLst>
                                    <p:set>
                                      <p:cBhvr>
                                        <p:cTn id="11" dur="1" fill="hold">
                                          <p:stCondLst>
                                            <p:cond delay="0"/>
                                          </p:stCondLst>
                                        </p:cTn>
                                        <p:tgtEl>
                                          <p:spTgt spid="10"/>
                                        </p:tgtEl>
                                        <p:attrNameLst>
                                          <p:attrName>style.visibility</p:attrName>
                                        </p:attrNameLst>
                                      </p:cBhvr>
                                      <p:to>
                                        <p:strVal val="visible"/>
                                      </p:to>
                                    </p:set>
                                    <p:animEffect transition="in" filter="circle(in)">
                                      <p:cBhvr>
                                        <p:cTn id="12" dur="2000"/>
                                        <p:tgtEl>
                                          <p:spTgt spid="10"/>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7">
                                            <p:txEl>
                                              <p:pRg st="0" end="0"/>
                                            </p:txEl>
                                          </p:spTgt>
                                        </p:tgtEl>
                                        <p:attrNameLst>
                                          <p:attrName>style.visibility</p:attrName>
                                        </p:attrNameLst>
                                      </p:cBhvr>
                                      <p:to>
                                        <p:strVal val="visible"/>
                                      </p:to>
                                    </p:set>
                                    <p:animEffect transition="in" filter="fade">
                                      <p:cBhvr>
                                        <p:cTn id="17" dur="500"/>
                                        <p:tgtEl>
                                          <p:spTgt spid="7">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7">
                                            <p:txEl>
                                              <p:pRg st="1" end="1"/>
                                            </p:txEl>
                                          </p:spTgt>
                                        </p:tgtEl>
                                        <p:attrNameLst>
                                          <p:attrName>style.visibility</p:attrName>
                                        </p:attrNameLst>
                                      </p:cBhvr>
                                      <p:to>
                                        <p:strVal val="visible"/>
                                      </p:to>
                                    </p:set>
                                    <p:animEffect transition="in" filter="fade">
                                      <p:cBhvr>
                                        <p:cTn id="22" dur="500"/>
                                        <p:tgtEl>
                                          <p:spTgt spid="7">
                                            <p:txEl>
                                              <p:pRg st="1" end="1"/>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7">
                                            <p:txEl>
                                              <p:pRg st="2" end="2"/>
                                            </p:txEl>
                                          </p:spTgt>
                                        </p:tgtEl>
                                        <p:attrNameLst>
                                          <p:attrName>style.visibility</p:attrName>
                                        </p:attrNameLst>
                                      </p:cBhvr>
                                      <p:to>
                                        <p:strVal val="visible"/>
                                      </p:to>
                                    </p:set>
                                    <p:animEffect transition="in" filter="fade">
                                      <p:cBhvr>
                                        <p:cTn id="27" dur="500"/>
                                        <p:tgtEl>
                                          <p:spTgt spid="7">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6"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8" name="Group 7"/>
          <p:cNvGrpSpPr/>
          <p:nvPr/>
        </p:nvGrpSpPr>
        <p:grpSpPr>
          <a:xfrm>
            <a:off x="3642519" y="469070"/>
            <a:ext cx="8610600" cy="943487"/>
            <a:chOff x="3718719" y="469070"/>
            <a:chExt cx="8610600" cy="943487"/>
          </a:xfrm>
        </p:grpSpPr>
        <p:grpSp>
          <p:nvGrpSpPr>
            <p:cNvPr id="2" name="Group 1"/>
            <p:cNvGrpSpPr/>
            <p:nvPr/>
          </p:nvGrpSpPr>
          <p:grpSpPr>
            <a:xfrm>
              <a:off x="7453547" y="469070"/>
              <a:ext cx="1284326" cy="461665"/>
              <a:chOff x="6718466" y="641502"/>
              <a:chExt cx="1262656" cy="461665"/>
            </a:xfrm>
          </p:grpSpPr>
          <p:sp>
            <p:nvSpPr>
              <p:cNvPr id="6" name="TextBox 5"/>
              <p:cNvSpPr txBox="1"/>
              <p:nvPr/>
            </p:nvSpPr>
            <p:spPr>
              <a:xfrm>
                <a:off x="6718466" y="641502"/>
                <a:ext cx="1262656" cy="461665"/>
              </a:xfrm>
              <a:prstGeom prst="rect">
                <a:avLst/>
              </a:prstGeom>
              <a:noFill/>
            </p:spPr>
            <p:txBody>
              <a:bodyPr wrap="none" rtlCol="0">
                <a:spAutoFit/>
              </a:bodyPr>
              <a:lstStyle/>
              <a:p>
                <a:r>
                  <a:rPr lang="en-US" sz="2400" b="1">
                    <a:solidFill>
                      <a:srgbClr val="FF0066"/>
                    </a:solidFill>
                    <a:latin typeface="Times New Roman" pitchFamily="18" charset="0"/>
                    <a:cs typeface="Times New Roman" pitchFamily="18" charset="0"/>
                  </a:rPr>
                  <a:t>Đạo đức</a:t>
                </a:r>
              </a:p>
            </p:txBody>
          </p:sp>
          <p:cxnSp>
            <p:nvCxnSpPr>
              <p:cNvPr id="4" name="Straight Connector 3"/>
              <p:cNvCxnSpPr/>
              <p:nvPr/>
            </p:nvCxnSpPr>
            <p:spPr>
              <a:xfrm>
                <a:off x="6830837" y="1051559"/>
                <a:ext cx="1010330" cy="0"/>
              </a:xfrm>
              <a:prstGeom prst="line">
                <a:avLst/>
              </a:prstGeom>
              <a:ln>
                <a:solidFill>
                  <a:srgbClr val="FF0066"/>
                </a:solidFill>
              </a:ln>
            </p:spPr>
            <p:style>
              <a:lnRef idx="2">
                <a:schemeClr val="dk1"/>
              </a:lnRef>
              <a:fillRef idx="0">
                <a:schemeClr val="dk1"/>
              </a:fillRef>
              <a:effectRef idx="1">
                <a:schemeClr val="dk1"/>
              </a:effectRef>
              <a:fontRef idx="minor">
                <a:schemeClr val="tx1"/>
              </a:fontRef>
            </p:style>
          </p:cxnSp>
        </p:grpSp>
        <p:sp>
          <p:nvSpPr>
            <p:cNvPr id="45" name="Text Box 14"/>
            <p:cNvSpPr txBox="1">
              <a:spLocks noChangeArrowheads="1"/>
            </p:cNvSpPr>
            <p:nvPr/>
          </p:nvSpPr>
          <p:spPr bwMode="auto">
            <a:xfrm>
              <a:off x="3718719" y="898134"/>
              <a:ext cx="8610600" cy="51442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43689" tIns="71844" rIns="143689" bIns="71844">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ts val="0"/>
                </a:spcBef>
                <a:defRPr/>
              </a:pPr>
              <a:r>
                <a:rPr lang="en-US" sz="2400" b="1">
                  <a:solidFill>
                    <a:srgbClr val="0000CC"/>
                  </a:solidFill>
                  <a:latin typeface="Times New Roman" pitchFamily="18" charset="0"/>
                </a:rPr>
                <a:t>Bài 7: EM KHÁM PHÁ BẢN THÂN (T1)</a:t>
              </a:r>
            </a:p>
          </p:txBody>
        </p:sp>
      </p:grpSp>
      <p:sp>
        <p:nvSpPr>
          <p:cNvPr id="46" name="Text Box 14"/>
          <p:cNvSpPr txBox="1">
            <a:spLocks noChangeArrowheads="1"/>
          </p:cNvSpPr>
          <p:nvPr/>
        </p:nvSpPr>
        <p:spPr bwMode="auto">
          <a:xfrm>
            <a:off x="987217" y="1365550"/>
            <a:ext cx="14009101" cy="63753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43689" tIns="71844" rIns="143689" bIns="71844">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just" eaLnBrk="1" hangingPunct="1">
              <a:spcBef>
                <a:spcPts val="0"/>
              </a:spcBef>
              <a:defRPr/>
            </a:pPr>
            <a:r>
              <a:rPr lang="en-US" sz="3200" b="1" u="sng">
                <a:solidFill>
                  <a:srgbClr val="FF0000"/>
                </a:solidFill>
                <a:latin typeface="Times New Roman" pitchFamily="18" charset="0"/>
              </a:rPr>
              <a:t>2. Vẽ bức chân dung của em</a:t>
            </a:r>
          </a:p>
        </p:txBody>
      </p:sp>
      <p:pic>
        <p:nvPicPr>
          <p:cNvPr id="11" name="Picture 10">
            <a:extLst>
              <a:ext uri="{FF2B5EF4-FFF2-40B4-BE49-F238E27FC236}">
                <a16:creationId xmlns:a16="http://schemas.microsoft.com/office/drawing/2014/main" xmlns="" id="{3E3F01DE-6C45-4CAA-A871-B65FAB7DB96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766719" y="2743200"/>
            <a:ext cx="7054088" cy="5785984"/>
          </a:xfrm>
          <a:prstGeom prst="rect">
            <a:avLst/>
          </a:prstGeom>
        </p:spPr>
      </p:pic>
      <p:sp>
        <p:nvSpPr>
          <p:cNvPr id="12" name="Rectangle 11">
            <a:extLst>
              <a:ext uri="{FF2B5EF4-FFF2-40B4-BE49-F238E27FC236}">
                <a16:creationId xmlns:a16="http://schemas.microsoft.com/office/drawing/2014/main" xmlns="" id="{A8E4050F-6381-46B1-ADFC-51F07496FC57}"/>
              </a:ext>
            </a:extLst>
          </p:cNvPr>
          <p:cNvSpPr/>
          <p:nvPr/>
        </p:nvSpPr>
        <p:spPr>
          <a:xfrm>
            <a:off x="987217" y="2170546"/>
            <a:ext cx="7836902" cy="1813573"/>
          </a:xfrm>
          <a:prstGeom prst="rect">
            <a:avLst/>
          </a:prstGeom>
        </p:spPr>
        <p:txBody>
          <a:bodyPr wrap="square">
            <a:spAutoFit/>
          </a:bodyPr>
          <a:lstStyle/>
          <a:p>
            <a:pPr algn="ctr">
              <a:lnSpc>
                <a:spcPct val="120000"/>
              </a:lnSpc>
              <a:spcAft>
                <a:spcPts val="0"/>
              </a:spcAft>
            </a:pPr>
            <a:r>
              <a:rPr lang="nl-NL" sz="3200" b="1" i="1">
                <a:solidFill>
                  <a:srgbClr val="0000FF"/>
                </a:solidFill>
                <a:latin typeface="Times New Roman" panose="02020603050405020304" pitchFamily="18" charset="0"/>
                <a:ea typeface="Times New Roman" panose="02020603050405020304" pitchFamily="18" charset="0"/>
              </a:rPr>
              <a:t>Viết ra</a:t>
            </a:r>
          </a:p>
          <a:p>
            <a:pPr algn="just">
              <a:lnSpc>
                <a:spcPct val="120000"/>
              </a:lnSpc>
              <a:spcAft>
                <a:spcPts val="0"/>
              </a:spcAft>
            </a:pPr>
            <a:r>
              <a:rPr lang="nl-NL" sz="3200" b="1" i="1">
                <a:solidFill>
                  <a:srgbClr val="0000FF"/>
                </a:solidFill>
                <a:latin typeface="Times New Roman" panose="02020603050405020304" pitchFamily="18" charset="0"/>
                <a:ea typeface="Times New Roman" panose="02020603050405020304" pitchFamily="18" charset="0"/>
              </a:rPr>
              <a:t>* Ba điều em có thể làm tốt nhất.</a:t>
            </a:r>
            <a:endParaRPr lang="vi-VN" sz="3200" b="1">
              <a:solidFill>
                <a:srgbClr val="0000FF"/>
              </a:solidFill>
              <a:latin typeface="Times New Roman" panose="02020603050405020304" pitchFamily="18" charset="0"/>
              <a:ea typeface="Times New Roman" panose="02020603050405020304" pitchFamily="18" charset="0"/>
            </a:endParaRPr>
          </a:p>
          <a:p>
            <a:pPr algn="just">
              <a:lnSpc>
                <a:spcPct val="120000"/>
              </a:lnSpc>
              <a:spcAft>
                <a:spcPts val="0"/>
              </a:spcAft>
            </a:pPr>
            <a:r>
              <a:rPr lang="nl-NL" sz="3200" b="1" i="1">
                <a:solidFill>
                  <a:srgbClr val="0000FF"/>
                </a:solidFill>
                <a:latin typeface="Times New Roman" panose="02020603050405020304" pitchFamily="18" charset="0"/>
                <a:ea typeface="Times New Roman" panose="02020603050405020304" pitchFamily="18" charset="0"/>
              </a:rPr>
              <a:t>* Ba điều em cần cố gắng để làm tốt hơn.</a:t>
            </a:r>
            <a:endParaRPr lang="vi-VN" sz="3200" b="1">
              <a:solidFill>
                <a:srgbClr val="0000FF"/>
              </a:solidFill>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99055861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6"/>
                                        </p:tgtEl>
                                        <p:attrNameLst>
                                          <p:attrName>style.visibility</p:attrName>
                                        </p:attrNameLst>
                                      </p:cBhvr>
                                      <p:to>
                                        <p:strVal val="visible"/>
                                      </p:to>
                                    </p:set>
                                    <p:animEffect transition="in" filter="fade">
                                      <p:cBhvr>
                                        <p:cTn id="7" dur="500"/>
                                        <p:tgtEl>
                                          <p:spTgt spid="46"/>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nodeType="clickEffect">
                                  <p:stCondLst>
                                    <p:cond delay="0"/>
                                  </p:stCondLst>
                                  <p:childTnLst>
                                    <p:set>
                                      <p:cBhvr>
                                        <p:cTn id="11" dur="1" fill="hold">
                                          <p:stCondLst>
                                            <p:cond delay="0"/>
                                          </p:stCondLst>
                                        </p:cTn>
                                        <p:tgtEl>
                                          <p:spTgt spid="11"/>
                                        </p:tgtEl>
                                        <p:attrNameLst>
                                          <p:attrName>style.visibility</p:attrName>
                                        </p:attrNameLst>
                                      </p:cBhvr>
                                      <p:to>
                                        <p:strVal val="visible"/>
                                      </p:to>
                                    </p:set>
                                    <p:animEffect transition="in" filter="circle(in)">
                                      <p:cBhvr>
                                        <p:cTn id="12" dur="2000"/>
                                        <p:tgtEl>
                                          <p:spTgt spid="11"/>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2"/>
                                        </p:tgtEl>
                                        <p:attrNameLst>
                                          <p:attrName>style.visibility</p:attrName>
                                        </p:attrNameLst>
                                      </p:cBhvr>
                                      <p:to>
                                        <p:strVal val="visible"/>
                                      </p:to>
                                    </p:set>
                                    <p:animEffect transition="in" filter="fade">
                                      <p:cBhvr>
                                        <p:cTn id="17"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6" grpId="0"/>
      <p:bldP spid="12"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8" name="Group 7"/>
          <p:cNvGrpSpPr/>
          <p:nvPr/>
        </p:nvGrpSpPr>
        <p:grpSpPr>
          <a:xfrm>
            <a:off x="3642519" y="469070"/>
            <a:ext cx="8610600" cy="943487"/>
            <a:chOff x="3718719" y="469070"/>
            <a:chExt cx="8610600" cy="943487"/>
          </a:xfrm>
        </p:grpSpPr>
        <p:grpSp>
          <p:nvGrpSpPr>
            <p:cNvPr id="2" name="Group 1"/>
            <p:cNvGrpSpPr/>
            <p:nvPr/>
          </p:nvGrpSpPr>
          <p:grpSpPr>
            <a:xfrm>
              <a:off x="7453547" y="469070"/>
              <a:ext cx="1284326" cy="461665"/>
              <a:chOff x="6718466" y="641502"/>
              <a:chExt cx="1262656" cy="461665"/>
            </a:xfrm>
          </p:grpSpPr>
          <p:sp>
            <p:nvSpPr>
              <p:cNvPr id="6" name="TextBox 5"/>
              <p:cNvSpPr txBox="1"/>
              <p:nvPr/>
            </p:nvSpPr>
            <p:spPr>
              <a:xfrm>
                <a:off x="6718466" y="641502"/>
                <a:ext cx="1262656" cy="461665"/>
              </a:xfrm>
              <a:prstGeom prst="rect">
                <a:avLst/>
              </a:prstGeom>
              <a:noFill/>
            </p:spPr>
            <p:txBody>
              <a:bodyPr wrap="none" rtlCol="0">
                <a:spAutoFit/>
              </a:bodyPr>
              <a:lstStyle/>
              <a:p>
                <a:r>
                  <a:rPr lang="en-US" sz="2400" b="1">
                    <a:solidFill>
                      <a:srgbClr val="FF0066"/>
                    </a:solidFill>
                    <a:latin typeface="Times New Roman" pitchFamily="18" charset="0"/>
                    <a:cs typeface="Times New Roman" pitchFamily="18" charset="0"/>
                  </a:rPr>
                  <a:t>Đạo đức</a:t>
                </a:r>
              </a:p>
            </p:txBody>
          </p:sp>
          <p:cxnSp>
            <p:nvCxnSpPr>
              <p:cNvPr id="4" name="Straight Connector 3"/>
              <p:cNvCxnSpPr/>
              <p:nvPr/>
            </p:nvCxnSpPr>
            <p:spPr>
              <a:xfrm>
                <a:off x="6830837" y="1051559"/>
                <a:ext cx="1010330" cy="0"/>
              </a:xfrm>
              <a:prstGeom prst="line">
                <a:avLst/>
              </a:prstGeom>
              <a:ln>
                <a:solidFill>
                  <a:srgbClr val="FF0066"/>
                </a:solidFill>
              </a:ln>
            </p:spPr>
            <p:style>
              <a:lnRef idx="2">
                <a:schemeClr val="dk1"/>
              </a:lnRef>
              <a:fillRef idx="0">
                <a:schemeClr val="dk1"/>
              </a:fillRef>
              <a:effectRef idx="1">
                <a:schemeClr val="dk1"/>
              </a:effectRef>
              <a:fontRef idx="minor">
                <a:schemeClr val="tx1"/>
              </a:fontRef>
            </p:style>
          </p:cxnSp>
        </p:grpSp>
        <p:sp>
          <p:nvSpPr>
            <p:cNvPr id="45" name="Text Box 14"/>
            <p:cNvSpPr txBox="1">
              <a:spLocks noChangeArrowheads="1"/>
            </p:cNvSpPr>
            <p:nvPr/>
          </p:nvSpPr>
          <p:spPr bwMode="auto">
            <a:xfrm>
              <a:off x="3718719" y="898134"/>
              <a:ext cx="8610600" cy="51442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43689" tIns="71844" rIns="143689" bIns="71844">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ts val="0"/>
                </a:spcBef>
                <a:defRPr/>
              </a:pPr>
              <a:r>
                <a:rPr lang="en-US" sz="2400" b="1">
                  <a:solidFill>
                    <a:srgbClr val="0000CC"/>
                  </a:solidFill>
                  <a:latin typeface="Times New Roman" pitchFamily="18" charset="0"/>
                </a:rPr>
                <a:t>Bài 7: EM KHÁM PHÁ BẢN THÂN (T1)</a:t>
              </a:r>
            </a:p>
          </p:txBody>
        </p:sp>
      </p:grpSp>
      <p:sp>
        <p:nvSpPr>
          <p:cNvPr id="46" name="Text Box 14"/>
          <p:cNvSpPr txBox="1">
            <a:spLocks noChangeArrowheads="1"/>
          </p:cNvSpPr>
          <p:nvPr/>
        </p:nvSpPr>
        <p:spPr bwMode="auto">
          <a:xfrm>
            <a:off x="783975" y="1413229"/>
            <a:ext cx="14009101" cy="63753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43689" tIns="71844" rIns="143689" bIns="71844">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just" eaLnBrk="1" hangingPunct="1">
              <a:spcBef>
                <a:spcPts val="0"/>
              </a:spcBef>
              <a:defRPr/>
            </a:pPr>
            <a:r>
              <a:rPr lang="en-US" sz="3200" b="1" u="sng" dirty="0">
                <a:solidFill>
                  <a:srgbClr val="FF0000"/>
                </a:solidFill>
                <a:latin typeface="Times New Roman" pitchFamily="18" charset="0"/>
              </a:rPr>
              <a:t>3. </a:t>
            </a:r>
            <a:r>
              <a:rPr lang="en-US" sz="3200" b="1" u="sng" dirty="0" err="1">
                <a:solidFill>
                  <a:srgbClr val="FF0000"/>
                </a:solidFill>
                <a:latin typeface="Times New Roman" pitchFamily="18" charset="0"/>
              </a:rPr>
              <a:t>Đọc</a:t>
            </a:r>
            <a:r>
              <a:rPr lang="en-US" sz="3200" b="1" u="sng" dirty="0">
                <a:solidFill>
                  <a:srgbClr val="FF0000"/>
                </a:solidFill>
                <a:latin typeface="Times New Roman" pitchFamily="18" charset="0"/>
              </a:rPr>
              <a:t> </a:t>
            </a:r>
            <a:r>
              <a:rPr lang="en-US" sz="3200" b="1" u="sng" dirty="0" err="1">
                <a:solidFill>
                  <a:srgbClr val="FF0000"/>
                </a:solidFill>
                <a:latin typeface="Times New Roman" pitchFamily="18" charset="0"/>
              </a:rPr>
              <a:t>câu</a:t>
            </a:r>
            <a:r>
              <a:rPr lang="en-US" sz="3200" b="1" u="sng" dirty="0">
                <a:solidFill>
                  <a:srgbClr val="FF0000"/>
                </a:solidFill>
                <a:latin typeface="Times New Roman" pitchFamily="18" charset="0"/>
              </a:rPr>
              <a:t> </a:t>
            </a:r>
            <a:r>
              <a:rPr lang="en-US" sz="3200" b="1" u="sng" dirty="0" err="1">
                <a:solidFill>
                  <a:srgbClr val="FF0000"/>
                </a:solidFill>
                <a:latin typeface="Times New Roman" pitchFamily="18" charset="0"/>
              </a:rPr>
              <a:t>chuyện</a:t>
            </a:r>
            <a:r>
              <a:rPr lang="en-US" sz="3200" b="1" u="sng" dirty="0">
                <a:solidFill>
                  <a:srgbClr val="FF0000"/>
                </a:solidFill>
                <a:latin typeface="Times New Roman" pitchFamily="18" charset="0"/>
              </a:rPr>
              <a:t> </a:t>
            </a:r>
            <a:r>
              <a:rPr lang="en-US" sz="3200" b="1" u="sng" dirty="0" err="1">
                <a:solidFill>
                  <a:srgbClr val="FF0000"/>
                </a:solidFill>
                <a:latin typeface="Times New Roman" pitchFamily="18" charset="0"/>
              </a:rPr>
              <a:t>và</a:t>
            </a:r>
            <a:r>
              <a:rPr lang="en-US" sz="3200" b="1" u="sng" dirty="0">
                <a:solidFill>
                  <a:srgbClr val="FF0000"/>
                </a:solidFill>
                <a:latin typeface="Times New Roman" pitchFamily="18" charset="0"/>
              </a:rPr>
              <a:t> </a:t>
            </a:r>
            <a:r>
              <a:rPr lang="en-US" sz="3200" b="1" u="sng" dirty="0" err="1">
                <a:solidFill>
                  <a:srgbClr val="FF0000"/>
                </a:solidFill>
                <a:latin typeface="Times New Roman" pitchFamily="18" charset="0"/>
              </a:rPr>
              <a:t>trả</a:t>
            </a:r>
            <a:r>
              <a:rPr lang="en-US" sz="3200" b="1" u="sng" dirty="0">
                <a:solidFill>
                  <a:srgbClr val="FF0000"/>
                </a:solidFill>
                <a:latin typeface="Times New Roman" pitchFamily="18" charset="0"/>
              </a:rPr>
              <a:t> </a:t>
            </a:r>
            <a:r>
              <a:rPr lang="en-US" sz="3200" b="1" u="sng" dirty="0" err="1">
                <a:solidFill>
                  <a:srgbClr val="FF0000"/>
                </a:solidFill>
                <a:latin typeface="Times New Roman" pitchFamily="18" charset="0"/>
              </a:rPr>
              <a:t>lời</a:t>
            </a:r>
            <a:r>
              <a:rPr lang="en-US" sz="3200" b="1" u="sng" dirty="0">
                <a:solidFill>
                  <a:srgbClr val="FF0000"/>
                </a:solidFill>
                <a:latin typeface="Times New Roman" pitchFamily="18" charset="0"/>
              </a:rPr>
              <a:t> </a:t>
            </a:r>
            <a:r>
              <a:rPr lang="en-US" sz="3200" b="1" u="sng" dirty="0" err="1">
                <a:solidFill>
                  <a:srgbClr val="FF0000"/>
                </a:solidFill>
                <a:latin typeface="Times New Roman" pitchFamily="18" charset="0"/>
              </a:rPr>
              <a:t>câu</a:t>
            </a:r>
            <a:r>
              <a:rPr lang="en-US" sz="3200" b="1" u="sng" dirty="0">
                <a:solidFill>
                  <a:srgbClr val="FF0000"/>
                </a:solidFill>
                <a:latin typeface="Times New Roman" pitchFamily="18" charset="0"/>
              </a:rPr>
              <a:t> </a:t>
            </a:r>
            <a:r>
              <a:rPr lang="en-US" sz="3200" b="1" u="sng" dirty="0" err="1">
                <a:solidFill>
                  <a:srgbClr val="FF0000"/>
                </a:solidFill>
                <a:latin typeface="Times New Roman" pitchFamily="18" charset="0"/>
              </a:rPr>
              <a:t>hỏi</a:t>
            </a:r>
            <a:r>
              <a:rPr lang="en-US" sz="3200" b="1" u="sng" dirty="0">
                <a:solidFill>
                  <a:srgbClr val="FF0000"/>
                </a:solidFill>
                <a:latin typeface="Times New Roman" pitchFamily="18" charset="0"/>
              </a:rPr>
              <a:t>.</a:t>
            </a:r>
          </a:p>
        </p:txBody>
      </p:sp>
      <p:sp>
        <p:nvSpPr>
          <p:cNvPr id="12" name="Rectangle 11">
            <a:extLst>
              <a:ext uri="{FF2B5EF4-FFF2-40B4-BE49-F238E27FC236}">
                <a16:creationId xmlns:a16="http://schemas.microsoft.com/office/drawing/2014/main" xmlns="" id="{A8E4050F-6381-46B1-ADFC-51F07496FC57}"/>
              </a:ext>
            </a:extLst>
          </p:cNvPr>
          <p:cNvSpPr/>
          <p:nvPr/>
        </p:nvSpPr>
        <p:spPr>
          <a:xfrm>
            <a:off x="2155574" y="2209800"/>
            <a:ext cx="11265902" cy="6986528"/>
          </a:xfrm>
          <a:prstGeom prst="rect">
            <a:avLst/>
          </a:prstGeom>
          <a:solidFill>
            <a:schemeClr val="bg1"/>
          </a:solidFill>
        </p:spPr>
        <p:txBody>
          <a:bodyPr wrap="square">
            <a:spAutoFit/>
          </a:bodyPr>
          <a:lstStyle/>
          <a:p>
            <a:pPr algn="ctr">
              <a:spcAft>
                <a:spcPts val="0"/>
              </a:spcAft>
            </a:pPr>
            <a:r>
              <a:rPr lang="vi-VN" sz="3200" b="1" i="1" dirty="0">
                <a:solidFill>
                  <a:srgbClr val="FF0000"/>
                </a:solidFill>
                <a:latin typeface="Times New Roman" panose="02020603050405020304" pitchFamily="18" charset="0"/>
                <a:ea typeface="Times New Roman" panose="02020603050405020304" pitchFamily="18" charset="0"/>
              </a:rPr>
              <a:t>CUỘC ĐUA CỦA THỎ VÀ RÙA</a:t>
            </a:r>
          </a:p>
          <a:p>
            <a:pPr>
              <a:spcAft>
                <a:spcPts val="0"/>
              </a:spcAft>
            </a:pPr>
            <a:r>
              <a:rPr lang="vi-VN" sz="3200" b="1" i="1" dirty="0">
                <a:solidFill>
                  <a:srgbClr val="0000FF"/>
                </a:solidFill>
                <a:latin typeface="Times New Roman" panose="02020603050405020304" pitchFamily="18" charset="0"/>
                <a:ea typeface="Times New Roman" panose="02020603050405020304" pitchFamily="18" charset="0"/>
              </a:rPr>
              <a:t>    Trong cuộc đua đầu tiên giữa Thỏ và Rùa, vi chủ quan nên Thỏ đã thua Rùa. Vẫn nuôi hi vọng thi đấu lại, Thỏ nói với Rùa:</a:t>
            </a:r>
          </a:p>
          <a:p>
            <a:pPr>
              <a:spcAft>
                <a:spcPts val="0"/>
              </a:spcAft>
            </a:pPr>
            <a:r>
              <a:rPr lang="vi-VN" sz="3200" b="1" i="1" dirty="0">
                <a:solidFill>
                  <a:srgbClr val="0000FF"/>
                </a:solidFill>
                <a:latin typeface="Times New Roman" panose="02020603050405020304" pitchFamily="18" charset="0"/>
                <a:ea typeface="Times New Roman" panose="02020603050405020304" pitchFamily="18" charset="0"/>
              </a:rPr>
              <a:t>   - Anh Rùa à, lần trước do tôi ngủ quên nên mới thua anh. Mình tranh tài lại nào. Đường đua anh cứ chọn.</a:t>
            </a:r>
          </a:p>
          <a:p>
            <a:pPr>
              <a:spcAft>
                <a:spcPts val="0"/>
              </a:spcAft>
            </a:pPr>
            <a:r>
              <a:rPr lang="vi-VN" sz="3200" b="1" i="1" dirty="0">
                <a:solidFill>
                  <a:srgbClr val="0000FF"/>
                </a:solidFill>
                <a:latin typeface="Times New Roman" panose="02020603050405020304" pitchFamily="18" charset="0"/>
                <a:ea typeface="Times New Roman" panose="02020603050405020304" pitchFamily="18" charset="0"/>
              </a:rPr>
              <a:t>  Rùa suy nghĩ rồi đáp:</a:t>
            </a:r>
          </a:p>
          <a:p>
            <a:pPr>
              <a:spcAft>
                <a:spcPts val="0"/>
              </a:spcAft>
            </a:pPr>
            <a:r>
              <a:rPr lang="vi-VN" sz="3200" b="1" i="1" dirty="0">
                <a:solidFill>
                  <a:srgbClr val="0000FF"/>
                </a:solidFill>
                <a:latin typeface="Times New Roman" panose="02020603050405020304" pitchFamily="18" charset="0"/>
                <a:ea typeface="Times New Roman" panose="02020603050405020304" pitchFamily="18" charset="0"/>
              </a:rPr>
              <a:t>   - Tôi đồng ý!</a:t>
            </a:r>
          </a:p>
          <a:p>
            <a:pPr>
              <a:spcAft>
                <a:spcPts val="0"/>
              </a:spcAft>
            </a:pPr>
            <a:r>
              <a:rPr lang="vi-VN" sz="3200" b="1" i="1" dirty="0">
                <a:solidFill>
                  <a:srgbClr val="0000FF"/>
                </a:solidFill>
                <a:latin typeface="Times New Roman" panose="02020603050405020304" pitchFamily="18" charset="0"/>
                <a:ea typeface="Times New Roman" panose="02020603050405020304" pitchFamily="18" charset="0"/>
              </a:rPr>
              <a:t>   Sau đó, Rùa dẫn Thỏ đến đường đua đã chọn. Thật bất ngờ, đường đua Rùa chọn là phải vượt qua một dòng sông.</a:t>
            </a:r>
          </a:p>
          <a:p>
            <a:pPr>
              <a:spcAft>
                <a:spcPts val="0"/>
              </a:spcAft>
            </a:pPr>
            <a:r>
              <a:rPr lang="vi-VN" sz="3200" b="1" i="1" dirty="0">
                <a:solidFill>
                  <a:srgbClr val="0000FF"/>
                </a:solidFill>
                <a:latin typeface="Times New Roman" panose="02020603050405020304" pitchFamily="18" charset="0"/>
                <a:ea typeface="Times New Roman" panose="02020603050405020304" pitchFamily="18" charset="0"/>
              </a:rPr>
              <a:t>   Cuộc đua bắt đầu, dù chậm chạp nhưng Rùa vẫn bơi qua sông còn Thỏ không thể về đích.</a:t>
            </a:r>
          </a:p>
          <a:p>
            <a:pPr>
              <a:spcAft>
                <a:spcPts val="0"/>
              </a:spcAft>
            </a:pPr>
            <a:r>
              <a:rPr lang="vi-VN" sz="3200" b="1" i="1" dirty="0">
                <a:solidFill>
                  <a:srgbClr val="0000FF"/>
                </a:solidFill>
                <a:latin typeface="Times New Roman" panose="02020603050405020304" pitchFamily="18" charset="0"/>
                <a:ea typeface="Times New Roman" panose="02020603050405020304" pitchFamily="18" charset="0"/>
              </a:rPr>
              <a:t>   Rùa nhẹ nhàng nói với Thỏ:</a:t>
            </a:r>
          </a:p>
          <a:p>
            <a:pPr>
              <a:spcAft>
                <a:spcPts val="0"/>
              </a:spcAft>
            </a:pPr>
            <a:r>
              <a:rPr lang="vi-VN" sz="3200" b="1" i="1" dirty="0">
                <a:solidFill>
                  <a:srgbClr val="0000FF"/>
                </a:solidFill>
                <a:latin typeface="Times New Roman" panose="02020603050405020304" pitchFamily="18" charset="0"/>
                <a:ea typeface="Times New Roman" panose="02020603050405020304" pitchFamily="18" charset="0"/>
              </a:rPr>
              <a:t>   - Bạn sẽ thắng nếu tìm đúng điểm mạnh của mình. Cố gắng lên, bạn nhé!</a:t>
            </a:r>
          </a:p>
        </p:txBody>
      </p:sp>
    </p:spTree>
    <p:extLst>
      <p:ext uri="{BB962C8B-B14F-4D97-AF65-F5344CB8AC3E}">
        <p14:creationId xmlns:p14="http://schemas.microsoft.com/office/powerpoint/2010/main" val="126124239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6"/>
                                        </p:tgtEl>
                                        <p:attrNameLst>
                                          <p:attrName>style.visibility</p:attrName>
                                        </p:attrNameLst>
                                      </p:cBhvr>
                                      <p:to>
                                        <p:strVal val="visible"/>
                                      </p:to>
                                    </p:set>
                                    <p:animEffect transition="in" filter="fade">
                                      <p:cBhvr>
                                        <p:cTn id="7" dur="500"/>
                                        <p:tgtEl>
                                          <p:spTgt spid="46"/>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12"/>
                                        </p:tgtEl>
                                        <p:attrNameLst>
                                          <p:attrName>style.visibility</p:attrName>
                                        </p:attrNameLst>
                                      </p:cBhvr>
                                      <p:to>
                                        <p:strVal val="visible"/>
                                      </p:to>
                                    </p:set>
                                    <p:animEffect transition="in" filter="circle(in)">
                                      <p:cBhvr>
                                        <p:cTn id="12" dur="20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6" grpId="0"/>
      <p:bldP spid="12" grpId="0" animBg="1"/>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1191</TotalTime>
  <Words>682</Words>
  <Application>Microsoft Office PowerPoint</Application>
  <PresentationFormat>Custom</PresentationFormat>
  <Paragraphs>59</Paragraphs>
  <Slides>10</Slides>
  <Notes>0</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Admin</dc:creator>
  <cp:lastModifiedBy>Techsi.vn</cp:lastModifiedBy>
  <cp:revision>287</cp:revision>
  <dcterms:created xsi:type="dcterms:W3CDTF">2022-07-10T01:37:20Z</dcterms:created>
  <dcterms:modified xsi:type="dcterms:W3CDTF">2019-03-19T08:59:24Z</dcterms:modified>
</cp:coreProperties>
</file>