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52" r:id="rId2"/>
    <p:sldId id="445" r:id="rId3"/>
    <p:sldId id="447" r:id="rId4"/>
    <p:sldId id="432" r:id="rId5"/>
    <p:sldId id="449" r:id="rId6"/>
    <p:sldId id="439" r:id="rId7"/>
    <p:sldId id="442" r:id="rId8"/>
    <p:sldId id="450" r:id="rId9"/>
    <p:sldId id="443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FF"/>
    <a:srgbClr val="FF0066"/>
    <a:srgbClr val="0066FF"/>
    <a:srgbClr val="0000CC"/>
    <a:srgbClr val="FF7C8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>
        <p:scale>
          <a:sx n="74" d="100"/>
          <a:sy n="74" d="100"/>
        </p:scale>
        <p:origin x="-132" y="-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vantGarde-Demi" panose="02020500000000000000" pitchFamily="18" charset="0"/>
              </a:defRPr>
            </a:lvl1pPr>
          </a:lstStyle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vantGarde-Demi" panose="02020500000000000000" pitchFamily="18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07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A32D7EE3-CFB1-3B09-A546-A3C6697BE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1"/>
            <a:ext cx="16280833" cy="91730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xmlns="" id="{263D88EE-0B7A-7B29-4E5F-6E29E464B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-29028" y="648208"/>
            <a:ext cx="8092572" cy="8495793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xmlns="" id="{2215C32A-5DC2-BD29-5D5F-967ABDB4A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-29029" y="1522097"/>
            <a:ext cx="9296591" cy="7302780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5CB73FFA-6F7B-D816-D1DD-BF08922ADD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3700290"/>
            <a:ext cx="16309862" cy="547332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D4A2697E-5C02-04B7-33D9-6BC2D1C795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xmlns="" id="{3D396E6A-97F9-3DBE-1BF4-1F7556235B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BA8FA00F-2A55-C570-4AF4-E0DA4730D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Administrator\Desktop\56e262d2db7dc.png">
            <a:extLst>
              <a:ext uri="{FF2B5EF4-FFF2-40B4-BE49-F238E27FC236}">
                <a16:creationId xmlns:a16="http://schemas.microsoft.com/office/drawing/2014/main" xmlns="" id="{93D14C2F-C051-4BBB-836B-AE78B026A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>
            <a:extLst>
              <a:ext uri="{FF2B5EF4-FFF2-40B4-BE49-F238E27FC236}">
                <a16:creationId xmlns:a16="http://schemas.microsoft.com/office/drawing/2014/main" xmlns="" id="{AADB8CC6-AB96-4812-8C0D-CE1C983AEB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>
            <a:extLst>
              <a:ext uri="{FF2B5EF4-FFF2-40B4-BE49-F238E27FC236}">
                <a16:creationId xmlns:a16="http://schemas.microsoft.com/office/drawing/2014/main" xmlns="" id="{8E919E6D-D644-F082-536D-103CFC7A4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>
            <a:extLst>
              <a:ext uri="{FF2B5EF4-FFF2-40B4-BE49-F238E27FC236}">
                <a16:creationId xmlns:a16="http://schemas.microsoft.com/office/drawing/2014/main" xmlns="" id="{1F684E60-E322-C9D6-1ED1-667422BEC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A76D164E-2B53-64CA-7D03-CB3FF891ED55}"/>
              </a:ext>
            </a:extLst>
          </p:cNvPr>
          <p:cNvSpPr/>
          <p:nvPr userDrawn="1"/>
        </p:nvSpPr>
        <p:spPr>
          <a:xfrm>
            <a:off x="404019" y="324104"/>
            <a:ext cx="15468600" cy="8495793"/>
          </a:xfrm>
          <a:prstGeom prst="roundRect">
            <a:avLst>
              <a:gd name="adj" fmla="val 7284"/>
            </a:avLst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2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62746" cy="48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8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8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8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=""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9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247515BE-9205-77EF-6340-96BA535902E9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35383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2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7.emf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7.emf"/><Relationship Id="rId5" Type="http://schemas.openxmlformats.org/officeDocument/2006/relationships/image" Target="../media/image1.jp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72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4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13" y="5249336"/>
            <a:ext cx="11414823" cy="37684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5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90" y="1089000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97377" y="6395818"/>
            <a:ext cx="8658468" cy="1230955"/>
          </a:xfrm>
          <a:prstGeom prst="rect">
            <a:avLst/>
          </a:prstGeom>
          <a:noFill/>
        </p:spPr>
        <p:txBody>
          <a:bodyPr wrap="non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553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xmlns="" id="{56202B8E-F555-8C59-4CA1-9521FDBDFB8D}"/>
              </a:ext>
            </a:extLst>
          </p:cNvPr>
          <p:cNvSpPr txBox="1"/>
          <p:nvPr/>
        </p:nvSpPr>
        <p:spPr>
          <a:xfrm>
            <a:off x="1432719" y="2667000"/>
            <a:ext cx="137074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Kể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tên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một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số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đồ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dùng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học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tập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mà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em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thường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sử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dụng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.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Em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có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thể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làm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được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đồ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dùng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học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tập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nào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709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" y="-104588"/>
            <a:ext cx="16256390" cy="92485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08564" y="648208"/>
            <a:ext cx="7954979" cy="84957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94928" y="1522097"/>
            <a:ext cx="9172634" cy="7302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3700290"/>
            <a:ext cx="16256000" cy="54733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5294646" y="3362331"/>
            <a:ext cx="1194695" cy="14134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2235647" y="1395522"/>
            <a:ext cx="1032123" cy="143123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5" y="4134612"/>
            <a:ext cx="966304" cy="447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53" y="3002503"/>
            <a:ext cx="115217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91112" y="4688159"/>
            <a:ext cx="5100590" cy="41892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917" y="5054043"/>
            <a:ext cx="3109269" cy="3943314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601" y="334049"/>
            <a:ext cx="1076017" cy="9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39" y="2888831"/>
            <a:ext cx="1147399" cy="1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8" y="5467263"/>
            <a:ext cx="1025706" cy="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3" y="461985"/>
            <a:ext cx="1836177" cy="16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667746" y="9555523"/>
            <a:ext cx="831974" cy="822116"/>
          </a:xfrm>
          <a:prstGeom prst="rect">
            <a:avLst/>
          </a:prstGeom>
        </p:spPr>
      </p:pic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5623719" y="679192"/>
            <a:ext cx="10544355" cy="1860746"/>
          </a:xfrm>
          <a:prstGeom prst="rect">
            <a:avLst/>
          </a:prstGeom>
        </p:spPr>
        <p:txBody>
          <a:bodyPr vert="horz" lIns="121920" tIns="60960" rIns="60960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21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 w="28575">
                  <a:solidFill>
                    <a:srgbClr val="9BBB59">
                      <a:lumMod val="50000"/>
                    </a:srgbClr>
                  </a:solidFill>
                </a:ln>
                <a:solidFill>
                  <a:srgbClr val="66FF66"/>
                </a:solidFill>
                <a:effectLst/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Công</a:t>
            </a:r>
            <a:r>
              <a:rPr kumimoji="0" lang="en-US" altLang="zh-CN" sz="8800" b="0" i="0" u="none" strike="noStrike" kern="1200" cap="none" spc="0" normalizeH="0" baseline="0" noProof="0" dirty="0">
                <a:ln w="28575">
                  <a:solidFill>
                    <a:srgbClr val="9BBB59">
                      <a:lumMod val="50000"/>
                    </a:srgbClr>
                  </a:solidFill>
                </a:ln>
                <a:solidFill>
                  <a:srgbClr val="66FF66"/>
                </a:solidFill>
                <a:effectLst/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 w="28575">
                  <a:solidFill>
                    <a:srgbClr val="9BBB59">
                      <a:lumMod val="50000"/>
                    </a:srgbClr>
                  </a:solidFill>
                </a:ln>
                <a:solidFill>
                  <a:srgbClr val="66FF66"/>
                </a:solidFill>
                <a:effectLst/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nghệ</a:t>
            </a:r>
            <a:r>
              <a:rPr kumimoji="0" lang="en-US" altLang="zh-CN" sz="8800" b="0" i="0" u="none" strike="noStrike" kern="1200" cap="none" spc="0" normalizeH="0" baseline="0" noProof="0" dirty="0">
                <a:ln w="28575">
                  <a:solidFill>
                    <a:srgbClr val="9BBB59">
                      <a:lumMod val="50000"/>
                    </a:srgbClr>
                  </a:solidFill>
                </a:ln>
                <a:solidFill>
                  <a:srgbClr val="66FF66"/>
                </a:solidFill>
                <a:effectLst/>
                <a:uLnTx/>
                <a:uFillTx/>
                <a:latin typeface="SVN-Ziclets" panose="0200060300000000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3</a:t>
            </a:r>
            <a:endParaRPr kumimoji="0" lang="zh-CN" altLang="en-US" sz="8800" b="0" i="0" u="none" strike="noStrike" kern="1200" cap="none" spc="0" normalizeH="0" baseline="0" noProof="0" dirty="0">
              <a:ln w="28575">
                <a:solidFill>
                  <a:srgbClr val="9BBB59">
                    <a:lumMod val="50000"/>
                  </a:srgbClr>
                </a:solidFill>
              </a:ln>
              <a:solidFill>
                <a:srgbClr val="66FF66"/>
              </a:solidFill>
              <a:effectLst/>
              <a:uLnTx/>
              <a:uFillTx/>
              <a:latin typeface="SVN-Ziclets" panose="02000603000000000000" pitchFamily="2" charset="0"/>
              <a:ea typeface="微软雅黑" panose="020B0503020204020204" pitchFamily="34" charset="-122"/>
              <a:cs typeface="+mj-cs"/>
              <a:sym typeface="FZXiQian-M15S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6578871F-B454-5949-E60F-5E91FC79D430}"/>
              </a:ext>
            </a:extLst>
          </p:cNvPr>
          <p:cNvGrpSpPr/>
          <p:nvPr/>
        </p:nvGrpSpPr>
        <p:grpSpPr>
          <a:xfrm>
            <a:off x="8255114" y="3228732"/>
            <a:ext cx="5816977" cy="1853392"/>
            <a:chOff x="8193295" y="4205854"/>
            <a:chExt cx="5816977" cy="1853392"/>
          </a:xfrm>
        </p:grpSpPr>
        <p:sp>
          <p:nvSpPr>
            <p:cNvPr id="12" name="Rectangle 13"/>
            <p:cNvSpPr txBox="1">
              <a:spLocks noChangeArrowheads="1"/>
            </p:cNvSpPr>
            <p:nvPr/>
          </p:nvSpPr>
          <p:spPr>
            <a:xfrm>
              <a:off x="8193295" y="4205854"/>
              <a:ext cx="5816977" cy="1853392"/>
            </a:xfrm>
            <a:prstGeom prst="rect">
              <a:avLst/>
            </a:prstGeom>
          </p:spPr>
          <p:txBody>
            <a:bodyPr vert="horz" wrap="none" lIns="121920" tIns="60960" rIns="609600" bIns="6096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121921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911" b="0" i="0" u="none" strike="noStrike" kern="1200" cap="none" spc="0" normalizeH="0" baseline="0" noProof="0" dirty="0" err="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Bài</a:t>
              </a:r>
              <a:r>
                <a:rPr kumimoji="0" lang="en-US" altLang="zh-CN" sz="3911" b="0" i="0" u="none" strike="noStrike" kern="1200" cap="none" spc="0" normalizeH="0" baseline="0" noProof="0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: Làm đồ dùng học tập</a:t>
              </a:r>
            </a:p>
            <a:p>
              <a:pPr marL="0" marR="0" lvl="0" indent="0" algn="ctr" defTabSz="121921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911">
                  <a:ln w="762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(Tiết 1)</a:t>
              </a:r>
              <a:endParaRPr kumimoji="0" lang="zh-CN" altLang="en-US" sz="3911" b="0" i="0" u="none" strike="noStrike" kern="1200" cap="none" spc="0" normalizeH="0" baseline="0" noProof="0" dirty="0">
                <a:ln w="762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  <a:cs typeface="+mj-cs"/>
                <a:sym typeface="FZXiQian-M15S"/>
              </a:endParaRP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xmlns="" id="{D62239DA-D657-F9B5-6E00-DC0914C1D8F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193295" y="4205854"/>
              <a:ext cx="5816977" cy="1853392"/>
            </a:xfrm>
            <a:prstGeom prst="rect">
              <a:avLst/>
            </a:prstGeom>
          </p:spPr>
          <p:txBody>
            <a:bodyPr vert="horz" wrap="none" lIns="121920" tIns="60960" rIns="609600" bIns="6096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121921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91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Bài</a:t>
              </a:r>
              <a:r>
                <a:rPr kumimoji="0" lang="en-US" altLang="zh-CN" sz="3911" b="0" i="0" u="none" strike="noStrike" kern="1200" cap="none" spc="0" normalizeH="0" baseline="0" noProof="0">
                  <a:ln>
                    <a:noFill/>
                  </a:ln>
                  <a:solidFill>
                    <a:srgbClr val="FF5E74"/>
                  </a:solidFill>
                  <a:effectLst/>
                  <a:uLnTx/>
                  <a:uFillTx/>
                  <a:latin typeface="SVN-Anastasia" panose="020B0606040200020203" pitchFamily="34" charset="0"/>
                  <a:ea typeface="微软雅黑" panose="020B0503020204020204" pitchFamily="34" charset="-122"/>
                  <a:cs typeface="+mj-cs"/>
                  <a:sym typeface="FZXiQian-M15S"/>
                </a:rPr>
                <a:t>: Làm đồ dùng học tập</a:t>
              </a:r>
            </a:p>
            <a:p>
              <a:pPr marL="0" marR="0" lvl="0" indent="0" algn="ctr" defTabSz="121921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911">
                  <a:solidFill>
                    <a:srgbClr val="FF5E74"/>
                  </a:solidFill>
                  <a:latin typeface="SVN-Anastasia" panose="020B0606040200020203" pitchFamily="34" charset="0"/>
                  <a:ea typeface="微软雅黑" panose="020B0503020204020204" pitchFamily="34" charset="-122"/>
                  <a:sym typeface="FZXiQian-M15S"/>
                </a:rPr>
                <a:t>(Tiết 1)</a:t>
              </a:r>
              <a:endParaRPr kumimoji="0" lang="zh-CN" altLang="en-US" sz="3911" b="0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  <a:cs typeface="+mj-cs"/>
                <a:sym typeface="FZXiQian-M15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1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4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4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400"/>
                            </p:stCondLst>
                            <p:childTnLst>
                              <p:par>
                                <p:cTn id="8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900"/>
                            </p:stCondLst>
                            <p:childTnLst>
                              <p:par>
                                <p:cTn id="9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900"/>
                            </p:stCondLst>
                            <p:childTnLst>
                              <p:par>
                                <p:cTn id="9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5230AE-2AB9-E687-AB35-BDDAF364319C}"/>
              </a:ext>
            </a:extLst>
          </p:cNvPr>
          <p:cNvSpPr txBox="1"/>
          <p:nvPr/>
        </p:nvSpPr>
        <p:spPr>
          <a:xfrm>
            <a:off x="1768924" y="733193"/>
            <a:ext cx="1376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Nêu </a:t>
            </a:r>
            <a:r>
              <a:rPr lang="vi-VN" sz="3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tác</a:t>
            </a:r>
            <a:r>
              <a:rPr lang="vi-VN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d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ụ</a:t>
            </a:r>
            <a:r>
              <a:rPr lang="vi-VN" sz="3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ng</a:t>
            </a:r>
            <a:r>
              <a:rPr lang="vi-VN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vi-VN" sz="3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và</a:t>
            </a:r>
            <a:r>
              <a:rPr lang="vi-VN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yêu </a:t>
            </a:r>
            <a:r>
              <a:rPr lang="vi-VN" sz="3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cầu</a:t>
            </a:r>
            <a:r>
              <a:rPr lang="vi-VN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vi-VN" sz="3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của</a:t>
            </a:r>
            <a:r>
              <a:rPr lang="vi-VN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vi-VN" sz="3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sản</a:t>
            </a:r>
            <a:r>
              <a:rPr lang="vi-VN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vi-VN" sz="3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phẩm</a:t>
            </a:r>
            <a:r>
              <a:rPr lang="vi-VN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ở </a:t>
            </a:r>
            <a:r>
              <a:rPr lang="vi-VN" sz="3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hình</a:t>
            </a:r>
            <a:r>
              <a:rPr lang="vi-VN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</a:t>
            </a:r>
            <a:r>
              <a:rPr lang="vi-VN" sz="3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dưới</a:t>
            </a:r>
            <a:r>
              <a:rPr lang="vi-VN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-Demi" panose="02020500000000000000" pitchFamily="18" charset="0"/>
                <a:ea typeface="AvantGarde-Demi" panose="02020500000000000000" pitchFamily="18" charset="0"/>
                <a:cs typeface="AvantGarde-Demi" panose="02020500000000000000" pitchFamily="18" charset="0"/>
              </a:rPr>
              <a:t> đây: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antGarde-Demi" panose="02020500000000000000" pitchFamily="18" charset="0"/>
              <a:ea typeface="AvantGarde-Demi" panose="02020500000000000000" pitchFamily="18" charset="0"/>
              <a:cs typeface="AvantGarde-Demi" panose="02020500000000000000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FA419A-61AE-2FDD-6CF8-B9375A8B5F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0402" y="1379524"/>
            <a:ext cx="10006112" cy="39661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0E84B84-C80F-7905-36D7-E5EE0490D7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607" y="457200"/>
            <a:ext cx="1198317" cy="119831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DFFB825-C2AB-8329-0FCC-3521CAF7F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9" y="5338396"/>
            <a:ext cx="4684268" cy="4684268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55AF7DF3-9FC7-2CC6-93B3-5E5826721F7D}"/>
              </a:ext>
            </a:extLst>
          </p:cNvPr>
          <p:cNvGrpSpPr/>
          <p:nvPr/>
        </p:nvGrpSpPr>
        <p:grpSpPr>
          <a:xfrm>
            <a:off x="5060724" y="5181600"/>
            <a:ext cx="8284030" cy="3899781"/>
            <a:chOff x="5060724" y="5181600"/>
            <a:chExt cx="8284030" cy="3899781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A4F28316-BD47-F81E-B8CC-0C1679656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724" y="5338396"/>
              <a:ext cx="4684268" cy="3742985"/>
            </a:xfrm>
            <a:prstGeom prst="rect">
              <a:avLst/>
            </a:pr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xmlns="" id="{2F7DD9D4-1E96-5F69-66D5-D07FEA037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8319" y="5181600"/>
              <a:ext cx="5206435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23F145CE-6FDD-07FA-E29E-A8F548E56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" y="110"/>
            <a:ext cx="16256390" cy="914378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BDB795E-572F-4D8A-5823-3768E2195A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189" y="-65520"/>
            <a:ext cx="11686591" cy="9209519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xmlns="" id="{087F7FF0-55BA-BD16-12C8-604FB7412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" y="3732701"/>
            <a:ext cx="16256000" cy="5411300"/>
          </a:xfrm>
          <a:prstGeom prst="rect">
            <a:avLst/>
          </a:prstGeom>
        </p:spPr>
      </p:pic>
      <p:pic>
        <p:nvPicPr>
          <p:cNvPr id="5" name="Picture 2" descr="C:\Users\Administrator\Desktop\56e262d2db7dc.png">
            <a:extLst>
              <a:ext uri="{FF2B5EF4-FFF2-40B4-BE49-F238E27FC236}">
                <a16:creationId xmlns:a16="http://schemas.microsoft.com/office/drawing/2014/main" xmlns="" id="{FD01FEDC-76ED-6084-EC93-C48D0CC1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251" y="345053"/>
            <a:ext cx="107601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56e262d2db7dc.png">
            <a:extLst>
              <a:ext uri="{FF2B5EF4-FFF2-40B4-BE49-F238E27FC236}">
                <a16:creationId xmlns:a16="http://schemas.microsoft.com/office/drawing/2014/main" xmlns="" id="{F5300DEA-652D-7129-092D-EB14EF5F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84" y="2094583"/>
            <a:ext cx="1147399" cy="1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56e262d2db7dc.png">
            <a:extLst>
              <a:ext uri="{FF2B5EF4-FFF2-40B4-BE49-F238E27FC236}">
                <a16:creationId xmlns:a16="http://schemas.microsoft.com/office/drawing/2014/main" xmlns="" id="{205B261D-583E-0D07-D2C6-47EDF4B0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945312"/>
            <a:ext cx="1025705" cy="9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56e262d2db7dc.png">
            <a:extLst>
              <a:ext uri="{FF2B5EF4-FFF2-40B4-BE49-F238E27FC236}">
                <a16:creationId xmlns:a16="http://schemas.microsoft.com/office/drawing/2014/main" xmlns="" id="{1A3F2C32-E0AB-ADF7-0F5C-B64359190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11" y="5025784"/>
            <a:ext cx="1836177" cy="16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1">
            <a:extLst>
              <a:ext uri="{FF2B5EF4-FFF2-40B4-BE49-F238E27FC236}">
                <a16:creationId xmlns:a16="http://schemas.microsoft.com/office/drawing/2014/main" xmlns="" id="{F5FDFF53-D124-EA9D-A91C-A4006397A825}"/>
              </a:ext>
            </a:extLst>
          </p:cNvPr>
          <p:cNvSpPr/>
          <p:nvPr/>
        </p:nvSpPr>
        <p:spPr>
          <a:xfrm>
            <a:off x="5182330" y="4807251"/>
            <a:ext cx="6566484" cy="140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8533" b="1">
                <a:solidFill>
                  <a:srgbClr val="FF5E74"/>
                </a:solidFill>
                <a:effectLst>
                  <a:glow rad="1651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8533" b="1" dirty="0">
              <a:solidFill>
                <a:srgbClr val="FF5E74"/>
              </a:solidFill>
              <a:effectLst>
                <a:glow rad="1651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10" name="矩形 20">
            <a:extLst>
              <a:ext uri="{FF2B5EF4-FFF2-40B4-BE49-F238E27FC236}">
                <a16:creationId xmlns:a16="http://schemas.microsoft.com/office/drawing/2014/main" xmlns="" id="{B69541FB-723D-D4BC-C6C7-613059BD1139}"/>
              </a:ext>
            </a:extLst>
          </p:cNvPr>
          <p:cNvSpPr/>
          <p:nvPr/>
        </p:nvSpPr>
        <p:spPr>
          <a:xfrm>
            <a:off x="7228005" y="2422103"/>
            <a:ext cx="2662914" cy="275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334" b="1">
                <a:solidFill>
                  <a:srgbClr val="33CC33"/>
                </a:solidFill>
                <a:effectLst>
                  <a:glow rad="88900">
                    <a:prstClr val="white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Billo" panose="00000400000000000000" pitchFamily="2" charset="0"/>
                <a:ea typeface="微软雅黑" panose="020B0503020204020204" pitchFamily="34" charset="-122"/>
              </a:rPr>
              <a:t>03</a:t>
            </a:r>
            <a:endParaRPr lang="zh-CN" altLang="en-US" sz="17334" b="1" dirty="0">
              <a:solidFill>
                <a:srgbClr val="33CC33"/>
              </a:solidFill>
              <a:effectLst>
                <a:glow rad="88900">
                  <a:prstClr val="white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18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0D3750-FA58-77F8-FFC7-C394F81FED5A}"/>
              </a:ext>
            </a:extLst>
          </p:cNvPr>
          <p:cNvSpPr txBox="1"/>
          <p:nvPr/>
        </p:nvSpPr>
        <p:spPr>
          <a:xfrm>
            <a:off x="3086495" y="457200"/>
            <a:ext cx="10134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u="sng">
                <a:solidFill>
                  <a:schemeClr val="accent3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 </a:t>
            </a:r>
            <a:r>
              <a:rPr lang="nl-NL" sz="4000" b="1" u="sng" dirty="0">
                <a:solidFill>
                  <a:schemeClr val="accent3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 vật liệu và dụng cụ</a:t>
            </a:r>
            <a:r>
              <a:rPr lang="nl-NL" sz="4000" b="1" u="sng" dirty="0">
                <a:solidFill>
                  <a:schemeClr val="accent3">
                    <a:lumMod val="7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endParaRPr lang="en-US" sz="4000" u="sng" dirty="0">
              <a:solidFill>
                <a:schemeClr val="accent3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3392DC-B9C3-58E6-1C80-014FFD2CE187}"/>
              </a:ext>
            </a:extLst>
          </p:cNvPr>
          <p:cNvSpPr txBox="1"/>
          <p:nvPr/>
        </p:nvSpPr>
        <p:spPr>
          <a:xfrm>
            <a:off x="1448195" y="1165086"/>
            <a:ext cx="144625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Dựa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gợi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đây,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liệu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thẻ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đánh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trang</a:t>
            </a:r>
            <a:r>
              <a:rPr lang="vi-VN" sz="4000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641762-ABA9-FD01-F19F-9EA6BAE505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9" r="81073"/>
          <a:stretch/>
        </p:blipFill>
        <p:spPr>
          <a:xfrm>
            <a:off x="762395" y="2882904"/>
            <a:ext cx="3546570" cy="33781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878138-58BA-18F2-C9EF-B0BED9E1CE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960" y="565927"/>
            <a:ext cx="1198317" cy="1198317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C971FBD2-554B-389A-4EE7-B8C02294F7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88" r="34884"/>
          <a:stretch/>
        </p:blipFill>
        <p:spPr>
          <a:xfrm>
            <a:off x="3086495" y="5486400"/>
            <a:ext cx="2399156" cy="3454315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C675EBED-61EB-7A06-BF8F-A67746371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28" r="62414"/>
          <a:stretch/>
        </p:blipFill>
        <p:spPr>
          <a:xfrm>
            <a:off x="5255200" y="2424220"/>
            <a:ext cx="3546570" cy="3378191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BDD0268-2F6C-683C-38D2-C6D1F67106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27" r="47415"/>
          <a:stretch/>
        </p:blipFill>
        <p:spPr>
          <a:xfrm>
            <a:off x="10134995" y="2606144"/>
            <a:ext cx="3546570" cy="337819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28FDED0-DBFD-1312-FDAF-21113FD97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44" r="14000"/>
          <a:stretch/>
        </p:blipFill>
        <p:spPr>
          <a:xfrm>
            <a:off x="7376319" y="5357216"/>
            <a:ext cx="4010448" cy="365190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FCE210FE-07BD-298E-682D-26F8A17D9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798" t="3179" r="753" b="3895"/>
          <a:stretch/>
        </p:blipFill>
        <p:spPr>
          <a:xfrm>
            <a:off x="12683311" y="5486400"/>
            <a:ext cx="2642976" cy="33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3392DC-B9C3-58E6-1C80-014FFD2CE187}"/>
              </a:ext>
            </a:extLst>
          </p:cNvPr>
          <p:cNvSpPr txBox="1"/>
          <p:nvPr/>
        </p:nvSpPr>
        <p:spPr>
          <a:xfrm>
            <a:off x="594519" y="304800"/>
            <a:ext cx="1508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liệu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0DD9ADE-CE2C-5FBC-0291-368D18133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47543" r="10550" b="8174"/>
          <a:stretch/>
        </p:blipFill>
        <p:spPr>
          <a:xfrm>
            <a:off x="450333" y="1024016"/>
            <a:ext cx="15375972" cy="32647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6C3F5AE-CB1D-DB13-D84C-CA1F068BB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9" y="5338396"/>
            <a:ext cx="4684268" cy="4684268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655CC599-D260-BC8E-3DB6-BCE54372319B}"/>
              </a:ext>
            </a:extLst>
          </p:cNvPr>
          <p:cNvGrpSpPr/>
          <p:nvPr/>
        </p:nvGrpSpPr>
        <p:grpSpPr>
          <a:xfrm>
            <a:off x="5060724" y="5181600"/>
            <a:ext cx="8284030" cy="3899781"/>
            <a:chOff x="5060724" y="5181600"/>
            <a:chExt cx="8284030" cy="3899781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xmlns="" id="{F6EAAEC7-3CCF-B500-B621-5D66448B2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724" y="5338396"/>
              <a:ext cx="4684268" cy="3742985"/>
            </a:xfrm>
            <a:prstGeom prst="rect">
              <a:avLst/>
            </a:prstGeom>
          </p:spPr>
        </p:pic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BF9CD580-F488-2594-AA4B-1966DF06B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38319" y="5181600"/>
              <a:ext cx="5206435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0805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3392DC-B9C3-58E6-1C80-014FFD2CE187}"/>
              </a:ext>
            </a:extLst>
          </p:cNvPr>
          <p:cNvSpPr txBox="1"/>
          <p:nvPr/>
        </p:nvSpPr>
        <p:spPr>
          <a:xfrm>
            <a:off x="594519" y="304800"/>
            <a:ext cx="1508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liệu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vi-VN" sz="4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DBC7D2-3F70-7277-22D6-14ED0FE09CA2}"/>
              </a:ext>
            </a:extLst>
          </p:cNvPr>
          <p:cNvSpPr txBox="1"/>
          <p:nvPr/>
        </p:nvSpPr>
        <p:spPr>
          <a:xfrm>
            <a:off x="594519" y="4300109"/>
            <a:ext cx="15087600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liệu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thẻ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đánh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trang: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Giấy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công: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thẻ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đánh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trang.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Thước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kẻ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kẻ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cắt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giấy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Bút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chì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lên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giấy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khi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dùng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thước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kẻ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Kéo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cắt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giấy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Bút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tô, trang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thẻ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dán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dán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giấy</a:t>
            </a:r>
            <a:r>
              <a:rPr lang="vi-VN" sz="4000" b="1" i="0" dirty="0">
                <a:solidFill>
                  <a:schemeClr val="accent3">
                    <a:lumMod val="50000"/>
                  </a:schemeClr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0DD9ADE-CE2C-5FBC-0291-368D18133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47543" r="10550" b="8174"/>
          <a:stretch/>
        </p:blipFill>
        <p:spPr>
          <a:xfrm>
            <a:off x="450333" y="1024016"/>
            <a:ext cx="15375972" cy="32647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89824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71312E6-C7EA-A165-B41E-6CF2C68BA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663505"/>
            <a:ext cx="8991600" cy="781699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E9F4C1F-503D-0B26-3BBF-949719835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440" y="2061029"/>
            <a:ext cx="8864192" cy="7082971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C9C0C6D-48A8-CE24-6374-B3D72D6E5BFA}"/>
              </a:ext>
            </a:extLst>
          </p:cNvPr>
          <p:cNvSpPr txBox="1"/>
          <p:nvPr/>
        </p:nvSpPr>
        <p:spPr>
          <a:xfrm>
            <a:off x="6538204" y="4336758"/>
            <a:ext cx="8627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Em cần lựa chọn vật liệu phù hợp, sử dụng dụng cụ đúng cách và an toàn.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DA8A0C7A-6DA4-AC53-DBCB-8B55D9DA4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19" y="914400"/>
            <a:ext cx="5395428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030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9922</TotalTime>
  <Words>223</Words>
  <Application>Microsoft Office PowerPoint</Application>
  <PresentationFormat>Custom</PresentationFormat>
  <Paragraphs>27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Techsi.vn</cp:lastModifiedBy>
  <cp:revision>1144</cp:revision>
  <dcterms:created xsi:type="dcterms:W3CDTF">2008-09-09T22:52:10Z</dcterms:created>
  <dcterms:modified xsi:type="dcterms:W3CDTF">2019-03-19T08:59:01Z</dcterms:modified>
  <cp:category>9Slide.vn</cp:category>
</cp:coreProperties>
</file>