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14" r:id="rId3"/>
  </p:sldMasterIdLst>
  <p:notesMasterIdLst>
    <p:notesMasterId r:id="rId17"/>
  </p:notesMasterIdLst>
  <p:sldIdLst>
    <p:sldId id="314" r:id="rId4"/>
    <p:sldId id="7708" r:id="rId5"/>
    <p:sldId id="7709" r:id="rId6"/>
    <p:sldId id="7710" r:id="rId7"/>
    <p:sldId id="7730" r:id="rId8"/>
    <p:sldId id="7731" r:id="rId9"/>
    <p:sldId id="7713" r:id="rId10"/>
    <p:sldId id="7717" r:id="rId11"/>
    <p:sldId id="7718" r:id="rId12"/>
    <p:sldId id="7719" r:id="rId13"/>
    <p:sldId id="7697" r:id="rId14"/>
    <p:sldId id="7728" r:id="rId15"/>
    <p:sldId id="772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5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94" d="100"/>
          <a:sy n="94" d="100"/>
        </p:scale>
        <p:origin x="-414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6FCEA-638A-4DD6-8553-DAE9E5254D7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3F80D-8254-4D4A-9C6C-9E6B8C3EC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54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909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877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297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635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579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863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0D2855-8D6B-4131-88DA-EB4774F8C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EAC6E2E-A12D-41B5-B137-D4E967BFC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5B2203-3014-463F-A859-4AC4311E5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E42-D760-4209-9C85-C3F8D962A8F2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86AFD9-6EBC-4868-840A-F8C01DF51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8CF906-F88B-4001-A9EA-62D529CDD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4107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0C97CE-6738-449C-8B8F-188A04EA8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FF45F55-24D3-414D-B80E-85CF85310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EEA3B0-9D76-4BE4-8C18-00D72A778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E42-D760-4209-9C85-C3F8D962A8F2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6C3554-8D68-4E42-8E47-8518B1413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7606A0-9F60-4BAE-94E7-546A3D3AC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9816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0611246-E4C3-4C43-8AD8-225EB367AE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B06CA74-CA92-4170-971D-2120BBD99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32E681-1253-4260-A87D-3A0858E7F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E42-D760-4209-9C85-C3F8D962A8F2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BE5D37-4731-4DBF-9A8F-57ABD5F41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ECCB32-673B-42AE-BFE6-46E1B3E68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6211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21DAEB-D3AA-44FD-A743-E2406A0963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DAB202A-6F8C-49A4-8963-BBBA91035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B9241B-3576-466F-BE06-578F1D9092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CCE6BB-10BE-4B3C-A043-6E7E36E36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F4766E-A233-4D25-A784-353947C08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0B5BEA8-A1D0-49A5-B316-2F5398F52E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4A0646B-E2B2-4E18-B82D-CDC9FC6927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062D51F-6EFD-4518-8D74-CCABD5D038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6FAE9C6-2AC3-483A-ADB0-2B6BFA63E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534506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B2338-6957-4BD1-910F-0010FF309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4F1EA6-8DB2-41C0-ABC2-DF9AD01EA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B82CD5-F37F-48B9-BB20-4291513655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603A70-61A1-405F-A423-74214F758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334CAF-72CB-461F-8948-AA236F70B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13226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D51893-6B64-4393-9EC2-5B266C89D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BE1915-60D4-4FFD-83C3-706AB8484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02445A-943A-4AA2-A003-D5FAAF527E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3ABB87-364A-4AB4-8CE3-D40FA8B04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6242C8-897B-4EB4-8BBB-43C1CD5F6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045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0FF0E8-72DD-4670-AD3D-570172633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7CD885-B0C1-4958-8B68-733ABC014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D26FD6F-EE4E-4E74-8A4B-4F6DC18ED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87C11E5-5A2E-4A8C-901D-DCC9292A89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8C3AD8-52D5-49F4-8B59-A796D5565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A657B51-5D7A-443D-BDC7-7E5510DD9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1845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684EE1-0AAC-4B70-9557-B94343D54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DD0982-662E-4E74-9A8C-84783231B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4F645D3-25A8-46D4-A2C5-E5F34E4D2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0D4AAF7-704B-47B9-8B66-8506603B87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DF25B49-FF2F-4746-A473-6CD969D67C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0A8C0EC-5A66-4688-B564-98456E0747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957BF58-CA8A-4A28-B7C1-69EB0815D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F9C2E7D-118D-4813-8DBA-94DEA403E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6709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70F19-C7E5-4F83-AC20-528022401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20C81A7-0827-480C-AEFB-86F54FBF51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7587C85-77FA-4B0C-B852-0FD7345A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0444A2F-9401-418D-95A6-2DF7C7B86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CCD7192-69C2-4FD9-BEAA-13E50A1E7D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B8FCC7B-4E53-4340-B7BD-06EE38E29B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D9CA3AA-6693-4B44-951E-B880BDBB45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C63C1BC-E83C-458F-8770-A7C08BC7C1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365827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3C5494-7BA9-4E43-84E4-B3E60383FF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0B67EB6-8724-430E-96C9-7DFB7D4FC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A9D9D28-9C38-4DFA-A6B0-BCD03C6B9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228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D760A1-02B3-44A3-8669-C691EE864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D8549F-898C-4FE3-8ADB-988DEE27C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B95E575-A9C1-4E3A-9545-8CD83236E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CA2033-5E6D-4397-9B47-B71B89B38A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1A21BAF-D6CD-473F-93FA-7B298DEA0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87EFE35-3539-4A8C-99D0-1402108CE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96B39B2-923D-4EF8-B14A-5EA183DD88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05C7F2D-732F-41A6-8667-7F8CB5916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2308AC7-F56F-48C5-9E8F-00F2E8011D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02C95D2-7DFE-4C74-AC31-3A935BD257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712809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F25AB9-DAC5-4856-AA50-50C3F58B7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46650A-5947-4C16-9D42-155249B5E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FB8B5A-6F14-431B-950A-E5AC99212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E42-D760-4209-9C85-C3F8D962A8F2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DAE388-5633-4964-A0DD-8ADCCF744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982022-E699-4EFA-ACC0-C9D82CBC5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6065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1BB3FF-5528-4CD9-BF5C-2CE7D443F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0E86FD9-5F9D-47C4-82B5-4B98549B9D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79377B6-A551-47ED-8D55-E69E67F235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E4E6899-B1C1-49E5-B2D1-817DB2EC49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665D25-BDA3-4249-938E-AFE16E7AF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A277106-1D1D-4F16-8D24-E806B2A6B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1249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43D12-9A85-4B14-B258-73991B809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4423B4A-A23F-4808-8C20-EEB14A8AC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B1D0E0-9FF0-427E-9319-CA266F6F71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A8329E-4CB2-4D14-87CB-C5B5FD32A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47F96C-5662-415A-A20D-1F2AE2DF7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7836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06E41E8-175E-487A-BDF1-8463AB7FC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869F6CB-5095-4E80-8093-BB1FD08DF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AFC39F-0CFC-4E9B-9D06-2245EF889C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F2F611-5B8E-48C6-A315-BFDF97011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051B28-FAD4-4F5C-92A6-98EB2EF5A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8994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74424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3191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3F421DF-BDC1-49D2-B95E-F144E0DE87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C6B3D5A-AFB7-41BB-A8FB-F44C49953B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68A7A24-B0B1-42E4-8893-9C5E20925A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B5DA7E9-4AC3-4BDE-A801-A4EDBFA26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138425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B3261F6-2D8B-48C3-B6D1-024A65A0FA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D4E81C5-5443-45D8-AD71-06481A996F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04E623-AF6B-4C1E-BAD6-827F2248D9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7CE8F4F-0CBB-45DE-94DD-49BECDE62B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1104190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FBC87A8-12C3-44BE-B253-F018EACCDE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73FAA31-CEDD-496F-B397-7AD0830460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B7E5E5B-A627-498F-935A-777E489D9E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9563DBD-55E1-4E16-8F5B-00C6E13058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448105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74328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3C3C921-21E7-4286-9C69-7609AC1188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3F18134-57FD-4D4D-B96A-35C62DEEF6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876D481-B295-4A8C-9EFB-2843A07EAA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B90C9CF-8FF5-43AB-A2F8-ADB49161E3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817923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45C5E-8865-4151-9F22-2D3F77D7D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CE6B106-8640-467C-A648-ED63E4E5D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0C256D-59CA-4ADE-8AE6-E0300154C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E42-D760-4209-9C85-C3F8D962A8F2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F4D73A-22E0-41CC-B484-F851B2E4B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7347F8-E8E6-4270-82C8-656287846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734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0055314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9344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94658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90031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54927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1/28/2026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13774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7895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678095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5738484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01508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2F2DCD-2AFE-4D94-ADE8-22D83D830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2F63A9-1F96-4D60-9552-408FDC00D7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9AC81DD-61DF-47C8-9181-03144638E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5926F6D-95C5-4384-A0D4-FAC3A88DE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E42-D760-4209-9C85-C3F8D962A8F2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DECE428-CD25-4E3A-B7E1-9868F972F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03CB77D-BC97-41BD-B039-78A177005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80572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280368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616243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165954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6439827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94045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402210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476537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646112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5287956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98529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BD335E-C16B-4557-B71D-A790BD80F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BAE1DA1-19CA-4934-B62B-BB6172C66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C9C41CE-D83B-46CC-97A3-B55E24F59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43756B6-0C99-4191-8B3E-9CCD674DAE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C6761A7-0806-48A8-AED2-8A0DD76D52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36554CE-0F4E-4D69-A404-067847CEA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E42-D760-4209-9C85-C3F8D962A8F2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D7CB44E-F26D-4352-9BEA-FB137E9D8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4F024F5-E322-4CFF-BBB8-5EA48203B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52778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300393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004649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3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75303289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C0B969-E42A-D026-6C79-A6BC05701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3BC8703-D163-D5DA-2022-90DBD9182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863BEA-035D-D477-343E-E90AEBD3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28/01/2026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E79CB4-DDBB-2240-7497-B75CD529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0E68DB-C52B-4E48-A2FB-549A7320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95ED1AC-6F67-4397-8F4A-1CFB3E2885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D110640-E520-4A02-ADCF-004A96F288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C4BAD41-709E-474B-981E-152DC10FCD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0DECD1C-2859-45EC-AD63-0123F14856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6742085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A7F43E-CD17-9C1A-4C16-F6BE8C88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94715D-90B0-7289-3E45-DEEC537B5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0910E3-B56D-0F53-DAA7-EFB8F31A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28/01/2026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0957DB-0BAD-4060-D9F0-FA2A2D2C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FD5896-96ED-F9B2-BE0B-B2A89434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4435206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47FDEE-7DE3-F972-2ED2-FB727A63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579B40D-353B-7BEE-7EFF-88FC772B5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42F370-FF16-7E29-164A-9E4A01B0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28/01/2026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38AD81-8CF5-1185-DAE2-431E4BA0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BCD5F1-4B21-C47F-288E-8B96F3E0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0515148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086AAF-E712-E39E-6121-6E3A0C76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926C84-A0A9-CBC6-6949-9C5521075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0655731-225B-EA23-BFBA-36646B746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3D59756-4301-CDBD-17AE-832B7F78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28/01/2026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768133-67A2-3E35-E6D1-A7FB1FDF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C4AB775-5EFF-1DFA-D36B-F894C8B8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3993740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33AD89-AFF4-4201-F3E7-5D893F48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83D01E-25E9-1A87-CB79-D78C2B54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DE7AE59-929B-08A0-E830-7BB153149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A85638C-8985-50C2-BF14-82FDA8098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12F028E-E15D-1961-F187-07EFB38B7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93F1BEF-D740-F33F-F748-4018CD52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28/01/2026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7C1F7E0-7DCB-E49A-FF38-FDB6F04D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D25AE1D-8AA5-33BE-2B0A-15276510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4106174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03FD52-BDF3-3660-7358-8502D8F9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7939AE2-5EC4-9824-2C5A-4E4AD49A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28/01/2026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08FFA60-E561-0962-E95C-A6F0FC01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2AFADCA-EC68-C726-6B80-0DC34656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9253457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78B6057-379B-0EC7-4210-932097F67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28/01/2026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510DB26-82EF-875E-07F3-59CF687D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D42FA7C-C447-BFD0-0F94-7EDCB1A6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391043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3DA3F3-DC28-4EE5-A078-1A5F9E1C6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A62020D-B00D-4114-A67B-355BB4996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E42-D760-4209-9C85-C3F8D962A8F2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1F83E1E-4E8F-44D8-A699-52EA56E65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3A53A31-A5CE-4D57-B400-651AA28B5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51390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0D7359-5D00-C460-4DBA-800F20C9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32F091-B9F2-0F09-577F-683D45C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EB479FB-8D28-5D7D-BEF8-8388F2FD1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C6E578-375A-B694-CB6B-13A6D087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28/01/2026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B79183F-C788-AD3A-3824-63510C9A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F36F619-61D7-FCDF-946F-9824CEFD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8621530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D2F2F6-3F4C-7814-C54D-4B16EB2C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5EA53D3-9BA0-7FD8-1AF4-9638347CC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DDD55FB-CB10-8219-9890-69CF13877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50068DA-C388-CFC5-D95B-562278EA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28/01/2026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4C2636-A8B9-9CC9-6CD2-8CEF502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3E90F1D-1AC2-AD99-593A-45395AD3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8605920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5FC650-3823-4467-0392-E169AC4B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324489F-2EFA-F985-6D61-8E0010D1C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F7510D-14AD-E02D-C05B-ED22648A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28/01/2026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F6388A-1CB9-F430-5EEC-F8CBD0BE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3C5DB4-E77F-E57A-4763-F896BC8B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14EE58F-2317-4508-9AA0-038F903022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D648871-F31E-41E9-BB61-2717E94D4B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F75FC4C-C5B6-4EFC-B1A0-319E342810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05B4588-1E1E-426F-9422-1FCE345AF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266810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2322B2D-918D-2CE5-9127-DF72E3B39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70FD91C-0DEF-07E7-E15F-AE64CBA06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866880-43DE-8D1A-70D0-E41DE302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28/01/2026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EEE894-1EC1-5400-4AD9-028107DC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E1EC36-09F1-546F-659E-3336DAC2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529726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823150A-BE56-476E-8C9A-700395F85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E42-D760-4209-9C85-C3F8D962A8F2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511A2EB-81CC-4C37-9A05-346383BDA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56BADA5-EF6C-4CE7-A70A-17DB2035B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7306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456492-E61C-46BD-A2AC-3B37A3C51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015383-199A-4798-A8A4-AAE9C488F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E612118-36BC-4BEE-BE9F-B639779F0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41C6AF5-ECD3-4DCB-BDF7-F0689F56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E42-D760-4209-9C85-C3F8D962A8F2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49F029-1318-4595-AAF2-C1BC3D398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056045B-D879-4879-94BB-36984AACC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6330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40E848-878A-4A06-8214-123956E7F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6929C98-130A-49C9-8B38-9B292DC9BE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376BA52-5CAC-4BC0-BACF-125F000C1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C7E532F-1ECE-4D1B-99D7-925548CFA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BE42-D760-4209-9C85-C3F8D962A8F2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536D53-70E9-4EF1-B7CC-700A7706F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5043E8-929B-4315-A6ED-C82ACC84C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732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image" Target="../media/image1.jpeg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xmlns="" id="{04639642-13D0-457D-AE1D-5ABF3FF84D7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B0398D7-85B2-4685-B423-3E0C1BFA0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837D6F-CB2B-425B-9D82-13DE3F798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E009F9-5071-4937-BCCF-45B9248AFE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FBE42-D760-4209-9C85-C3F8D962A8F2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7ECB7D-34A5-485D-8FB3-A7344FEA9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658CC8-1373-4CF5-856A-9BC2135D5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61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CB68700-E31F-4146-AD56-B3FEAFB7C9CC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7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93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9.gif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gif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gif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9.gif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microsoft.com/office/2007/relationships/hdphoto" Target="../media/hdphoto4.wdp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xmlns="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xmlns="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xmlns="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3C11074B-DA60-494C-8DFA-23D9AF6A4E31}"/>
              </a:ext>
            </a:extLst>
          </p:cNvPr>
          <p:cNvSpPr/>
          <p:nvPr/>
        </p:nvSpPr>
        <p:spPr>
          <a:xfrm>
            <a:off x="359335" y="391887"/>
            <a:ext cx="11208552" cy="5936342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solidFill>
                  <a:prstClr val="black"/>
                </a:solidFill>
                <a:prstDash val="dash"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4C43B891-0C99-443A-A308-76D8ABAB41AB}"/>
              </a:ext>
            </a:extLst>
          </p:cNvPr>
          <p:cNvGrpSpPr/>
          <p:nvPr/>
        </p:nvGrpSpPr>
        <p:grpSpPr>
          <a:xfrm>
            <a:off x="1036906" y="697305"/>
            <a:ext cx="10364519" cy="646331"/>
            <a:chOff x="2697431" y="1071030"/>
            <a:chExt cx="10364519" cy="64633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BB6531DE-7FC3-47DF-845B-9B8FF355D6CC}"/>
                </a:ext>
              </a:extLst>
            </p:cNvPr>
            <p:cNvGrpSpPr/>
            <p:nvPr/>
          </p:nvGrpSpPr>
          <p:grpSpPr>
            <a:xfrm>
              <a:off x="2697431" y="1071030"/>
              <a:ext cx="622392" cy="646331"/>
              <a:chOff x="2697431" y="1071030"/>
              <a:chExt cx="622392" cy="646331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xmlns="" id="{209D401F-F664-4194-B22A-8DA8ED527C62}"/>
                  </a:ext>
                </a:extLst>
              </p:cNvPr>
              <p:cNvSpPr/>
              <p:nvPr/>
            </p:nvSpPr>
            <p:spPr>
              <a:xfrm>
                <a:off x="2697431" y="1123121"/>
                <a:ext cx="567681" cy="553111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5F600121-E461-4A45-9885-7D64228BB72C}"/>
                  </a:ext>
                </a:extLst>
              </p:cNvPr>
              <p:cNvSpPr txBox="1"/>
              <p:nvPr/>
            </p:nvSpPr>
            <p:spPr>
              <a:xfrm>
                <a:off x="2796040" y="1071030"/>
                <a:ext cx="5237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  <a:endPara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64536E5E-CEAA-4FA8-841F-E2A5542985A1}"/>
                </a:ext>
              </a:extLst>
            </p:cNvPr>
            <p:cNvSpPr txBox="1"/>
            <p:nvPr/>
          </p:nvSpPr>
          <p:spPr>
            <a:xfrm>
              <a:off x="3269022" y="1074198"/>
              <a:ext cx="97929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b) Đọc các số sau: 72 000, 14 000, 36 000, 45 000, 88 000, 91 000.</a:t>
              </a:r>
              <a:endParaRPr lang="en-US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308C8687-4D31-4510-A755-004DC0207A50}"/>
              </a:ext>
            </a:extLst>
          </p:cNvPr>
          <p:cNvSpPr txBox="1"/>
          <p:nvPr/>
        </p:nvSpPr>
        <p:spPr>
          <a:xfrm>
            <a:off x="2590800" y="1447800"/>
            <a:ext cx="156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72 000: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4A0952A-BC12-4946-8723-9E12D55F0480}"/>
              </a:ext>
            </a:extLst>
          </p:cNvPr>
          <p:cNvSpPr txBox="1"/>
          <p:nvPr/>
        </p:nvSpPr>
        <p:spPr>
          <a:xfrm>
            <a:off x="2524125" y="2133600"/>
            <a:ext cx="156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14 000: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4A14BF2F-3A94-4E3C-AD3E-62E5F62DA7D9}"/>
              </a:ext>
            </a:extLst>
          </p:cNvPr>
          <p:cNvSpPr txBox="1"/>
          <p:nvPr/>
        </p:nvSpPr>
        <p:spPr>
          <a:xfrm>
            <a:off x="2533650" y="2809875"/>
            <a:ext cx="156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36 000: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86884DC0-1124-41D4-9EFB-12F0D563D95F}"/>
              </a:ext>
            </a:extLst>
          </p:cNvPr>
          <p:cNvSpPr txBox="1"/>
          <p:nvPr/>
        </p:nvSpPr>
        <p:spPr>
          <a:xfrm>
            <a:off x="2524125" y="3486150"/>
            <a:ext cx="156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45 000: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ACAB95FC-236C-4FF4-91BF-F01C069CEFD5}"/>
              </a:ext>
            </a:extLst>
          </p:cNvPr>
          <p:cNvSpPr txBox="1"/>
          <p:nvPr/>
        </p:nvSpPr>
        <p:spPr>
          <a:xfrm>
            <a:off x="2524125" y="4133850"/>
            <a:ext cx="156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88 000: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EAA0A752-A579-4BBB-B7A8-AEABBE34B317}"/>
              </a:ext>
            </a:extLst>
          </p:cNvPr>
          <p:cNvSpPr txBox="1"/>
          <p:nvPr/>
        </p:nvSpPr>
        <p:spPr>
          <a:xfrm>
            <a:off x="2524125" y="4886325"/>
            <a:ext cx="156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91 000: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D5243B9E-EC72-493F-BA44-4EABCDD947DC}"/>
              </a:ext>
            </a:extLst>
          </p:cNvPr>
          <p:cNvSpPr/>
          <p:nvPr/>
        </p:nvSpPr>
        <p:spPr>
          <a:xfrm>
            <a:off x="4010024" y="1476375"/>
            <a:ext cx="3800475" cy="5429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Bảy mươi hai nghìn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22090085-4012-4018-A969-D786A715DCF9}"/>
              </a:ext>
            </a:extLst>
          </p:cNvPr>
          <p:cNvSpPr/>
          <p:nvPr/>
        </p:nvSpPr>
        <p:spPr>
          <a:xfrm>
            <a:off x="4010025" y="2105025"/>
            <a:ext cx="3057526" cy="5429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Mười bốn nghìn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0E757A49-6A8D-440B-B413-A34705FECCEE}"/>
              </a:ext>
            </a:extLst>
          </p:cNvPr>
          <p:cNvSpPr/>
          <p:nvPr/>
        </p:nvSpPr>
        <p:spPr>
          <a:xfrm>
            <a:off x="3971925" y="2781300"/>
            <a:ext cx="3381376" cy="5429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 mươi sáu nghìn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xmlns="" id="{26B3A344-F01D-47AA-AD6E-5E6DF5E08E64}"/>
              </a:ext>
            </a:extLst>
          </p:cNvPr>
          <p:cNvSpPr/>
          <p:nvPr/>
        </p:nvSpPr>
        <p:spPr>
          <a:xfrm>
            <a:off x="3943350" y="3467100"/>
            <a:ext cx="3381376" cy="5429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Bốn mươi lăm nghìn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D40EEE0D-03FD-4089-9D2D-A7B0948283E0}"/>
              </a:ext>
            </a:extLst>
          </p:cNvPr>
          <p:cNvSpPr/>
          <p:nvPr/>
        </p:nvSpPr>
        <p:spPr>
          <a:xfrm>
            <a:off x="3962400" y="4114800"/>
            <a:ext cx="3381376" cy="5429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Tám mươi tám nghìn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8611B5D0-AE77-4E32-86B1-BCA9EDA3445F}"/>
              </a:ext>
            </a:extLst>
          </p:cNvPr>
          <p:cNvSpPr/>
          <p:nvPr/>
        </p:nvSpPr>
        <p:spPr>
          <a:xfrm>
            <a:off x="3952874" y="4914900"/>
            <a:ext cx="3590925" cy="5429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Chín mươi mốt nghìn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1037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AC1970D6-936B-4DE9-9001-04DEAC9C74D0}"/>
              </a:ext>
            </a:extLst>
          </p:cNvPr>
          <p:cNvSpPr/>
          <p:nvPr/>
        </p:nvSpPr>
        <p:spPr>
          <a:xfrm>
            <a:off x="359335" y="391887"/>
            <a:ext cx="11484322" cy="5936342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solidFill>
                  <a:prstClr val="black"/>
                </a:solidFill>
                <a:prstDash val="dash"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F0D586E-67B4-4437-8044-BE6CA1FD4815}"/>
              </a:ext>
            </a:extLst>
          </p:cNvPr>
          <p:cNvGrpSpPr/>
          <p:nvPr/>
        </p:nvGrpSpPr>
        <p:grpSpPr>
          <a:xfrm>
            <a:off x="699499" y="619178"/>
            <a:ext cx="622392" cy="605202"/>
            <a:chOff x="2697431" y="1071030"/>
            <a:chExt cx="622392" cy="60520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50B43CD6-5513-4DF1-B447-2FC4F725997E}"/>
                </a:ext>
              </a:extLst>
            </p:cNvPr>
            <p:cNvSpPr/>
            <p:nvPr/>
          </p:nvSpPr>
          <p:spPr>
            <a:xfrm>
              <a:off x="2697431" y="1123121"/>
              <a:ext cx="567681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342F8D61-9FF6-4F85-A3F0-F7D1E0D6441B}"/>
                </a:ext>
              </a:extLst>
            </p:cNvPr>
            <p:cNvSpPr txBox="1"/>
            <p:nvPr/>
          </p:nvSpPr>
          <p:spPr>
            <a:xfrm>
              <a:off x="2796040" y="1071030"/>
              <a:ext cx="523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23B54FA-631B-4717-8401-0245F9703C9E}"/>
              </a:ext>
            </a:extLst>
          </p:cNvPr>
          <p:cNvSpPr txBox="1"/>
          <p:nvPr/>
        </p:nvSpPr>
        <p:spPr>
          <a:xfrm>
            <a:off x="1366052" y="618741"/>
            <a:ext cx="7054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gồm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53AF9C4-67B0-42D1-AD59-3772184A8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815" y="1181100"/>
            <a:ext cx="2856985" cy="3409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444F870-F502-4321-ACE6-D446E5E5C650}"/>
              </a:ext>
            </a:extLst>
          </p:cNvPr>
          <p:cNvSpPr txBox="1"/>
          <p:nvPr/>
        </p:nvSpPr>
        <p:spPr>
          <a:xfrm>
            <a:off x="552449" y="1466850"/>
            <a:ext cx="7915276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1 chục nghìn, 5 nghìn, 8 trăm, 2 chục và 6 đơn vị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3 chục nghìn, 2 nghìn, 0 trăm, 4 chục và 3 đơn vị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c) 6 chục nghìn, 6 nghìn, 4 trăm, 0 chục và 1 đơn vị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d) 2 chục nghìn, 7 nghìn, 3 trăm, 4 chục và 0 đơn vị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9870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AC1970D6-936B-4DE9-9001-04DEAC9C74D0}"/>
              </a:ext>
            </a:extLst>
          </p:cNvPr>
          <p:cNvSpPr/>
          <p:nvPr/>
        </p:nvSpPr>
        <p:spPr>
          <a:xfrm>
            <a:off x="359335" y="391887"/>
            <a:ext cx="11484322" cy="5936342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solidFill>
                  <a:prstClr val="black"/>
                </a:solidFill>
                <a:prstDash val="dash"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F905CFA-7962-4516-A521-B29F2925A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776287"/>
            <a:ext cx="2114550" cy="1057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88294FC-C979-4B36-82D6-24B473BAE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2298667"/>
            <a:ext cx="10496550" cy="2968800"/>
          </a:xfrm>
          <a:prstGeom prst="rect">
            <a:avLst/>
          </a:prstGeom>
        </p:spPr>
      </p:pic>
      <p:sp>
        <p:nvSpPr>
          <p:cNvPr id="20" name="Left Brace 19">
            <a:extLst>
              <a:ext uri="{FF2B5EF4-FFF2-40B4-BE49-F238E27FC236}">
                <a16:creationId xmlns:a16="http://schemas.microsoft.com/office/drawing/2014/main" xmlns="" id="{9776B605-F625-416C-ADF1-A819B64CCFF6}"/>
              </a:ext>
            </a:extLst>
          </p:cNvPr>
          <p:cNvSpPr/>
          <p:nvPr/>
        </p:nvSpPr>
        <p:spPr>
          <a:xfrm rot="16200000">
            <a:off x="3926683" y="2840832"/>
            <a:ext cx="366715" cy="1295400"/>
          </a:xfrm>
          <a:prstGeom prst="leftBrace">
            <a:avLst>
              <a:gd name="adj1" fmla="val 35052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F400CAF-049C-4DDF-BE78-ACBFA5B62119}"/>
              </a:ext>
            </a:extLst>
          </p:cNvPr>
          <p:cNvSpPr txBox="1"/>
          <p:nvPr/>
        </p:nvSpPr>
        <p:spPr>
          <a:xfrm>
            <a:off x="3409950" y="3609975"/>
            <a:ext cx="1323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10 000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xmlns="" id="{A51892D9-561D-4844-893D-251B5E810402}"/>
              </a:ext>
            </a:extLst>
          </p:cNvPr>
          <p:cNvSpPr/>
          <p:nvPr/>
        </p:nvSpPr>
        <p:spPr>
          <a:xfrm rot="16200000">
            <a:off x="5260183" y="2859882"/>
            <a:ext cx="366715" cy="1295400"/>
          </a:xfrm>
          <a:prstGeom prst="leftBrace">
            <a:avLst>
              <a:gd name="adj1" fmla="val 35052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ECF35B2-A716-473C-9CCE-EE05EE39F147}"/>
              </a:ext>
            </a:extLst>
          </p:cNvPr>
          <p:cNvSpPr txBox="1"/>
          <p:nvPr/>
        </p:nvSpPr>
        <p:spPr>
          <a:xfrm>
            <a:off x="4743450" y="3629025"/>
            <a:ext cx="1323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10 000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75C6323D-DED6-4585-9AD9-FC95ABDB3591}"/>
              </a:ext>
            </a:extLst>
          </p:cNvPr>
          <p:cNvSpPr/>
          <p:nvPr/>
        </p:nvSpPr>
        <p:spPr>
          <a:xfrm>
            <a:off x="6296025" y="2943225"/>
            <a:ext cx="914400" cy="590550"/>
          </a:xfrm>
          <a:prstGeom prst="roundRect">
            <a:avLst/>
          </a:prstGeom>
          <a:ln>
            <a:solidFill>
              <a:srgbClr val="F456D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rgbClr val="FF0000"/>
                </a:solidFill>
              </a:rPr>
              <a:t>60 000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EA74F3EF-A8C9-4764-8677-322DF4765CD6}"/>
              </a:ext>
            </a:extLst>
          </p:cNvPr>
          <p:cNvSpPr/>
          <p:nvPr/>
        </p:nvSpPr>
        <p:spPr>
          <a:xfrm>
            <a:off x="7343775" y="2943225"/>
            <a:ext cx="914400" cy="590550"/>
          </a:xfrm>
          <a:prstGeom prst="roundRect">
            <a:avLst/>
          </a:prstGeom>
          <a:ln>
            <a:solidFill>
              <a:srgbClr val="F456D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rgbClr val="FF0000"/>
                </a:solidFill>
              </a:rPr>
              <a:t>70 000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6EE70E69-7E3A-493B-ADB1-904CA9F87531}"/>
              </a:ext>
            </a:extLst>
          </p:cNvPr>
          <p:cNvSpPr/>
          <p:nvPr/>
        </p:nvSpPr>
        <p:spPr>
          <a:xfrm>
            <a:off x="8420100" y="2943225"/>
            <a:ext cx="914400" cy="590550"/>
          </a:xfrm>
          <a:prstGeom prst="roundRect">
            <a:avLst/>
          </a:prstGeom>
          <a:ln>
            <a:solidFill>
              <a:srgbClr val="F456D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rgbClr val="FF0000"/>
                </a:solidFill>
              </a:rPr>
              <a:t>80 000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3D0A6D78-9FB5-4E75-8C2F-35B4BE8E48F3}"/>
              </a:ext>
            </a:extLst>
          </p:cNvPr>
          <p:cNvSpPr/>
          <p:nvPr/>
        </p:nvSpPr>
        <p:spPr>
          <a:xfrm>
            <a:off x="10439399" y="2933700"/>
            <a:ext cx="1038225" cy="590550"/>
          </a:xfrm>
          <a:prstGeom prst="roundRect">
            <a:avLst/>
          </a:prstGeom>
          <a:ln>
            <a:solidFill>
              <a:srgbClr val="F456D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rgbClr val="FF0000"/>
                </a:solidFill>
              </a:rPr>
              <a:t>100 000</a:t>
            </a: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xmlns="" id="{32287DE8-A47E-40D3-9D5B-2C2643189866}"/>
              </a:ext>
            </a:extLst>
          </p:cNvPr>
          <p:cNvSpPr/>
          <p:nvPr/>
        </p:nvSpPr>
        <p:spPr>
          <a:xfrm rot="16200000">
            <a:off x="3840957" y="4307684"/>
            <a:ext cx="366715" cy="1295400"/>
          </a:xfrm>
          <a:prstGeom prst="leftBrace">
            <a:avLst>
              <a:gd name="adj1" fmla="val 35052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6CCD85F-6D85-4E1B-956B-48F937116301}"/>
              </a:ext>
            </a:extLst>
          </p:cNvPr>
          <p:cNvSpPr txBox="1"/>
          <p:nvPr/>
        </p:nvSpPr>
        <p:spPr>
          <a:xfrm>
            <a:off x="3533774" y="5029202"/>
            <a:ext cx="1323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1 000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C51C35B0-5584-4CAA-9A63-5E7C8CAC87C5}"/>
              </a:ext>
            </a:extLst>
          </p:cNvPr>
          <p:cNvSpPr/>
          <p:nvPr/>
        </p:nvSpPr>
        <p:spPr>
          <a:xfrm>
            <a:off x="2095500" y="4467225"/>
            <a:ext cx="914400" cy="590550"/>
          </a:xfrm>
          <a:prstGeom prst="roundRect">
            <a:avLst/>
          </a:prstGeom>
          <a:ln>
            <a:solidFill>
              <a:srgbClr val="F456D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rgbClr val="FF0000"/>
                </a:solidFill>
              </a:rPr>
              <a:t>52 000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1195880E-C86D-4660-B7AF-DC9422679971}"/>
              </a:ext>
            </a:extLst>
          </p:cNvPr>
          <p:cNvSpPr/>
          <p:nvPr/>
        </p:nvSpPr>
        <p:spPr>
          <a:xfrm>
            <a:off x="5257800" y="4448175"/>
            <a:ext cx="914400" cy="590550"/>
          </a:xfrm>
          <a:prstGeom prst="roundRect">
            <a:avLst/>
          </a:prstGeom>
          <a:ln>
            <a:solidFill>
              <a:srgbClr val="F456D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rgbClr val="FF0000"/>
                </a:solidFill>
              </a:rPr>
              <a:t>55 000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6DE90FFF-2E58-4DB0-82EB-CABC67E8168A}"/>
              </a:ext>
            </a:extLst>
          </p:cNvPr>
          <p:cNvSpPr/>
          <p:nvPr/>
        </p:nvSpPr>
        <p:spPr>
          <a:xfrm>
            <a:off x="6391275" y="4457700"/>
            <a:ext cx="914400" cy="590550"/>
          </a:xfrm>
          <a:prstGeom prst="roundRect">
            <a:avLst/>
          </a:prstGeom>
          <a:ln>
            <a:solidFill>
              <a:srgbClr val="F456D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rgbClr val="FF0000"/>
                </a:solidFill>
              </a:rPr>
              <a:t>56 000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1540AFF7-DC24-45BF-9881-5E3776414077}"/>
              </a:ext>
            </a:extLst>
          </p:cNvPr>
          <p:cNvSpPr/>
          <p:nvPr/>
        </p:nvSpPr>
        <p:spPr>
          <a:xfrm>
            <a:off x="8391525" y="4448175"/>
            <a:ext cx="914400" cy="590550"/>
          </a:xfrm>
          <a:prstGeom prst="roundRect">
            <a:avLst/>
          </a:prstGeom>
          <a:ln>
            <a:solidFill>
              <a:srgbClr val="F456D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rgbClr val="FF0000"/>
                </a:solidFill>
              </a:rPr>
              <a:t>58 000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254C2823-965B-48CF-B115-AED6CD8599D0}"/>
              </a:ext>
            </a:extLst>
          </p:cNvPr>
          <p:cNvSpPr/>
          <p:nvPr/>
        </p:nvSpPr>
        <p:spPr>
          <a:xfrm>
            <a:off x="10534650" y="4457700"/>
            <a:ext cx="914400" cy="590550"/>
          </a:xfrm>
          <a:prstGeom prst="roundRect">
            <a:avLst/>
          </a:prstGeom>
          <a:ln>
            <a:solidFill>
              <a:srgbClr val="F456D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rgbClr val="FF0000"/>
                </a:solidFill>
              </a:rPr>
              <a:t>60 000</a:t>
            </a:r>
          </a:p>
        </p:txBody>
      </p:sp>
    </p:spTree>
    <p:extLst>
      <p:ext uri="{BB962C8B-B14F-4D97-AF65-F5344CB8AC3E}">
        <p14:creationId xmlns:p14="http://schemas.microsoft.com/office/powerpoint/2010/main" val="38529877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 animBg="1"/>
      <p:bldP spid="23" grpId="0"/>
      <p:bldP spid="9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18D421D7-9277-4477-A002-B546DD358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052" name="Picture 4" descr="IEMA Foundation Certificate Syllabus">
            <a:extLst>
              <a:ext uri="{FF2B5EF4-FFF2-40B4-BE49-F238E27FC236}">
                <a16:creationId xmlns:a16="http://schemas.microsoft.com/office/drawing/2014/main" xmlns="" id="{60CCDAE1-5D9B-4701-B40E-52EFB73546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64037" y="2331747"/>
            <a:ext cx="1065589" cy="1065589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å¯ç±çå°èèï¼ cute little bee. | Caras graciosas, Imagenes gif, Emoticonos">
            <a:extLst>
              <a:ext uri="{FF2B5EF4-FFF2-40B4-BE49-F238E27FC236}">
                <a16:creationId xmlns:a16="http://schemas.microsoft.com/office/drawing/2014/main" xmlns="" id="{829AE1B8-8493-4766-ABD7-A387A95815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>
            <a:off x="2411454" y="1569429"/>
            <a:ext cx="1340241" cy="1616579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xmlns="" id="{DC362562-659F-484D-8F1E-58A604825B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053122" y="574616"/>
            <a:ext cx="1225408" cy="1324121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å¯ç±çå°èèï¼ cute little bee. | Caras graciosas, Imagenes gif, Emoticonos">
            <a:extLst>
              <a:ext uri="{FF2B5EF4-FFF2-40B4-BE49-F238E27FC236}">
                <a16:creationId xmlns:a16="http://schemas.microsoft.com/office/drawing/2014/main" xmlns="" id="{6A44B16A-C879-4520-AD17-2186B093C2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>
            <a:off x="175127" y="3573533"/>
            <a:ext cx="1340241" cy="1616579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xmlns="" id="{406CAE92-AAE9-488B-A993-FC5B088A9A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4116634" y="2212606"/>
            <a:ext cx="1225408" cy="1324121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CA2937BE-1A1D-42CA-AE7B-8218DD4B76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928" l="13102" r="91566">
                        <a14:backgroundMark x1="31024" y1="50540" x2="18675" y2="58094"/>
                        <a14:backgroundMark x1="18373" y1="49820" x2="16867" y2="51259"/>
                        <a14:backgroundMark x1="16867" y1="56655" x2="20030" y2="64029"/>
                      </a14:backgroundRemoval>
                    </a14:imgEffect>
                  </a14:imgLayer>
                </a14:imgProps>
              </a:ext>
            </a:extLst>
          </a:blip>
          <a:srcRect l="28552"/>
          <a:stretch/>
        </p:blipFill>
        <p:spPr>
          <a:xfrm>
            <a:off x="9299737" y="0"/>
            <a:ext cx="2892263" cy="338967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BCE28971-584C-4731-BA16-82B299EBA8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0119" y="1311638"/>
            <a:ext cx="6968332" cy="42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9568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18D421D7-9277-4477-A002-B546DD358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052" name="Picture 4" descr="IEMA Foundation Certificate Syllabus">
            <a:extLst>
              <a:ext uri="{FF2B5EF4-FFF2-40B4-BE49-F238E27FC236}">
                <a16:creationId xmlns:a16="http://schemas.microsoft.com/office/drawing/2014/main" xmlns="" id="{60CCDAE1-5D9B-4701-B40E-52EFB73546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64037" y="2331747"/>
            <a:ext cx="1065589" cy="1065589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å¯ç±çå°èèï¼ cute little bee. | Caras graciosas, Imagenes gif, Emoticonos">
            <a:extLst>
              <a:ext uri="{FF2B5EF4-FFF2-40B4-BE49-F238E27FC236}">
                <a16:creationId xmlns:a16="http://schemas.microsoft.com/office/drawing/2014/main" xmlns="" id="{829AE1B8-8493-4766-ABD7-A387A95815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>
            <a:off x="2411454" y="1569429"/>
            <a:ext cx="1340241" cy="1616579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xmlns="" id="{DC362562-659F-484D-8F1E-58A604825B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053122" y="574616"/>
            <a:ext cx="1225408" cy="1324121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å¯ç±çå°èèï¼ cute little bee. | Caras graciosas, Imagenes gif, Emoticonos">
            <a:extLst>
              <a:ext uri="{FF2B5EF4-FFF2-40B4-BE49-F238E27FC236}">
                <a16:creationId xmlns:a16="http://schemas.microsoft.com/office/drawing/2014/main" xmlns="" id="{6A44B16A-C879-4520-AD17-2186B093C2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>
            <a:off x="175127" y="3573533"/>
            <a:ext cx="1340241" cy="1616579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xmlns="" id="{406CAE92-AAE9-488B-A993-FC5B088A9A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4116634" y="2212606"/>
            <a:ext cx="1225408" cy="1324121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CA2937BE-1A1D-42CA-AE7B-8218DD4B76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928" l="13102" r="91566">
                        <a14:backgroundMark x1="31024" y1="50540" x2="18675" y2="58094"/>
                        <a14:backgroundMark x1="18373" y1="49820" x2="16867" y2="51259"/>
                        <a14:backgroundMark x1="16867" y1="56655" x2="20030" y2="64029"/>
                      </a14:backgroundRemoval>
                    </a14:imgEffect>
                  </a14:imgLayer>
                </a14:imgProps>
              </a:ext>
            </a:extLst>
          </a:blip>
          <a:srcRect l="28552"/>
          <a:stretch/>
        </p:blipFill>
        <p:spPr>
          <a:xfrm>
            <a:off x="9299737" y="0"/>
            <a:ext cx="2892263" cy="3389670"/>
          </a:xfrm>
          <a:prstGeom prst="rect">
            <a:avLst/>
          </a:prstGeom>
        </p:spPr>
      </p:pic>
      <p:sp>
        <p:nvSpPr>
          <p:cNvPr id="29" name="任意多边形: 形状 59">
            <a:extLst>
              <a:ext uri="{FF2B5EF4-FFF2-40B4-BE49-F238E27FC236}">
                <a16:creationId xmlns:a16="http://schemas.microsoft.com/office/drawing/2014/main" xmlns="" id="{9E660234-CF3B-4EFA-8D2C-0B246F8D6D14}"/>
              </a:ext>
            </a:extLst>
          </p:cNvPr>
          <p:cNvSpPr/>
          <p:nvPr/>
        </p:nvSpPr>
        <p:spPr>
          <a:xfrm>
            <a:off x="1965434" y="1324220"/>
            <a:ext cx="8261131" cy="4288221"/>
          </a:xfrm>
          <a:custGeom>
            <a:avLst/>
            <a:gdLst>
              <a:gd name="connsiteX0" fmla="*/ 0 w 8261131"/>
              <a:gd name="connsiteY0" fmla="*/ 714704 h 4288221"/>
              <a:gd name="connsiteX1" fmla="*/ 714704 w 8261131"/>
              <a:gd name="connsiteY1" fmla="*/ 0 h 4288221"/>
              <a:gd name="connsiteX2" fmla="*/ 1284014 w 8261131"/>
              <a:gd name="connsiteY2" fmla="*/ 0 h 4288221"/>
              <a:gd name="connsiteX3" fmla="*/ 1853325 w 8261131"/>
              <a:gd name="connsiteY3" fmla="*/ 0 h 4288221"/>
              <a:gd name="connsiteX4" fmla="*/ 2422635 w 8261131"/>
              <a:gd name="connsiteY4" fmla="*/ 0 h 4288221"/>
              <a:gd name="connsiteX5" fmla="*/ 2855311 w 8261131"/>
              <a:gd name="connsiteY5" fmla="*/ 0 h 4288221"/>
              <a:gd name="connsiteX6" fmla="*/ 3561256 w 8261131"/>
              <a:gd name="connsiteY6" fmla="*/ 0 h 4288221"/>
              <a:gd name="connsiteX7" fmla="*/ 3993932 w 8261131"/>
              <a:gd name="connsiteY7" fmla="*/ 0 h 4288221"/>
              <a:gd name="connsiteX8" fmla="*/ 4358290 w 8261131"/>
              <a:gd name="connsiteY8" fmla="*/ 0 h 4288221"/>
              <a:gd name="connsiteX9" fmla="*/ 4927600 w 8261131"/>
              <a:gd name="connsiteY9" fmla="*/ 0 h 4288221"/>
              <a:gd name="connsiteX10" fmla="*/ 5496911 w 8261131"/>
              <a:gd name="connsiteY10" fmla="*/ 0 h 4288221"/>
              <a:gd name="connsiteX11" fmla="*/ 6202856 w 8261131"/>
              <a:gd name="connsiteY11" fmla="*/ 0 h 4288221"/>
              <a:gd name="connsiteX12" fmla="*/ 6703849 w 8261131"/>
              <a:gd name="connsiteY12" fmla="*/ 0 h 4288221"/>
              <a:gd name="connsiteX13" fmla="*/ 7546428 w 8261131"/>
              <a:gd name="connsiteY13" fmla="*/ 0 h 4288221"/>
              <a:gd name="connsiteX14" fmla="*/ 8261132 w 8261131"/>
              <a:gd name="connsiteY14" fmla="*/ 714704 h 4288221"/>
              <a:gd name="connsiteX15" fmla="*/ 8261131 w 8261131"/>
              <a:gd name="connsiteY15" fmla="*/ 3573518 h 4288221"/>
              <a:gd name="connsiteX16" fmla="*/ 7546427 w 8261131"/>
              <a:gd name="connsiteY16" fmla="*/ 4288222 h 4288221"/>
              <a:gd name="connsiteX17" fmla="*/ 6840482 w 8261131"/>
              <a:gd name="connsiteY17" fmla="*/ 4288222 h 4288221"/>
              <a:gd name="connsiteX18" fmla="*/ 6271172 w 8261131"/>
              <a:gd name="connsiteY18" fmla="*/ 4288222 h 4288221"/>
              <a:gd name="connsiteX19" fmla="*/ 5906813 w 8261131"/>
              <a:gd name="connsiteY19" fmla="*/ 4288222 h 4288221"/>
              <a:gd name="connsiteX20" fmla="*/ 5542455 w 8261131"/>
              <a:gd name="connsiteY20" fmla="*/ 4288222 h 4288221"/>
              <a:gd name="connsiteX21" fmla="*/ 4836510 w 8261131"/>
              <a:gd name="connsiteY21" fmla="*/ 4288222 h 4288221"/>
              <a:gd name="connsiteX22" fmla="*/ 4198883 w 8261131"/>
              <a:gd name="connsiteY22" fmla="*/ 4288222 h 4288221"/>
              <a:gd name="connsiteX23" fmla="*/ 3629572 w 8261131"/>
              <a:gd name="connsiteY23" fmla="*/ 4288221 h 4288221"/>
              <a:gd name="connsiteX24" fmla="*/ 2991945 w 8261131"/>
              <a:gd name="connsiteY24" fmla="*/ 4288221 h 4288221"/>
              <a:gd name="connsiteX25" fmla="*/ 2490952 w 8261131"/>
              <a:gd name="connsiteY25" fmla="*/ 4288221 h 4288221"/>
              <a:gd name="connsiteX26" fmla="*/ 1853324 w 8261131"/>
              <a:gd name="connsiteY26" fmla="*/ 4288221 h 4288221"/>
              <a:gd name="connsiteX27" fmla="*/ 1284014 w 8261131"/>
              <a:gd name="connsiteY27" fmla="*/ 4288221 h 4288221"/>
              <a:gd name="connsiteX28" fmla="*/ 714704 w 8261131"/>
              <a:gd name="connsiteY28" fmla="*/ 4288221 h 4288221"/>
              <a:gd name="connsiteX29" fmla="*/ 0 w 8261131"/>
              <a:gd name="connsiteY29" fmla="*/ 3573517 h 4288221"/>
              <a:gd name="connsiteX30" fmla="*/ 0 w 8261131"/>
              <a:gd name="connsiteY30" fmla="*/ 3087519 h 4288221"/>
              <a:gd name="connsiteX31" fmla="*/ 0 w 8261131"/>
              <a:gd name="connsiteY31" fmla="*/ 2601521 h 4288221"/>
              <a:gd name="connsiteX32" fmla="*/ 0 w 8261131"/>
              <a:gd name="connsiteY32" fmla="*/ 1972582 h 4288221"/>
              <a:gd name="connsiteX33" fmla="*/ 0 w 8261131"/>
              <a:gd name="connsiteY33" fmla="*/ 1429407 h 4288221"/>
              <a:gd name="connsiteX34" fmla="*/ 0 w 8261131"/>
              <a:gd name="connsiteY34" fmla="*/ 714704 h 428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261131" h="4288221" fill="none" extrusionOk="0">
                <a:moveTo>
                  <a:pt x="0" y="714704"/>
                </a:moveTo>
                <a:cubicBezTo>
                  <a:pt x="-56144" y="419329"/>
                  <a:pt x="369281" y="18004"/>
                  <a:pt x="714704" y="0"/>
                </a:cubicBezTo>
                <a:cubicBezTo>
                  <a:pt x="839304" y="-31073"/>
                  <a:pt x="1156494" y="22447"/>
                  <a:pt x="1284014" y="0"/>
                </a:cubicBezTo>
                <a:cubicBezTo>
                  <a:pt x="1411534" y="-22447"/>
                  <a:pt x="1719693" y="19569"/>
                  <a:pt x="1853325" y="0"/>
                </a:cubicBezTo>
                <a:cubicBezTo>
                  <a:pt x="1986957" y="-19569"/>
                  <a:pt x="2172473" y="13927"/>
                  <a:pt x="2422635" y="0"/>
                </a:cubicBezTo>
                <a:cubicBezTo>
                  <a:pt x="2672797" y="-13927"/>
                  <a:pt x="2664627" y="25971"/>
                  <a:pt x="2855311" y="0"/>
                </a:cubicBezTo>
                <a:cubicBezTo>
                  <a:pt x="3045995" y="-25971"/>
                  <a:pt x="3345975" y="36687"/>
                  <a:pt x="3561256" y="0"/>
                </a:cubicBezTo>
                <a:cubicBezTo>
                  <a:pt x="3776537" y="-36687"/>
                  <a:pt x="3866969" y="3999"/>
                  <a:pt x="3993932" y="0"/>
                </a:cubicBezTo>
                <a:cubicBezTo>
                  <a:pt x="4120895" y="-3999"/>
                  <a:pt x="4211927" y="41972"/>
                  <a:pt x="4358290" y="0"/>
                </a:cubicBezTo>
                <a:cubicBezTo>
                  <a:pt x="4504653" y="-41972"/>
                  <a:pt x="4730771" y="46831"/>
                  <a:pt x="4927600" y="0"/>
                </a:cubicBezTo>
                <a:cubicBezTo>
                  <a:pt x="5124429" y="-46831"/>
                  <a:pt x="5219103" y="8840"/>
                  <a:pt x="5496911" y="0"/>
                </a:cubicBezTo>
                <a:cubicBezTo>
                  <a:pt x="5774719" y="-8840"/>
                  <a:pt x="5989334" y="65155"/>
                  <a:pt x="6202856" y="0"/>
                </a:cubicBezTo>
                <a:cubicBezTo>
                  <a:pt x="6416378" y="-65155"/>
                  <a:pt x="6550815" y="6327"/>
                  <a:pt x="6703849" y="0"/>
                </a:cubicBezTo>
                <a:cubicBezTo>
                  <a:pt x="6856883" y="-6327"/>
                  <a:pt x="7337512" y="87490"/>
                  <a:pt x="7546428" y="0"/>
                </a:cubicBezTo>
                <a:cubicBezTo>
                  <a:pt x="7952762" y="54924"/>
                  <a:pt x="8270753" y="311425"/>
                  <a:pt x="8261132" y="714704"/>
                </a:cubicBezTo>
                <a:cubicBezTo>
                  <a:pt x="8185113" y="1835364"/>
                  <a:pt x="8014727" y="2607422"/>
                  <a:pt x="8261131" y="3573518"/>
                </a:cubicBezTo>
                <a:cubicBezTo>
                  <a:pt x="8156094" y="3950345"/>
                  <a:pt x="7945335" y="4315371"/>
                  <a:pt x="7546427" y="4288222"/>
                </a:cubicBezTo>
                <a:cubicBezTo>
                  <a:pt x="7347269" y="4369603"/>
                  <a:pt x="7116896" y="4231342"/>
                  <a:pt x="6840482" y="4288222"/>
                </a:cubicBezTo>
                <a:cubicBezTo>
                  <a:pt x="6564068" y="4345102"/>
                  <a:pt x="6477570" y="4256193"/>
                  <a:pt x="6271172" y="4288222"/>
                </a:cubicBezTo>
                <a:cubicBezTo>
                  <a:pt x="6064774" y="4320251"/>
                  <a:pt x="6000787" y="4254239"/>
                  <a:pt x="5906813" y="4288222"/>
                </a:cubicBezTo>
                <a:cubicBezTo>
                  <a:pt x="5812839" y="4322205"/>
                  <a:pt x="5704328" y="4280371"/>
                  <a:pt x="5542455" y="4288222"/>
                </a:cubicBezTo>
                <a:cubicBezTo>
                  <a:pt x="5380582" y="4296073"/>
                  <a:pt x="5105885" y="4286608"/>
                  <a:pt x="4836510" y="4288222"/>
                </a:cubicBezTo>
                <a:cubicBezTo>
                  <a:pt x="4567136" y="4289836"/>
                  <a:pt x="4446278" y="4259213"/>
                  <a:pt x="4198883" y="4288222"/>
                </a:cubicBezTo>
                <a:cubicBezTo>
                  <a:pt x="3951488" y="4317231"/>
                  <a:pt x="3812658" y="4242975"/>
                  <a:pt x="3629572" y="4288221"/>
                </a:cubicBezTo>
                <a:cubicBezTo>
                  <a:pt x="3446486" y="4333468"/>
                  <a:pt x="3155526" y="4211724"/>
                  <a:pt x="2991945" y="4288221"/>
                </a:cubicBezTo>
                <a:cubicBezTo>
                  <a:pt x="2828364" y="4364718"/>
                  <a:pt x="2634590" y="4235722"/>
                  <a:pt x="2490952" y="4288221"/>
                </a:cubicBezTo>
                <a:cubicBezTo>
                  <a:pt x="2347314" y="4340720"/>
                  <a:pt x="2131581" y="4229193"/>
                  <a:pt x="1853324" y="4288221"/>
                </a:cubicBezTo>
                <a:cubicBezTo>
                  <a:pt x="1575067" y="4347249"/>
                  <a:pt x="1446200" y="4257026"/>
                  <a:pt x="1284014" y="4288221"/>
                </a:cubicBezTo>
                <a:cubicBezTo>
                  <a:pt x="1121828" y="4319416"/>
                  <a:pt x="897951" y="4248482"/>
                  <a:pt x="714704" y="4288221"/>
                </a:cubicBezTo>
                <a:cubicBezTo>
                  <a:pt x="322378" y="4189252"/>
                  <a:pt x="54565" y="4023151"/>
                  <a:pt x="0" y="3573517"/>
                </a:cubicBezTo>
                <a:cubicBezTo>
                  <a:pt x="-31063" y="3439515"/>
                  <a:pt x="36209" y="3323923"/>
                  <a:pt x="0" y="3087519"/>
                </a:cubicBezTo>
                <a:cubicBezTo>
                  <a:pt x="-36209" y="2851115"/>
                  <a:pt x="57472" y="2720654"/>
                  <a:pt x="0" y="2601521"/>
                </a:cubicBezTo>
                <a:cubicBezTo>
                  <a:pt x="-57472" y="2482388"/>
                  <a:pt x="47083" y="2215061"/>
                  <a:pt x="0" y="1972582"/>
                </a:cubicBezTo>
                <a:cubicBezTo>
                  <a:pt x="-47083" y="1730103"/>
                  <a:pt x="51273" y="1681598"/>
                  <a:pt x="0" y="1429407"/>
                </a:cubicBezTo>
                <a:cubicBezTo>
                  <a:pt x="-51273" y="1177216"/>
                  <a:pt x="71950" y="948934"/>
                  <a:pt x="0" y="714704"/>
                </a:cubicBezTo>
                <a:close/>
              </a:path>
              <a:path w="8261131" h="4288221" stroke="0" extrusionOk="0">
                <a:moveTo>
                  <a:pt x="0" y="714704"/>
                </a:moveTo>
                <a:cubicBezTo>
                  <a:pt x="-8889" y="366424"/>
                  <a:pt x="295166" y="-34002"/>
                  <a:pt x="714704" y="0"/>
                </a:cubicBezTo>
                <a:cubicBezTo>
                  <a:pt x="884936" y="-56147"/>
                  <a:pt x="1130523" y="5257"/>
                  <a:pt x="1352332" y="0"/>
                </a:cubicBezTo>
                <a:cubicBezTo>
                  <a:pt x="1574141" y="-5257"/>
                  <a:pt x="1603039" y="23095"/>
                  <a:pt x="1716690" y="0"/>
                </a:cubicBezTo>
                <a:cubicBezTo>
                  <a:pt x="1830341" y="-23095"/>
                  <a:pt x="1998694" y="8449"/>
                  <a:pt x="2081049" y="0"/>
                </a:cubicBezTo>
                <a:cubicBezTo>
                  <a:pt x="2163404" y="-8449"/>
                  <a:pt x="2415630" y="1467"/>
                  <a:pt x="2513725" y="0"/>
                </a:cubicBezTo>
                <a:cubicBezTo>
                  <a:pt x="2611820" y="-1467"/>
                  <a:pt x="3065145" y="61845"/>
                  <a:pt x="3219669" y="0"/>
                </a:cubicBezTo>
                <a:cubicBezTo>
                  <a:pt x="3374193" y="-61845"/>
                  <a:pt x="3486645" y="57852"/>
                  <a:pt x="3720663" y="0"/>
                </a:cubicBezTo>
                <a:cubicBezTo>
                  <a:pt x="3954681" y="-57852"/>
                  <a:pt x="3986057" y="29158"/>
                  <a:pt x="4085021" y="0"/>
                </a:cubicBezTo>
                <a:cubicBezTo>
                  <a:pt x="4183985" y="-29158"/>
                  <a:pt x="4371110" y="12405"/>
                  <a:pt x="4449380" y="0"/>
                </a:cubicBezTo>
                <a:cubicBezTo>
                  <a:pt x="4527650" y="-12405"/>
                  <a:pt x="4826542" y="54311"/>
                  <a:pt x="4950373" y="0"/>
                </a:cubicBezTo>
                <a:cubicBezTo>
                  <a:pt x="5074204" y="-54311"/>
                  <a:pt x="5282641" y="33152"/>
                  <a:pt x="5383049" y="0"/>
                </a:cubicBezTo>
                <a:cubicBezTo>
                  <a:pt x="5483457" y="-33152"/>
                  <a:pt x="5668071" y="55584"/>
                  <a:pt x="5884042" y="0"/>
                </a:cubicBezTo>
                <a:cubicBezTo>
                  <a:pt x="6100013" y="-55584"/>
                  <a:pt x="6140891" y="11668"/>
                  <a:pt x="6316718" y="0"/>
                </a:cubicBezTo>
                <a:cubicBezTo>
                  <a:pt x="6492545" y="-11668"/>
                  <a:pt x="6620462" y="51072"/>
                  <a:pt x="6886028" y="0"/>
                </a:cubicBezTo>
                <a:cubicBezTo>
                  <a:pt x="7151594" y="-51072"/>
                  <a:pt x="7334235" y="64237"/>
                  <a:pt x="7546428" y="0"/>
                </a:cubicBezTo>
                <a:cubicBezTo>
                  <a:pt x="7933664" y="-4874"/>
                  <a:pt x="8340215" y="373447"/>
                  <a:pt x="8261132" y="714704"/>
                </a:cubicBezTo>
                <a:cubicBezTo>
                  <a:pt x="8084001" y="1712469"/>
                  <a:pt x="8074759" y="2498504"/>
                  <a:pt x="8261131" y="3573518"/>
                </a:cubicBezTo>
                <a:cubicBezTo>
                  <a:pt x="8279513" y="3974176"/>
                  <a:pt x="8015103" y="4254818"/>
                  <a:pt x="7546427" y="4288222"/>
                </a:cubicBezTo>
                <a:cubicBezTo>
                  <a:pt x="7333366" y="4339871"/>
                  <a:pt x="7092683" y="4248246"/>
                  <a:pt x="6977117" y="4288222"/>
                </a:cubicBezTo>
                <a:cubicBezTo>
                  <a:pt x="6861551" y="4328198"/>
                  <a:pt x="6538097" y="4267708"/>
                  <a:pt x="6407807" y="4288222"/>
                </a:cubicBezTo>
                <a:cubicBezTo>
                  <a:pt x="6277517" y="4308736"/>
                  <a:pt x="6047796" y="4221601"/>
                  <a:pt x="5838496" y="4288222"/>
                </a:cubicBezTo>
                <a:cubicBezTo>
                  <a:pt x="5629196" y="4354843"/>
                  <a:pt x="5470883" y="4262083"/>
                  <a:pt x="5269186" y="4288222"/>
                </a:cubicBezTo>
                <a:cubicBezTo>
                  <a:pt x="5067489" y="4314361"/>
                  <a:pt x="4988424" y="4285656"/>
                  <a:pt x="4904827" y="4288222"/>
                </a:cubicBezTo>
                <a:cubicBezTo>
                  <a:pt x="4821230" y="4290788"/>
                  <a:pt x="4539857" y="4280950"/>
                  <a:pt x="4198883" y="4288222"/>
                </a:cubicBezTo>
                <a:cubicBezTo>
                  <a:pt x="3857909" y="4295494"/>
                  <a:pt x="3761574" y="4237832"/>
                  <a:pt x="3492938" y="4288221"/>
                </a:cubicBezTo>
                <a:cubicBezTo>
                  <a:pt x="3224302" y="4338610"/>
                  <a:pt x="3209584" y="4268855"/>
                  <a:pt x="2991945" y="4288221"/>
                </a:cubicBezTo>
                <a:cubicBezTo>
                  <a:pt x="2774306" y="4307587"/>
                  <a:pt x="2543984" y="4285163"/>
                  <a:pt x="2354318" y="4288221"/>
                </a:cubicBezTo>
                <a:cubicBezTo>
                  <a:pt x="2164652" y="4291279"/>
                  <a:pt x="2067052" y="4273781"/>
                  <a:pt x="1785007" y="4288221"/>
                </a:cubicBezTo>
                <a:cubicBezTo>
                  <a:pt x="1502962" y="4302661"/>
                  <a:pt x="1532346" y="4237043"/>
                  <a:pt x="1352331" y="4288221"/>
                </a:cubicBezTo>
                <a:cubicBezTo>
                  <a:pt x="1172316" y="4339399"/>
                  <a:pt x="995551" y="4223599"/>
                  <a:pt x="714704" y="4288221"/>
                </a:cubicBezTo>
                <a:cubicBezTo>
                  <a:pt x="237694" y="4294284"/>
                  <a:pt x="-14960" y="3907170"/>
                  <a:pt x="0" y="3573517"/>
                </a:cubicBezTo>
                <a:cubicBezTo>
                  <a:pt x="-22796" y="3382608"/>
                  <a:pt x="63080" y="3136455"/>
                  <a:pt x="0" y="2973166"/>
                </a:cubicBezTo>
                <a:cubicBezTo>
                  <a:pt x="-63080" y="2809877"/>
                  <a:pt x="56682" y="2597645"/>
                  <a:pt x="0" y="2401404"/>
                </a:cubicBezTo>
                <a:cubicBezTo>
                  <a:pt x="-56682" y="2205163"/>
                  <a:pt x="42505" y="2099627"/>
                  <a:pt x="0" y="1886817"/>
                </a:cubicBezTo>
                <a:cubicBezTo>
                  <a:pt x="-42505" y="1674007"/>
                  <a:pt x="2847" y="1627916"/>
                  <a:pt x="0" y="1372231"/>
                </a:cubicBezTo>
                <a:cubicBezTo>
                  <a:pt x="-2847" y="1116546"/>
                  <a:pt x="33892" y="945454"/>
                  <a:pt x="0" y="714704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xmlns="" sd="2152701965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80ED28F-D394-4EE8-BEC0-AC8BC1E4E023}"/>
              </a:ext>
            </a:extLst>
          </p:cNvPr>
          <p:cNvSpPr txBox="1"/>
          <p:nvPr/>
        </p:nvSpPr>
        <p:spPr>
          <a:xfrm>
            <a:off x="4103961" y="1689782"/>
            <a:ext cx="38888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Toán</a:t>
            </a:r>
            <a:endParaRPr kumimoji="0" lang="vi-VN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6562077-383C-4032-92B6-9BCAF446AC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9438" y="2833254"/>
            <a:ext cx="7242721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97762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18D421D7-9277-4477-A002-B546DD358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052" name="Picture 4" descr="IEMA Foundation Certificate Syllabus">
            <a:extLst>
              <a:ext uri="{FF2B5EF4-FFF2-40B4-BE49-F238E27FC236}">
                <a16:creationId xmlns:a16="http://schemas.microsoft.com/office/drawing/2014/main" xmlns="" id="{60CCDAE1-5D9B-4701-B40E-52EFB73546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64037" y="2331747"/>
            <a:ext cx="1065589" cy="1065589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å¯ç±çå°èèï¼ cute little bee. | Caras graciosas, Imagenes gif, Emoticonos">
            <a:extLst>
              <a:ext uri="{FF2B5EF4-FFF2-40B4-BE49-F238E27FC236}">
                <a16:creationId xmlns:a16="http://schemas.microsoft.com/office/drawing/2014/main" xmlns="" id="{829AE1B8-8493-4766-ABD7-A387A95815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>
            <a:off x="2411454" y="1569429"/>
            <a:ext cx="1340241" cy="1616579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xmlns="" id="{DC362562-659F-484D-8F1E-58A604825B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053122" y="574616"/>
            <a:ext cx="1225408" cy="1324121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å¯ç±çå°èèï¼ cute little bee. | Caras graciosas, Imagenes gif, Emoticonos">
            <a:extLst>
              <a:ext uri="{FF2B5EF4-FFF2-40B4-BE49-F238E27FC236}">
                <a16:creationId xmlns:a16="http://schemas.microsoft.com/office/drawing/2014/main" xmlns="" id="{6A44B16A-C879-4520-AD17-2186B093C2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>
            <a:off x="175127" y="3573533"/>
            <a:ext cx="1340241" cy="1616579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xmlns="" id="{406CAE92-AAE9-488B-A993-FC5B088A9A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4116634" y="2212606"/>
            <a:ext cx="1225408" cy="1324121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CA2937BE-1A1D-42CA-AE7B-8218DD4B76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928" l="13102" r="91566">
                        <a14:backgroundMark x1="31024" y1="50540" x2="18675" y2="58094"/>
                        <a14:backgroundMark x1="18373" y1="49820" x2="16867" y2="51259"/>
                        <a14:backgroundMark x1="16867" y1="56655" x2="20030" y2="64029"/>
                      </a14:backgroundRemoval>
                    </a14:imgEffect>
                  </a14:imgLayer>
                </a14:imgProps>
              </a:ext>
            </a:extLst>
          </a:blip>
          <a:srcRect l="28552"/>
          <a:stretch/>
        </p:blipFill>
        <p:spPr>
          <a:xfrm>
            <a:off x="9299737" y="0"/>
            <a:ext cx="2892263" cy="3389670"/>
          </a:xfrm>
          <a:prstGeom prst="rect">
            <a:avLst/>
          </a:prstGeom>
        </p:spPr>
      </p:pic>
      <p:grpSp>
        <p:nvGrpSpPr>
          <p:cNvPr id="11" name="组合 23">
            <a:extLst>
              <a:ext uri="{FF2B5EF4-FFF2-40B4-BE49-F238E27FC236}">
                <a16:creationId xmlns:a16="http://schemas.microsoft.com/office/drawing/2014/main" xmlns="" id="{4D26E3EB-9425-42F9-8E1D-78F4283B2E09}"/>
              </a:ext>
            </a:extLst>
          </p:cNvPr>
          <p:cNvGrpSpPr/>
          <p:nvPr/>
        </p:nvGrpSpPr>
        <p:grpSpPr>
          <a:xfrm>
            <a:off x="1935991" y="1256028"/>
            <a:ext cx="8135009" cy="5416516"/>
            <a:chOff x="564316" y="378816"/>
            <a:chExt cx="5393413" cy="3914606"/>
          </a:xfrm>
        </p:grpSpPr>
        <p:grpSp>
          <p:nvGrpSpPr>
            <p:cNvPr id="12" name="组合 21">
              <a:extLst>
                <a:ext uri="{FF2B5EF4-FFF2-40B4-BE49-F238E27FC236}">
                  <a16:creationId xmlns:a16="http://schemas.microsoft.com/office/drawing/2014/main" xmlns="" id="{16F8F9D6-00FB-48FD-A374-D7F6A9F89454}"/>
                </a:ext>
              </a:extLst>
            </p:cNvPr>
            <p:cNvGrpSpPr/>
            <p:nvPr/>
          </p:nvGrpSpPr>
          <p:grpSpPr>
            <a:xfrm>
              <a:off x="732457" y="559663"/>
              <a:ext cx="5046217" cy="3694839"/>
              <a:chOff x="3057189" y="3555370"/>
              <a:chExt cx="5046217" cy="3694839"/>
            </a:xfrm>
          </p:grpSpPr>
          <p:sp>
            <p:nvSpPr>
              <p:cNvPr id="25" name="任意多边形: 形状 9">
                <a:extLst>
                  <a:ext uri="{FF2B5EF4-FFF2-40B4-BE49-F238E27FC236}">
                    <a16:creationId xmlns:a16="http://schemas.microsoft.com/office/drawing/2014/main" xmlns="" id="{A7859545-0027-4C86-B739-53047A2F13A4}"/>
                  </a:ext>
                </a:extLst>
              </p:cNvPr>
              <p:cNvSpPr/>
              <p:nvPr/>
            </p:nvSpPr>
            <p:spPr>
              <a:xfrm>
                <a:off x="3057189" y="3555370"/>
                <a:ext cx="5046217" cy="369483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rgbClr val="F4AB3F"/>
              </a:solidFill>
              <a:ln w="381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任意多边形: 形状 10">
                <a:extLst>
                  <a:ext uri="{FF2B5EF4-FFF2-40B4-BE49-F238E27FC236}">
                    <a16:creationId xmlns:a16="http://schemas.microsoft.com/office/drawing/2014/main" xmlns="" id="{ADE5C99A-4A9E-4183-A857-C03AB59673A0}"/>
                  </a:ext>
                </a:extLst>
              </p:cNvPr>
              <p:cNvSpPr/>
              <p:nvPr/>
            </p:nvSpPr>
            <p:spPr>
              <a:xfrm>
                <a:off x="3167247" y="3681110"/>
                <a:ext cx="4839801" cy="354369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3" name="组合 20">
              <a:extLst>
                <a:ext uri="{FF2B5EF4-FFF2-40B4-BE49-F238E27FC236}">
                  <a16:creationId xmlns:a16="http://schemas.microsoft.com/office/drawing/2014/main" xmlns="" id="{DDDF1C9A-F54E-4AE3-A5EC-AC18310CD6BA}"/>
                </a:ext>
              </a:extLst>
            </p:cNvPr>
            <p:cNvGrpSpPr/>
            <p:nvPr/>
          </p:nvGrpSpPr>
          <p:grpSpPr>
            <a:xfrm>
              <a:off x="564316" y="378816"/>
              <a:ext cx="5393413" cy="3914606"/>
              <a:chOff x="564316" y="378816"/>
              <a:chExt cx="5393413" cy="3914606"/>
            </a:xfrm>
          </p:grpSpPr>
          <p:sp>
            <p:nvSpPr>
              <p:cNvPr id="17" name="任意多边形: 形状 11">
                <a:extLst>
                  <a:ext uri="{FF2B5EF4-FFF2-40B4-BE49-F238E27FC236}">
                    <a16:creationId xmlns:a16="http://schemas.microsoft.com/office/drawing/2014/main" xmlns="" id="{37728AEA-2B59-4E92-B2BA-5E3D6B076E32}"/>
                  </a:ext>
                </a:extLst>
              </p:cNvPr>
              <p:cNvSpPr/>
              <p:nvPr/>
            </p:nvSpPr>
            <p:spPr>
              <a:xfrm>
                <a:off x="2832100" y="378816"/>
                <a:ext cx="787400" cy="129184"/>
              </a:xfrm>
              <a:custGeom>
                <a:avLst/>
                <a:gdLst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7400" h="129184">
                    <a:moveTo>
                      <a:pt x="0" y="2184"/>
                    </a:moveTo>
                    <a:cubicBezTo>
                      <a:pt x="95250" y="67"/>
                      <a:pt x="273050" y="-21099"/>
                      <a:pt x="419100" y="129184"/>
                    </a:cubicBezTo>
                    <a:cubicBezTo>
                      <a:pt x="529167" y="93201"/>
                      <a:pt x="632883" y="38167"/>
                      <a:pt x="787400" y="78384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任意多边形: 形状 12">
                <a:extLst>
                  <a:ext uri="{FF2B5EF4-FFF2-40B4-BE49-F238E27FC236}">
                    <a16:creationId xmlns:a16="http://schemas.microsoft.com/office/drawing/2014/main" xmlns="" id="{F100B748-9573-4B16-B492-B0D4EDDCC67D}"/>
                  </a:ext>
                </a:extLst>
              </p:cNvPr>
              <p:cNvSpPr/>
              <p:nvPr/>
            </p:nvSpPr>
            <p:spPr>
              <a:xfrm>
                <a:off x="4329430" y="699823"/>
                <a:ext cx="693420" cy="454660"/>
              </a:xfrm>
              <a:custGeom>
                <a:avLst/>
                <a:gdLst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420" h="454660">
                    <a:moveTo>
                      <a:pt x="0" y="0"/>
                    </a:moveTo>
                    <a:cubicBezTo>
                      <a:pt x="320040" y="15663"/>
                      <a:pt x="607060" y="169757"/>
                      <a:pt x="693420" y="45466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任意多边形: 形状 13">
                <a:extLst>
                  <a:ext uri="{FF2B5EF4-FFF2-40B4-BE49-F238E27FC236}">
                    <a16:creationId xmlns:a16="http://schemas.microsoft.com/office/drawing/2014/main" xmlns="" id="{AF3D8114-C0DC-4EEF-A825-43B9C77481CF}"/>
                  </a:ext>
                </a:extLst>
              </p:cNvPr>
              <p:cNvSpPr/>
              <p:nvPr/>
            </p:nvSpPr>
            <p:spPr>
              <a:xfrm>
                <a:off x="5203190" y="1234440"/>
                <a:ext cx="754539" cy="1361183"/>
              </a:xfrm>
              <a:custGeom>
                <a:avLst/>
                <a:gdLst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772251"/>
                  <a:gd name="connsiteY0" fmla="*/ 1358900 h 1358900"/>
                  <a:gd name="connsiteX1" fmla="*/ 0 w 772251"/>
                  <a:gd name="connsiteY1" fmla="*/ 0 h 1358900"/>
                  <a:gd name="connsiteX0" fmla="*/ 520700 w 754539"/>
                  <a:gd name="connsiteY0" fmla="*/ 1361183 h 1361183"/>
                  <a:gd name="connsiteX1" fmla="*/ 0 w 754539"/>
                  <a:gd name="connsiteY1" fmla="*/ 2283 h 136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4539" h="1361183">
                    <a:moveTo>
                      <a:pt x="520700" y="1361183"/>
                    </a:moveTo>
                    <a:cubicBezTo>
                      <a:pt x="1071033" y="692316"/>
                      <a:pt x="548217" y="-46400"/>
                      <a:pt x="0" y="2283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任意多边形: 形状 14">
                <a:extLst>
                  <a:ext uri="{FF2B5EF4-FFF2-40B4-BE49-F238E27FC236}">
                    <a16:creationId xmlns:a16="http://schemas.microsoft.com/office/drawing/2014/main" xmlns="" id="{1535EFDC-B22E-4793-95CD-20403A16BED0}"/>
                  </a:ext>
                </a:extLst>
              </p:cNvPr>
              <p:cNvSpPr/>
              <p:nvPr/>
            </p:nvSpPr>
            <p:spPr>
              <a:xfrm>
                <a:off x="564316" y="1257300"/>
                <a:ext cx="578684" cy="857250"/>
              </a:xfrm>
              <a:custGeom>
                <a:avLst/>
                <a:gdLst>
                  <a:gd name="connsiteX0" fmla="*/ 660400 w 660400"/>
                  <a:gd name="connsiteY0" fmla="*/ 0 h 819150"/>
                  <a:gd name="connsiteX1" fmla="*/ 0 w 660400"/>
                  <a:gd name="connsiteY1" fmla="*/ 819150 h 8191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571500 w 571500"/>
                  <a:gd name="connsiteY0" fmla="*/ 0 h 857250"/>
                  <a:gd name="connsiteX1" fmla="*/ 0 w 571500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684" h="857250">
                    <a:moveTo>
                      <a:pt x="578684" y="0"/>
                    </a:moveTo>
                    <a:cubicBezTo>
                      <a:pt x="237901" y="15240"/>
                      <a:pt x="-49543" y="426720"/>
                      <a:pt x="7184" y="8572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任意多边形: 形状 15">
                <a:extLst>
                  <a:ext uri="{FF2B5EF4-FFF2-40B4-BE49-F238E27FC236}">
                    <a16:creationId xmlns:a16="http://schemas.microsoft.com/office/drawing/2014/main" xmlns="" id="{8F62B74B-8FAD-4CB4-8245-AD3FCBC1D4AB}"/>
                  </a:ext>
                </a:extLst>
              </p:cNvPr>
              <p:cNvSpPr/>
              <p:nvPr/>
            </p:nvSpPr>
            <p:spPr>
              <a:xfrm>
                <a:off x="666750" y="2463800"/>
                <a:ext cx="317500" cy="577850"/>
              </a:xfrm>
              <a:custGeom>
                <a:avLst/>
                <a:gdLst>
                  <a:gd name="connsiteX0" fmla="*/ 0 w 355600"/>
                  <a:gd name="connsiteY0" fmla="*/ 0 h 577850"/>
                  <a:gd name="connsiteX1" fmla="*/ 355600 w 355600"/>
                  <a:gd name="connsiteY1" fmla="*/ 260350 h 577850"/>
                  <a:gd name="connsiteX2" fmla="*/ 304800 w 3556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7500" h="577850">
                    <a:moveTo>
                      <a:pt x="0" y="0"/>
                    </a:moveTo>
                    <a:cubicBezTo>
                      <a:pt x="35983" y="143933"/>
                      <a:pt x="179917" y="205317"/>
                      <a:pt x="317500" y="260350"/>
                    </a:cubicBezTo>
                    <a:cubicBezTo>
                      <a:pt x="243417" y="359833"/>
                      <a:pt x="245533" y="478367"/>
                      <a:pt x="266700" y="5778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任意多边形: 形状 17">
                <a:extLst>
                  <a:ext uri="{FF2B5EF4-FFF2-40B4-BE49-F238E27FC236}">
                    <a16:creationId xmlns:a16="http://schemas.microsoft.com/office/drawing/2014/main" xmlns="" id="{5691A7AA-463D-4A64-B947-B7071016AEDA}"/>
                  </a:ext>
                </a:extLst>
              </p:cNvPr>
              <p:cNvSpPr/>
              <p:nvPr/>
            </p:nvSpPr>
            <p:spPr>
              <a:xfrm>
                <a:off x="1066800" y="3479800"/>
                <a:ext cx="806450" cy="577850"/>
              </a:xfrm>
              <a:custGeom>
                <a:avLst/>
                <a:gdLst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806450"/>
                  <a:gd name="connsiteY0" fmla="*/ 0 h 577850"/>
                  <a:gd name="connsiteX1" fmla="*/ 654050 w 806450"/>
                  <a:gd name="connsiteY1" fmla="*/ 3302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6450" h="577850">
                    <a:moveTo>
                      <a:pt x="0" y="0"/>
                    </a:moveTo>
                    <a:cubicBezTo>
                      <a:pt x="122767" y="110067"/>
                      <a:pt x="201083" y="315383"/>
                      <a:pt x="615950" y="304800"/>
                    </a:cubicBezTo>
                    <a:cubicBezTo>
                      <a:pt x="660400" y="493183"/>
                      <a:pt x="736600" y="529167"/>
                      <a:pt x="806450" y="5778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任意多边形: 形状 18">
                <a:extLst>
                  <a:ext uri="{FF2B5EF4-FFF2-40B4-BE49-F238E27FC236}">
                    <a16:creationId xmlns:a16="http://schemas.microsoft.com/office/drawing/2014/main" xmlns="" id="{A2D5C984-D85A-4483-B1C1-523144EC33C8}"/>
                  </a:ext>
                </a:extLst>
              </p:cNvPr>
              <p:cNvSpPr/>
              <p:nvPr/>
            </p:nvSpPr>
            <p:spPr>
              <a:xfrm>
                <a:off x="2252980" y="4009390"/>
                <a:ext cx="829310" cy="284032"/>
              </a:xfrm>
              <a:custGeom>
                <a:avLst/>
                <a:gdLst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69290 w 669290"/>
                  <a:gd name="connsiteY0" fmla="*/ 0 h 240208"/>
                  <a:gd name="connsiteX1" fmla="*/ 0 w 669290"/>
                  <a:gd name="connsiteY1" fmla="*/ 240030 h 240208"/>
                  <a:gd name="connsiteX0" fmla="*/ 669290 w 669290"/>
                  <a:gd name="connsiteY0" fmla="*/ 0 h 308610"/>
                  <a:gd name="connsiteX1" fmla="*/ 0 w 669290"/>
                  <a:gd name="connsiteY1" fmla="*/ 308610 h 308610"/>
                  <a:gd name="connsiteX0" fmla="*/ 829310 w 829310"/>
                  <a:gd name="connsiteY0" fmla="*/ 0 h 240208"/>
                  <a:gd name="connsiteX1" fmla="*/ 0 w 829310"/>
                  <a:gd name="connsiteY1" fmla="*/ 240030 h 240208"/>
                  <a:gd name="connsiteX0" fmla="*/ 829310 w 829310"/>
                  <a:gd name="connsiteY0" fmla="*/ 0 h 284032"/>
                  <a:gd name="connsiteX1" fmla="*/ 0 w 829310"/>
                  <a:gd name="connsiteY1" fmla="*/ 240030 h 28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9310" h="284032">
                    <a:moveTo>
                      <a:pt x="829310" y="0"/>
                    </a:moveTo>
                    <a:cubicBezTo>
                      <a:pt x="643043" y="304800"/>
                      <a:pt x="226907" y="326390"/>
                      <a:pt x="0" y="24003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任意多边形: 形状 19">
                <a:extLst>
                  <a:ext uri="{FF2B5EF4-FFF2-40B4-BE49-F238E27FC236}">
                    <a16:creationId xmlns:a16="http://schemas.microsoft.com/office/drawing/2014/main" xmlns="" id="{B1E879F6-CB86-4CDE-8C36-FEE8D10F6FF8}"/>
                  </a:ext>
                </a:extLst>
              </p:cNvPr>
              <p:cNvSpPr/>
              <p:nvPr/>
            </p:nvSpPr>
            <p:spPr>
              <a:xfrm>
                <a:off x="1866900" y="680081"/>
                <a:ext cx="323850" cy="62867"/>
              </a:xfrm>
              <a:custGeom>
                <a:avLst/>
                <a:gdLst>
                  <a:gd name="connsiteX0" fmla="*/ 0 w 381000"/>
                  <a:gd name="connsiteY0" fmla="*/ 0 h 101600"/>
                  <a:gd name="connsiteX1" fmla="*/ 381000 w 381000"/>
                  <a:gd name="connsiteY1" fmla="*/ 101600 h 101600"/>
                  <a:gd name="connsiteX0" fmla="*/ 0 w 317500"/>
                  <a:gd name="connsiteY0" fmla="*/ 0 h 88900"/>
                  <a:gd name="connsiteX1" fmla="*/ 317500 w 317500"/>
                  <a:gd name="connsiteY1" fmla="*/ 88900 h 88900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4794 h 93694"/>
                  <a:gd name="connsiteX1" fmla="*/ 317500 w 317500"/>
                  <a:gd name="connsiteY1" fmla="*/ 93694 h 93694"/>
                  <a:gd name="connsiteX0" fmla="*/ 0 w 317500"/>
                  <a:gd name="connsiteY0" fmla="*/ 4294 h 93194"/>
                  <a:gd name="connsiteX1" fmla="*/ 317500 w 317500"/>
                  <a:gd name="connsiteY1" fmla="*/ 93194 h 93194"/>
                  <a:gd name="connsiteX0" fmla="*/ 0 w 323850"/>
                  <a:gd name="connsiteY0" fmla="*/ 8743 h 65893"/>
                  <a:gd name="connsiteX1" fmla="*/ 323850 w 323850"/>
                  <a:gd name="connsiteY1" fmla="*/ 65893 h 65893"/>
                  <a:gd name="connsiteX0" fmla="*/ 0 w 323850"/>
                  <a:gd name="connsiteY0" fmla="*/ 5717 h 62867"/>
                  <a:gd name="connsiteX1" fmla="*/ 323850 w 323850"/>
                  <a:gd name="connsiteY1" fmla="*/ 62867 h 6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3850" h="62867">
                    <a:moveTo>
                      <a:pt x="0" y="5717"/>
                    </a:moveTo>
                    <a:cubicBezTo>
                      <a:pt x="133350" y="-11216"/>
                      <a:pt x="203200" y="9950"/>
                      <a:pt x="323850" y="62867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6" name="任意多边形: 形状 22">
              <a:extLst>
                <a:ext uri="{FF2B5EF4-FFF2-40B4-BE49-F238E27FC236}">
                  <a16:creationId xmlns:a16="http://schemas.microsoft.com/office/drawing/2014/main" xmlns="" id="{EB6AEE50-762A-4702-83B6-785A18CFDA9A}"/>
                </a:ext>
              </a:extLst>
            </p:cNvPr>
            <p:cNvSpPr/>
            <p:nvPr/>
          </p:nvSpPr>
          <p:spPr>
            <a:xfrm>
              <a:off x="4191000" y="3375660"/>
              <a:ext cx="1447800" cy="868680"/>
            </a:xfrm>
            <a:custGeom>
              <a:avLst/>
              <a:gdLst>
                <a:gd name="connsiteX0" fmla="*/ 0 w 1135380"/>
                <a:gd name="connsiteY0" fmla="*/ 472440 h 472440"/>
                <a:gd name="connsiteX1" fmla="*/ 1135380 w 1135380"/>
                <a:gd name="connsiteY1" fmla="*/ 0 h 472440"/>
                <a:gd name="connsiteX0" fmla="*/ 0 w 1135380"/>
                <a:gd name="connsiteY0" fmla="*/ 472440 h 472440"/>
                <a:gd name="connsiteX1" fmla="*/ 213360 w 1135380"/>
                <a:gd name="connsiteY1" fmla="*/ 388620 h 472440"/>
                <a:gd name="connsiteX2" fmla="*/ 1135380 w 1135380"/>
                <a:gd name="connsiteY2" fmla="*/ 0 h 472440"/>
                <a:gd name="connsiteX0" fmla="*/ 0 w 1447800"/>
                <a:gd name="connsiteY0" fmla="*/ 868680 h 868680"/>
                <a:gd name="connsiteX1" fmla="*/ 525780 w 1447800"/>
                <a:gd name="connsiteY1" fmla="*/ 38862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800" h="868680">
                  <a:moveTo>
                    <a:pt x="0" y="868680"/>
                  </a:moveTo>
                  <a:cubicBezTo>
                    <a:pt x="170180" y="807720"/>
                    <a:pt x="241300" y="655320"/>
                    <a:pt x="259080" y="365760"/>
                  </a:cubicBezTo>
                  <a:cubicBezTo>
                    <a:pt x="767080" y="673100"/>
                    <a:pt x="1244600" y="401320"/>
                    <a:pt x="1447800" y="0"/>
                  </a:cubicBezTo>
                </a:path>
              </a:pathLst>
            </a:custGeom>
            <a:noFill/>
            <a:ln w="38100" cap="rnd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D18FD83-F874-40B2-8D39-A0F160893307}"/>
              </a:ext>
            </a:extLst>
          </p:cNvPr>
          <p:cNvSpPr txBox="1"/>
          <p:nvPr/>
        </p:nvSpPr>
        <p:spPr>
          <a:xfrm>
            <a:off x="3315984" y="3099118"/>
            <a:ext cx="85028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 w="190500">
                  <a:solidFill>
                    <a:prstClr val="white"/>
                  </a:solidFill>
                </a:ln>
                <a:solidFill>
                  <a:srgbClr val="51C3F9">
                    <a:lumMod val="20000"/>
                    <a:lumOff val="80000"/>
                  </a:srgbClr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CÙNG HỌC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2896CEA-B278-428F-83A6-7381B742F3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6857" y="2892459"/>
            <a:ext cx="6261135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3232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30A2CC1D-E98A-491F-B50D-8F34B5C9F736}"/>
              </a:ext>
            </a:extLst>
          </p:cNvPr>
          <p:cNvSpPr/>
          <p:nvPr/>
        </p:nvSpPr>
        <p:spPr>
          <a:xfrm>
            <a:off x="208514" y="228600"/>
            <a:ext cx="11613443" cy="654605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4878583A-4661-4303-8EAD-8BBE3C39C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140" y="1647826"/>
            <a:ext cx="4775015" cy="43774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6DF8754-B4AE-430F-82F2-2396BD2F85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262" y="409575"/>
            <a:ext cx="3186113" cy="14636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5203D5A-E84D-4313-BF5D-9702137AE1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775" y="2009775"/>
            <a:ext cx="3200400" cy="15150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0F970F2-BCEF-434E-A73B-C2076002F7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026" y="3652838"/>
            <a:ext cx="3105150" cy="15998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FB62B17F-572A-4644-96C9-7157B33BBB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4851" y="2895600"/>
            <a:ext cx="4314824" cy="239712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F9E44E6-92B4-46E3-92C3-E30C59D1EB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" y="5567362"/>
            <a:ext cx="1045845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865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30A2CC1D-E98A-491F-B50D-8F34B5C9F736}"/>
              </a:ext>
            </a:extLst>
          </p:cNvPr>
          <p:cNvSpPr/>
          <p:nvPr/>
        </p:nvSpPr>
        <p:spPr>
          <a:xfrm>
            <a:off x="208514" y="228600"/>
            <a:ext cx="11613443" cy="654605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5330B3B-925D-476B-8A34-878E633795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800" l="9904" r="89936">
                        <a14:foregroundMark x1="27796" y1="30600" x2="38498" y2="28600"/>
                        <a14:foregroundMark x1="47125" y1="90800" x2="54952" y2="94800"/>
                        <a14:foregroundMark x1="54952" y1="94800" x2="55272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82" r="22031"/>
          <a:stretch/>
        </p:blipFill>
        <p:spPr>
          <a:xfrm>
            <a:off x="176232" y="2503962"/>
            <a:ext cx="2186336" cy="292084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6A1A95D-F524-4751-8CD8-7C7370E75AE2}"/>
              </a:ext>
            </a:extLst>
          </p:cNvPr>
          <p:cNvGrpSpPr/>
          <p:nvPr/>
        </p:nvGrpSpPr>
        <p:grpSpPr>
          <a:xfrm>
            <a:off x="1295401" y="361950"/>
            <a:ext cx="8332394" cy="2352675"/>
            <a:chOff x="3541215" y="312506"/>
            <a:chExt cx="7493156" cy="5350476"/>
          </a:xfrm>
        </p:grpSpPr>
        <p:pic>
          <p:nvPicPr>
            <p:cNvPr id="13" name="Picture 19">
              <a:extLst>
                <a:ext uri="{FF2B5EF4-FFF2-40B4-BE49-F238E27FC236}">
                  <a16:creationId xmlns:a16="http://schemas.microsoft.com/office/drawing/2014/main" xmlns="" id="{0A2DF050-368F-4A0B-97B1-D51697179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541215" y="312506"/>
              <a:ext cx="7493156" cy="535047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D0173E1-E245-46E0-B189-15CB51E1685D}"/>
                </a:ext>
              </a:extLst>
            </p:cNvPr>
            <p:cNvSpPr txBox="1"/>
            <p:nvPr/>
          </p:nvSpPr>
          <p:spPr>
            <a:xfrm>
              <a:off x="4055153" y="1557049"/>
              <a:ext cx="5992162" cy="2729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Em có nhận xét gì về đặc điểm của dãy số trên?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67222B9-9595-4AAA-8DE4-E8B0491D67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200" b="90000" l="9904" r="89936">
                        <a14:foregroundMark x1="46486" y1="59000" x2="49521" y2="67000"/>
                        <a14:foregroundMark x1="49521" y1="67000" x2="55112" y2="70400"/>
                        <a14:foregroundMark x1="55112" y1="70400" x2="57348" y2="70600"/>
                        <a14:foregroundMark x1="43610" y1="9200" x2="41534" y2="9200"/>
                        <a14:backgroundMark x1="66613" y1="70200" x2="76038" y2="71400"/>
                        <a14:backgroundMark x1="61022" y1="69000" x2="60224" y2="77000"/>
                        <a14:backgroundMark x1="60224" y1="77000" x2="61821" y2="85000"/>
                        <a14:backgroundMark x1="61821" y1="85000" x2="67732" y2="87800"/>
                        <a14:backgroundMark x1="67732" y1="87800" x2="74281" y2="76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18" t="4827" r="24400" b="8826"/>
          <a:stretch/>
        </p:blipFill>
        <p:spPr>
          <a:xfrm>
            <a:off x="9503161" y="3132612"/>
            <a:ext cx="1952787" cy="2449540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xmlns="" id="{AAD16757-1425-4FD4-9098-2167795AE06F}"/>
              </a:ext>
            </a:extLst>
          </p:cNvPr>
          <p:cNvSpPr/>
          <p:nvPr/>
        </p:nvSpPr>
        <p:spPr>
          <a:xfrm>
            <a:off x="3744686" y="2486024"/>
            <a:ext cx="5761265" cy="1824719"/>
          </a:xfrm>
          <a:prstGeom prst="wedgeRoundRectCallout">
            <a:avLst>
              <a:gd name="adj1" fmla="val 52000"/>
              <a:gd name="adj2" fmla="val 6567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Dãy số tròn chục nghìn có 5 chữ số có đặc điểm tận cùng là 4 chữ số 0.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EB7470A0-1AD6-4654-AF6A-A0CFDD10D710}"/>
              </a:ext>
            </a:extLst>
          </p:cNvPr>
          <p:cNvSpPr/>
          <p:nvPr/>
        </p:nvSpPr>
        <p:spPr>
          <a:xfrm>
            <a:off x="2790825" y="4743450"/>
            <a:ext cx="6712336" cy="1824718"/>
          </a:xfrm>
          <a:custGeom>
            <a:avLst/>
            <a:gdLst>
              <a:gd name="connsiteX0" fmla="*/ 0 w 6712336"/>
              <a:gd name="connsiteY0" fmla="*/ 304126 h 1824718"/>
              <a:gd name="connsiteX1" fmla="*/ 304126 w 6712336"/>
              <a:gd name="connsiteY1" fmla="*/ 0 h 1824718"/>
              <a:gd name="connsiteX2" fmla="*/ 981124 w 6712336"/>
              <a:gd name="connsiteY2" fmla="*/ 0 h 1824718"/>
              <a:gd name="connsiteX3" fmla="*/ 1597082 w 6712336"/>
              <a:gd name="connsiteY3" fmla="*/ 0 h 1824718"/>
              <a:gd name="connsiteX4" fmla="*/ 2213040 w 6712336"/>
              <a:gd name="connsiteY4" fmla="*/ 0 h 1824718"/>
              <a:gd name="connsiteX5" fmla="*/ 2584834 w 6712336"/>
              <a:gd name="connsiteY5" fmla="*/ 0 h 1824718"/>
              <a:gd name="connsiteX6" fmla="*/ 3078710 w 6712336"/>
              <a:gd name="connsiteY6" fmla="*/ 0 h 1824718"/>
              <a:gd name="connsiteX7" fmla="*/ 3694667 w 6712336"/>
              <a:gd name="connsiteY7" fmla="*/ 0 h 1824718"/>
              <a:gd name="connsiteX8" fmla="*/ 4249584 w 6712336"/>
              <a:gd name="connsiteY8" fmla="*/ 0 h 1824718"/>
              <a:gd name="connsiteX9" fmla="*/ 4926582 w 6712336"/>
              <a:gd name="connsiteY9" fmla="*/ 0 h 1824718"/>
              <a:gd name="connsiteX10" fmla="*/ 5298377 w 6712336"/>
              <a:gd name="connsiteY10" fmla="*/ 0 h 1824718"/>
              <a:gd name="connsiteX11" fmla="*/ 5792252 w 6712336"/>
              <a:gd name="connsiteY11" fmla="*/ 0 h 1824718"/>
              <a:gd name="connsiteX12" fmla="*/ 6408210 w 6712336"/>
              <a:gd name="connsiteY12" fmla="*/ 0 h 1824718"/>
              <a:gd name="connsiteX13" fmla="*/ 6712336 w 6712336"/>
              <a:gd name="connsiteY13" fmla="*/ 304126 h 1824718"/>
              <a:gd name="connsiteX14" fmla="*/ 6712336 w 6712336"/>
              <a:gd name="connsiteY14" fmla="*/ 697450 h 1824718"/>
              <a:gd name="connsiteX15" fmla="*/ 6712336 w 6712336"/>
              <a:gd name="connsiteY15" fmla="*/ 1078609 h 1824718"/>
              <a:gd name="connsiteX16" fmla="*/ 6712336 w 6712336"/>
              <a:gd name="connsiteY16" fmla="*/ 1520592 h 1824718"/>
              <a:gd name="connsiteX17" fmla="*/ 6408210 w 6712336"/>
              <a:gd name="connsiteY17" fmla="*/ 1824718 h 1824718"/>
              <a:gd name="connsiteX18" fmla="*/ 5731212 w 6712336"/>
              <a:gd name="connsiteY18" fmla="*/ 1824718 h 1824718"/>
              <a:gd name="connsiteX19" fmla="*/ 5298377 w 6712336"/>
              <a:gd name="connsiteY19" fmla="*/ 1824718 h 1824718"/>
              <a:gd name="connsiteX20" fmla="*/ 4804501 w 6712336"/>
              <a:gd name="connsiteY20" fmla="*/ 1824718 h 1824718"/>
              <a:gd name="connsiteX21" fmla="*/ 4127502 w 6712336"/>
              <a:gd name="connsiteY21" fmla="*/ 1824718 h 1824718"/>
              <a:gd name="connsiteX22" fmla="*/ 3511545 w 6712336"/>
              <a:gd name="connsiteY22" fmla="*/ 1824718 h 1824718"/>
              <a:gd name="connsiteX23" fmla="*/ 2956628 w 6712336"/>
              <a:gd name="connsiteY23" fmla="*/ 1824718 h 1824718"/>
              <a:gd name="connsiteX24" fmla="*/ 2462752 w 6712336"/>
              <a:gd name="connsiteY24" fmla="*/ 1824718 h 1824718"/>
              <a:gd name="connsiteX25" fmla="*/ 1785754 w 6712336"/>
              <a:gd name="connsiteY25" fmla="*/ 1824718 h 1824718"/>
              <a:gd name="connsiteX26" fmla="*/ 1413959 w 6712336"/>
              <a:gd name="connsiteY26" fmla="*/ 1824718 h 1824718"/>
              <a:gd name="connsiteX27" fmla="*/ 304126 w 6712336"/>
              <a:gd name="connsiteY27" fmla="*/ 1824718 h 1824718"/>
              <a:gd name="connsiteX28" fmla="*/ 0 w 6712336"/>
              <a:gd name="connsiteY28" fmla="*/ 1520592 h 1824718"/>
              <a:gd name="connsiteX29" fmla="*/ 0 w 6712336"/>
              <a:gd name="connsiteY29" fmla="*/ 1151597 h 1824718"/>
              <a:gd name="connsiteX30" fmla="*/ 0 w 6712336"/>
              <a:gd name="connsiteY30" fmla="*/ 721779 h 1824718"/>
              <a:gd name="connsiteX31" fmla="*/ 0 w 6712336"/>
              <a:gd name="connsiteY31" fmla="*/ 304126 h 1824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712336" h="1824718" fill="none" extrusionOk="0">
                <a:moveTo>
                  <a:pt x="0" y="304126"/>
                </a:moveTo>
                <a:cubicBezTo>
                  <a:pt x="33511" y="157484"/>
                  <a:pt x="102877" y="22402"/>
                  <a:pt x="304126" y="0"/>
                </a:cubicBezTo>
                <a:cubicBezTo>
                  <a:pt x="479770" y="-25130"/>
                  <a:pt x="697720" y="58386"/>
                  <a:pt x="981124" y="0"/>
                </a:cubicBezTo>
                <a:cubicBezTo>
                  <a:pt x="1264528" y="-58386"/>
                  <a:pt x="1302690" y="25525"/>
                  <a:pt x="1597082" y="0"/>
                </a:cubicBezTo>
                <a:cubicBezTo>
                  <a:pt x="1891474" y="-25525"/>
                  <a:pt x="1934151" y="54693"/>
                  <a:pt x="2213040" y="0"/>
                </a:cubicBezTo>
                <a:cubicBezTo>
                  <a:pt x="2491929" y="-54693"/>
                  <a:pt x="2406296" y="14134"/>
                  <a:pt x="2584834" y="0"/>
                </a:cubicBezTo>
                <a:cubicBezTo>
                  <a:pt x="2763372" y="-14134"/>
                  <a:pt x="2882152" y="45625"/>
                  <a:pt x="3078710" y="0"/>
                </a:cubicBezTo>
                <a:cubicBezTo>
                  <a:pt x="3275268" y="-45625"/>
                  <a:pt x="3447155" y="52112"/>
                  <a:pt x="3694667" y="0"/>
                </a:cubicBezTo>
                <a:cubicBezTo>
                  <a:pt x="3942179" y="-52112"/>
                  <a:pt x="4123906" y="32385"/>
                  <a:pt x="4249584" y="0"/>
                </a:cubicBezTo>
                <a:cubicBezTo>
                  <a:pt x="4375262" y="-32385"/>
                  <a:pt x="4679907" y="79437"/>
                  <a:pt x="4926582" y="0"/>
                </a:cubicBezTo>
                <a:cubicBezTo>
                  <a:pt x="5173257" y="-79437"/>
                  <a:pt x="5181109" y="43390"/>
                  <a:pt x="5298377" y="0"/>
                </a:cubicBezTo>
                <a:cubicBezTo>
                  <a:pt x="5415646" y="-43390"/>
                  <a:pt x="5595095" y="51755"/>
                  <a:pt x="5792252" y="0"/>
                </a:cubicBezTo>
                <a:cubicBezTo>
                  <a:pt x="5989410" y="-51755"/>
                  <a:pt x="6248226" y="26637"/>
                  <a:pt x="6408210" y="0"/>
                </a:cubicBezTo>
                <a:cubicBezTo>
                  <a:pt x="6565053" y="-14110"/>
                  <a:pt x="6663650" y="144087"/>
                  <a:pt x="6712336" y="304126"/>
                </a:cubicBezTo>
                <a:cubicBezTo>
                  <a:pt x="6734976" y="423805"/>
                  <a:pt x="6680267" y="607243"/>
                  <a:pt x="6712336" y="697450"/>
                </a:cubicBezTo>
                <a:cubicBezTo>
                  <a:pt x="6744405" y="787657"/>
                  <a:pt x="6687363" y="940915"/>
                  <a:pt x="6712336" y="1078609"/>
                </a:cubicBezTo>
                <a:cubicBezTo>
                  <a:pt x="6737309" y="1216303"/>
                  <a:pt x="6703449" y="1426666"/>
                  <a:pt x="6712336" y="1520592"/>
                </a:cubicBezTo>
                <a:cubicBezTo>
                  <a:pt x="6700947" y="1720497"/>
                  <a:pt x="6589830" y="1812505"/>
                  <a:pt x="6408210" y="1824718"/>
                </a:cubicBezTo>
                <a:cubicBezTo>
                  <a:pt x="6232879" y="1848660"/>
                  <a:pt x="5906605" y="1753059"/>
                  <a:pt x="5731212" y="1824718"/>
                </a:cubicBezTo>
                <a:cubicBezTo>
                  <a:pt x="5555819" y="1896377"/>
                  <a:pt x="5450878" y="1789003"/>
                  <a:pt x="5298377" y="1824718"/>
                </a:cubicBezTo>
                <a:cubicBezTo>
                  <a:pt x="5145876" y="1860433"/>
                  <a:pt x="5041654" y="1800280"/>
                  <a:pt x="4804501" y="1824718"/>
                </a:cubicBezTo>
                <a:cubicBezTo>
                  <a:pt x="4567348" y="1849156"/>
                  <a:pt x="4412146" y="1784458"/>
                  <a:pt x="4127502" y="1824718"/>
                </a:cubicBezTo>
                <a:cubicBezTo>
                  <a:pt x="3842858" y="1864978"/>
                  <a:pt x="3645077" y="1796391"/>
                  <a:pt x="3511545" y="1824718"/>
                </a:cubicBezTo>
                <a:cubicBezTo>
                  <a:pt x="3378013" y="1853045"/>
                  <a:pt x="3114703" y="1766510"/>
                  <a:pt x="2956628" y="1824718"/>
                </a:cubicBezTo>
                <a:cubicBezTo>
                  <a:pt x="2798553" y="1882926"/>
                  <a:pt x="2682174" y="1805892"/>
                  <a:pt x="2462752" y="1824718"/>
                </a:cubicBezTo>
                <a:cubicBezTo>
                  <a:pt x="2243330" y="1843544"/>
                  <a:pt x="1926225" y="1808245"/>
                  <a:pt x="1785754" y="1824718"/>
                </a:cubicBezTo>
                <a:cubicBezTo>
                  <a:pt x="1645283" y="1841191"/>
                  <a:pt x="1543312" y="1802330"/>
                  <a:pt x="1413959" y="1824718"/>
                </a:cubicBezTo>
                <a:cubicBezTo>
                  <a:pt x="1284607" y="1847106"/>
                  <a:pt x="829227" y="1812626"/>
                  <a:pt x="304126" y="1824718"/>
                </a:cubicBezTo>
                <a:cubicBezTo>
                  <a:pt x="151577" y="1810913"/>
                  <a:pt x="180" y="1698203"/>
                  <a:pt x="0" y="1520592"/>
                </a:cubicBezTo>
                <a:cubicBezTo>
                  <a:pt x="-34258" y="1387469"/>
                  <a:pt x="34038" y="1284115"/>
                  <a:pt x="0" y="1151597"/>
                </a:cubicBezTo>
                <a:cubicBezTo>
                  <a:pt x="-34038" y="1019080"/>
                  <a:pt x="12381" y="923902"/>
                  <a:pt x="0" y="721779"/>
                </a:cubicBezTo>
                <a:cubicBezTo>
                  <a:pt x="-12381" y="519656"/>
                  <a:pt x="45412" y="490791"/>
                  <a:pt x="0" y="304126"/>
                </a:cubicBezTo>
                <a:close/>
              </a:path>
              <a:path w="6712336" h="1824718" stroke="0" extrusionOk="0">
                <a:moveTo>
                  <a:pt x="0" y="304126"/>
                </a:moveTo>
                <a:cubicBezTo>
                  <a:pt x="25578" y="141436"/>
                  <a:pt x="124194" y="7910"/>
                  <a:pt x="304126" y="0"/>
                </a:cubicBezTo>
                <a:cubicBezTo>
                  <a:pt x="478921" y="-5878"/>
                  <a:pt x="662005" y="26888"/>
                  <a:pt x="798002" y="0"/>
                </a:cubicBezTo>
                <a:cubicBezTo>
                  <a:pt x="933999" y="-26888"/>
                  <a:pt x="1148410" y="42882"/>
                  <a:pt x="1352919" y="0"/>
                </a:cubicBezTo>
                <a:cubicBezTo>
                  <a:pt x="1557428" y="-42882"/>
                  <a:pt x="1665447" y="23157"/>
                  <a:pt x="1785754" y="0"/>
                </a:cubicBezTo>
                <a:cubicBezTo>
                  <a:pt x="1906061" y="-23157"/>
                  <a:pt x="2047884" y="3270"/>
                  <a:pt x="2218589" y="0"/>
                </a:cubicBezTo>
                <a:cubicBezTo>
                  <a:pt x="2389295" y="-3270"/>
                  <a:pt x="2634154" y="67226"/>
                  <a:pt x="2834546" y="0"/>
                </a:cubicBezTo>
                <a:cubicBezTo>
                  <a:pt x="3034938" y="-67226"/>
                  <a:pt x="3111869" y="27978"/>
                  <a:pt x="3206340" y="0"/>
                </a:cubicBezTo>
                <a:cubicBezTo>
                  <a:pt x="3300811" y="-27978"/>
                  <a:pt x="3648487" y="17010"/>
                  <a:pt x="3822298" y="0"/>
                </a:cubicBezTo>
                <a:cubicBezTo>
                  <a:pt x="3996109" y="-17010"/>
                  <a:pt x="4243961" y="698"/>
                  <a:pt x="4438256" y="0"/>
                </a:cubicBezTo>
                <a:cubicBezTo>
                  <a:pt x="4632551" y="-698"/>
                  <a:pt x="4704331" y="36689"/>
                  <a:pt x="4810050" y="0"/>
                </a:cubicBezTo>
                <a:cubicBezTo>
                  <a:pt x="4915769" y="-36689"/>
                  <a:pt x="5090118" y="13056"/>
                  <a:pt x="5181844" y="0"/>
                </a:cubicBezTo>
                <a:cubicBezTo>
                  <a:pt x="5273570" y="-13056"/>
                  <a:pt x="5624907" y="41719"/>
                  <a:pt x="5736761" y="0"/>
                </a:cubicBezTo>
                <a:cubicBezTo>
                  <a:pt x="5848615" y="-41719"/>
                  <a:pt x="6078993" y="67178"/>
                  <a:pt x="6408210" y="0"/>
                </a:cubicBezTo>
                <a:cubicBezTo>
                  <a:pt x="6559928" y="17388"/>
                  <a:pt x="6699394" y="130378"/>
                  <a:pt x="6712336" y="304126"/>
                </a:cubicBezTo>
                <a:cubicBezTo>
                  <a:pt x="6720616" y="410414"/>
                  <a:pt x="6672859" y="577528"/>
                  <a:pt x="6712336" y="697450"/>
                </a:cubicBezTo>
                <a:cubicBezTo>
                  <a:pt x="6751813" y="817372"/>
                  <a:pt x="6670054" y="954471"/>
                  <a:pt x="6712336" y="1102939"/>
                </a:cubicBezTo>
                <a:cubicBezTo>
                  <a:pt x="6754618" y="1251407"/>
                  <a:pt x="6665154" y="1338981"/>
                  <a:pt x="6712336" y="1520592"/>
                </a:cubicBezTo>
                <a:cubicBezTo>
                  <a:pt x="6709982" y="1701259"/>
                  <a:pt x="6554353" y="1821857"/>
                  <a:pt x="6408210" y="1824718"/>
                </a:cubicBezTo>
                <a:cubicBezTo>
                  <a:pt x="6297582" y="1868049"/>
                  <a:pt x="6140443" y="1785193"/>
                  <a:pt x="6036416" y="1824718"/>
                </a:cubicBezTo>
                <a:cubicBezTo>
                  <a:pt x="5932389" y="1864243"/>
                  <a:pt x="5837000" y="1792429"/>
                  <a:pt x="5664622" y="1824718"/>
                </a:cubicBezTo>
                <a:cubicBezTo>
                  <a:pt x="5492244" y="1857007"/>
                  <a:pt x="5282618" y="1799032"/>
                  <a:pt x="5048664" y="1824718"/>
                </a:cubicBezTo>
                <a:cubicBezTo>
                  <a:pt x="4814710" y="1850404"/>
                  <a:pt x="4808194" y="1800764"/>
                  <a:pt x="4615829" y="1824718"/>
                </a:cubicBezTo>
                <a:cubicBezTo>
                  <a:pt x="4423464" y="1848672"/>
                  <a:pt x="4230435" y="1764534"/>
                  <a:pt x="3938831" y="1824718"/>
                </a:cubicBezTo>
                <a:cubicBezTo>
                  <a:pt x="3647227" y="1884902"/>
                  <a:pt x="3637722" y="1811127"/>
                  <a:pt x="3444955" y="1824718"/>
                </a:cubicBezTo>
                <a:cubicBezTo>
                  <a:pt x="3252188" y="1838309"/>
                  <a:pt x="3088440" y="1779208"/>
                  <a:pt x="2951079" y="1824718"/>
                </a:cubicBezTo>
                <a:cubicBezTo>
                  <a:pt x="2813718" y="1870228"/>
                  <a:pt x="2615443" y="1784927"/>
                  <a:pt x="2396162" y="1824718"/>
                </a:cubicBezTo>
                <a:cubicBezTo>
                  <a:pt x="2176881" y="1864509"/>
                  <a:pt x="2084415" y="1768617"/>
                  <a:pt x="1902286" y="1824718"/>
                </a:cubicBezTo>
                <a:cubicBezTo>
                  <a:pt x="1720157" y="1880819"/>
                  <a:pt x="1610746" y="1808310"/>
                  <a:pt x="1347369" y="1824718"/>
                </a:cubicBezTo>
                <a:cubicBezTo>
                  <a:pt x="1083992" y="1841126"/>
                  <a:pt x="1105203" y="1784639"/>
                  <a:pt x="975575" y="1824718"/>
                </a:cubicBezTo>
                <a:cubicBezTo>
                  <a:pt x="845947" y="1864797"/>
                  <a:pt x="615470" y="1822409"/>
                  <a:pt x="304126" y="1824718"/>
                </a:cubicBezTo>
                <a:cubicBezTo>
                  <a:pt x="132188" y="1814394"/>
                  <a:pt x="-13977" y="1703506"/>
                  <a:pt x="0" y="1520592"/>
                </a:cubicBezTo>
                <a:cubicBezTo>
                  <a:pt x="-1838" y="1433209"/>
                  <a:pt x="43395" y="1209058"/>
                  <a:pt x="0" y="1127268"/>
                </a:cubicBezTo>
                <a:cubicBezTo>
                  <a:pt x="-43395" y="1045478"/>
                  <a:pt x="23813" y="834787"/>
                  <a:pt x="0" y="758273"/>
                </a:cubicBezTo>
                <a:cubicBezTo>
                  <a:pt x="-23813" y="681759"/>
                  <a:pt x="35791" y="490044"/>
                  <a:pt x="0" y="304126"/>
                </a:cubicBezTo>
                <a:close/>
              </a:path>
            </a:pathLst>
          </a:custGeom>
          <a:ln w="57150">
            <a:extLst>
              <a:ext uri="{C807C97D-BFC1-408E-A445-0C87EB9F89A2}">
                <ask:lineSketchStyleProps xmlns:ask="http://schemas.microsoft.com/office/drawing/2018/sketchyshapes" xmlns="" sd="379874923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VD: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ố 10 000 có năm chữ số, trong đó có bốn chữ số 0, số 1 trăm nghìn là số có sáu chữ số, trong đó có năm chữ số 0.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3513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30A2CC1D-E98A-491F-B50D-8F34B5C9F736}"/>
              </a:ext>
            </a:extLst>
          </p:cNvPr>
          <p:cNvSpPr/>
          <p:nvPr/>
        </p:nvSpPr>
        <p:spPr>
          <a:xfrm>
            <a:off x="208514" y="228600"/>
            <a:ext cx="11613443" cy="654605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5330B3B-925D-476B-8A34-878E633795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800" l="9904" r="89936">
                        <a14:foregroundMark x1="27796" y1="30600" x2="38498" y2="28600"/>
                        <a14:foregroundMark x1="47125" y1="90800" x2="54952" y2="94800"/>
                        <a14:foregroundMark x1="54952" y1="94800" x2="55272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82" r="22031"/>
          <a:stretch/>
        </p:blipFill>
        <p:spPr>
          <a:xfrm>
            <a:off x="176232" y="2503962"/>
            <a:ext cx="2186336" cy="292084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6A1A95D-F524-4751-8CD8-7C7370E75AE2}"/>
              </a:ext>
            </a:extLst>
          </p:cNvPr>
          <p:cNvGrpSpPr/>
          <p:nvPr/>
        </p:nvGrpSpPr>
        <p:grpSpPr>
          <a:xfrm>
            <a:off x="1295401" y="361950"/>
            <a:ext cx="8332394" cy="2352675"/>
            <a:chOff x="3541215" y="312506"/>
            <a:chExt cx="7493156" cy="5350476"/>
          </a:xfrm>
        </p:grpSpPr>
        <p:pic>
          <p:nvPicPr>
            <p:cNvPr id="13" name="Picture 19">
              <a:extLst>
                <a:ext uri="{FF2B5EF4-FFF2-40B4-BE49-F238E27FC236}">
                  <a16:creationId xmlns:a16="http://schemas.microsoft.com/office/drawing/2014/main" xmlns="" id="{0A2DF050-368F-4A0B-97B1-D51697179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541215" y="312506"/>
              <a:ext cx="7493156" cy="535047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D0173E1-E245-46E0-B189-15CB51E1685D}"/>
                </a:ext>
              </a:extLst>
            </p:cNvPr>
            <p:cNvSpPr txBox="1"/>
            <p:nvPr/>
          </p:nvSpPr>
          <p:spPr>
            <a:xfrm>
              <a:off x="4055153" y="1557049"/>
              <a:ext cx="5992162" cy="2729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 số tròn chục nghìn liền nhau hơn kém nhau bao nhiêu đơn vị?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67222B9-9595-4AAA-8DE4-E8B0491D67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200" b="90000" l="9904" r="89936">
                        <a14:foregroundMark x1="46486" y1="59000" x2="49521" y2="67000"/>
                        <a14:foregroundMark x1="49521" y1="67000" x2="55112" y2="70400"/>
                        <a14:foregroundMark x1="55112" y1="70400" x2="57348" y2="70600"/>
                        <a14:foregroundMark x1="43610" y1="9200" x2="41534" y2="9200"/>
                        <a14:backgroundMark x1="66613" y1="70200" x2="76038" y2="71400"/>
                        <a14:backgroundMark x1="61022" y1="69000" x2="60224" y2="77000"/>
                        <a14:backgroundMark x1="60224" y1="77000" x2="61821" y2="85000"/>
                        <a14:backgroundMark x1="61821" y1="85000" x2="67732" y2="87800"/>
                        <a14:backgroundMark x1="67732" y1="87800" x2="74281" y2="76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18" t="4827" r="24400" b="8826"/>
          <a:stretch/>
        </p:blipFill>
        <p:spPr>
          <a:xfrm>
            <a:off x="9503161" y="3132612"/>
            <a:ext cx="1952787" cy="2449540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xmlns="" id="{AAD16757-1425-4FD4-9098-2167795AE06F}"/>
              </a:ext>
            </a:extLst>
          </p:cNvPr>
          <p:cNvSpPr/>
          <p:nvPr/>
        </p:nvSpPr>
        <p:spPr>
          <a:xfrm>
            <a:off x="6038850" y="2486024"/>
            <a:ext cx="3467100" cy="1457325"/>
          </a:xfrm>
          <a:prstGeom prst="wedgeRoundRectCallout">
            <a:avLst>
              <a:gd name="adj1" fmla="val 52000"/>
              <a:gd name="adj2" fmla="val 6567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6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10 000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864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30A2CC1D-E98A-491F-B50D-8F34B5C9F736}"/>
              </a:ext>
            </a:extLst>
          </p:cNvPr>
          <p:cNvSpPr/>
          <p:nvPr/>
        </p:nvSpPr>
        <p:spPr>
          <a:xfrm>
            <a:off x="208514" y="285750"/>
            <a:ext cx="11613443" cy="6488900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0A120CA6-AEEC-4CC0-99FF-3D718090677B}"/>
              </a:ext>
            </a:extLst>
          </p:cNvPr>
          <p:cNvSpPr/>
          <p:nvPr/>
        </p:nvSpPr>
        <p:spPr>
          <a:xfrm>
            <a:off x="208514" y="285750"/>
            <a:ext cx="11613443" cy="6488900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6A86D5B-0C18-482C-B4F9-F25597A74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737" y="714375"/>
            <a:ext cx="2676525" cy="3333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087BC85-E8AD-412B-A5E1-FBF8BF6F0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112" y="4467225"/>
            <a:ext cx="2505075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F63BA7-58D2-489A-9129-CA45802167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7037" y="704850"/>
            <a:ext cx="2619375" cy="3219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5FB7344-38C8-4990-8D0E-A412243AB0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0875" y="4395787"/>
            <a:ext cx="241935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633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18D421D7-9277-4477-A002-B546DD358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052" name="Picture 4" descr="IEMA Foundation Certificate Syllabus">
            <a:extLst>
              <a:ext uri="{FF2B5EF4-FFF2-40B4-BE49-F238E27FC236}">
                <a16:creationId xmlns:a16="http://schemas.microsoft.com/office/drawing/2014/main" xmlns="" id="{60CCDAE1-5D9B-4701-B40E-52EFB73546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64037" y="2331747"/>
            <a:ext cx="1065589" cy="1065589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å¯ç±çå°èèï¼ cute little bee. | Caras graciosas, Imagenes gif, Emoticonos">
            <a:extLst>
              <a:ext uri="{FF2B5EF4-FFF2-40B4-BE49-F238E27FC236}">
                <a16:creationId xmlns:a16="http://schemas.microsoft.com/office/drawing/2014/main" xmlns="" id="{829AE1B8-8493-4766-ABD7-A387A95815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>
            <a:off x="2411454" y="1569429"/>
            <a:ext cx="1340241" cy="1616579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xmlns="" id="{DC362562-659F-484D-8F1E-58A604825B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053122" y="574616"/>
            <a:ext cx="1225408" cy="1324121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å¯ç±çå°èèï¼ cute little bee. | Caras graciosas, Imagenes gif, Emoticonos">
            <a:extLst>
              <a:ext uri="{FF2B5EF4-FFF2-40B4-BE49-F238E27FC236}">
                <a16:creationId xmlns:a16="http://schemas.microsoft.com/office/drawing/2014/main" xmlns="" id="{6A44B16A-C879-4520-AD17-2186B093C2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>
            <a:off x="175127" y="3573533"/>
            <a:ext cx="1340241" cy="1616579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xmlns="" id="{406CAE92-AAE9-488B-A993-FC5B088A9A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4116634" y="2212606"/>
            <a:ext cx="1225408" cy="1324121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CA2937BE-1A1D-42CA-AE7B-8218DD4B76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928" l="13102" r="91566">
                        <a14:backgroundMark x1="31024" y1="50540" x2="18675" y2="58094"/>
                        <a14:backgroundMark x1="18373" y1="49820" x2="16867" y2="51259"/>
                        <a14:backgroundMark x1="16867" y1="56655" x2="20030" y2="64029"/>
                      </a14:backgroundRemoval>
                    </a14:imgEffect>
                  </a14:imgLayer>
                </a14:imgProps>
              </a:ext>
            </a:extLst>
          </a:blip>
          <a:srcRect l="28552"/>
          <a:stretch/>
        </p:blipFill>
        <p:spPr>
          <a:xfrm>
            <a:off x="9299737" y="0"/>
            <a:ext cx="2892263" cy="3389670"/>
          </a:xfrm>
          <a:prstGeom prst="rect">
            <a:avLst/>
          </a:prstGeom>
        </p:spPr>
      </p:pic>
      <p:grpSp>
        <p:nvGrpSpPr>
          <p:cNvPr id="11" name="组合 23">
            <a:extLst>
              <a:ext uri="{FF2B5EF4-FFF2-40B4-BE49-F238E27FC236}">
                <a16:creationId xmlns:a16="http://schemas.microsoft.com/office/drawing/2014/main" xmlns="" id="{4D26E3EB-9425-42F9-8E1D-78F4283B2E09}"/>
              </a:ext>
            </a:extLst>
          </p:cNvPr>
          <p:cNvGrpSpPr/>
          <p:nvPr/>
        </p:nvGrpSpPr>
        <p:grpSpPr>
          <a:xfrm>
            <a:off x="1935991" y="1256028"/>
            <a:ext cx="8135009" cy="5416516"/>
            <a:chOff x="564316" y="378816"/>
            <a:chExt cx="5393413" cy="3914606"/>
          </a:xfrm>
        </p:grpSpPr>
        <p:grpSp>
          <p:nvGrpSpPr>
            <p:cNvPr id="12" name="组合 21">
              <a:extLst>
                <a:ext uri="{FF2B5EF4-FFF2-40B4-BE49-F238E27FC236}">
                  <a16:creationId xmlns:a16="http://schemas.microsoft.com/office/drawing/2014/main" xmlns="" id="{16F8F9D6-00FB-48FD-A374-D7F6A9F89454}"/>
                </a:ext>
              </a:extLst>
            </p:cNvPr>
            <p:cNvGrpSpPr/>
            <p:nvPr/>
          </p:nvGrpSpPr>
          <p:grpSpPr>
            <a:xfrm>
              <a:off x="732457" y="559663"/>
              <a:ext cx="5046217" cy="3694839"/>
              <a:chOff x="3057189" y="3555370"/>
              <a:chExt cx="5046217" cy="3694839"/>
            </a:xfrm>
          </p:grpSpPr>
          <p:sp>
            <p:nvSpPr>
              <p:cNvPr id="25" name="任意多边形: 形状 9">
                <a:extLst>
                  <a:ext uri="{FF2B5EF4-FFF2-40B4-BE49-F238E27FC236}">
                    <a16:creationId xmlns:a16="http://schemas.microsoft.com/office/drawing/2014/main" xmlns="" id="{A7859545-0027-4C86-B739-53047A2F13A4}"/>
                  </a:ext>
                </a:extLst>
              </p:cNvPr>
              <p:cNvSpPr/>
              <p:nvPr/>
            </p:nvSpPr>
            <p:spPr>
              <a:xfrm>
                <a:off x="3057189" y="3555370"/>
                <a:ext cx="5046217" cy="369483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rgbClr val="F4AB3F"/>
              </a:solidFill>
              <a:ln w="381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任意多边形: 形状 10">
                <a:extLst>
                  <a:ext uri="{FF2B5EF4-FFF2-40B4-BE49-F238E27FC236}">
                    <a16:creationId xmlns:a16="http://schemas.microsoft.com/office/drawing/2014/main" xmlns="" id="{ADE5C99A-4A9E-4183-A857-C03AB59673A0}"/>
                  </a:ext>
                </a:extLst>
              </p:cNvPr>
              <p:cNvSpPr/>
              <p:nvPr/>
            </p:nvSpPr>
            <p:spPr>
              <a:xfrm>
                <a:off x="3167247" y="3681110"/>
                <a:ext cx="4839801" cy="354369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3" name="组合 20">
              <a:extLst>
                <a:ext uri="{FF2B5EF4-FFF2-40B4-BE49-F238E27FC236}">
                  <a16:creationId xmlns:a16="http://schemas.microsoft.com/office/drawing/2014/main" xmlns="" id="{DDDF1C9A-F54E-4AE3-A5EC-AC18310CD6BA}"/>
                </a:ext>
              </a:extLst>
            </p:cNvPr>
            <p:cNvGrpSpPr/>
            <p:nvPr/>
          </p:nvGrpSpPr>
          <p:grpSpPr>
            <a:xfrm>
              <a:off x="564316" y="378816"/>
              <a:ext cx="5393413" cy="3914606"/>
              <a:chOff x="564316" y="378816"/>
              <a:chExt cx="5393413" cy="3914606"/>
            </a:xfrm>
          </p:grpSpPr>
          <p:sp>
            <p:nvSpPr>
              <p:cNvPr id="17" name="任意多边形: 形状 11">
                <a:extLst>
                  <a:ext uri="{FF2B5EF4-FFF2-40B4-BE49-F238E27FC236}">
                    <a16:creationId xmlns:a16="http://schemas.microsoft.com/office/drawing/2014/main" xmlns="" id="{37728AEA-2B59-4E92-B2BA-5E3D6B076E32}"/>
                  </a:ext>
                </a:extLst>
              </p:cNvPr>
              <p:cNvSpPr/>
              <p:nvPr/>
            </p:nvSpPr>
            <p:spPr>
              <a:xfrm>
                <a:off x="2832100" y="378816"/>
                <a:ext cx="787400" cy="129184"/>
              </a:xfrm>
              <a:custGeom>
                <a:avLst/>
                <a:gdLst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7400" h="129184">
                    <a:moveTo>
                      <a:pt x="0" y="2184"/>
                    </a:moveTo>
                    <a:cubicBezTo>
                      <a:pt x="95250" y="67"/>
                      <a:pt x="273050" y="-21099"/>
                      <a:pt x="419100" y="129184"/>
                    </a:cubicBezTo>
                    <a:cubicBezTo>
                      <a:pt x="529167" y="93201"/>
                      <a:pt x="632883" y="38167"/>
                      <a:pt x="787400" y="78384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任意多边形: 形状 12">
                <a:extLst>
                  <a:ext uri="{FF2B5EF4-FFF2-40B4-BE49-F238E27FC236}">
                    <a16:creationId xmlns:a16="http://schemas.microsoft.com/office/drawing/2014/main" xmlns="" id="{F100B748-9573-4B16-B492-B0D4EDDCC67D}"/>
                  </a:ext>
                </a:extLst>
              </p:cNvPr>
              <p:cNvSpPr/>
              <p:nvPr/>
            </p:nvSpPr>
            <p:spPr>
              <a:xfrm>
                <a:off x="4329430" y="699823"/>
                <a:ext cx="693420" cy="454660"/>
              </a:xfrm>
              <a:custGeom>
                <a:avLst/>
                <a:gdLst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420" h="454660">
                    <a:moveTo>
                      <a:pt x="0" y="0"/>
                    </a:moveTo>
                    <a:cubicBezTo>
                      <a:pt x="320040" y="15663"/>
                      <a:pt x="607060" y="169757"/>
                      <a:pt x="693420" y="45466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任意多边形: 形状 13">
                <a:extLst>
                  <a:ext uri="{FF2B5EF4-FFF2-40B4-BE49-F238E27FC236}">
                    <a16:creationId xmlns:a16="http://schemas.microsoft.com/office/drawing/2014/main" xmlns="" id="{AF3D8114-C0DC-4EEF-A825-43B9C77481CF}"/>
                  </a:ext>
                </a:extLst>
              </p:cNvPr>
              <p:cNvSpPr/>
              <p:nvPr/>
            </p:nvSpPr>
            <p:spPr>
              <a:xfrm>
                <a:off x="5203190" y="1234440"/>
                <a:ext cx="754539" cy="1361183"/>
              </a:xfrm>
              <a:custGeom>
                <a:avLst/>
                <a:gdLst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772251"/>
                  <a:gd name="connsiteY0" fmla="*/ 1358900 h 1358900"/>
                  <a:gd name="connsiteX1" fmla="*/ 0 w 772251"/>
                  <a:gd name="connsiteY1" fmla="*/ 0 h 1358900"/>
                  <a:gd name="connsiteX0" fmla="*/ 520700 w 754539"/>
                  <a:gd name="connsiteY0" fmla="*/ 1361183 h 1361183"/>
                  <a:gd name="connsiteX1" fmla="*/ 0 w 754539"/>
                  <a:gd name="connsiteY1" fmla="*/ 2283 h 136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4539" h="1361183">
                    <a:moveTo>
                      <a:pt x="520700" y="1361183"/>
                    </a:moveTo>
                    <a:cubicBezTo>
                      <a:pt x="1071033" y="692316"/>
                      <a:pt x="548217" y="-46400"/>
                      <a:pt x="0" y="2283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任意多边形: 形状 14">
                <a:extLst>
                  <a:ext uri="{FF2B5EF4-FFF2-40B4-BE49-F238E27FC236}">
                    <a16:creationId xmlns:a16="http://schemas.microsoft.com/office/drawing/2014/main" xmlns="" id="{1535EFDC-B22E-4793-95CD-20403A16BED0}"/>
                  </a:ext>
                </a:extLst>
              </p:cNvPr>
              <p:cNvSpPr/>
              <p:nvPr/>
            </p:nvSpPr>
            <p:spPr>
              <a:xfrm>
                <a:off x="564316" y="1257300"/>
                <a:ext cx="578684" cy="857250"/>
              </a:xfrm>
              <a:custGeom>
                <a:avLst/>
                <a:gdLst>
                  <a:gd name="connsiteX0" fmla="*/ 660400 w 660400"/>
                  <a:gd name="connsiteY0" fmla="*/ 0 h 819150"/>
                  <a:gd name="connsiteX1" fmla="*/ 0 w 660400"/>
                  <a:gd name="connsiteY1" fmla="*/ 819150 h 8191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571500 w 571500"/>
                  <a:gd name="connsiteY0" fmla="*/ 0 h 857250"/>
                  <a:gd name="connsiteX1" fmla="*/ 0 w 571500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684" h="857250">
                    <a:moveTo>
                      <a:pt x="578684" y="0"/>
                    </a:moveTo>
                    <a:cubicBezTo>
                      <a:pt x="237901" y="15240"/>
                      <a:pt x="-49543" y="426720"/>
                      <a:pt x="7184" y="8572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任意多边形: 形状 15">
                <a:extLst>
                  <a:ext uri="{FF2B5EF4-FFF2-40B4-BE49-F238E27FC236}">
                    <a16:creationId xmlns:a16="http://schemas.microsoft.com/office/drawing/2014/main" xmlns="" id="{8F62B74B-8FAD-4CB4-8245-AD3FCBC1D4AB}"/>
                  </a:ext>
                </a:extLst>
              </p:cNvPr>
              <p:cNvSpPr/>
              <p:nvPr/>
            </p:nvSpPr>
            <p:spPr>
              <a:xfrm>
                <a:off x="666750" y="2463800"/>
                <a:ext cx="317500" cy="577850"/>
              </a:xfrm>
              <a:custGeom>
                <a:avLst/>
                <a:gdLst>
                  <a:gd name="connsiteX0" fmla="*/ 0 w 355600"/>
                  <a:gd name="connsiteY0" fmla="*/ 0 h 577850"/>
                  <a:gd name="connsiteX1" fmla="*/ 355600 w 355600"/>
                  <a:gd name="connsiteY1" fmla="*/ 260350 h 577850"/>
                  <a:gd name="connsiteX2" fmla="*/ 304800 w 3556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7500" h="577850">
                    <a:moveTo>
                      <a:pt x="0" y="0"/>
                    </a:moveTo>
                    <a:cubicBezTo>
                      <a:pt x="35983" y="143933"/>
                      <a:pt x="179917" y="205317"/>
                      <a:pt x="317500" y="260350"/>
                    </a:cubicBezTo>
                    <a:cubicBezTo>
                      <a:pt x="243417" y="359833"/>
                      <a:pt x="245533" y="478367"/>
                      <a:pt x="266700" y="5778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任意多边形: 形状 17">
                <a:extLst>
                  <a:ext uri="{FF2B5EF4-FFF2-40B4-BE49-F238E27FC236}">
                    <a16:creationId xmlns:a16="http://schemas.microsoft.com/office/drawing/2014/main" xmlns="" id="{5691A7AA-463D-4A64-B947-B7071016AEDA}"/>
                  </a:ext>
                </a:extLst>
              </p:cNvPr>
              <p:cNvSpPr/>
              <p:nvPr/>
            </p:nvSpPr>
            <p:spPr>
              <a:xfrm>
                <a:off x="1066800" y="3479800"/>
                <a:ext cx="806450" cy="577850"/>
              </a:xfrm>
              <a:custGeom>
                <a:avLst/>
                <a:gdLst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806450"/>
                  <a:gd name="connsiteY0" fmla="*/ 0 h 577850"/>
                  <a:gd name="connsiteX1" fmla="*/ 654050 w 806450"/>
                  <a:gd name="connsiteY1" fmla="*/ 3302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6450" h="577850">
                    <a:moveTo>
                      <a:pt x="0" y="0"/>
                    </a:moveTo>
                    <a:cubicBezTo>
                      <a:pt x="122767" y="110067"/>
                      <a:pt x="201083" y="315383"/>
                      <a:pt x="615950" y="304800"/>
                    </a:cubicBezTo>
                    <a:cubicBezTo>
                      <a:pt x="660400" y="493183"/>
                      <a:pt x="736600" y="529167"/>
                      <a:pt x="806450" y="5778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任意多边形: 形状 18">
                <a:extLst>
                  <a:ext uri="{FF2B5EF4-FFF2-40B4-BE49-F238E27FC236}">
                    <a16:creationId xmlns:a16="http://schemas.microsoft.com/office/drawing/2014/main" xmlns="" id="{A2D5C984-D85A-4483-B1C1-523144EC33C8}"/>
                  </a:ext>
                </a:extLst>
              </p:cNvPr>
              <p:cNvSpPr/>
              <p:nvPr/>
            </p:nvSpPr>
            <p:spPr>
              <a:xfrm>
                <a:off x="2252980" y="4009390"/>
                <a:ext cx="829310" cy="284032"/>
              </a:xfrm>
              <a:custGeom>
                <a:avLst/>
                <a:gdLst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69290 w 669290"/>
                  <a:gd name="connsiteY0" fmla="*/ 0 h 240208"/>
                  <a:gd name="connsiteX1" fmla="*/ 0 w 669290"/>
                  <a:gd name="connsiteY1" fmla="*/ 240030 h 240208"/>
                  <a:gd name="connsiteX0" fmla="*/ 669290 w 669290"/>
                  <a:gd name="connsiteY0" fmla="*/ 0 h 308610"/>
                  <a:gd name="connsiteX1" fmla="*/ 0 w 669290"/>
                  <a:gd name="connsiteY1" fmla="*/ 308610 h 308610"/>
                  <a:gd name="connsiteX0" fmla="*/ 829310 w 829310"/>
                  <a:gd name="connsiteY0" fmla="*/ 0 h 240208"/>
                  <a:gd name="connsiteX1" fmla="*/ 0 w 829310"/>
                  <a:gd name="connsiteY1" fmla="*/ 240030 h 240208"/>
                  <a:gd name="connsiteX0" fmla="*/ 829310 w 829310"/>
                  <a:gd name="connsiteY0" fmla="*/ 0 h 284032"/>
                  <a:gd name="connsiteX1" fmla="*/ 0 w 829310"/>
                  <a:gd name="connsiteY1" fmla="*/ 240030 h 28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9310" h="284032">
                    <a:moveTo>
                      <a:pt x="829310" y="0"/>
                    </a:moveTo>
                    <a:cubicBezTo>
                      <a:pt x="643043" y="304800"/>
                      <a:pt x="226907" y="326390"/>
                      <a:pt x="0" y="24003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任意多边形: 形状 19">
                <a:extLst>
                  <a:ext uri="{FF2B5EF4-FFF2-40B4-BE49-F238E27FC236}">
                    <a16:creationId xmlns:a16="http://schemas.microsoft.com/office/drawing/2014/main" xmlns="" id="{B1E879F6-CB86-4CDE-8C36-FEE8D10F6FF8}"/>
                  </a:ext>
                </a:extLst>
              </p:cNvPr>
              <p:cNvSpPr/>
              <p:nvPr/>
            </p:nvSpPr>
            <p:spPr>
              <a:xfrm>
                <a:off x="1866900" y="680081"/>
                <a:ext cx="323850" cy="62867"/>
              </a:xfrm>
              <a:custGeom>
                <a:avLst/>
                <a:gdLst>
                  <a:gd name="connsiteX0" fmla="*/ 0 w 381000"/>
                  <a:gd name="connsiteY0" fmla="*/ 0 h 101600"/>
                  <a:gd name="connsiteX1" fmla="*/ 381000 w 381000"/>
                  <a:gd name="connsiteY1" fmla="*/ 101600 h 101600"/>
                  <a:gd name="connsiteX0" fmla="*/ 0 w 317500"/>
                  <a:gd name="connsiteY0" fmla="*/ 0 h 88900"/>
                  <a:gd name="connsiteX1" fmla="*/ 317500 w 317500"/>
                  <a:gd name="connsiteY1" fmla="*/ 88900 h 88900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4794 h 93694"/>
                  <a:gd name="connsiteX1" fmla="*/ 317500 w 317500"/>
                  <a:gd name="connsiteY1" fmla="*/ 93694 h 93694"/>
                  <a:gd name="connsiteX0" fmla="*/ 0 w 317500"/>
                  <a:gd name="connsiteY0" fmla="*/ 4294 h 93194"/>
                  <a:gd name="connsiteX1" fmla="*/ 317500 w 317500"/>
                  <a:gd name="connsiteY1" fmla="*/ 93194 h 93194"/>
                  <a:gd name="connsiteX0" fmla="*/ 0 w 323850"/>
                  <a:gd name="connsiteY0" fmla="*/ 8743 h 65893"/>
                  <a:gd name="connsiteX1" fmla="*/ 323850 w 323850"/>
                  <a:gd name="connsiteY1" fmla="*/ 65893 h 65893"/>
                  <a:gd name="connsiteX0" fmla="*/ 0 w 323850"/>
                  <a:gd name="connsiteY0" fmla="*/ 5717 h 62867"/>
                  <a:gd name="connsiteX1" fmla="*/ 323850 w 323850"/>
                  <a:gd name="connsiteY1" fmla="*/ 62867 h 6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3850" h="62867">
                    <a:moveTo>
                      <a:pt x="0" y="5717"/>
                    </a:moveTo>
                    <a:cubicBezTo>
                      <a:pt x="133350" y="-11216"/>
                      <a:pt x="203200" y="9950"/>
                      <a:pt x="323850" y="62867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6" name="任意多边形: 形状 22">
              <a:extLst>
                <a:ext uri="{FF2B5EF4-FFF2-40B4-BE49-F238E27FC236}">
                  <a16:creationId xmlns:a16="http://schemas.microsoft.com/office/drawing/2014/main" xmlns="" id="{EB6AEE50-762A-4702-83B6-785A18CFDA9A}"/>
                </a:ext>
              </a:extLst>
            </p:cNvPr>
            <p:cNvSpPr/>
            <p:nvPr/>
          </p:nvSpPr>
          <p:spPr>
            <a:xfrm>
              <a:off x="4191000" y="3375660"/>
              <a:ext cx="1447800" cy="868680"/>
            </a:xfrm>
            <a:custGeom>
              <a:avLst/>
              <a:gdLst>
                <a:gd name="connsiteX0" fmla="*/ 0 w 1135380"/>
                <a:gd name="connsiteY0" fmla="*/ 472440 h 472440"/>
                <a:gd name="connsiteX1" fmla="*/ 1135380 w 1135380"/>
                <a:gd name="connsiteY1" fmla="*/ 0 h 472440"/>
                <a:gd name="connsiteX0" fmla="*/ 0 w 1135380"/>
                <a:gd name="connsiteY0" fmla="*/ 472440 h 472440"/>
                <a:gd name="connsiteX1" fmla="*/ 213360 w 1135380"/>
                <a:gd name="connsiteY1" fmla="*/ 388620 h 472440"/>
                <a:gd name="connsiteX2" fmla="*/ 1135380 w 1135380"/>
                <a:gd name="connsiteY2" fmla="*/ 0 h 472440"/>
                <a:gd name="connsiteX0" fmla="*/ 0 w 1447800"/>
                <a:gd name="connsiteY0" fmla="*/ 868680 h 868680"/>
                <a:gd name="connsiteX1" fmla="*/ 525780 w 1447800"/>
                <a:gd name="connsiteY1" fmla="*/ 38862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800" h="868680">
                  <a:moveTo>
                    <a:pt x="0" y="868680"/>
                  </a:moveTo>
                  <a:cubicBezTo>
                    <a:pt x="170180" y="807720"/>
                    <a:pt x="241300" y="655320"/>
                    <a:pt x="259080" y="365760"/>
                  </a:cubicBezTo>
                  <a:cubicBezTo>
                    <a:pt x="767080" y="673100"/>
                    <a:pt x="1244600" y="401320"/>
                    <a:pt x="1447800" y="0"/>
                  </a:cubicBezTo>
                </a:path>
              </a:pathLst>
            </a:custGeom>
            <a:noFill/>
            <a:ln w="38100" cap="rnd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0820016-D1AC-4EC8-8FD5-8B5AEB6AAB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8606" y="2909595"/>
            <a:ext cx="7132938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3729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3C11074B-DA60-494C-8DFA-23D9AF6A4E31}"/>
              </a:ext>
            </a:extLst>
          </p:cNvPr>
          <p:cNvSpPr/>
          <p:nvPr/>
        </p:nvSpPr>
        <p:spPr>
          <a:xfrm>
            <a:off x="359335" y="391887"/>
            <a:ext cx="11442140" cy="5936342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solidFill>
                  <a:prstClr val="black"/>
                </a:solidFill>
                <a:prstDash val="dash"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6ADCCC52-A146-4636-A8C5-360F8CCA492C}"/>
              </a:ext>
            </a:extLst>
          </p:cNvPr>
          <p:cNvGrpSpPr/>
          <p:nvPr/>
        </p:nvGrpSpPr>
        <p:grpSpPr>
          <a:xfrm>
            <a:off x="1036906" y="697305"/>
            <a:ext cx="9450118" cy="1388163"/>
            <a:chOff x="2697431" y="1071030"/>
            <a:chExt cx="9450118" cy="1388163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xmlns="" id="{51ED2886-CFF5-4C52-84A4-09880389016E}"/>
                </a:ext>
              </a:extLst>
            </p:cNvPr>
            <p:cNvGrpSpPr/>
            <p:nvPr/>
          </p:nvGrpSpPr>
          <p:grpSpPr>
            <a:xfrm>
              <a:off x="2697431" y="1071030"/>
              <a:ext cx="622392" cy="646331"/>
              <a:chOff x="2697431" y="1071030"/>
              <a:chExt cx="622392" cy="646331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xmlns="" id="{1D387E4B-CD98-4DC9-A397-7EF09D543639}"/>
                  </a:ext>
                </a:extLst>
              </p:cNvPr>
              <p:cNvSpPr/>
              <p:nvPr/>
            </p:nvSpPr>
            <p:spPr>
              <a:xfrm>
                <a:off x="2697431" y="1123121"/>
                <a:ext cx="567681" cy="553111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id="{DEF2CBC7-587F-4DA2-A223-2BE6B26DBFB3}"/>
                  </a:ext>
                </a:extLst>
              </p:cNvPr>
              <p:cNvSpPr txBox="1"/>
              <p:nvPr/>
            </p:nvSpPr>
            <p:spPr>
              <a:xfrm>
                <a:off x="2796040" y="1071030"/>
                <a:ext cx="5237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  <a:endPara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FD7200E3-81B0-4253-8731-00363D6B9881}"/>
                </a:ext>
              </a:extLst>
            </p:cNvPr>
            <p:cNvSpPr txBox="1"/>
            <p:nvPr/>
          </p:nvSpPr>
          <p:spPr>
            <a:xfrm>
              <a:off x="3269022" y="1074198"/>
              <a:ext cx="887852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a) Viết các số sau: mười hai nghìn, năm mươi mốt nghìn, tám mươi lăm nghìn, ba mươi chín nghìn, hai mươi tư nghìn, một trăm nghìn.</a:t>
              </a:r>
              <a:endParaRPr lang="en-US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C146B6B2-2127-4A8F-A11B-B35285E921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06" y="5286374"/>
            <a:ext cx="1188837" cy="158008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E12A4B54-C7E0-47E4-B5E9-FF3E323D43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17" b="90000" l="5761" r="936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27"/>
          <a:stretch/>
        </p:blipFill>
        <p:spPr>
          <a:xfrm>
            <a:off x="10461390" y="0"/>
            <a:ext cx="1966403" cy="217910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66843AA7-4A13-453A-B0FB-3D0E71A719D2}"/>
              </a:ext>
            </a:extLst>
          </p:cNvPr>
          <p:cNvSpPr/>
          <p:nvPr/>
        </p:nvSpPr>
        <p:spPr>
          <a:xfrm>
            <a:off x="866775" y="2362200"/>
            <a:ext cx="2457450" cy="5429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Mườ</a:t>
            </a: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9D0C6CEB-F2F5-4F8D-8A36-324372A72FDB}"/>
              </a:ext>
            </a:extLst>
          </p:cNvPr>
          <p:cNvSpPr/>
          <p:nvPr/>
        </p:nvSpPr>
        <p:spPr>
          <a:xfrm>
            <a:off x="876300" y="3076575"/>
            <a:ext cx="3114675" cy="5429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mươi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mốt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79ABC5C7-87F3-4DBA-AC81-125F1BED66E0}"/>
              </a:ext>
            </a:extLst>
          </p:cNvPr>
          <p:cNvSpPr/>
          <p:nvPr/>
        </p:nvSpPr>
        <p:spPr>
          <a:xfrm>
            <a:off x="866775" y="3733800"/>
            <a:ext cx="3114675" cy="5429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Tám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mươi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lăm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5C3C3DE0-C5EE-4A09-AF1E-6E1309900DB7}"/>
              </a:ext>
            </a:extLst>
          </p:cNvPr>
          <p:cNvSpPr/>
          <p:nvPr/>
        </p:nvSpPr>
        <p:spPr>
          <a:xfrm>
            <a:off x="6438900" y="2305050"/>
            <a:ext cx="3114675" cy="5429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mươi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chín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960AAAB9-1D8C-4B20-909C-8BD2933C5F04}"/>
              </a:ext>
            </a:extLst>
          </p:cNvPr>
          <p:cNvSpPr/>
          <p:nvPr/>
        </p:nvSpPr>
        <p:spPr>
          <a:xfrm>
            <a:off x="6429375" y="2990850"/>
            <a:ext cx="3114675" cy="5429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 mươi tư nghìn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E55BEDE3-9ABF-4CA4-9178-047352766BFD}"/>
              </a:ext>
            </a:extLst>
          </p:cNvPr>
          <p:cNvSpPr/>
          <p:nvPr/>
        </p:nvSpPr>
        <p:spPr>
          <a:xfrm>
            <a:off x="6419850" y="3648075"/>
            <a:ext cx="3114675" cy="5429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Một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nghìn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BAE0C5E-FFF3-444D-AC7E-E2D2516324E8}"/>
              </a:ext>
            </a:extLst>
          </p:cNvPr>
          <p:cNvSpPr txBox="1"/>
          <p:nvPr/>
        </p:nvSpPr>
        <p:spPr>
          <a:xfrm>
            <a:off x="3381375" y="2333625"/>
            <a:ext cx="156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12 000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01EEBD72-8A90-4BFC-B183-82AE5D0312A8}"/>
              </a:ext>
            </a:extLst>
          </p:cNvPr>
          <p:cNvSpPr txBox="1"/>
          <p:nvPr/>
        </p:nvSpPr>
        <p:spPr>
          <a:xfrm>
            <a:off x="4086225" y="3057525"/>
            <a:ext cx="156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51 000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1C34C79F-04FF-40C3-8CCF-F8197E693C24}"/>
              </a:ext>
            </a:extLst>
          </p:cNvPr>
          <p:cNvSpPr txBox="1"/>
          <p:nvPr/>
        </p:nvSpPr>
        <p:spPr>
          <a:xfrm>
            <a:off x="4095750" y="3714750"/>
            <a:ext cx="156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85 000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0587923B-AAD4-4F59-A47F-37153B54FF63}"/>
              </a:ext>
            </a:extLst>
          </p:cNvPr>
          <p:cNvSpPr txBox="1"/>
          <p:nvPr/>
        </p:nvSpPr>
        <p:spPr>
          <a:xfrm>
            <a:off x="9667875" y="2286000"/>
            <a:ext cx="156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39 000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B320ACF6-40EA-4F12-8D44-C90CD15BB38F}"/>
              </a:ext>
            </a:extLst>
          </p:cNvPr>
          <p:cNvSpPr txBox="1"/>
          <p:nvPr/>
        </p:nvSpPr>
        <p:spPr>
          <a:xfrm>
            <a:off x="9696450" y="2990850"/>
            <a:ext cx="156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24 000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4061DEF-D0CB-4BC3-829C-823E62742EDF}"/>
              </a:ext>
            </a:extLst>
          </p:cNvPr>
          <p:cNvSpPr txBox="1"/>
          <p:nvPr/>
        </p:nvSpPr>
        <p:spPr>
          <a:xfrm>
            <a:off x="9696450" y="3619500"/>
            <a:ext cx="156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100 000</a:t>
            </a:r>
          </a:p>
        </p:txBody>
      </p:sp>
    </p:spTree>
    <p:extLst>
      <p:ext uri="{BB962C8B-B14F-4D97-AF65-F5344CB8AC3E}">
        <p14:creationId xmlns:p14="http://schemas.microsoft.com/office/powerpoint/2010/main" val="40451930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377</Words>
  <Application>Microsoft Office PowerPoint</Application>
  <PresentationFormat>Custom</PresentationFormat>
  <Paragraphs>68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4_Office Theme</vt:lpstr>
      <vt:lpstr>Custom Design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17</cp:revision>
  <dcterms:created xsi:type="dcterms:W3CDTF">2023-01-07T07:12:41Z</dcterms:created>
  <dcterms:modified xsi:type="dcterms:W3CDTF">2026-01-28T05:53:34Z</dcterms:modified>
</cp:coreProperties>
</file>