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1" r:id="rId2"/>
  </p:sldMasterIdLst>
  <p:notesMasterIdLst>
    <p:notesMasterId r:id="rId11"/>
  </p:notesMasterIdLst>
  <p:sldIdLst>
    <p:sldId id="314" r:id="rId3"/>
    <p:sldId id="307" r:id="rId4"/>
    <p:sldId id="332" r:id="rId5"/>
    <p:sldId id="2699" r:id="rId6"/>
    <p:sldId id="341" r:id="rId7"/>
    <p:sldId id="343" r:id="rId8"/>
    <p:sldId id="2700" r:id="rId9"/>
    <p:sldId id="34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37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-174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E7D2E-A143-4AD5-B2DC-6B5E377FAB74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B0CB1-25C1-4286-AB1E-0E488C003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186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657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0064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185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60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b5e6390668_2_2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b5e6390668_2_2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01507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894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FBCFA92-4A2A-4955-9877-FE7180498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7CC105D-BE4D-49D5-AB3C-91BA492595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27" indent="0" algn="ctr">
              <a:buNone/>
              <a:defRPr sz="2000"/>
            </a:lvl2pPr>
            <a:lvl3pPr marL="913878" indent="0" algn="ctr">
              <a:buNone/>
              <a:defRPr sz="1867"/>
            </a:lvl3pPr>
            <a:lvl4pPr marL="1370818" indent="0" algn="ctr">
              <a:buNone/>
              <a:defRPr sz="1600"/>
            </a:lvl4pPr>
            <a:lvl5pPr marL="1827757" indent="0" algn="ctr">
              <a:buNone/>
              <a:defRPr sz="1600"/>
            </a:lvl5pPr>
            <a:lvl6pPr marL="2284710" indent="0" algn="ctr">
              <a:buNone/>
              <a:defRPr sz="1600"/>
            </a:lvl6pPr>
            <a:lvl7pPr marL="2741634" indent="0" algn="ctr">
              <a:buNone/>
              <a:defRPr sz="1600"/>
            </a:lvl7pPr>
            <a:lvl8pPr marL="3198560" indent="0" algn="ctr">
              <a:buNone/>
              <a:defRPr sz="1600"/>
            </a:lvl8pPr>
            <a:lvl9pPr marL="3655487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34EAC8-4BA7-400C-AF05-FB44C4B8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561D317-6887-478C-9C22-A8893A42DC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93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195D849-4067-46BC-BDBF-7DAE9D4DE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55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D152E9A-DEF2-4F98-8BE3-544845A1AD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5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9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"/>
          <p:cNvSpPr txBox="1">
            <a:spLocks noGrp="1"/>
          </p:cNvSpPr>
          <p:nvPr>
            <p:ph type="body" idx="1"/>
          </p:nvPr>
        </p:nvSpPr>
        <p:spPr>
          <a:xfrm>
            <a:off x="913467" y="1536633"/>
            <a:ext cx="103652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67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01" name="Google Shape;101;p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02" name="Google Shape;102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4" name="Google Shape;104;p4"/>
          <p:cNvGrpSpPr/>
          <p:nvPr/>
        </p:nvGrpSpPr>
        <p:grpSpPr>
          <a:xfrm rot="1583875">
            <a:off x="11507814" y="6028591"/>
            <a:ext cx="213065" cy="299803"/>
            <a:chOff x="5248950" y="2607450"/>
            <a:chExt cx="27575" cy="38800"/>
          </a:xfrm>
        </p:grpSpPr>
        <p:sp>
          <p:nvSpPr>
            <p:cNvPr id="105" name="Google Shape;105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Google Shape;107;p4"/>
          <p:cNvGrpSpPr/>
          <p:nvPr/>
        </p:nvGrpSpPr>
        <p:grpSpPr>
          <a:xfrm rot="4025085">
            <a:off x="1094364" y="6311382"/>
            <a:ext cx="140875" cy="198223"/>
            <a:chOff x="5248950" y="2607450"/>
            <a:chExt cx="27575" cy="38800"/>
          </a:xfrm>
        </p:grpSpPr>
        <p:sp>
          <p:nvSpPr>
            <p:cNvPr id="108" name="Google Shape;108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0" name="Google Shape;110;p4"/>
          <p:cNvGrpSpPr/>
          <p:nvPr/>
        </p:nvGrpSpPr>
        <p:grpSpPr>
          <a:xfrm rot="-5243946">
            <a:off x="-112494" y="2989240"/>
            <a:ext cx="223379" cy="314309"/>
            <a:chOff x="5248950" y="2607450"/>
            <a:chExt cx="27575" cy="38800"/>
          </a:xfrm>
        </p:grpSpPr>
        <p:sp>
          <p:nvSpPr>
            <p:cNvPr id="111" name="Google Shape;111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3" name="Google Shape;113;p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14" name="Google Shape;114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6" name="Google Shape;116;p4"/>
          <p:cNvGrpSpPr/>
          <p:nvPr/>
        </p:nvGrpSpPr>
        <p:grpSpPr>
          <a:xfrm rot="3320916">
            <a:off x="11502893" y="1444260"/>
            <a:ext cx="139487" cy="196267"/>
            <a:chOff x="5248950" y="2607450"/>
            <a:chExt cx="27575" cy="38800"/>
          </a:xfrm>
        </p:grpSpPr>
        <p:sp>
          <p:nvSpPr>
            <p:cNvPr id="117" name="Google Shape;117;p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9" name="Google Shape;119;p4"/>
          <p:cNvSpPr/>
          <p:nvPr/>
        </p:nvSpPr>
        <p:spPr>
          <a:xfrm>
            <a:off x="415600" y="57604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10359000" y="6360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11145900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11643467" y="4862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854300" y="6657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572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716833"/>
            <a:ext cx="11360800" cy="19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3066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5" name="Google Shape;305;p11"/>
          <p:cNvSpPr txBox="1">
            <a:spLocks noGrp="1"/>
          </p:cNvSpPr>
          <p:nvPr>
            <p:ph type="subTitle" idx="1"/>
          </p:nvPr>
        </p:nvSpPr>
        <p:spPr>
          <a:xfrm>
            <a:off x="3399200" y="3839033"/>
            <a:ext cx="5393600" cy="5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307" name="Google Shape;307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313" name="Google Shape;313;p1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1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8" name="Google Shape;318;p1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319" name="Google Shape;319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1" name="Google Shape;321;p1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322" name="Google Shape;322;p1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4" name="Google Shape;324;p1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325" name="Google Shape;325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28" name="Google Shape;328;p11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1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1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31" name="Google Shape;331;p11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332" name="Google Shape;332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5" name="Google Shape;335;p11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336" name="Google Shape;336;p1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1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1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39" name="Google Shape;339;p11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340" name="Google Shape;34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49" name="Google Shape;349;p11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350" name="Google Shape;350;p1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1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1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1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1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1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1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1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02418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995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8460467" y="1400860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10266" b="0"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4074400" y="3065933"/>
            <a:ext cx="6383200" cy="12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 sz="77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6835800" y="4385933"/>
            <a:ext cx="3621600" cy="125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414" name="Google Shape;41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7" name="Google Shape;417;p14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418" name="Google Shape;418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14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14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14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424" name="Google Shape;424;p14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4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4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7" name="Google Shape;427;p14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428" name="Google Shape;428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0" name="Google Shape;430;p14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431" name="Google Shape;431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3" name="Google Shape;433;p14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434" name="Google Shape;434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6" name="Google Shape;436;p14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437" name="Google Shape;437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9" name="Google Shape;439;p14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440" name="Google Shape;440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14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443" name="Google Shape;443;p14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4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5" name="Google Shape;445;p14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6" name="Google Shape;446;p14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7" name="Google Shape;447;p14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8" name="Google Shape;448;p14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8935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7"/>
          <p:cNvSpPr txBox="1">
            <a:spLocks noGrp="1"/>
          </p:cNvSpPr>
          <p:nvPr>
            <p:ph type="subTitle" idx="1"/>
          </p:nvPr>
        </p:nvSpPr>
        <p:spPr>
          <a:xfrm>
            <a:off x="1942767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5" name="Google Shape;535;p17"/>
          <p:cNvSpPr txBox="1">
            <a:spLocks noGrp="1"/>
          </p:cNvSpPr>
          <p:nvPr>
            <p:ph type="subTitle" idx="2"/>
          </p:nvPr>
        </p:nvSpPr>
        <p:spPr>
          <a:xfrm>
            <a:off x="194278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6" name="Google Shape;536;p17"/>
          <p:cNvSpPr txBox="1">
            <a:spLocks noGrp="1"/>
          </p:cNvSpPr>
          <p:nvPr>
            <p:ph type="subTitle" idx="3"/>
          </p:nvPr>
        </p:nvSpPr>
        <p:spPr>
          <a:xfrm>
            <a:off x="4906849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7" name="Google Shape;537;p17"/>
          <p:cNvSpPr txBox="1">
            <a:spLocks noGrp="1"/>
          </p:cNvSpPr>
          <p:nvPr>
            <p:ph type="subTitle" idx="4"/>
          </p:nvPr>
        </p:nvSpPr>
        <p:spPr>
          <a:xfrm>
            <a:off x="4901800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8" name="Google Shape;538;p17"/>
          <p:cNvSpPr txBox="1">
            <a:spLocks noGrp="1"/>
          </p:cNvSpPr>
          <p:nvPr>
            <p:ph type="subTitle" idx="5"/>
          </p:nvPr>
        </p:nvSpPr>
        <p:spPr>
          <a:xfrm>
            <a:off x="7870932" y="3568700"/>
            <a:ext cx="23884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539" name="Google Shape;539;p17"/>
          <p:cNvSpPr txBox="1">
            <a:spLocks noGrp="1"/>
          </p:cNvSpPr>
          <p:nvPr>
            <p:ph type="subTitle" idx="6"/>
          </p:nvPr>
        </p:nvSpPr>
        <p:spPr>
          <a:xfrm>
            <a:off x="7860833" y="4213333"/>
            <a:ext cx="2388400" cy="9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40" name="Google Shape;540;p17"/>
          <p:cNvGrpSpPr/>
          <p:nvPr/>
        </p:nvGrpSpPr>
        <p:grpSpPr>
          <a:xfrm>
            <a:off x="7409327" y="5688091"/>
            <a:ext cx="4367064" cy="1537619"/>
            <a:chOff x="5142175" y="4369850"/>
            <a:chExt cx="1625700" cy="572400"/>
          </a:xfrm>
        </p:grpSpPr>
        <p:sp>
          <p:nvSpPr>
            <p:cNvPr id="541" name="Google Shape;541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6" name="Google Shape;546;p17"/>
          <p:cNvGrpSpPr/>
          <p:nvPr/>
        </p:nvGrpSpPr>
        <p:grpSpPr>
          <a:xfrm>
            <a:off x="-735579" y="5536889"/>
            <a:ext cx="4367064" cy="1537619"/>
            <a:chOff x="5142175" y="4369850"/>
            <a:chExt cx="1625700" cy="572400"/>
          </a:xfrm>
        </p:grpSpPr>
        <p:sp>
          <p:nvSpPr>
            <p:cNvPr id="547" name="Google Shape;547;p17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7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7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7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7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2" name="Google Shape;552;p17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553" name="Google Shape;553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5" name="Google Shape;555;p17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556" name="Google Shape;556;p1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58" name="Google Shape;558;p17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559" name="Google Shape;559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2" name="Google Shape;562;p17"/>
          <p:cNvSpPr/>
          <p:nvPr/>
        </p:nvSpPr>
        <p:spPr>
          <a:xfrm>
            <a:off x="9947233" y="5321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7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4" name="Google Shape;564;p17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7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7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567" name="Google Shape;567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17"/>
          <p:cNvGrpSpPr/>
          <p:nvPr/>
        </p:nvGrpSpPr>
        <p:grpSpPr>
          <a:xfrm>
            <a:off x="10469281" y="3467101"/>
            <a:ext cx="2394689" cy="4934176"/>
            <a:chOff x="6239025" y="396475"/>
            <a:chExt cx="480900" cy="990825"/>
          </a:xfrm>
        </p:grpSpPr>
        <p:sp>
          <p:nvSpPr>
            <p:cNvPr id="571" name="Google Shape;57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0" name="Google Shape;580;p17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581" name="Google Shape;581;p17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0" name="Google Shape;590;p17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591" name="Google Shape;591;p1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1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1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675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20"/>
          <p:cNvSpPr txBox="1">
            <a:spLocks noGrp="1"/>
          </p:cNvSpPr>
          <p:nvPr>
            <p:ph type="subTitle" idx="1"/>
          </p:nvPr>
        </p:nvSpPr>
        <p:spPr>
          <a:xfrm>
            <a:off x="4050300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3" name="Google Shape;673;p20"/>
          <p:cNvSpPr txBox="1">
            <a:spLocks noGrp="1"/>
          </p:cNvSpPr>
          <p:nvPr>
            <p:ph type="subTitle" idx="2"/>
          </p:nvPr>
        </p:nvSpPr>
        <p:spPr>
          <a:xfrm>
            <a:off x="40503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4" name="Google Shape;674;p20"/>
          <p:cNvSpPr txBox="1">
            <a:spLocks noGrp="1"/>
          </p:cNvSpPr>
          <p:nvPr>
            <p:ph type="subTitle" idx="3"/>
          </p:nvPr>
        </p:nvSpPr>
        <p:spPr>
          <a:xfrm>
            <a:off x="6497367" y="2093267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5" name="Google Shape;675;p20"/>
          <p:cNvSpPr txBox="1">
            <a:spLocks noGrp="1"/>
          </p:cNvSpPr>
          <p:nvPr>
            <p:ph type="subTitle" idx="4"/>
          </p:nvPr>
        </p:nvSpPr>
        <p:spPr>
          <a:xfrm>
            <a:off x="6257400" y="2737900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6" name="Google Shape;676;p20"/>
          <p:cNvSpPr txBox="1">
            <a:spLocks noGrp="1"/>
          </p:cNvSpPr>
          <p:nvPr>
            <p:ph type="subTitle" idx="5"/>
          </p:nvPr>
        </p:nvSpPr>
        <p:spPr>
          <a:xfrm>
            <a:off x="4050300" y="4529095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7" name="Google Shape;677;p20"/>
          <p:cNvSpPr txBox="1">
            <a:spLocks noGrp="1"/>
          </p:cNvSpPr>
          <p:nvPr>
            <p:ph type="subTitle" idx="6"/>
          </p:nvPr>
        </p:nvSpPr>
        <p:spPr>
          <a:xfrm>
            <a:off x="4050315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8" name="Google Shape;678;p20"/>
          <p:cNvSpPr txBox="1">
            <a:spLocks noGrp="1"/>
          </p:cNvSpPr>
          <p:nvPr>
            <p:ph type="subTitle" idx="7"/>
          </p:nvPr>
        </p:nvSpPr>
        <p:spPr>
          <a:xfrm>
            <a:off x="6497400" y="4529100"/>
            <a:ext cx="2005200" cy="50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latin typeface="Gochi Hand"/>
                <a:ea typeface="Gochi Hand"/>
                <a:cs typeface="Gochi Hand"/>
                <a:sym typeface="Gochi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Clr>
                <a:schemeClr val="dk2"/>
              </a:buClr>
              <a:buSzPts val="2400"/>
              <a:buFont typeface="Gochi Hand"/>
              <a:buNone/>
              <a:defRPr sz="3200">
                <a:solidFill>
                  <a:schemeClr val="dk2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679" name="Google Shape;679;p20"/>
          <p:cNvSpPr txBox="1">
            <a:spLocks noGrp="1"/>
          </p:cNvSpPr>
          <p:nvPr>
            <p:ph type="subTitle" idx="8"/>
          </p:nvPr>
        </p:nvSpPr>
        <p:spPr>
          <a:xfrm>
            <a:off x="6257439" y="5173733"/>
            <a:ext cx="2245200" cy="6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80" name="Google Shape;680;p20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681" name="Google Shape;681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3" name="Google Shape;683;p20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684" name="Google Shape;684;p20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0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86" name="Google Shape;686;p20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687" name="Google Shape;687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90" name="Google Shape;690;p20"/>
          <p:cNvSpPr/>
          <p:nvPr/>
        </p:nvSpPr>
        <p:spPr>
          <a:xfrm>
            <a:off x="10913951" y="51965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1" name="Google Shape;691;p20"/>
          <p:cNvSpPr/>
          <p:nvPr/>
        </p:nvSpPr>
        <p:spPr>
          <a:xfrm>
            <a:off x="3951251" y="6255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2" name="Google Shape;692;p20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93" name="Google Shape;693;p20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694" name="Google Shape;694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97" name="Google Shape;697;p20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698" name="Google Shape;698;p20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0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0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1" name="Google Shape;701;p20"/>
          <p:cNvGrpSpPr/>
          <p:nvPr/>
        </p:nvGrpSpPr>
        <p:grpSpPr>
          <a:xfrm>
            <a:off x="10882593" y="2823724"/>
            <a:ext cx="4367064" cy="1537619"/>
            <a:chOff x="5142175" y="4369850"/>
            <a:chExt cx="1625700" cy="572400"/>
          </a:xfrm>
        </p:grpSpPr>
        <p:sp>
          <p:nvSpPr>
            <p:cNvPr id="702" name="Google Shape;702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07" name="Google Shape;707;p20"/>
          <p:cNvGrpSpPr/>
          <p:nvPr/>
        </p:nvGrpSpPr>
        <p:grpSpPr>
          <a:xfrm>
            <a:off x="-2869812" y="3099123"/>
            <a:ext cx="4367064" cy="1537619"/>
            <a:chOff x="5142175" y="4369850"/>
            <a:chExt cx="1625700" cy="572400"/>
          </a:xfrm>
        </p:grpSpPr>
        <p:sp>
          <p:nvSpPr>
            <p:cNvPr id="708" name="Google Shape;708;p20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0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0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0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0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3" name="Google Shape;713;p20"/>
          <p:cNvGrpSpPr/>
          <p:nvPr/>
        </p:nvGrpSpPr>
        <p:grpSpPr>
          <a:xfrm>
            <a:off x="10799781" y="3496235"/>
            <a:ext cx="2394689" cy="4934176"/>
            <a:chOff x="6239025" y="396475"/>
            <a:chExt cx="480900" cy="990825"/>
          </a:xfrm>
        </p:grpSpPr>
        <p:sp>
          <p:nvSpPr>
            <p:cNvPr id="714" name="Google Shape;71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0"/>
          <p:cNvGrpSpPr/>
          <p:nvPr/>
        </p:nvGrpSpPr>
        <p:grpSpPr>
          <a:xfrm>
            <a:off x="-1410919" y="3744985"/>
            <a:ext cx="2394689" cy="4934176"/>
            <a:chOff x="6239025" y="396475"/>
            <a:chExt cx="480900" cy="990825"/>
          </a:xfrm>
        </p:grpSpPr>
        <p:sp>
          <p:nvSpPr>
            <p:cNvPr id="724" name="Google Shape;724;p20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0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0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0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0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0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0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0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0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3080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5" name="Google Shape;785;p23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786" name="Google Shape;786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8" name="Google Shape;788;p23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789" name="Google Shape;789;p23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91" name="Google Shape;791;p23"/>
          <p:cNvGrpSpPr/>
          <p:nvPr/>
        </p:nvGrpSpPr>
        <p:grpSpPr>
          <a:xfrm rot="3488692">
            <a:off x="7926084" y="5477416"/>
            <a:ext cx="1201097" cy="1656627"/>
            <a:chOff x="330281" y="38723"/>
            <a:chExt cx="1614914" cy="2227176"/>
          </a:xfrm>
        </p:grpSpPr>
        <p:sp>
          <p:nvSpPr>
            <p:cNvPr id="792" name="Google Shape;792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5" name="Google Shape;795;p23"/>
          <p:cNvSpPr/>
          <p:nvPr/>
        </p:nvSpPr>
        <p:spPr>
          <a:xfrm>
            <a:off x="10911167" y="62553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6" name="Google Shape;796;p23"/>
          <p:cNvSpPr/>
          <p:nvPr/>
        </p:nvSpPr>
        <p:spPr>
          <a:xfrm>
            <a:off x="10073917" y="6062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7" name="Google Shape;797;p23"/>
          <p:cNvSpPr/>
          <p:nvPr/>
        </p:nvSpPr>
        <p:spPr>
          <a:xfrm>
            <a:off x="2256667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8" name="Google Shape;798;p23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99" name="Google Shape;799;p23"/>
          <p:cNvGrpSpPr/>
          <p:nvPr/>
        </p:nvGrpSpPr>
        <p:grpSpPr>
          <a:xfrm rot="3488692">
            <a:off x="-568350" y="1653316"/>
            <a:ext cx="1201097" cy="1656627"/>
            <a:chOff x="330281" y="38723"/>
            <a:chExt cx="1614914" cy="2227176"/>
          </a:xfrm>
        </p:grpSpPr>
        <p:sp>
          <p:nvSpPr>
            <p:cNvPr id="800" name="Google Shape;800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3" name="Google Shape;803;p23"/>
          <p:cNvGrpSpPr/>
          <p:nvPr/>
        </p:nvGrpSpPr>
        <p:grpSpPr>
          <a:xfrm rot="3488692">
            <a:off x="11661684" y="949816"/>
            <a:ext cx="1201097" cy="1656627"/>
            <a:chOff x="330281" y="38723"/>
            <a:chExt cx="1614914" cy="2227176"/>
          </a:xfrm>
        </p:grpSpPr>
        <p:sp>
          <p:nvSpPr>
            <p:cNvPr id="804" name="Google Shape;804;p23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23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3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7" name="Google Shape;807;p2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51055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" name="Google Shape;983;p28"/>
          <p:cNvGrpSpPr/>
          <p:nvPr/>
        </p:nvGrpSpPr>
        <p:grpSpPr>
          <a:xfrm>
            <a:off x="8827760" y="2734040"/>
            <a:ext cx="4367064" cy="1537619"/>
            <a:chOff x="5142175" y="4369850"/>
            <a:chExt cx="1625700" cy="572400"/>
          </a:xfrm>
        </p:grpSpPr>
        <p:sp>
          <p:nvSpPr>
            <p:cNvPr id="984" name="Google Shape;984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89" name="Google Shape;989;p28"/>
          <p:cNvGrpSpPr/>
          <p:nvPr/>
        </p:nvGrpSpPr>
        <p:grpSpPr>
          <a:xfrm>
            <a:off x="-1002845" y="2770373"/>
            <a:ext cx="4367064" cy="1537619"/>
            <a:chOff x="5142175" y="4369850"/>
            <a:chExt cx="1625700" cy="572400"/>
          </a:xfrm>
        </p:grpSpPr>
        <p:sp>
          <p:nvSpPr>
            <p:cNvPr id="990" name="Google Shape;990;p28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28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28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28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rgbClr val="CC7F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28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5" name="Google Shape;995;p28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996" name="Google Shape;996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98" name="Google Shape;998;p28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999" name="Google Shape;999;p28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28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1" name="Google Shape;1001;p28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002" name="Google Shape;1002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05" name="Google Shape;1005;p28"/>
          <p:cNvSpPr/>
          <p:nvPr/>
        </p:nvSpPr>
        <p:spPr>
          <a:xfrm>
            <a:off x="8827767" y="57258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28"/>
          <p:cNvSpPr/>
          <p:nvPr/>
        </p:nvSpPr>
        <p:spPr>
          <a:xfrm>
            <a:off x="2613367" y="5883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28"/>
          <p:cNvSpPr/>
          <p:nvPr/>
        </p:nvSpPr>
        <p:spPr>
          <a:xfrm>
            <a:off x="1090400" y="48835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8" name="Google Shape;1008;p28"/>
          <p:cNvGrpSpPr/>
          <p:nvPr/>
        </p:nvGrpSpPr>
        <p:grpSpPr>
          <a:xfrm rot="3488692">
            <a:off x="125550" y="1388149"/>
            <a:ext cx="1201097" cy="1656627"/>
            <a:chOff x="330281" y="38723"/>
            <a:chExt cx="1614914" cy="2227176"/>
          </a:xfrm>
        </p:grpSpPr>
        <p:sp>
          <p:nvSpPr>
            <p:cNvPr id="1009" name="Google Shape;1009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2" name="Google Shape;1012;p28"/>
          <p:cNvGrpSpPr/>
          <p:nvPr/>
        </p:nvGrpSpPr>
        <p:grpSpPr>
          <a:xfrm rot="3488692">
            <a:off x="11333850" y="1249683"/>
            <a:ext cx="1201097" cy="1656627"/>
            <a:chOff x="330281" y="38723"/>
            <a:chExt cx="1614914" cy="2227176"/>
          </a:xfrm>
        </p:grpSpPr>
        <p:sp>
          <p:nvSpPr>
            <p:cNvPr id="1013" name="Google Shape;1013;p28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28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28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6" name="Google Shape;1016;p28"/>
          <p:cNvGrpSpPr/>
          <p:nvPr/>
        </p:nvGrpSpPr>
        <p:grpSpPr>
          <a:xfrm>
            <a:off x="9712148" y="3306668"/>
            <a:ext cx="2394689" cy="4934176"/>
            <a:chOff x="6239025" y="396475"/>
            <a:chExt cx="480900" cy="990825"/>
          </a:xfrm>
        </p:grpSpPr>
        <p:sp>
          <p:nvSpPr>
            <p:cNvPr id="1017" name="Google Shape;101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26" name="Google Shape;1026;p28"/>
          <p:cNvGrpSpPr/>
          <p:nvPr/>
        </p:nvGrpSpPr>
        <p:grpSpPr>
          <a:xfrm>
            <a:off x="-983924" y="2150527"/>
            <a:ext cx="3228699" cy="6652663"/>
            <a:chOff x="6239025" y="396475"/>
            <a:chExt cx="480900" cy="990825"/>
          </a:xfrm>
        </p:grpSpPr>
        <p:sp>
          <p:nvSpPr>
            <p:cNvPr id="1027" name="Google Shape;1027;p28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28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28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28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28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28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28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28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28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6" name="Google Shape;1036;p2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209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5AB07DA-7619-4B1C-B921-1F1228AB7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46DF692-DFC4-4AD7-A3F6-100210ACF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AAF64C9-C166-401C-88A4-844ED903E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3021AD0-C1DE-4F39-BC18-5F9710E61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11A0C21-B48D-48AA-832F-49C8217A4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2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1"/>
          <p:cNvSpPr txBox="1">
            <a:spLocks noGrp="1"/>
          </p:cNvSpPr>
          <p:nvPr>
            <p:ph type="title"/>
          </p:nvPr>
        </p:nvSpPr>
        <p:spPr>
          <a:xfrm>
            <a:off x="1140333" y="1635671"/>
            <a:ext cx="25868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101" name="Google Shape;1101;p31"/>
          <p:cNvSpPr txBox="1">
            <a:spLocks noGrp="1"/>
          </p:cNvSpPr>
          <p:nvPr>
            <p:ph type="subTitle" idx="1"/>
          </p:nvPr>
        </p:nvSpPr>
        <p:spPr>
          <a:xfrm>
            <a:off x="1140333" y="3627300"/>
            <a:ext cx="46296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02" name="Google Shape;1102;p31"/>
          <p:cNvGrpSpPr/>
          <p:nvPr/>
        </p:nvGrpSpPr>
        <p:grpSpPr>
          <a:xfrm rot="-2241120">
            <a:off x="11651330" y="499493"/>
            <a:ext cx="223377" cy="314312"/>
            <a:chOff x="5248950" y="2607450"/>
            <a:chExt cx="27575" cy="38800"/>
          </a:xfrm>
        </p:grpSpPr>
        <p:sp>
          <p:nvSpPr>
            <p:cNvPr id="1103" name="Google Shape;1103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5" name="Google Shape;1105;p31"/>
          <p:cNvGrpSpPr/>
          <p:nvPr/>
        </p:nvGrpSpPr>
        <p:grpSpPr>
          <a:xfrm rot="-2700000">
            <a:off x="656353" y="613931"/>
            <a:ext cx="139484" cy="196264"/>
            <a:chOff x="5248950" y="2607450"/>
            <a:chExt cx="27575" cy="38800"/>
          </a:xfrm>
        </p:grpSpPr>
        <p:sp>
          <p:nvSpPr>
            <p:cNvPr id="1106" name="Google Shape;1106;p31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31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8" name="Google Shape;1108;p31"/>
          <p:cNvGrpSpPr/>
          <p:nvPr/>
        </p:nvGrpSpPr>
        <p:grpSpPr>
          <a:xfrm rot="3488692">
            <a:off x="5226950" y="5477400"/>
            <a:ext cx="1201097" cy="1656627"/>
            <a:chOff x="330281" y="38723"/>
            <a:chExt cx="1614914" cy="2227176"/>
          </a:xfrm>
        </p:grpSpPr>
        <p:sp>
          <p:nvSpPr>
            <p:cNvPr id="1109" name="Google Shape;1109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12" name="Google Shape;1112;p31"/>
          <p:cNvSpPr/>
          <p:nvPr/>
        </p:nvSpPr>
        <p:spPr>
          <a:xfrm>
            <a:off x="7716300" y="62553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>
            <a:off x="8820751" y="6041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>
            <a:off x="5245000" y="5257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>
            <a:off x="415600" y="4608118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16" name="Google Shape;1116;p31"/>
          <p:cNvGrpSpPr/>
          <p:nvPr/>
        </p:nvGrpSpPr>
        <p:grpSpPr>
          <a:xfrm rot="3488692">
            <a:off x="4816117" y="119049"/>
            <a:ext cx="1201097" cy="1656627"/>
            <a:chOff x="330281" y="38723"/>
            <a:chExt cx="1614914" cy="2227176"/>
          </a:xfrm>
        </p:grpSpPr>
        <p:sp>
          <p:nvSpPr>
            <p:cNvPr id="1117" name="Google Shape;1117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0" name="Google Shape;1120;p31"/>
          <p:cNvGrpSpPr/>
          <p:nvPr/>
        </p:nvGrpSpPr>
        <p:grpSpPr>
          <a:xfrm rot="3488692">
            <a:off x="11664383" y="1111983"/>
            <a:ext cx="1201097" cy="1656627"/>
            <a:chOff x="330281" y="38723"/>
            <a:chExt cx="1614914" cy="2227176"/>
          </a:xfrm>
        </p:grpSpPr>
        <p:sp>
          <p:nvSpPr>
            <p:cNvPr id="1121" name="Google Shape;1121;p31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1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1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24" name="Google Shape;1124;p31"/>
          <p:cNvGrpSpPr/>
          <p:nvPr/>
        </p:nvGrpSpPr>
        <p:grpSpPr>
          <a:xfrm>
            <a:off x="-665724" y="5474691"/>
            <a:ext cx="4367064" cy="1537619"/>
            <a:chOff x="5142175" y="4369850"/>
            <a:chExt cx="1625700" cy="572400"/>
          </a:xfrm>
        </p:grpSpPr>
        <p:sp>
          <p:nvSpPr>
            <p:cNvPr id="1125" name="Google Shape;1125;p31"/>
            <p:cNvSpPr/>
            <p:nvPr/>
          </p:nvSpPr>
          <p:spPr>
            <a:xfrm>
              <a:off x="5142175" y="4503500"/>
              <a:ext cx="1625700" cy="49425"/>
            </a:xfrm>
            <a:custGeom>
              <a:avLst/>
              <a:gdLst/>
              <a:ahLst/>
              <a:cxnLst/>
              <a:rect l="l" t="t" r="r" b="b"/>
              <a:pathLst>
                <a:path w="65028" h="1977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1"/>
            <p:cNvSpPr/>
            <p:nvPr/>
          </p:nvSpPr>
          <p:spPr>
            <a:xfrm>
              <a:off x="5142175" y="4709800"/>
              <a:ext cx="1625700" cy="49400"/>
            </a:xfrm>
            <a:custGeom>
              <a:avLst/>
              <a:gdLst/>
              <a:ahLst/>
              <a:cxnLst/>
              <a:rect l="l" t="t" r="r" b="b"/>
              <a:pathLst>
                <a:path w="65028" h="1976" extrusionOk="0">
                  <a:moveTo>
                    <a:pt x="1" y="0"/>
                  </a:moveTo>
                  <a:lnTo>
                    <a:pt x="465" y="1976"/>
                  </a:lnTo>
                  <a:lnTo>
                    <a:pt x="64620" y="1976"/>
                  </a:lnTo>
                  <a:lnTo>
                    <a:pt x="6502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1"/>
            <p:cNvSpPr/>
            <p:nvPr/>
          </p:nvSpPr>
          <p:spPr>
            <a:xfrm>
              <a:off x="5240975" y="4369850"/>
              <a:ext cx="107525" cy="572400"/>
            </a:xfrm>
            <a:custGeom>
              <a:avLst/>
              <a:gdLst/>
              <a:ahLst/>
              <a:cxnLst/>
              <a:rect l="l" t="t" r="r" b="b"/>
              <a:pathLst>
                <a:path w="4301" h="22896" extrusionOk="0">
                  <a:moveTo>
                    <a:pt x="0" y="0"/>
                  </a:moveTo>
                  <a:lnTo>
                    <a:pt x="1627" y="22896"/>
                  </a:lnTo>
                  <a:lnTo>
                    <a:pt x="4300" y="22896"/>
                  </a:lnTo>
                  <a:lnTo>
                    <a:pt x="325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1"/>
            <p:cNvSpPr/>
            <p:nvPr/>
          </p:nvSpPr>
          <p:spPr>
            <a:xfrm>
              <a:off x="5840975" y="4369850"/>
              <a:ext cx="93000" cy="572400"/>
            </a:xfrm>
            <a:custGeom>
              <a:avLst/>
              <a:gdLst/>
              <a:ahLst/>
              <a:cxnLst/>
              <a:rect l="l" t="t" r="r" b="b"/>
              <a:pathLst>
                <a:path w="3720" h="22896" extrusionOk="0">
                  <a:moveTo>
                    <a:pt x="0" y="0"/>
                  </a:moveTo>
                  <a:lnTo>
                    <a:pt x="1046" y="22896"/>
                  </a:lnTo>
                  <a:lnTo>
                    <a:pt x="3719" y="22896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1"/>
            <p:cNvSpPr/>
            <p:nvPr/>
          </p:nvSpPr>
          <p:spPr>
            <a:xfrm>
              <a:off x="6496175" y="4369850"/>
              <a:ext cx="94450" cy="572400"/>
            </a:xfrm>
            <a:custGeom>
              <a:avLst/>
              <a:gdLst/>
              <a:ahLst/>
              <a:cxnLst/>
              <a:rect l="l" t="t" r="r" b="b"/>
              <a:pathLst>
                <a:path w="3778" h="22896" extrusionOk="0">
                  <a:moveTo>
                    <a:pt x="523" y="0"/>
                  </a:moveTo>
                  <a:lnTo>
                    <a:pt x="0" y="22896"/>
                  </a:lnTo>
                  <a:lnTo>
                    <a:pt x="2673" y="22896"/>
                  </a:lnTo>
                  <a:lnTo>
                    <a:pt x="37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30" name="Google Shape;1130;p31"/>
          <p:cNvGrpSpPr/>
          <p:nvPr/>
        </p:nvGrpSpPr>
        <p:grpSpPr>
          <a:xfrm rot="295930">
            <a:off x="9636835" y="3443928"/>
            <a:ext cx="3544727" cy="7303792"/>
            <a:chOff x="6239025" y="396475"/>
            <a:chExt cx="480900" cy="990825"/>
          </a:xfrm>
        </p:grpSpPr>
        <p:sp>
          <p:nvSpPr>
            <p:cNvPr id="1131" name="Google Shape;1131;p31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11229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2" name="Google Shape;1272;p35"/>
          <p:cNvGrpSpPr/>
          <p:nvPr/>
        </p:nvGrpSpPr>
        <p:grpSpPr>
          <a:xfrm rot="3320949">
            <a:off x="12115232" y="3117335"/>
            <a:ext cx="205731" cy="289477"/>
            <a:chOff x="5248950" y="2607450"/>
            <a:chExt cx="27575" cy="38800"/>
          </a:xfrm>
        </p:grpSpPr>
        <p:sp>
          <p:nvSpPr>
            <p:cNvPr id="1273" name="Google Shape;127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5" name="Google Shape;1275;p35"/>
          <p:cNvGrpSpPr/>
          <p:nvPr/>
        </p:nvGrpSpPr>
        <p:grpSpPr>
          <a:xfrm rot="7179494">
            <a:off x="10274243" y="3188283"/>
            <a:ext cx="1201005" cy="1656601"/>
            <a:chOff x="330281" y="38723"/>
            <a:chExt cx="1614914" cy="2227176"/>
          </a:xfrm>
        </p:grpSpPr>
        <p:sp>
          <p:nvSpPr>
            <p:cNvPr id="1276" name="Google Shape;127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79" name="Google Shape;1279;p35"/>
          <p:cNvGrpSpPr/>
          <p:nvPr/>
        </p:nvGrpSpPr>
        <p:grpSpPr>
          <a:xfrm>
            <a:off x="1124191" y="-177931"/>
            <a:ext cx="1232287" cy="1640092"/>
            <a:chOff x="330281" y="38723"/>
            <a:chExt cx="1614914" cy="2227176"/>
          </a:xfrm>
        </p:grpSpPr>
        <p:sp>
          <p:nvSpPr>
            <p:cNvPr id="1280" name="Google Shape;1280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83" name="Google Shape;1283;p35"/>
          <p:cNvSpPr/>
          <p:nvPr/>
        </p:nvSpPr>
        <p:spPr>
          <a:xfrm>
            <a:off x="-1287366" y="-5681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4" name="Google Shape;1284;p35"/>
          <p:cNvSpPr/>
          <p:nvPr/>
        </p:nvSpPr>
        <p:spPr>
          <a:xfrm>
            <a:off x="11277134" y="2225934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85" name="Google Shape;1285;p35"/>
          <p:cNvGrpSpPr/>
          <p:nvPr/>
        </p:nvGrpSpPr>
        <p:grpSpPr>
          <a:xfrm rot="-5118020">
            <a:off x="965833" y="3453556"/>
            <a:ext cx="1201012" cy="1656648"/>
            <a:chOff x="330281" y="38723"/>
            <a:chExt cx="1614914" cy="2227176"/>
          </a:xfrm>
        </p:grpSpPr>
        <p:sp>
          <p:nvSpPr>
            <p:cNvPr id="1286" name="Google Shape;1286;p35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35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35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89" name="Google Shape;1289;p35"/>
          <p:cNvGrpSpPr/>
          <p:nvPr/>
        </p:nvGrpSpPr>
        <p:grpSpPr>
          <a:xfrm rot="-2241120">
            <a:off x="9175380" y="484960"/>
            <a:ext cx="223377" cy="314312"/>
            <a:chOff x="5248950" y="2607450"/>
            <a:chExt cx="27575" cy="38800"/>
          </a:xfrm>
        </p:grpSpPr>
        <p:sp>
          <p:nvSpPr>
            <p:cNvPr id="1290" name="Google Shape;1290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2" name="Google Shape;1292;p35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293" name="Google Shape;1293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5" name="Google Shape;1295;p35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296" name="Google Shape;1296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8" name="Google Shape;1298;p35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299" name="Google Shape;1299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1" name="Google Shape;1301;p35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02" name="Google Shape;1302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04" name="Google Shape;1304;p35"/>
          <p:cNvGrpSpPr/>
          <p:nvPr/>
        </p:nvGrpSpPr>
        <p:grpSpPr>
          <a:xfrm rot="3320916">
            <a:off x="11519193" y="1527693"/>
            <a:ext cx="139487" cy="196267"/>
            <a:chOff x="5248950" y="2607450"/>
            <a:chExt cx="27575" cy="38800"/>
          </a:xfrm>
        </p:grpSpPr>
        <p:sp>
          <p:nvSpPr>
            <p:cNvPr id="1305" name="Google Shape;1305;p35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35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07" name="Google Shape;1307;p35"/>
          <p:cNvSpPr/>
          <p:nvPr/>
        </p:nvSpPr>
        <p:spPr>
          <a:xfrm>
            <a:off x="607400" y="52346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8" name="Google Shape;1308;p35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9" name="Google Shape;1309;p35"/>
          <p:cNvSpPr/>
          <p:nvPr/>
        </p:nvSpPr>
        <p:spPr>
          <a:xfrm>
            <a:off x="10276367" y="10047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0" name="Google Shape;1310;p35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1" name="Google Shape;1311;p35"/>
          <p:cNvSpPr/>
          <p:nvPr/>
        </p:nvSpPr>
        <p:spPr>
          <a:xfrm>
            <a:off x="607400" y="157545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2" name="Google Shape;1312;p35"/>
          <p:cNvSpPr/>
          <p:nvPr/>
        </p:nvSpPr>
        <p:spPr>
          <a:xfrm>
            <a:off x="6521167" y="61545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3" name="Google Shape;1313;p35"/>
          <p:cNvSpPr/>
          <p:nvPr/>
        </p:nvSpPr>
        <p:spPr>
          <a:xfrm>
            <a:off x="7727067" y="56608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503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36"/>
          <p:cNvSpPr txBox="1">
            <a:spLocks noGrp="1"/>
          </p:cNvSpPr>
          <p:nvPr>
            <p:ph type="subTitle" idx="1"/>
          </p:nvPr>
        </p:nvSpPr>
        <p:spPr>
          <a:xfrm>
            <a:off x="3741200" y="5513580"/>
            <a:ext cx="4709600" cy="5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316" name="Google Shape;1316;p36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17" name="Google Shape;1317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9" name="Google Shape;1319;p36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20" name="Google Shape;1320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2" name="Google Shape;1322;p36"/>
          <p:cNvGrpSpPr/>
          <p:nvPr/>
        </p:nvGrpSpPr>
        <p:grpSpPr>
          <a:xfrm rot="-2700000">
            <a:off x="2068219" y="869897"/>
            <a:ext cx="139484" cy="196264"/>
            <a:chOff x="5248950" y="2607450"/>
            <a:chExt cx="27575" cy="38800"/>
          </a:xfrm>
        </p:grpSpPr>
        <p:sp>
          <p:nvSpPr>
            <p:cNvPr id="1323" name="Google Shape;1323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5" name="Google Shape;1325;p36"/>
          <p:cNvGrpSpPr/>
          <p:nvPr/>
        </p:nvGrpSpPr>
        <p:grpSpPr>
          <a:xfrm rot="3320916">
            <a:off x="11453326" y="1044893"/>
            <a:ext cx="139487" cy="196267"/>
            <a:chOff x="5248950" y="2607450"/>
            <a:chExt cx="27575" cy="38800"/>
          </a:xfrm>
        </p:grpSpPr>
        <p:sp>
          <p:nvSpPr>
            <p:cNvPr id="1326" name="Google Shape;1326;p36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36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28" name="Google Shape;1328;p36"/>
          <p:cNvGrpSpPr/>
          <p:nvPr/>
        </p:nvGrpSpPr>
        <p:grpSpPr>
          <a:xfrm rot="7179494">
            <a:off x="10922676" y="2477017"/>
            <a:ext cx="1201005" cy="1656601"/>
            <a:chOff x="330281" y="38723"/>
            <a:chExt cx="1614914" cy="2227176"/>
          </a:xfrm>
        </p:grpSpPr>
        <p:sp>
          <p:nvSpPr>
            <p:cNvPr id="1329" name="Google Shape;1329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32" name="Google Shape;1332;p36"/>
          <p:cNvGrpSpPr/>
          <p:nvPr/>
        </p:nvGrpSpPr>
        <p:grpSpPr>
          <a:xfrm>
            <a:off x="264158" y="379318"/>
            <a:ext cx="1232287" cy="1640092"/>
            <a:chOff x="330281" y="38723"/>
            <a:chExt cx="1614914" cy="2227176"/>
          </a:xfrm>
        </p:grpSpPr>
        <p:sp>
          <p:nvSpPr>
            <p:cNvPr id="1333" name="Google Shape;1333;p36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36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36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36"/>
          <p:cNvSpPr/>
          <p:nvPr/>
        </p:nvSpPr>
        <p:spPr>
          <a:xfrm>
            <a:off x="-1309766" y="-5432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7" name="Google Shape;1337;p36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8" name="Google Shape;1338;p36"/>
          <p:cNvSpPr/>
          <p:nvPr/>
        </p:nvSpPr>
        <p:spPr>
          <a:xfrm>
            <a:off x="9429784" y="1684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9" name="Google Shape;1339;p36"/>
          <p:cNvSpPr/>
          <p:nvPr/>
        </p:nvSpPr>
        <p:spPr>
          <a:xfrm>
            <a:off x="11493033" y="50141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0" name="Google Shape;1340;p36"/>
          <p:cNvSpPr/>
          <p:nvPr/>
        </p:nvSpPr>
        <p:spPr>
          <a:xfrm>
            <a:off x="2042067" y="54128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41" name="Google Shape;1341;p36"/>
          <p:cNvGrpSpPr/>
          <p:nvPr/>
        </p:nvGrpSpPr>
        <p:grpSpPr>
          <a:xfrm rot="-263120">
            <a:off x="-975708" y="2896597"/>
            <a:ext cx="2444421" cy="5036641"/>
            <a:chOff x="6239025" y="396475"/>
            <a:chExt cx="480900" cy="990825"/>
          </a:xfrm>
        </p:grpSpPr>
        <p:sp>
          <p:nvSpPr>
            <p:cNvPr id="1342" name="Google Shape;1342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51" name="Google Shape;1351;p36"/>
          <p:cNvSpPr/>
          <p:nvPr/>
        </p:nvSpPr>
        <p:spPr>
          <a:xfrm>
            <a:off x="11684834" y="1856067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2" name="Google Shape;1352;p36"/>
          <p:cNvSpPr/>
          <p:nvPr/>
        </p:nvSpPr>
        <p:spPr>
          <a:xfrm>
            <a:off x="1244000" y="3346367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53" name="Google Shape;1353;p36"/>
          <p:cNvGrpSpPr/>
          <p:nvPr/>
        </p:nvGrpSpPr>
        <p:grpSpPr>
          <a:xfrm rot="288696" flipH="1">
            <a:off x="10490395" y="4368594"/>
            <a:ext cx="2022676" cy="4167959"/>
            <a:chOff x="6239025" y="396475"/>
            <a:chExt cx="480900" cy="990825"/>
          </a:xfrm>
        </p:grpSpPr>
        <p:sp>
          <p:nvSpPr>
            <p:cNvPr id="1354" name="Google Shape;1354;p36"/>
            <p:cNvSpPr/>
            <p:nvPr/>
          </p:nvSpPr>
          <p:spPr>
            <a:xfrm>
              <a:off x="6239025" y="396475"/>
              <a:ext cx="480900" cy="743850"/>
            </a:xfrm>
            <a:custGeom>
              <a:avLst/>
              <a:gdLst/>
              <a:ahLst/>
              <a:cxnLst/>
              <a:rect l="l" t="t" r="r" b="b"/>
              <a:pathLst>
                <a:path w="19236" h="29754" extrusionOk="0">
                  <a:moveTo>
                    <a:pt x="9996" y="0"/>
                  </a:moveTo>
                  <a:lnTo>
                    <a:pt x="9298" y="58"/>
                  </a:lnTo>
                  <a:lnTo>
                    <a:pt x="8601" y="233"/>
                  </a:lnTo>
                  <a:lnTo>
                    <a:pt x="7962" y="523"/>
                  </a:lnTo>
                  <a:lnTo>
                    <a:pt x="7323" y="872"/>
                  </a:lnTo>
                  <a:lnTo>
                    <a:pt x="6800" y="1337"/>
                  </a:lnTo>
                  <a:lnTo>
                    <a:pt x="6335" y="1918"/>
                  </a:lnTo>
                  <a:lnTo>
                    <a:pt x="5928" y="2557"/>
                  </a:lnTo>
                  <a:lnTo>
                    <a:pt x="5812" y="2906"/>
                  </a:lnTo>
                  <a:lnTo>
                    <a:pt x="5695" y="3313"/>
                  </a:lnTo>
                  <a:lnTo>
                    <a:pt x="5579" y="3719"/>
                  </a:lnTo>
                  <a:lnTo>
                    <a:pt x="5521" y="4126"/>
                  </a:lnTo>
                  <a:lnTo>
                    <a:pt x="5521" y="5346"/>
                  </a:lnTo>
                  <a:lnTo>
                    <a:pt x="5405" y="5928"/>
                  </a:lnTo>
                  <a:lnTo>
                    <a:pt x="5347" y="6218"/>
                  </a:lnTo>
                  <a:lnTo>
                    <a:pt x="5231" y="6451"/>
                  </a:lnTo>
                  <a:lnTo>
                    <a:pt x="4940" y="6799"/>
                  </a:lnTo>
                  <a:lnTo>
                    <a:pt x="4591" y="7148"/>
                  </a:lnTo>
                  <a:lnTo>
                    <a:pt x="3894" y="7671"/>
                  </a:lnTo>
                  <a:lnTo>
                    <a:pt x="3487" y="8078"/>
                  </a:lnTo>
                  <a:lnTo>
                    <a:pt x="3139" y="8543"/>
                  </a:lnTo>
                  <a:lnTo>
                    <a:pt x="2906" y="9007"/>
                  </a:lnTo>
                  <a:lnTo>
                    <a:pt x="2732" y="9472"/>
                  </a:lnTo>
                  <a:lnTo>
                    <a:pt x="2616" y="9937"/>
                  </a:lnTo>
                  <a:lnTo>
                    <a:pt x="2557" y="10402"/>
                  </a:lnTo>
                  <a:lnTo>
                    <a:pt x="2557" y="10867"/>
                  </a:lnTo>
                  <a:lnTo>
                    <a:pt x="2557" y="11390"/>
                  </a:lnTo>
                  <a:lnTo>
                    <a:pt x="2674" y="12378"/>
                  </a:lnTo>
                  <a:lnTo>
                    <a:pt x="2790" y="13424"/>
                  </a:lnTo>
                  <a:lnTo>
                    <a:pt x="2848" y="14412"/>
                  </a:lnTo>
                  <a:lnTo>
                    <a:pt x="2848" y="14935"/>
                  </a:lnTo>
                  <a:lnTo>
                    <a:pt x="2790" y="15458"/>
                  </a:lnTo>
                  <a:lnTo>
                    <a:pt x="2557" y="16852"/>
                  </a:lnTo>
                  <a:lnTo>
                    <a:pt x="2267" y="18073"/>
                  </a:lnTo>
                  <a:lnTo>
                    <a:pt x="2151" y="18596"/>
                  </a:lnTo>
                  <a:lnTo>
                    <a:pt x="1918" y="19119"/>
                  </a:lnTo>
                  <a:lnTo>
                    <a:pt x="1628" y="19584"/>
                  </a:lnTo>
                  <a:lnTo>
                    <a:pt x="1337" y="20049"/>
                  </a:lnTo>
                  <a:lnTo>
                    <a:pt x="756" y="20920"/>
                  </a:lnTo>
                  <a:lnTo>
                    <a:pt x="465" y="21443"/>
                  </a:lnTo>
                  <a:lnTo>
                    <a:pt x="233" y="21908"/>
                  </a:lnTo>
                  <a:lnTo>
                    <a:pt x="117" y="22315"/>
                  </a:lnTo>
                  <a:lnTo>
                    <a:pt x="59" y="22780"/>
                  </a:lnTo>
                  <a:lnTo>
                    <a:pt x="1" y="23187"/>
                  </a:lnTo>
                  <a:lnTo>
                    <a:pt x="1" y="23652"/>
                  </a:lnTo>
                  <a:lnTo>
                    <a:pt x="59" y="24116"/>
                  </a:lnTo>
                  <a:lnTo>
                    <a:pt x="175" y="24523"/>
                  </a:lnTo>
                  <a:lnTo>
                    <a:pt x="291" y="24930"/>
                  </a:lnTo>
                  <a:lnTo>
                    <a:pt x="465" y="25395"/>
                  </a:lnTo>
                  <a:lnTo>
                    <a:pt x="930" y="26150"/>
                  </a:lnTo>
                  <a:lnTo>
                    <a:pt x="1453" y="26906"/>
                  </a:lnTo>
                  <a:lnTo>
                    <a:pt x="2093" y="27545"/>
                  </a:lnTo>
                  <a:lnTo>
                    <a:pt x="2848" y="28068"/>
                  </a:lnTo>
                  <a:lnTo>
                    <a:pt x="3603" y="28533"/>
                  </a:lnTo>
                  <a:lnTo>
                    <a:pt x="4475" y="28882"/>
                  </a:lnTo>
                  <a:lnTo>
                    <a:pt x="5289" y="29172"/>
                  </a:lnTo>
                  <a:lnTo>
                    <a:pt x="6160" y="29346"/>
                  </a:lnTo>
                  <a:lnTo>
                    <a:pt x="7090" y="29521"/>
                  </a:lnTo>
                  <a:lnTo>
                    <a:pt x="8020" y="29637"/>
                  </a:lnTo>
                  <a:lnTo>
                    <a:pt x="9821" y="29695"/>
                  </a:lnTo>
                  <a:lnTo>
                    <a:pt x="11390" y="29753"/>
                  </a:lnTo>
                  <a:lnTo>
                    <a:pt x="12204" y="29695"/>
                  </a:lnTo>
                  <a:lnTo>
                    <a:pt x="13018" y="29637"/>
                  </a:lnTo>
                  <a:lnTo>
                    <a:pt x="13831" y="29521"/>
                  </a:lnTo>
                  <a:lnTo>
                    <a:pt x="14587" y="29346"/>
                  </a:lnTo>
                  <a:lnTo>
                    <a:pt x="15342" y="29114"/>
                  </a:lnTo>
                  <a:lnTo>
                    <a:pt x="16039" y="28823"/>
                  </a:lnTo>
                  <a:lnTo>
                    <a:pt x="16737" y="28417"/>
                  </a:lnTo>
                  <a:lnTo>
                    <a:pt x="17376" y="27894"/>
                  </a:lnTo>
                  <a:lnTo>
                    <a:pt x="17957" y="27371"/>
                  </a:lnTo>
                  <a:lnTo>
                    <a:pt x="18480" y="26731"/>
                  </a:lnTo>
                  <a:lnTo>
                    <a:pt x="18829" y="26034"/>
                  </a:lnTo>
                  <a:lnTo>
                    <a:pt x="19119" y="25279"/>
                  </a:lnTo>
                  <a:lnTo>
                    <a:pt x="19177" y="24930"/>
                  </a:lnTo>
                  <a:lnTo>
                    <a:pt x="19235" y="24523"/>
                  </a:lnTo>
                  <a:lnTo>
                    <a:pt x="19235" y="24116"/>
                  </a:lnTo>
                  <a:lnTo>
                    <a:pt x="19235" y="23768"/>
                  </a:lnTo>
                  <a:lnTo>
                    <a:pt x="19061" y="23070"/>
                  </a:lnTo>
                  <a:lnTo>
                    <a:pt x="18887" y="22431"/>
                  </a:lnTo>
                  <a:lnTo>
                    <a:pt x="18596" y="21850"/>
                  </a:lnTo>
                  <a:lnTo>
                    <a:pt x="18248" y="21211"/>
                  </a:lnTo>
                  <a:lnTo>
                    <a:pt x="17550" y="19991"/>
                  </a:lnTo>
                  <a:lnTo>
                    <a:pt x="17260" y="19351"/>
                  </a:lnTo>
                  <a:lnTo>
                    <a:pt x="17027" y="18712"/>
                  </a:lnTo>
                  <a:lnTo>
                    <a:pt x="16969" y="18189"/>
                  </a:lnTo>
                  <a:lnTo>
                    <a:pt x="16853" y="17724"/>
                  </a:lnTo>
                  <a:lnTo>
                    <a:pt x="16853" y="16678"/>
                  </a:lnTo>
                  <a:lnTo>
                    <a:pt x="16911" y="15690"/>
                  </a:lnTo>
                  <a:lnTo>
                    <a:pt x="17027" y="14702"/>
                  </a:lnTo>
                  <a:lnTo>
                    <a:pt x="17202" y="13714"/>
                  </a:lnTo>
                  <a:lnTo>
                    <a:pt x="17318" y="12727"/>
                  </a:lnTo>
                  <a:lnTo>
                    <a:pt x="17376" y="11681"/>
                  </a:lnTo>
                  <a:lnTo>
                    <a:pt x="17318" y="10693"/>
                  </a:lnTo>
                  <a:lnTo>
                    <a:pt x="17202" y="10053"/>
                  </a:lnTo>
                  <a:lnTo>
                    <a:pt x="16969" y="9414"/>
                  </a:lnTo>
                  <a:lnTo>
                    <a:pt x="16737" y="8891"/>
                  </a:lnTo>
                  <a:lnTo>
                    <a:pt x="16388" y="8368"/>
                  </a:lnTo>
                  <a:lnTo>
                    <a:pt x="15691" y="7322"/>
                  </a:lnTo>
                  <a:lnTo>
                    <a:pt x="15400" y="6799"/>
                  </a:lnTo>
                  <a:lnTo>
                    <a:pt x="15110" y="6218"/>
                  </a:lnTo>
                  <a:lnTo>
                    <a:pt x="14935" y="5753"/>
                  </a:lnTo>
                  <a:lnTo>
                    <a:pt x="14877" y="5288"/>
                  </a:lnTo>
                  <a:lnTo>
                    <a:pt x="14703" y="4359"/>
                  </a:lnTo>
                  <a:lnTo>
                    <a:pt x="14528" y="3429"/>
                  </a:lnTo>
                  <a:lnTo>
                    <a:pt x="14412" y="2964"/>
                  </a:lnTo>
                  <a:lnTo>
                    <a:pt x="14238" y="2499"/>
                  </a:lnTo>
                  <a:lnTo>
                    <a:pt x="14005" y="2092"/>
                  </a:lnTo>
                  <a:lnTo>
                    <a:pt x="13773" y="1802"/>
                  </a:lnTo>
                  <a:lnTo>
                    <a:pt x="13308" y="1220"/>
                  </a:lnTo>
                  <a:lnTo>
                    <a:pt x="12727" y="756"/>
                  </a:lnTo>
                  <a:lnTo>
                    <a:pt x="12088" y="407"/>
                  </a:lnTo>
                  <a:lnTo>
                    <a:pt x="11390" y="174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36"/>
            <p:cNvSpPr/>
            <p:nvPr/>
          </p:nvSpPr>
          <p:spPr>
            <a:xfrm>
              <a:off x="6471475" y="734975"/>
              <a:ext cx="24725" cy="652325"/>
            </a:xfrm>
            <a:custGeom>
              <a:avLst/>
              <a:gdLst/>
              <a:ahLst/>
              <a:cxnLst/>
              <a:rect l="l" t="t" r="r" b="b"/>
              <a:pathLst>
                <a:path w="989" h="26093" extrusionOk="0">
                  <a:moveTo>
                    <a:pt x="233" y="0"/>
                  </a:moveTo>
                  <a:lnTo>
                    <a:pt x="117" y="58"/>
                  </a:lnTo>
                  <a:lnTo>
                    <a:pt x="58" y="116"/>
                  </a:lnTo>
                  <a:lnTo>
                    <a:pt x="0" y="174"/>
                  </a:lnTo>
                  <a:lnTo>
                    <a:pt x="0" y="233"/>
                  </a:lnTo>
                  <a:lnTo>
                    <a:pt x="523" y="25860"/>
                  </a:lnTo>
                  <a:lnTo>
                    <a:pt x="523" y="25976"/>
                  </a:lnTo>
                  <a:lnTo>
                    <a:pt x="581" y="26034"/>
                  </a:lnTo>
                  <a:lnTo>
                    <a:pt x="640" y="26092"/>
                  </a:lnTo>
                  <a:lnTo>
                    <a:pt x="814" y="26092"/>
                  </a:lnTo>
                  <a:lnTo>
                    <a:pt x="872" y="26034"/>
                  </a:lnTo>
                  <a:lnTo>
                    <a:pt x="930" y="25976"/>
                  </a:lnTo>
                  <a:lnTo>
                    <a:pt x="988" y="25860"/>
                  </a:lnTo>
                  <a:lnTo>
                    <a:pt x="465" y="233"/>
                  </a:lnTo>
                  <a:lnTo>
                    <a:pt x="465" y="174"/>
                  </a:lnTo>
                  <a:lnTo>
                    <a:pt x="407" y="58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36"/>
            <p:cNvSpPr/>
            <p:nvPr/>
          </p:nvSpPr>
          <p:spPr>
            <a:xfrm>
              <a:off x="6456950" y="559175"/>
              <a:ext cx="46500" cy="42150"/>
            </a:xfrm>
            <a:custGeom>
              <a:avLst/>
              <a:gdLst/>
              <a:ahLst/>
              <a:cxnLst/>
              <a:rect l="l" t="t" r="r" b="b"/>
              <a:pathLst>
                <a:path w="1860" h="1686" extrusionOk="0">
                  <a:moveTo>
                    <a:pt x="872" y="1"/>
                  </a:moveTo>
                  <a:lnTo>
                    <a:pt x="523" y="59"/>
                  </a:lnTo>
                  <a:lnTo>
                    <a:pt x="291" y="233"/>
                  </a:lnTo>
                  <a:lnTo>
                    <a:pt x="58" y="524"/>
                  </a:lnTo>
                  <a:lnTo>
                    <a:pt x="0" y="698"/>
                  </a:lnTo>
                  <a:lnTo>
                    <a:pt x="0" y="814"/>
                  </a:lnTo>
                  <a:lnTo>
                    <a:pt x="116" y="1163"/>
                  </a:lnTo>
                  <a:lnTo>
                    <a:pt x="291" y="1453"/>
                  </a:lnTo>
                  <a:lnTo>
                    <a:pt x="523" y="1628"/>
                  </a:lnTo>
                  <a:lnTo>
                    <a:pt x="698" y="1686"/>
                  </a:lnTo>
                  <a:lnTo>
                    <a:pt x="1046" y="1686"/>
                  </a:lnTo>
                  <a:lnTo>
                    <a:pt x="1337" y="1628"/>
                  </a:lnTo>
                  <a:lnTo>
                    <a:pt x="1627" y="1453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7" y="233"/>
                  </a:lnTo>
                  <a:lnTo>
                    <a:pt x="1337" y="59"/>
                  </a:lnTo>
                  <a:lnTo>
                    <a:pt x="11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36"/>
            <p:cNvSpPr/>
            <p:nvPr/>
          </p:nvSpPr>
          <p:spPr>
            <a:xfrm>
              <a:off x="6577525" y="761125"/>
              <a:ext cx="42150" cy="42150"/>
            </a:xfrm>
            <a:custGeom>
              <a:avLst/>
              <a:gdLst/>
              <a:ahLst/>
              <a:cxnLst/>
              <a:rect l="l" t="t" r="r" b="b"/>
              <a:pathLst>
                <a:path w="1686" h="1686" extrusionOk="0">
                  <a:moveTo>
                    <a:pt x="640" y="0"/>
                  </a:moveTo>
                  <a:lnTo>
                    <a:pt x="465" y="58"/>
                  </a:lnTo>
                  <a:lnTo>
                    <a:pt x="349" y="174"/>
                  </a:lnTo>
                  <a:lnTo>
                    <a:pt x="233" y="291"/>
                  </a:lnTo>
                  <a:lnTo>
                    <a:pt x="59" y="523"/>
                  </a:lnTo>
                  <a:lnTo>
                    <a:pt x="1" y="872"/>
                  </a:lnTo>
                  <a:lnTo>
                    <a:pt x="59" y="1162"/>
                  </a:lnTo>
                  <a:lnTo>
                    <a:pt x="233" y="1453"/>
                  </a:lnTo>
                  <a:lnTo>
                    <a:pt x="349" y="1569"/>
                  </a:lnTo>
                  <a:lnTo>
                    <a:pt x="465" y="1627"/>
                  </a:lnTo>
                  <a:lnTo>
                    <a:pt x="640" y="1685"/>
                  </a:lnTo>
                  <a:lnTo>
                    <a:pt x="1047" y="1685"/>
                  </a:lnTo>
                  <a:lnTo>
                    <a:pt x="1221" y="1627"/>
                  </a:lnTo>
                  <a:lnTo>
                    <a:pt x="1337" y="1569"/>
                  </a:lnTo>
                  <a:lnTo>
                    <a:pt x="1453" y="1453"/>
                  </a:lnTo>
                  <a:lnTo>
                    <a:pt x="1628" y="1162"/>
                  </a:lnTo>
                  <a:lnTo>
                    <a:pt x="1686" y="872"/>
                  </a:lnTo>
                  <a:lnTo>
                    <a:pt x="1628" y="523"/>
                  </a:lnTo>
                  <a:lnTo>
                    <a:pt x="1453" y="291"/>
                  </a:lnTo>
                  <a:lnTo>
                    <a:pt x="1337" y="174"/>
                  </a:lnTo>
                  <a:lnTo>
                    <a:pt x="1221" y="58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8" name="Google Shape;1358;p36"/>
            <p:cNvSpPr/>
            <p:nvPr/>
          </p:nvSpPr>
          <p:spPr>
            <a:xfrm>
              <a:off x="6326200" y="979025"/>
              <a:ext cx="46500" cy="45075"/>
            </a:xfrm>
            <a:custGeom>
              <a:avLst/>
              <a:gdLst/>
              <a:ahLst/>
              <a:cxnLst/>
              <a:rect l="l" t="t" r="r" b="b"/>
              <a:pathLst>
                <a:path w="1860" h="1803" extrusionOk="0">
                  <a:moveTo>
                    <a:pt x="872" y="1"/>
                  </a:moveTo>
                  <a:lnTo>
                    <a:pt x="523" y="59"/>
                  </a:lnTo>
                  <a:lnTo>
                    <a:pt x="407" y="117"/>
                  </a:lnTo>
                  <a:lnTo>
                    <a:pt x="233" y="233"/>
                  </a:lnTo>
                  <a:lnTo>
                    <a:pt x="175" y="350"/>
                  </a:lnTo>
                  <a:lnTo>
                    <a:pt x="58" y="524"/>
                  </a:lnTo>
                  <a:lnTo>
                    <a:pt x="0" y="814"/>
                  </a:lnTo>
                  <a:lnTo>
                    <a:pt x="58" y="1163"/>
                  </a:lnTo>
                  <a:lnTo>
                    <a:pt x="175" y="1279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3" y="1686"/>
                  </a:lnTo>
                  <a:lnTo>
                    <a:pt x="698" y="1744"/>
                  </a:lnTo>
                  <a:lnTo>
                    <a:pt x="988" y="1802"/>
                  </a:lnTo>
                  <a:lnTo>
                    <a:pt x="1337" y="1744"/>
                  </a:lnTo>
                  <a:lnTo>
                    <a:pt x="1453" y="1686"/>
                  </a:lnTo>
                  <a:lnTo>
                    <a:pt x="1627" y="1570"/>
                  </a:lnTo>
                  <a:lnTo>
                    <a:pt x="1744" y="1454"/>
                  </a:lnTo>
                  <a:lnTo>
                    <a:pt x="1802" y="1279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744" y="524"/>
                  </a:lnTo>
                  <a:lnTo>
                    <a:pt x="1627" y="350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2" y="59"/>
                  </a:lnTo>
                  <a:lnTo>
                    <a:pt x="8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9" name="Google Shape;1359;p36"/>
            <p:cNvSpPr/>
            <p:nvPr/>
          </p:nvSpPr>
          <p:spPr>
            <a:xfrm>
              <a:off x="6385750" y="862800"/>
              <a:ext cx="46525" cy="42175"/>
            </a:xfrm>
            <a:custGeom>
              <a:avLst/>
              <a:gdLst/>
              <a:ahLst/>
              <a:cxnLst/>
              <a:rect l="l" t="t" r="r" b="b"/>
              <a:pathLst>
                <a:path w="1861" h="1687" extrusionOk="0">
                  <a:moveTo>
                    <a:pt x="872" y="1"/>
                  </a:moveTo>
                  <a:lnTo>
                    <a:pt x="524" y="59"/>
                  </a:lnTo>
                  <a:lnTo>
                    <a:pt x="291" y="233"/>
                  </a:lnTo>
                  <a:lnTo>
                    <a:pt x="59" y="524"/>
                  </a:lnTo>
                  <a:lnTo>
                    <a:pt x="59" y="640"/>
                  </a:lnTo>
                  <a:lnTo>
                    <a:pt x="1" y="814"/>
                  </a:lnTo>
                  <a:lnTo>
                    <a:pt x="117" y="1163"/>
                  </a:lnTo>
                  <a:lnTo>
                    <a:pt x="291" y="1454"/>
                  </a:lnTo>
                  <a:lnTo>
                    <a:pt x="524" y="1628"/>
                  </a:lnTo>
                  <a:lnTo>
                    <a:pt x="698" y="1686"/>
                  </a:lnTo>
                  <a:lnTo>
                    <a:pt x="1047" y="1686"/>
                  </a:lnTo>
                  <a:lnTo>
                    <a:pt x="1337" y="1628"/>
                  </a:lnTo>
                  <a:lnTo>
                    <a:pt x="1628" y="1454"/>
                  </a:lnTo>
                  <a:lnTo>
                    <a:pt x="1802" y="1163"/>
                  </a:lnTo>
                  <a:lnTo>
                    <a:pt x="1860" y="989"/>
                  </a:lnTo>
                  <a:lnTo>
                    <a:pt x="1860" y="814"/>
                  </a:lnTo>
                  <a:lnTo>
                    <a:pt x="1802" y="524"/>
                  </a:lnTo>
                  <a:lnTo>
                    <a:pt x="1628" y="233"/>
                  </a:lnTo>
                  <a:lnTo>
                    <a:pt x="1337" y="59"/>
                  </a:lnTo>
                  <a:lnTo>
                    <a:pt x="122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0" name="Google Shape;1360;p36"/>
            <p:cNvSpPr/>
            <p:nvPr/>
          </p:nvSpPr>
          <p:spPr>
            <a:xfrm>
              <a:off x="6577525" y="967400"/>
              <a:ext cx="46525" cy="46525"/>
            </a:xfrm>
            <a:custGeom>
              <a:avLst/>
              <a:gdLst/>
              <a:ahLst/>
              <a:cxnLst/>
              <a:rect l="l" t="t" r="r" b="b"/>
              <a:pathLst>
                <a:path w="1861" h="1861" extrusionOk="0">
                  <a:moveTo>
                    <a:pt x="814" y="1"/>
                  </a:moveTo>
                  <a:lnTo>
                    <a:pt x="524" y="59"/>
                  </a:lnTo>
                  <a:lnTo>
                    <a:pt x="349" y="117"/>
                  </a:lnTo>
                  <a:lnTo>
                    <a:pt x="233" y="233"/>
                  </a:lnTo>
                  <a:lnTo>
                    <a:pt x="117" y="350"/>
                  </a:lnTo>
                  <a:lnTo>
                    <a:pt x="59" y="524"/>
                  </a:lnTo>
                  <a:lnTo>
                    <a:pt x="1" y="815"/>
                  </a:lnTo>
                  <a:lnTo>
                    <a:pt x="59" y="1163"/>
                  </a:lnTo>
                  <a:lnTo>
                    <a:pt x="117" y="1338"/>
                  </a:lnTo>
                  <a:lnTo>
                    <a:pt x="233" y="1454"/>
                  </a:lnTo>
                  <a:lnTo>
                    <a:pt x="407" y="1570"/>
                  </a:lnTo>
                  <a:lnTo>
                    <a:pt x="524" y="1686"/>
                  </a:lnTo>
                  <a:lnTo>
                    <a:pt x="640" y="1802"/>
                  </a:lnTo>
                  <a:lnTo>
                    <a:pt x="988" y="1861"/>
                  </a:lnTo>
                  <a:lnTo>
                    <a:pt x="1337" y="1802"/>
                  </a:lnTo>
                  <a:lnTo>
                    <a:pt x="1453" y="1686"/>
                  </a:lnTo>
                  <a:lnTo>
                    <a:pt x="1570" y="1570"/>
                  </a:lnTo>
                  <a:lnTo>
                    <a:pt x="1686" y="1454"/>
                  </a:lnTo>
                  <a:lnTo>
                    <a:pt x="1802" y="1338"/>
                  </a:lnTo>
                  <a:lnTo>
                    <a:pt x="1860" y="989"/>
                  </a:lnTo>
                  <a:lnTo>
                    <a:pt x="1802" y="640"/>
                  </a:lnTo>
                  <a:lnTo>
                    <a:pt x="1686" y="524"/>
                  </a:lnTo>
                  <a:lnTo>
                    <a:pt x="1570" y="408"/>
                  </a:lnTo>
                  <a:lnTo>
                    <a:pt x="1453" y="233"/>
                  </a:lnTo>
                  <a:lnTo>
                    <a:pt x="1337" y="117"/>
                  </a:lnTo>
                  <a:lnTo>
                    <a:pt x="1163" y="59"/>
                  </a:lnTo>
                  <a:lnTo>
                    <a:pt x="81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36"/>
            <p:cNvSpPr/>
            <p:nvPr/>
          </p:nvSpPr>
          <p:spPr>
            <a:xfrm>
              <a:off x="6472925" y="888950"/>
              <a:ext cx="94450" cy="164200"/>
            </a:xfrm>
            <a:custGeom>
              <a:avLst/>
              <a:gdLst/>
              <a:ahLst/>
              <a:cxnLst/>
              <a:rect l="l" t="t" r="r" b="b"/>
              <a:pathLst>
                <a:path w="3778" h="6568" extrusionOk="0">
                  <a:moveTo>
                    <a:pt x="3487" y="1"/>
                  </a:moveTo>
                  <a:lnTo>
                    <a:pt x="3371" y="59"/>
                  </a:lnTo>
                  <a:lnTo>
                    <a:pt x="3313" y="117"/>
                  </a:lnTo>
                  <a:lnTo>
                    <a:pt x="59" y="6219"/>
                  </a:lnTo>
                  <a:lnTo>
                    <a:pt x="0" y="6277"/>
                  </a:lnTo>
                  <a:lnTo>
                    <a:pt x="59" y="6393"/>
                  </a:lnTo>
                  <a:lnTo>
                    <a:pt x="59" y="6451"/>
                  </a:lnTo>
                  <a:lnTo>
                    <a:pt x="175" y="6509"/>
                  </a:lnTo>
                  <a:lnTo>
                    <a:pt x="233" y="6568"/>
                  </a:lnTo>
                  <a:lnTo>
                    <a:pt x="349" y="6509"/>
                  </a:lnTo>
                  <a:lnTo>
                    <a:pt x="465" y="6393"/>
                  </a:lnTo>
                  <a:lnTo>
                    <a:pt x="3720" y="350"/>
                  </a:lnTo>
                  <a:lnTo>
                    <a:pt x="3778" y="233"/>
                  </a:lnTo>
                  <a:lnTo>
                    <a:pt x="3720" y="175"/>
                  </a:lnTo>
                  <a:lnTo>
                    <a:pt x="3720" y="59"/>
                  </a:lnTo>
                  <a:lnTo>
                    <a:pt x="36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2" name="Google Shape;1362;p36"/>
            <p:cNvSpPr/>
            <p:nvPr/>
          </p:nvSpPr>
          <p:spPr>
            <a:xfrm>
              <a:off x="6378500" y="774200"/>
              <a:ext cx="106075" cy="52325"/>
            </a:xfrm>
            <a:custGeom>
              <a:avLst/>
              <a:gdLst/>
              <a:ahLst/>
              <a:cxnLst/>
              <a:rect l="l" t="t" r="r" b="b"/>
              <a:pathLst>
                <a:path w="4243" h="2093" extrusionOk="0">
                  <a:moveTo>
                    <a:pt x="175" y="0"/>
                  </a:moveTo>
                  <a:lnTo>
                    <a:pt x="116" y="58"/>
                  </a:lnTo>
                  <a:lnTo>
                    <a:pt x="0" y="116"/>
                  </a:lnTo>
                  <a:lnTo>
                    <a:pt x="0" y="233"/>
                  </a:lnTo>
                  <a:lnTo>
                    <a:pt x="0" y="291"/>
                  </a:lnTo>
                  <a:lnTo>
                    <a:pt x="58" y="349"/>
                  </a:lnTo>
                  <a:lnTo>
                    <a:pt x="116" y="465"/>
                  </a:lnTo>
                  <a:lnTo>
                    <a:pt x="1046" y="930"/>
                  </a:lnTo>
                  <a:lnTo>
                    <a:pt x="1976" y="1395"/>
                  </a:lnTo>
                  <a:lnTo>
                    <a:pt x="2964" y="1743"/>
                  </a:lnTo>
                  <a:lnTo>
                    <a:pt x="3952" y="2034"/>
                  </a:lnTo>
                  <a:lnTo>
                    <a:pt x="4010" y="2092"/>
                  </a:lnTo>
                  <a:lnTo>
                    <a:pt x="4126" y="2034"/>
                  </a:lnTo>
                  <a:lnTo>
                    <a:pt x="4242" y="1918"/>
                  </a:lnTo>
                  <a:lnTo>
                    <a:pt x="4242" y="1802"/>
                  </a:lnTo>
                  <a:lnTo>
                    <a:pt x="4184" y="1743"/>
                  </a:lnTo>
                  <a:lnTo>
                    <a:pt x="4126" y="1627"/>
                  </a:lnTo>
                  <a:lnTo>
                    <a:pt x="4068" y="1627"/>
                  </a:lnTo>
                  <a:lnTo>
                    <a:pt x="3080" y="1337"/>
                  </a:lnTo>
                  <a:lnTo>
                    <a:pt x="2150" y="930"/>
                  </a:lnTo>
                  <a:lnTo>
                    <a:pt x="1221" y="523"/>
                  </a:lnTo>
                  <a:lnTo>
                    <a:pt x="349" y="58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788008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4" name="Google Shape;1364;p37"/>
          <p:cNvGrpSpPr/>
          <p:nvPr/>
        </p:nvGrpSpPr>
        <p:grpSpPr>
          <a:xfrm rot="7179494">
            <a:off x="10423076" y="218550"/>
            <a:ext cx="1201005" cy="1656601"/>
            <a:chOff x="330281" y="38723"/>
            <a:chExt cx="1614914" cy="2227176"/>
          </a:xfrm>
        </p:grpSpPr>
        <p:sp>
          <p:nvSpPr>
            <p:cNvPr id="1365" name="Google Shape;136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6" name="Google Shape;136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7" name="Google Shape;136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68" name="Google Shape;1368;p37"/>
          <p:cNvGrpSpPr/>
          <p:nvPr/>
        </p:nvGrpSpPr>
        <p:grpSpPr>
          <a:xfrm rot="-4940312">
            <a:off x="5328917" y="5226733"/>
            <a:ext cx="1232307" cy="1640169"/>
            <a:chOff x="330281" y="38723"/>
            <a:chExt cx="1614914" cy="2227176"/>
          </a:xfrm>
        </p:grpSpPr>
        <p:sp>
          <p:nvSpPr>
            <p:cNvPr id="1369" name="Google Shape;1369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0" name="Google Shape;1370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1" name="Google Shape;1371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72" name="Google Shape;1372;p37"/>
          <p:cNvSpPr/>
          <p:nvPr/>
        </p:nvSpPr>
        <p:spPr>
          <a:xfrm>
            <a:off x="4683667" y="-928800"/>
            <a:ext cx="2522796" cy="157292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3" name="Google Shape;1373;p37"/>
          <p:cNvSpPr/>
          <p:nvPr/>
        </p:nvSpPr>
        <p:spPr>
          <a:xfrm>
            <a:off x="7366700" y="6141901"/>
            <a:ext cx="2458781" cy="1588775"/>
          </a:xfrm>
          <a:custGeom>
            <a:avLst/>
            <a:gdLst/>
            <a:ahLst/>
            <a:cxnLst/>
            <a:rect l="l" t="t" r="r" b="b"/>
            <a:pathLst>
              <a:path w="72745" h="33720" extrusionOk="0">
                <a:moveTo>
                  <a:pt x="19513" y="1"/>
                </a:moveTo>
                <a:lnTo>
                  <a:pt x="18778" y="83"/>
                </a:lnTo>
                <a:lnTo>
                  <a:pt x="18085" y="164"/>
                </a:lnTo>
                <a:lnTo>
                  <a:pt x="17595" y="246"/>
                </a:lnTo>
                <a:lnTo>
                  <a:pt x="14900" y="450"/>
                </a:lnTo>
                <a:lnTo>
                  <a:pt x="14084" y="532"/>
                </a:lnTo>
                <a:lnTo>
                  <a:pt x="13349" y="695"/>
                </a:lnTo>
                <a:lnTo>
                  <a:pt x="12574" y="899"/>
                </a:lnTo>
                <a:lnTo>
                  <a:pt x="11880" y="1185"/>
                </a:lnTo>
                <a:lnTo>
                  <a:pt x="11471" y="1307"/>
                </a:lnTo>
                <a:lnTo>
                  <a:pt x="11063" y="1511"/>
                </a:lnTo>
                <a:lnTo>
                  <a:pt x="10573" y="1756"/>
                </a:lnTo>
                <a:lnTo>
                  <a:pt x="10002" y="2001"/>
                </a:lnTo>
                <a:lnTo>
                  <a:pt x="9430" y="2246"/>
                </a:lnTo>
                <a:lnTo>
                  <a:pt x="8818" y="2450"/>
                </a:lnTo>
                <a:lnTo>
                  <a:pt x="7634" y="2899"/>
                </a:lnTo>
                <a:lnTo>
                  <a:pt x="7226" y="3063"/>
                </a:lnTo>
                <a:lnTo>
                  <a:pt x="6859" y="3267"/>
                </a:lnTo>
                <a:lnTo>
                  <a:pt x="6450" y="3430"/>
                </a:lnTo>
                <a:lnTo>
                  <a:pt x="6083" y="3593"/>
                </a:lnTo>
                <a:lnTo>
                  <a:pt x="5634" y="3797"/>
                </a:lnTo>
                <a:lnTo>
                  <a:pt x="5267" y="4001"/>
                </a:lnTo>
                <a:lnTo>
                  <a:pt x="4899" y="4206"/>
                </a:lnTo>
                <a:lnTo>
                  <a:pt x="4532" y="4450"/>
                </a:lnTo>
                <a:lnTo>
                  <a:pt x="3879" y="4940"/>
                </a:lnTo>
                <a:lnTo>
                  <a:pt x="3226" y="5430"/>
                </a:lnTo>
                <a:lnTo>
                  <a:pt x="3226" y="5553"/>
                </a:lnTo>
                <a:lnTo>
                  <a:pt x="3144" y="5634"/>
                </a:lnTo>
                <a:lnTo>
                  <a:pt x="3021" y="5757"/>
                </a:lnTo>
                <a:lnTo>
                  <a:pt x="2654" y="6002"/>
                </a:lnTo>
                <a:lnTo>
                  <a:pt x="2368" y="6247"/>
                </a:lnTo>
                <a:lnTo>
                  <a:pt x="2123" y="6573"/>
                </a:lnTo>
                <a:lnTo>
                  <a:pt x="1715" y="7185"/>
                </a:lnTo>
                <a:lnTo>
                  <a:pt x="1511" y="7471"/>
                </a:lnTo>
                <a:lnTo>
                  <a:pt x="1225" y="7716"/>
                </a:lnTo>
                <a:lnTo>
                  <a:pt x="1144" y="7757"/>
                </a:lnTo>
                <a:lnTo>
                  <a:pt x="1062" y="7839"/>
                </a:lnTo>
                <a:lnTo>
                  <a:pt x="1062" y="7961"/>
                </a:lnTo>
                <a:lnTo>
                  <a:pt x="1062" y="8084"/>
                </a:lnTo>
                <a:lnTo>
                  <a:pt x="1062" y="8247"/>
                </a:lnTo>
                <a:lnTo>
                  <a:pt x="899" y="8247"/>
                </a:lnTo>
                <a:lnTo>
                  <a:pt x="776" y="8288"/>
                </a:lnTo>
                <a:lnTo>
                  <a:pt x="695" y="8410"/>
                </a:lnTo>
                <a:lnTo>
                  <a:pt x="654" y="8492"/>
                </a:lnTo>
                <a:lnTo>
                  <a:pt x="572" y="8696"/>
                </a:lnTo>
                <a:lnTo>
                  <a:pt x="409" y="8900"/>
                </a:lnTo>
                <a:lnTo>
                  <a:pt x="368" y="9022"/>
                </a:lnTo>
                <a:lnTo>
                  <a:pt x="327" y="9145"/>
                </a:lnTo>
                <a:lnTo>
                  <a:pt x="286" y="9349"/>
                </a:lnTo>
                <a:lnTo>
                  <a:pt x="286" y="9594"/>
                </a:lnTo>
                <a:lnTo>
                  <a:pt x="246" y="9839"/>
                </a:lnTo>
                <a:lnTo>
                  <a:pt x="246" y="9880"/>
                </a:lnTo>
                <a:lnTo>
                  <a:pt x="286" y="9961"/>
                </a:lnTo>
                <a:lnTo>
                  <a:pt x="368" y="10125"/>
                </a:lnTo>
                <a:lnTo>
                  <a:pt x="450" y="10329"/>
                </a:lnTo>
                <a:lnTo>
                  <a:pt x="490" y="10533"/>
                </a:lnTo>
                <a:lnTo>
                  <a:pt x="531" y="10696"/>
                </a:lnTo>
                <a:lnTo>
                  <a:pt x="531" y="10819"/>
                </a:lnTo>
                <a:lnTo>
                  <a:pt x="490" y="10900"/>
                </a:lnTo>
                <a:lnTo>
                  <a:pt x="368" y="11104"/>
                </a:lnTo>
                <a:lnTo>
                  <a:pt x="327" y="11308"/>
                </a:lnTo>
                <a:lnTo>
                  <a:pt x="205" y="11717"/>
                </a:lnTo>
                <a:lnTo>
                  <a:pt x="164" y="12002"/>
                </a:lnTo>
                <a:lnTo>
                  <a:pt x="123" y="12329"/>
                </a:lnTo>
                <a:lnTo>
                  <a:pt x="82" y="12656"/>
                </a:lnTo>
                <a:lnTo>
                  <a:pt x="41" y="12941"/>
                </a:lnTo>
                <a:lnTo>
                  <a:pt x="1" y="13064"/>
                </a:lnTo>
                <a:lnTo>
                  <a:pt x="41" y="13227"/>
                </a:lnTo>
                <a:lnTo>
                  <a:pt x="41" y="13349"/>
                </a:lnTo>
                <a:lnTo>
                  <a:pt x="1" y="13472"/>
                </a:lnTo>
                <a:lnTo>
                  <a:pt x="1" y="13594"/>
                </a:lnTo>
                <a:lnTo>
                  <a:pt x="41" y="13676"/>
                </a:lnTo>
                <a:lnTo>
                  <a:pt x="123" y="13880"/>
                </a:lnTo>
                <a:lnTo>
                  <a:pt x="205" y="14084"/>
                </a:lnTo>
                <a:lnTo>
                  <a:pt x="205" y="14166"/>
                </a:lnTo>
                <a:lnTo>
                  <a:pt x="164" y="14248"/>
                </a:lnTo>
                <a:lnTo>
                  <a:pt x="123" y="14370"/>
                </a:lnTo>
                <a:lnTo>
                  <a:pt x="164" y="14452"/>
                </a:lnTo>
                <a:lnTo>
                  <a:pt x="205" y="14533"/>
                </a:lnTo>
                <a:lnTo>
                  <a:pt x="246" y="14615"/>
                </a:lnTo>
                <a:lnTo>
                  <a:pt x="409" y="14778"/>
                </a:lnTo>
                <a:lnTo>
                  <a:pt x="450" y="14860"/>
                </a:lnTo>
                <a:lnTo>
                  <a:pt x="450" y="14982"/>
                </a:lnTo>
                <a:lnTo>
                  <a:pt x="490" y="15023"/>
                </a:lnTo>
                <a:lnTo>
                  <a:pt x="531" y="15105"/>
                </a:lnTo>
                <a:lnTo>
                  <a:pt x="531" y="15268"/>
                </a:lnTo>
                <a:lnTo>
                  <a:pt x="531" y="15391"/>
                </a:lnTo>
                <a:lnTo>
                  <a:pt x="531" y="15554"/>
                </a:lnTo>
                <a:lnTo>
                  <a:pt x="490" y="15717"/>
                </a:lnTo>
                <a:lnTo>
                  <a:pt x="450" y="15799"/>
                </a:lnTo>
                <a:lnTo>
                  <a:pt x="450" y="15880"/>
                </a:lnTo>
                <a:lnTo>
                  <a:pt x="572" y="16085"/>
                </a:lnTo>
                <a:lnTo>
                  <a:pt x="735" y="16248"/>
                </a:lnTo>
                <a:lnTo>
                  <a:pt x="940" y="16411"/>
                </a:lnTo>
                <a:lnTo>
                  <a:pt x="899" y="16574"/>
                </a:lnTo>
                <a:lnTo>
                  <a:pt x="899" y="16697"/>
                </a:lnTo>
                <a:lnTo>
                  <a:pt x="1021" y="17023"/>
                </a:lnTo>
                <a:lnTo>
                  <a:pt x="1225" y="17554"/>
                </a:lnTo>
                <a:lnTo>
                  <a:pt x="1429" y="18085"/>
                </a:lnTo>
                <a:lnTo>
                  <a:pt x="1715" y="18534"/>
                </a:lnTo>
                <a:lnTo>
                  <a:pt x="2001" y="18983"/>
                </a:lnTo>
                <a:lnTo>
                  <a:pt x="2287" y="19391"/>
                </a:lnTo>
                <a:lnTo>
                  <a:pt x="2572" y="19840"/>
                </a:lnTo>
                <a:lnTo>
                  <a:pt x="2736" y="20248"/>
                </a:lnTo>
                <a:lnTo>
                  <a:pt x="2695" y="20493"/>
                </a:lnTo>
                <a:lnTo>
                  <a:pt x="2695" y="20738"/>
                </a:lnTo>
                <a:lnTo>
                  <a:pt x="2695" y="20861"/>
                </a:lnTo>
                <a:lnTo>
                  <a:pt x="2695" y="20983"/>
                </a:lnTo>
                <a:lnTo>
                  <a:pt x="2776" y="21106"/>
                </a:lnTo>
                <a:lnTo>
                  <a:pt x="2858" y="21228"/>
                </a:lnTo>
                <a:lnTo>
                  <a:pt x="3021" y="21391"/>
                </a:lnTo>
                <a:lnTo>
                  <a:pt x="3144" y="21555"/>
                </a:lnTo>
                <a:lnTo>
                  <a:pt x="3348" y="21963"/>
                </a:lnTo>
                <a:lnTo>
                  <a:pt x="3389" y="22044"/>
                </a:lnTo>
                <a:lnTo>
                  <a:pt x="3389" y="22208"/>
                </a:lnTo>
                <a:lnTo>
                  <a:pt x="3430" y="22289"/>
                </a:lnTo>
                <a:lnTo>
                  <a:pt x="3470" y="22330"/>
                </a:lnTo>
                <a:lnTo>
                  <a:pt x="3675" y="22412"/>
                </a:lnTo>
                <a:lnTo>
                  <a:pt x="3756" y="22534"/>
                </a:lnTo>
                <a:lnTo>
                  <a:pt x="3756" y="22657"/>
                </a:lnTo>
                <a:lnTo>
                  <a:pt x="3756" y="22820"/>
                </a:lnTo>
                <a:lnTo>
                  <a:pt x="3756" y="22902"/>
                </a:lnTo>
                <a:lnTo>
                  <a:pt x="3797" y="22942"/>
                </a:lnTo>
                <a:lnTo>
                  <a:pt x="3879" y="22983"/>
                </a:lnTo>
                <a:lnTo>
                  <a:pt x="3960" y="23024"/>
                </a:lnTo>
                <a:lnTo>
                  <a:pt x="4287" y="23392"/>
                </a:lnTo>
                <a:lnTo>
                  <a:pt x="4613" y="23759"/>
                </a:lnTo>
                <a:lnTo>
                  <a:pt x="4899" y="24126"/>
                </a:lnTo>
                <a:lnTo>
                  <a:pt x="5022" y="24330"/>
                </a:lnTo>
                <a:lnTo>
                  <a:pt x="5144" y="24535"/>
                </a:lnTo>
                <a:lnTo>
                  <a:pt x="5185" y="24698"/>
                </a:lnTo>
                <a:lnTo>
                  <a:pt x="5307" y="24820"/>
                </a:lnTo>
                <a:lnTo>
                  <a:pt x="5471" y="24984"/>
                </a:lnTo>
                <a:lnTo>
                  <a:pt x="5634" y="25188"/>
                </a:lnTo>
                <a:lnTo>
                  <a:pt x="5920" y="25555"/>
                </a:lnTo>
                <a:lnTo>
                  <a:pt x="6205" y="25882"/>
                </a:lnTo>
                <a:lnTo>
                  <a:pt x="6369" y="26086"/>
                </a:lnTo>
                <a:lnTo>
                  <a:pt x="6532" y="26249"/>
                </a:lnTo>
                <a:lnTo>
                  <a:pt x="6655" y="26331"/>
                </a:lnTo>
                <a:lnTo>
                  <a:pt x="6695" y="26453"/>
                </a:lnTo>
                <a:lnTo>
                  <a:pt x="6777" y="26576"/>
                </a:lnTo>
                <a:lnTo>
                  <a:pt x="6899" y="26698"/>
                </a:lnTo>
                <a:lnTo>
                  <a:pt x="7104" y="26821"/>
                </a:lnTo>
                <a:lnTo>
                  <a:pt x="7308" y="26984"/>
                </a:lnTo>
                <a:lnTo>
                  <a:pt x="7634" y="27270"/>
                </a:lnTo>
                <a:lnTo>
                  <a:pt x="7920" y="27596"/>
                </a:lnTo>
                <a:lnTo>
                  <a:pt x="8287" y="27882"/>
                </a:lnTo>
                <a:lnTo>
                  <a:pt x="8287" y="28045"/>
                </a:lnTo>
                <a:lnTo>
                  <a:pt x="8369" y="28127"/>
                </a:lnTo>
                <a:lnTo>
                  <a:pt x="8573" y="28331"/>
                </a:lnTo>
                <a:lnTo>
                  <a:pt x="8736" y="28413"/>
                </a:lnTo>
                <a:lnTo>
                  <a:pt x="8818" y="28453"/>
                </a:lnTo>
                <a:lnTo>
                  <a:pt x="8859" y="28494"/>
                </a:lnTo>
                <a:lnTo>
                  <a:pt x="9145" y="28821"/>
                </a:lnTo>
                <a:lnTo>
                  <a:pt x="9512" y="29106"/>
                </a:lnTo>
                <a:lnTo>
                  <a:pt x="10247" y="29678"/>
                </a:lnTo>
                <a:lnTo>
                  <a:pt x="10410" y="29800"/>
                </a:lnTo>
                <a:lnTo>
                  <a:pt x="10573" y="29841"/>
                </a:lnTo>
                <a:lnTo>
                  <a:pt x="10737" y="29841"/>
                </a:lnTo>
                <a:lnTo>
                  <a:pt x="10941" y="29760"/>
                </a:lnTo>
                <a:lnTo>
                  <a:pt x="11186" y="29923"/>
                </a:lnTo>
                <a:lnTo>
                  <a:pt x="11308" y="30045"/>
                </a:lnTo>
                <a:lnTo>
                  <a:pt x="11349" y="30168"/>
                </a:lnTo>
                <a:lnTo>
                  <a:pt x="11390" y="30290"/>
                </a:lnTo>
                <a:lnTo>
                  <a:pt x="11471" y="30372"/>
                </a:lnTo>
                <a:lnTo>
                  <a:pt x="11594" y="30454"/>
                </a:lnTo>
                <a:lnTo>
                  <a:pt x="11757" y="30454"/>
                </a:lnTo>
                <a:lnTo>
                  <a:pt x="11880" y="30494"/>
                </a:lnTo>
                <a:lnTo>
                  <a:pt x="12002" y="30535"/>
                </a:lnTo>
                <a:lnTo>
                  <a:pt x="12247" y="30658"/>
                </a:lnTo>
                <a:lnTo>
                  <a:pt x="12329" y="30699"/>
                </a:lnTo>
                <a:lnTo>
                  <a:pt x="12410" y="30739"/>
                </a:lnTo>
                <a:lnTo>
                  <a:pt x="12614" y="30780"/>
                </a:lnTo>
                <a:lnTo>
                  <a:pt x="12819" y="30780"/>
                </a:lnTo>
                <a:lnTo>
                  <a:pt x="12941" y="30821"/>
                </a:lnTo>
                <a:lnTo>
                  <a:pt x="12982" y="30903"/>
                </a:lnTo>
                <a:lnTo>
                  <a:pt x="13308" y="30984"/>
                </a:lnTo>
                <a:lnTo>
                  <a:pt x="13594" y="31107"/>
                </a:lnTo>
                <a:lnTo>
                  <a:pt x="13880" y="31188"/>
                </a:lnTo>
                <a:lnTo>
                  <a:pt x="14043" y="31229"/>
                </a:lnTo>
                <a:lnTo>
                  <a:pt x="14206" y="31229"/>
                </a:lnTo>
                <a:lnTo>
                  <a:pt x="14860" y="31352"/>
                </a:lnTo>
                <a:lnTo>
                  <a:pt x="15186" y="31433"/>
                </a:lnTo>
                <a:lnTo>
                  <a:pt x="15472" y="31597"/>
                </a:lnTo>
                <a:lnTo>
                  <a:pt x="15758" y="31678"/>
                </a:lnTo>
                <a:lnTo>
                  <a:pt x="16043" y="31760"/>
                </a:lnTo>
                <a:lnTo>
                  <a:pt x="16697" y="31801"/>
                </a:lnTo>
                <a:lnTo>
                  <a:pt x="16942" y="31801"/>
                </a:lnTo>
                <a:lnTo>
                  <a:pt x="17186" y="31842"/>
                </a:lnTo>
                <a:lnTo>
                  <a:pt x="17758" y="32046"/>
                </a:lnTo>
                <a:lnTo>
                  <a:pt x="18329" y="32209"/>
                </a:lnTo>
                <a:lnTo>
                  <a:pt x="19554" y="32495"/>
                </a:lnTo>
                <a:lnTo>
                  <a:pt x="19677" y="32617"/>
                </a:lnTo>
                <a:lnTo>
                  <a:pt x="19799" y="32658"/>
                </a:lnTo>
                <a:lnTo>
                  <a:pt x="20126" y="32699"/>
                </a:lnTo>
                <a:lnTo>
                  <a:pt x="20452" y="32740"/>
                </a:lnTo>
                <a:lnTo>
                  <a:pt x="20738" y="32821"/>
                </a:lnTo>
                <a:lnTo>
                  <a:pt x="21350" y="32944"/>
                </a:lnTo>
                <a:lnTo>
                  <a:pt x="22820" y="33270"/>
                </a:lnTo>
                <a:lnTo>
                  <a:pt x="23595" y="33393"/>
                </a:lnTo>
                <a:lnTo>
                  <a:pt x="24330" y="33434"/>
                </a:lnTo>
                <a:lnTo>
                  <a:pt x="24453" y="33434"/>
                </a:lnTo>
                <a:lnTo>
                  <a:pt x="24902" y="33597"/>
                </a:lnTo>
                <a:lnTo>
                  <a:pt x="25147" y="33638"/>
                </a:lnTo>
                <a:lnTo>
                  <a:pt x="25392" y="33597"/>
                </a:lnTo>
                <a:lnTo>
                  <a:pt x="25636" y="33597"/>
                </a:lnTo>
                <a:lnTo>
                  <a:pt x="25800" y="33678"/>
                </a:lnTo>
                <a:lnTo>
                  <a:pt x="26086" y="33678"/>
                </a:lnTo>
                <a:lnTo>
                  <a:pt x="27024" y="33719"/>
                </a:lnTo>
                <a:lnTo>
                  <a:pt x="27922" y="33719"/>
                </a:lnTo>
                <a:lnTo>
                  <a:pt x="29759" y="33678"/>
                </a:lnTo>
                <a:lnTo>
                  <a:pt x="31147" y="33638"/>
                </a:lnTo>
                <a:lnTo>
                  <a:pt x="32576" y="33597"/>
                </a:lnTo>
                <a:lnTo>
                  <a:pt x="33148" y="33556"/>
                </a:lnTo>
                <a:lnTo>
                  <a:pt x="33678" y="33556"/>
                </a:lnTo>
                <a:lnTo>
                  <a:pt x="34250" y="33597"/>
                </a:lnTo>
                <a:lnTo>
                  <a:pt x="34821" y="33597"/>
                </a:lnTo>
                <a:lnTo>
                  <a:pt x="35393" y="33556"/>
                </a:lnTo>
                <a:lnTo>
                  <a:pt x="35964" y="33597"/>
                </a:lnTo>
                <a:lnTo>
                  <a:pt x="37107" y="33597"/>
                </a:lnTo>
                <a:lnTo>
                  <a:pt x="38250" y="33556"/>
                </a:lnTo>
                <a:lnTo>
                  <a:pt x="38863" y="33556"/>
                </a:lnTo>
                <a:lnTo>
                  <a:pt x="39475" y="33515"/>
                </a:lnTo>
                <a:lnTo>
                  <a:pt x="40087" y="33474"/>
                </a:lnTo>
                <a:lnTo>
                  <a:pt x="40700" y="33352"/>
                </a:lnTo>
                <a:lnTo>
                  <a:pt x="41108" y="33352"/>
                </a:lnTo>
                <a:lnTo>
                  <a:pt x="41883" y="33311"/>
                </a:lnTo>
                <a:lnTo>
                  <a:pt x="42659" y="33270"/>
                </a:lnTo>
                <a:lnTo>
                  <a:pt x="43149" y="33229"/>
                </a:lnTo>
                <a:lnTo>
                  <a:pt x="43680" y="33189"/>
                </a:lnTo>
                <a:lnTo>
                  <a:pt x="44455" y="33148"/>
                </a:lnTo>
                <a:lnTo>
                  <a:pt x="44863" y="33107"/>
                </a:lnTo>
                <a:lnTo>
                  <a:pt x="45231" y="33025"/>
                </a:lnTo>
                <a:lnTo>
                  <a:pt x="45476" y="32985"/>
                </a:lnTo>
                <a:lnTo>
                  <a:pt x="45557" y="32985"/>
                </a:lnTo>
                <a:lnTo>
                  <a:pt x="45639" y="33066"/>
                </a:lnTo>
                <a:lnTo>
                  <a:pt x="45761" y="33107"/>
                </a:lnTo>
                <a:lnTo>
                  <a:pt x="46210" y="33107"/>
                </a:lnTo>
                <a:lnTo>
                  <a:pt x="46578" y="33066"/>
                </a:lnTo>
                <a:lnTo>
                  <a:pt x="46945" y="32985"/>
                </a:lnTo>
                <a:lnTo>
                  <a:pt x="47313" y="32985"/>
                </a:lnTo>
                <a:lnTo>
                  <a:pt x="47517" y="32903"/>
                </a:lnTo>
                <a:lnTo>
                  <a:pt x="47639" y="32903"/>
                </a:lnTo>
                <a:lnTo>
                  <a:pt x="47803" y="32862"/>
                </a:lnTo>
                <a:lnTo>
                  <a:pt x="48170" y="32903"/>
                </a:lnTo>
                <a:lnTo>
                  <a:pt x="48578" y="32862"/>
                </a:lnTo>
                <a:lnTo>
                  <a:pt x="48946" y="32821"/>
                </a:lnTo>
                <a:lnTo>
                  <a:pt x="49354" y="32780"/>
                </a:lnTo>
                <a:lnTo>
                  <a:pt x="49925" y="32699"/>
                </a:lnTo>
                <a:lnTo>
                  <a:pt x="50538" y="32658"/>
                </a:lnTo>
                <a:lnTo>
                  <a:pt x="50701" y="32658"/>
                </a:lnTo>
                <a:lnTo>
                  <a:pt x="50823" y="32617"/>
                </a:lnTo>
                <a:lnTo>
                  <a:pt x="50946" y="32535"/>
                </a:lnTo>
                <a:lnTo>
                  <a:pt x="51068" y="32454"/>
                </a:lnTo>
                <a:lnTo>
                  <a:pt x="51191" y="32372"/>
                </a:lnTo>
                <a:lnTo>
                  <a:pt x="51272" y="32454"/>
                </a:lnTo>
                <a:lnTo>
                  <a:pt x="51395" y="32495"/>
                </a:lnTo>
                <a:lnTo>
                  <a:pt x="51640" y="32495"/>
                </a:lnTo>
                <a:lnTo>
                  <a:pt x="52987" y="32168"/>
                </a:lnTo>
                <a:lnTo>
                  <a:pt x="53109" y="32127"/>
                </a:lnTo>
                <a:lnTo>
                  <a:pt x="53191" y="32086"/>
                </a:lnTo>
                <a:lnTo>
                  <a:pt x="53232" y="31964"/>
                </a:lnTo>
                <a:lnTo>
                  <a:pt x="53273" y="31923"/>
                </a:lnTo>
                <a:lnTo>
                  <a:pt x="53518" y="31882"/>
                </a:lnTo>
                <a:lnTo>
                  <a:pt x="53803" y="31842"/>
                </a:lnTo>
                <a:lnTo>
                  <a:pt x="54007" y="31678"/>
                </a:lnTo>
                <a:lnTo>
                  <a:pt x="54130" y="31597"/>
                </a:lnTo>
                <a:lnTo>
                  <a:pt x="54171" y="31556"/>
                </a:lnTo>
                <a:lnTo>
                  <a:pt x="54252" y="31556"/>
                </a:lnTo>
                <a:lnTo>
                  <a:pt x="54416" y="31597"/>
                </a:lnTo>
                <a:lnTo>
                  <a:pt x="54538" y="31597"/>
                </a:lnTo>
                <a:lnTo>
                  <a:pt x="54783" y="31556"/>
                </a:lnTo>
                <a:lnTo>
                  <a:pt x="55028" y="31433"/>
                </a:lnTo>
                <a:lnTo>
                  <a:pt x="55273" y="31311"/>
                </a:lnTo>
                <a:lnTo>
                  <a:pt x="55354" y="31270"/>
                </a:lnTo>
                <a:lnTo>
                  <a:pt x="55926" y="31270"/>
                </a:lnTo>
                <a:lnTo>
                  <a:pt x="56416" y="31188"/>
                </a:lnTo>
                <a:lnTo>
                  <a:pt x="56947" y="31066"/>
                </a:lnTo>
                <a:lnTo>
                  <a:pt x="57436" y="31025"/>
                </a:lnTo>
                <a:lnTo>
                  <a:pt x="57722" y="31025"/>
                </a:lnTo>
                <a:lnTo>
                  <a:pt x="58008" y="30984"/>
                </a:lnTo>
                <a:lnTo>
                  <a:pt x="58294" y="30903"/>
                </a:lnTo>
                <a:lnTo>
                  <a:pt x="58539" y="30780"/>
                </a:lnTo>
                <a:lnTo>
                  <a:pt x="58824" y="30780"/>
                </a:lnTo>
                <a:lnTo>
                  <a:pt x="58947" y="30739"/>
                </a:lnTo>
                <a:lnTo>
                  <a:pt x="59028" y="30658"/>
                </a:lnTo>
                <a:lnTo>
                  <a:pt x="59192" y="30617"/>
                </a:lnTo>
                <a:lnTo>
                  <a:pt x="59763" y="30494"/>
                </a:lnTo>
                <a:lnTo>
                  <a:pt x="60335" y="30290"/>
                </a:lnTo>
                <a:lnTo>
                  <a:pt x="60906" y="30086"/>
                </a:lnTo>
                <a:lnTo>
                  <a:pt x="61478" y="29923"/>
                </a:lnTo>
                <a:lnTo>
                  <a:pt x="61559" y="29882"/>
                </a:lnTo>
                <a:lnTo>
                  <a:pt x="61600" y="29841"/>
                </a:lnTo>
                <a:lnTo>
                  <a:pt x="61682" y="29719"/>
                </a:lnTo>
                <a:lnTo>
                  <a:pt x="61927" y="29678"/>
                </a:lnTo>
                <a:lnTo>
                  <a:pt x="62212" y="29596"/>
                </a:lnTo>
                <a:lnTo>
                  <a:pt x="62662" y="29433"/>
                </a:lnTo>
                <a:lnTo>
                  <a:pt x="63192" y="29270"/>
                </a:lnTo>
                <a:lnTo>
                  <a:pt x="63437" y="29188"/>
                </a:lnTo>
                <a:lnTo>
                  <a:pt x="63682" y="29066"/>
                </a:lnTo>
                <a:lnTo>
                  <a:pt x="63845" y="28984"/>
                </a:lnTo>
                <a:lnTo>
                  <a:pt x="64009" y="28902"/>
                </a:lnTo>
                <a:lnTo>
                  <a:pt x="64417" y="28780"/>
                </a:lnTo>
                <a:lnTo>
                  <a:pt x="64743" y="28617"/>
                </a:lnTo>
                <a:lnTo>
                  <a:pt x="64907" y="28494"/>
                </a:lnTo>
                <a:lnTo>
                  <a:pt x="65029" y="28372"/>
                </a:lnTo>
                <a:lnTo>
                  <a:pt x="65111" y="28331"/>
                </a:lnTo>
                <a:lnTo>
                  <a:pt x="65192" y="28331"/>
                </a:lnTo>
                <a:lnTo>
                  <a:pt x="65397" y="28290"/>
                </a:lnTo>
                <a:lnTo>
                  <a:pt x="65601" y="28168"/>
                </a:lnTo>
                <a:lnTo>
                  <a:pt x="65764" y="28045"/>
                </a:lnTo>
                <a:lnTo>
                  <a:pt x="65886" y="27923"/>
                </a:lnTo>
                <a:lnTo>
                  <a:pt x="66091" y="27882"/>
                </a:lnTo>
                <a:lnTo>
                  <a:pt x="66254" y="27800"/>
                </a:lnTo>
                <a:lnTo>
                  <a:pt x="66499" y="27637"/>
                </a:lnTo>
                <a:lnTo>
                  <a:pt x="66703" y="27433"/>
                </a:lnTo>
                <a:lnTo>
                  <a:pt x="66948" y="27310"/>
                </a:lnTo>
                <a:lnTo>
                  <a:pt x="67478" y="26984"/>
                </a:lnTo>
                <a:lnTo>
                  <a:pt x="67968" y="26657"/>
                </a:lnTo>
                <a:lnTo>
                  <a:pt x="68907" y="25963"/>
                </a:lnTo>
                <a:lnTo>
                  <a:pt x="69070" y="25882"/>
                </a:lnTo>
                <a:lnTo>
                  <a:pt x="69152" y="25800"/>
                </a:lnTo>
                <a:lnTo>
                  <a:pt x="69234" y="25718"/>
                </a:lnTo>
                <a:lnTo>
                  <a:pt x="69275" y="25596"/>
                </a:lnTo>
                <a:lnTo>
                  <a:pt x="69315" y="25514"/>
                </a:lnTo>
                <a:lnTo>
                  <a:pt x="69356" y="25433"/>
                </a:lnTo>
                <a:lnTo>
                  <a:pt x="69479" y="25228"/>
                </a:lnTo>
                <a:lnTo>
                  <a:pt x="69601" y="25065"/>
                </a:lnTo>
                <a:lnTo>
                  <a:pt x="69601" y="24984"/>
                </a:lnTo>
                <a:lnTo>
                  <a:pt x="69560" y="24861"/>
                </a:lnTo>
                <a:lnTo>
                  <a:pt x="69601" y="24779"/>
                </a:lnTo>
                <a:lnTo>
                  <a:pt x="69683" y="24739"/>
                </a:lnTo>
                <a:lnTo>
                  <a:pt x="69846" y="24657"/>
                </a:lnTo>
                <a:lnTo>
                  <a:pt x="69969" y="24535"/>
                </a:lnTo>
                <a:lnTo>
                  <a:pt x="70091" y="24412"/>
                </a:lnTo>
                <a:lnTo>
                  <a:pt x="70132" y="24290"/>
                </a:lnTo>
                <a:lnTo>
                  <a:pt x="70213" y="24045"/>
                </a:lnTo>
                <a:lnTo>
                  <a:pt x="70254" y="23718"/>
                </a:lnTo>
                <a:lnTo>
                  <a:pt x="70254" y="23596"/>
                </a:lnTo>
                <a:lnTo>
                  <a:pt x="70295" y="23473"/>
                </a:lnTo>
                <a:lnTo>
                  <a:pt x="70418" y="23351"/>
                </a:lnTo>
                <a:lnTo>
                  <a:pt x="70540" y="23269"/>
                </a:lnTo>
                <a:lnTo>
                  <a:pt x="70744" y="23147"/>
                </a:lnTo>
                <a:lnTo>
                  <a:pt x="70907" y="23024"/>
                </a:lnTo>
                <a:lnTo>
                  <a:pt x="71030" y="22861"/>
                </a:lnTo>
                <a:lnTo>
                  <a:pt x="71112" y="22698"/>
                </a:lnTo>
                <a:lnTo>
                  <a:pt x="71193" y="22412"/>
                </a:lnTo>
                <a:lnTo>
                  <a:pt x="71316" y="22167"/>
                </a:lnTo>
                <a:lnTo>
                  <a:pt x="71642" y="21636"/>
                </a:lnTo>
                <a:lnTo>
                  <a:pt x="71765" y="21350"/>
                </a:lnTo>
                <a:lnTo>
                  <a:pt x="71806" y="21187"/>
                </a:lnTo>
                <a:lnTo>
                  <a:pt x="71806" y="21024"/>
                </a:lnTo>
                <a:lnTo>
                  <a:pt x="71765" y="20901"/>
                </a:lnTo>
                <a:lnTo>
                  <a:pt x="71765" y="20738"/>
                </a:lnTo>
                <a:lnTo>
                  <a:pt x="71846" y="20616"/>
                </a:lnTo>
                <a:lnTo>
                  <a:pt x="71928" y="20493"/>
                </a:lnTo>
                <a:lnTo>
                  <a:pt x="72050" y="20330"/>
                </a:lnTo>
                <a:lnTo>
                  <a:pt x="72173" y="20167"/>
                </a:lnTo>
                <a:lnTo>
                  <a:pt x="72255" y="20003"/>
                </a:lnTo>
                <a:lnTo>
                  <a:pt x="72255" y="19840"/>
                </a:lnTo>
                <a:lnTo>
                  <a:pt x="72255" y="19677"/>
                </a:lnTo>
                <a:lnTo>
                  <a:pt x="72295" y="19554"/>
                </a:lnTo>
                <a:lnTo>
                  <a:pt x="72377" y="19309"/>
                </a:lnTo>
                <a:lnTo>
                  <a:pt x="72418" y="19146"/>
                </a:lnTo>
                <a:lnTo>
                  <a:pt x="72418" y="19024"/>
                </a:lnTo>
                <a:lnTo>
                  <a:pt x="72377" y="18901"/>
                </a:lnTo>
                <a:lnTo>
                  <a:pt x="72295" y="18738"/>
                </a:lnTo>
                <a:lnTo>
                  <a:pt x="72255" y="18656"/>
                </a:lnTo>
                <a:lnTo>
                  <a:pt x="72295" y="18615"/>
                </a:lnTo>
                <a:lnTo>
                  <a:pt x="72377" y="18452"/>
                </a:lnTo>
                <a:lnTo>
                  <a:pt x="72540" y="18166"/>
                </a:lnTo>
                <a:lnTo>
                  <a:pt x="72581" y="17881"/>
                </a:lnTo>
                <a:lnTo>
                  <a:pt x="72622" y="17595"/>
                </a:lnTo>
                <a:lnTo>
                  <a:pt x="72663" y="17268"/>
                </a:lnTo>
                <a:lnTo>
                  <a:pt x="72663" y="17187"/>
                </a:lnTo>
                <a:lnTo>
                  <a:pt x="72622" y="17064"/>
                </a:lnTo>
                <a:lnTo>
                  <a:pt x="72459" y="16901"/>
                </a:lnTo>
                <a:lnTo>
                  <a:pt x="72540" y="16860"/>
                </a:lnTo>
                <a:lnTo>
                  <a:pt x="72622" y="16778"/>
                </a:lnTo>
                <a:lnTo>
                  <a:pt x="72622" y="16738"/>
                </a:lnTo>
                <a:lnTo>
                  <a:pt x="72622" y="16656"/>
                </a:lnTo>
                <a:lnTo>
                  <a:pt x="72581" y="16493"/>
                </a:lnTo>
                <a:lnTo>
                  <a:pt x="72540" y="16370"/>
                </a:lnTo>
                <a:lnTo>
                  <a:pt x="72499" y="16248"/>
                </a:lnTo>
                <a:lnTo>
                  <a:pt x="72499" y="16085"/>
                </a:lnTo>
                <a:lnTo>
                  <a:pt x="72540" y="15962"/>
                </a:lnTo>
                <a:lnTo>
                  <a:pt x="72663" y="15880"/>
                </a:lnTo>
                <a:lnTo>
                  <a:pt x="72704" y="15799"/>
                </a:lnTo>
                <a:lnTo>
                  <a:pt x="72744" y="15676"/>
                </a:lnTo>
                <a:lnTo>
                  <a:pt x="72744" y="15595"/>
                </a:lnTo>
                <a:lnTo>
                  <a:pt x="72663" y="15513"/>
                </a:lnTo>
                <a:lnTo>
                  <a:pt x="72499" y="15391"/>
                </a:lnTo>
                <a:lnTo>
                  <a:pt x="72459" y="15268"/>
                </a:lnTo>
                <a:lnTo>
                  <a:pt x="72459" y="15146"/>
                </a:lnTo>
                <a:lnTo>
                  <a:pt x="72499" y="15023"/>
                </a:lnTo>
                <a:lnTo>
                  <a:pt x="72499" y="14942"/>
                </a:lnTo>
                <a:lnTo>
                  <a:pt x="72499" y="14860"/>
                </a:lnTo>
                <a:lnTo>
                  <a:pt x="72459" y="14697"/>
                </a:lnTo>
                <a:lnTo>
                  <a:pt x="72418" y="14533"/>
                </a:lnTo>
                <a:lnTo>
                  <a:pt x="72459" y="14452"/>
                </a:lnTo>
                <a:lnTo>
                  <a:pt x="72499" y="14370"/>
                </a:lnTo>
                <a:lnTo>
                  <a:pt x="72377" y="14125"/>
                </a:lnTo>
                <a:lnTo>
                  <a:pt x="72295" y="13880"/>
                </a:lnTo>
                <a:lnTo>
                  <a:pt x="72255" y="13594"/>
                </a:lnTo>
                <a:lnTo>
                  <a:pt x="72295" y="13309"/>
                </a:lnTo>
                <a:lnTo>
                  <a:pt x="72377" y="12900"/>
                </a:lnTo>
                <a:lnTo>
                  <a:pt x="72336" y="12696"/>
                </a:lnTo>
                <a:lnTo>
                  <a:pt x="72295" y="12615"/>
                </a:lnTo>
                <a:lnTo>
                  <a:pt x="72255" y="12492"/>
                </a:lnTo>
                <a:lnTo>
                  <a:pt x="72091" y="12288"/>
                </a:lnTo>
                <a:lnTo>
                  <a:pt x="71969" y="12084"/>
                </a:lnTo>
                <a:lnTo>
                  <a:pt x="71887" y="11880"/>
                </a:lnTo>
                <a:lnTo>
                  <a:pt x="71806" y="11676"/>
                </a:lnTo>
                <a:lnTo>
                  <a:pt x="71683" y="11431"/>
                </a:lnTo>
                <a:lnTo>
                  <a:pt x="71601" y="11308"/>
                </a:lnTo>
                <a:lnTo>
                  <a:pt x="71479" y="11186"/>
                </a:lnTo>
                <a:lnTo>
                  <a:pt x="71275" y="11023"/>
                </a:lnTo>
                <a:lnTo>
                  <a:pt x="71234" y="10900"/>
                </a:lnTo>
                <a:lnTo>
                  <a:pt x="71234" y="10819"/>
                </a:lnTo>
                <a:lnTo>
                  <a:pt x="71275" y="10737"/>
                </a:lnTo>
                <a:lnTo>
                  <a:pt x="71275" y="10696"/>
                </a:lnTo>
                <a:lnTo>
                  <a:pt x="71234" y="10655"/>
                </a:lnTo>
                <a:lnTo>
                  <a:pt x="71193" y="10614"/>
                </a:lnTo>
                <a:lnTo>
                  <a:pt x="71071" y="10533"/>
                </a:lnTo>
                <a:lnTo>
                  <a:pt x="70989" y="10492"/>
                </a:lnTo>
                <a:lnTo>
                  <a:pt x="70867" y="10370"/>
                </a:lnTo>
                <a:lnTo>
                  <a:pt x="70785" y="10288"/>
                </a:lnTo>
                <a:lnTo>
                  <a:pt x="70785" y="10247"/>
                </a:lnTo>
                <a:lnTo>
                  <a:pt x="70785" y="10084"/>
                </a:lnTo>
                <a:lnTo>
                  <a:pt x="70744" y="9961"/>
                </a:lnTo>
                <a:lnTo>
                  <a:pt x="70622" y="9880"/>
                </a:lnTo>
                <a:lnTo>
                  <a:pt x="70458" y="9798"/>
                </a:lnTo>
                <a:lnTo>
                  <a:pt x="70336" y="9553"/>
                </a:lnTo>
                <a:lnTo>
                  <a:pt x="70213" y="9349"/>
                </a:lnTo>
                <a:lnTo>
                  <a:pt x="69887" y="8941"/>
                </a:lnTo>
                <a:lnTo>
                  <a:pt x="69683" y="8696"/>
                </a:lnTo>
                <a:lnTo>
                  <a:pt x="69438" y="8451"/>
                </a:lnTo>
                <a:lnTo>
                  <a:pt x="68866" y="8002"/>
                </a:lnTo>
                <a:lnTo>
                  <a:pt x="68295" y="7594"/>
                </a:lnTo>
                <a:lnTo>
                  <a:pt x="67764" y="7145"/>
                </a:lnTo>
                <a:lnTo>
                  <a:pt x="67642" y="7104"/>
                </a:lnTo>
                <a:lnTo>
                  <a:pt x="67560" y="7104"/>
                </a:lnTo>
                <a:lnTo>
                  <a:pt x="67111" y="6777"/>
                </a:lnTo>
                <a:lnTo>
                  <a:pt x="66866" y="6614"/>
                </a:lnTo>
                <a:lnTo>
                  <a:pt x="66621" y="6532"/>
                </a:lnTo>
                <a:lnTo>
                  <a:pt x="66376" y="6369"/>
                </a:lnTo>
                <a:lnTo>
                  <a:pt x="66131" y="6247"/>
                </a:lnTo>
                <a:lnTo>
                  <a:pt x="65519" y="5838"/>
                </a:lnTo>
                <a:lnTo>
                  <a:pt x="65233" y="5675"/>
                </a:lnTo>
                <a:lnTo>
                  <a:pt x="64866" y="5553"/>
                </a:lnTo>
                <a:lnTo>
                  <a:pt x="64580" y="5430"/>
                </a:lnTo>
                <a:lnTo>
                  <a:pt x="64335" y="5267"/>
                </a:lnTo>
                <a:lnTo>
                  <a:pt x="64254" y="5144"/>
                </a:lnTo>
                <a:lnTo>
                  <a:pt x="64131" y="5063"/>
                </a:lnTo>
                <a:lnTo>
                  <a:pt x="63886" y="4981"/>
                </a:lnTo>
                <a:lnTo>
                  <a:pt x="63151" y="4695"/>
                </a:lnTo>
                <a:lnTo>
                  <a:pt x="62457" y="4410"/>
                </a:lnTo>
                <a:lnTo>
                  <a:pt x="61723" y="4124"/>
                </a:lnTo>
                <a:lnTo>
                  <a:pt x="60988" y="3879"/>
                </a:lnTo>
                <a:lnTo>
                  <a:pt x="60335" y="3634"/>
                </a:lnTo>
                <a:lnTo>
                  <a:pt x="59682" y="3389"/>
                </a:lnTo>
                <a:lnTo>
                  <a:pt x="58865" y="3144"/>
                </a:lnTo>
                <a:lnTo>
                  <a:pt x="58498" y="3022"/>
                </a:lnTo>
                <a:lnTo>
                  <a:pt x="58090" y="2899"/>
                </a:lnTo>
                <a:lnTo>
                  <a:pt x="57314" y="2613"/>
                </a:lnTo>
                <a:lnTo>
                  <a:pt x="56538" y="2409"/>
                </a:lnTo>
                <a:lnTo>
                  <a:pt x="54946" y="2083"/>
                </a:lnTo>
                <a:lnTo>
                  <a:pt x="53722" y="1838"/>
                </a:lnTo>
                <a:lnTo>
                  <a:pt x="52497" y="1593"/>
                </a:lnTo>
                <a:lnTo>
                  <a:pt x="51191" y="1389"/>
                </a:lnTo>
                <a:lnTo>
                  <a:pt x="49884" y="1226"/>
                </a:lnTo>
                <a:lnTo>
                  <a:pt x="48905" y="1144"/>
                </a:lnTo>
                <a:lnTo>
                  <a:pt x="47884" y="1062"/>
                </a:lnTo>
                <a:lnTo>
                  <a:pt x="46864" y="981"/>
                </a:lnTo>
                <a:lnTo>
                  <a:pt x="45843" y="858"/>
                </a:lnTo>
                <a:lnTo>
                  <a:pt x="44741" y="736"/>
                </a:lnTo>
                <a:lnTo>
                  <a:pt x="43639" y="654"/>
                </a:lnTo>
                <a:lnTo>
                  <a:pt x="41230" y="572"/>
                </a:lnTo>
                <a:lnTo>
                  <a:pt x="36781" y="327"/>
                </a:lnTo>
                <a:lnTo>
                  <a:pt x="34903" y="287"/>
                </a:lnTo>
                <a:lnTo>
                  <a:pt x="33066" y="246"/>
                </a:lnTo>
                <a:lnTo>
                  <a:pt x="27269" y="246"/>
                </a:lnTo>
                <a:lnTo>
                  <a:pt x="26575" y="205"/>
                </a:lnTo>
                <a:lnTo>
                  <a:pt x="25881" y="164"/>
                </a:lnTo>
                <a:lnTo>
                  <a:pt x="24493" y="83"/>
                </a:lnTo>
                <a:lnTo>
                  <a:pt x="2314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4" name="Google Shape;1374;p37"/>
          <p:cNvGrpSpPr/>
          <p:nvPr/>
        </p:nvGrpSpPr>
        <p:grpSpPr>
          <a:xfrm rot="-5856778">
            <a:off x="5344531" y="1074244"/>
            <a:ext cx="1201101" cy="1656475"/>
            <a:chOff x="330281" y="38723"/>
            <a:chExt cx="1614914" cy="2227176"/>
          </a:xfrm>
        </p:grpSpPr>
        <p:sp>
          <p:nvSpPr>
            <p:cNvPr id="1375" name="Google Shape;1375;p37"/>
            <p:cNvSpPr/>
            <p:nvPr/>
          </p:nvSpPr>
          <p:spPr>
            <a:xfrm>
              <a:off x="1518000" y="952300"/>
              <a:ext cx="427195" cy="42630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6" name="Google Shape;1376;p37"/>
            <p:cNvSpPr/>
            <p:nvPr/>
          </p:nvSpPr>
          <p:spPr>
            <a:xfrm rot="7396832">
              <a:off x="423324" y="1609721"/>
              <a:ext cx="578658" cy="534985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37"/>
            <p:cNvSpPr/>
            <p:nvPr/>
          </p:nvSpPr>
          <p:spPr>
            <a:xfrm rot="-6325258">
              <a:off x="1139729" y="121218"/>
              <a:ext cx="578603" cy="534996"/>
            </a:xfrm>
            <a:custGeom>
              <a:avLst/>
              <a:gdLst/>
              <a:ahLst/>
              <a:cxnLst/>
              <a:rect l="l" t="t" r="r" b="b"/>
              <a:pathLst>
                <a:path w="72745" h="33720" extrusionOk="0">
                  <a:moveTo>
                    <a:pt x="19513" y="1"/>
                  </a:moveTo>
                  <a:lnTo>
                    <a:pt x="18778" y="83"/>
                  </a:lnTo>
                  <a:lnTo>
                    <a:pt x="18085" y="164"/>
                  </a:lnTo>
                  <a:lnTo>
                    <a:pt x="17595" y="246"/>
                  </a:lnTo>
                  <a:lnTo>
                    <a:pt x="14900" y="450"/>
                  </a:lnTo>
                  <a:lnTo>
                    <a:pt x="14084" y="532"/>
                  </a:lnTo>
                  <a:lnTo>
                    <a:pt x="13349" y="695"/>
                  </a:lnTo>
                  <a:lnTo>
                    <a:pt x="12574" y="899"/>
                  </a:lnTo>
                  <a:lnTo>
                    <a:pt x="11880" y="1185"/>
                  </a:lnTo>
                  <a:lnTo>
                    <a:pt x="11471" y="1307"/>
                  </a:lnTo>
                  <a:lnTo>
                    <a:pt x="11063" y="1511"/>
                  </a:lnTo>
                  <a:lnTo>
                    <a:pt x="10573" y="1756"/>
                  </a:lnTo>
                  <a:lnTo>
                    <a:pt x="10002" y="2001"/>
                  </a:lnTo>
                  <a:lnTo>
                    <a:pt x="9430" y="2246"/>
                  </a:lnTo>
                  <a:lnTo>
                    <a:pt x="8818" y="2450"/>
                  </a:lnTo>
                  <a:lnTo>
                    <a:pt x="7634" y="2899"/>
                  </a:lnTo>
                  <a:lnTo>
                    <a:pt x="7226" y="3063"/>
                  </a:lnTo>
                  <a:lnTo>
                    <a:pt x="6859" y="3267"/>
                  </a:lnTo>
                  <a:lnTo>
                    <a:pt x="6450" y="3430"/>
                  </a:lnTo>
                  <a:lnTo>
                    <a:pt x="6083" y="3593"/>
                  </a:lnTo>
                  <a:lnTo>
                    <a:pt x="5634" y="3797"/>
                  </a:lnTo>
                  <a:lnTo>
                    <a:pt x="5267" y="4001"/>
                  </a:lnTo>
                  <a:lnTo>
                    <a:pt x="4899" y="4206"/>
                  </a:lnTo>
                  <a:lnTo>
                    <a:pt x="4532" y="4450"/>
                  </a:lnTo>
                  <a:lnTo>
                    <a:pt x="3879" y="4940"/>
                  </a:lnTo>
                  <a:lnTo>
                    <a:pt x="3226" y="5430"/>
                  </a:lnTo>
                  <a:lnTo>
                    <a:pt x="3226" y="5553"/>
                  </a:lnTo>
                  <a:lnTo>
                    <a:pt x="3144" y="5634"/>
                  </a:lnTo>
                  <a:lnTo>
                    <a:pt x="3021" y="5757"/>
                  </a:lnTo>
                  <a:lnTo>
                    <a:pt x="2654" y="6002"/>
                  </a:lnTo>
                  <a:lnTo>
                    <a:pt x="2368" y="6247"/>
                  </a:lnTo>
                  <a:lnTo>
                    <a:pt x="2123" y="6573"/>
                  </a:lnTo>
                  <a:lnTo>
                    <a:pt x="1715" y="7185"/>
                  </a:lnTo>
                  <a:lnTo>
                    <a:pt x="1511" y="7471"/>
                  </a:lnTo>
                  <a:lnTo>
                    <a:pt x="1225" y="7716"/>
                  </a:lnTo>
                  <a:lnTo>
                    <a:pt x="1144" y="7757"/>
                  </a:lnTo>
                  <a:lnTo>
                    <a:pt x="1062" y="7839"/>
                  </a:lnTo>
                  <a:lnTo>
                    <a:pt x="1062" y="7961"/>
                  </a:lnTo>
                  <a:lnTo>
                    <a:pt x="1062" y="8084"/>
                  </a:lnTo>
                  <a:lnTo>
                    <a:pt x="1062" y="8247"/>
                  </a:lnTo>
                  <a:lnTo>
                    <a:pt x="899" y="8247"/>
                  </a:lnTo>
                  <a:lnTo>
                    <a:pt x="776" y="8288"/>
                  </a:lnTo>
                  <a:lnTo>
                    <a:pt x="695" y="8410"/>
                  </a:lnTo>
                  <a:lnTo>
                    <a:pt x="654" y="8492"/>
                  </a:lnTo>
                  <a:lnTo>
                    <a:pt x="572" y="8696"/>
                  </a:lnTo>
                  <a:lnTo>
                    <a:pt x="409" y="8900"/>
                  </a:lnTo>
                  <a:lnTo>
                    <a:pt x="368" y="9022"/>
                  </a:lnTo>
                  <a:lnTo>
                    <a:pt x="327" y="9145"/>
                  </a:lnTo>
                  <a:lnTo>
                    <a:pt x="286" y="9349"/>
                  </a:lnTo>
                  <a:lnTo>
                    <a:pt x="286" y="9594"/>
                  </a:lnTo>
                  <a:lnTo>
                    <a:pt x="246" y="9839"/>
                  </a:lnTo>
                  <a:lnTo>
                    <a:pt x="246" y="9880"/>
                  </a:lnTo>
                  <a:lnTo>
                    <a:pt x="286" y="9961"/>
                  </a:lnTo>
                  <a:lnTo>
                    <a:pt x="368" y="10125"/>
                  </a:lnTo>
                  <a:lnTo>
                    <a:pt x="450" y="10329"/>
                  </a:lnTo>
                  <a:lnTo>
                    <a:pt x="490" y="10533"/>
                  </a:lnTo>
                  <a:lnTo>
                    <a:pt x="531" y="10696"/>
                  </a:lnTo>
                  <a:lnTo>
                    <a:pt x="531" y="10819"/>
                  </a:lnTo>
                  <a:lnTo>
                    <a:pt x="490" y="10900"/>
                  </a:lnTo>
                  <a:lnTo>
                    <a:pt x="368" y="11104"/>
                  </a:lnTo>
                  <a:lnTo>
                    <a:pt x="327" y="11308"/>
                  </a:lnTo>
                  <a:lnTo>
                    <a:pt x="205" y="11717"/>
                  </a:lnTo>
                  <a:lnTo>
                    <a:pt x="164" y="12002"/>
                  </a:lnTo>
                  <a:lnTo>
                    <a:pt x="123" y="12329"/>
                  </a:lnTo>
                  <a:lnTo>
                    <a:pt x="82" y="12656"/>
                  </a:lnTo>
                  <a:lnTo>
                    <a:pt x="41" y="12941"/>
                  </a:lnTo>
                  <a:lnTo>
                    <a:pt x="1" y="13064"/>
                  </a:lnTo>
                  <a:lnTo>
                    <a:pt x="41" y="13227"/>
                  </a:lnTo>
                  <a:lnTo>
                    <a:pt x="41" y="13349"/>
                  </a:lnTo>
                  <a:lnTo>
                    <a:pt x="1" y="13472"/>
                  </a:lnTo>
                  <a:lnTo>
                    <a:pt x="1" y="13594"/>
                  </a:lnTo>
                  <a:lnTo>
                    <a:pt x="41" y="13676"/>
                  </a:lnTo>
                  <a:lnTo>
                    <a:pt x="123" y="13880"/>
                  </a:lnTo>
                  <a:lnTo>
                    <a:pt x="205" y="14084"/>
                  </a:lnTo>
                  <a:lnTo>
                    <a:pt x="205" y="14166"/>
                  </a:lnTo>
                  <a:lnTo>
                    <a:pt x="164" y="14248"/>
                  </a:lnTo>
                  <a:lnTo>
                    <a:pt x="123" y="14370"/>
                  </a:lnTo>
                  <a:lnTo>
                    <a:pt x="164" y="14452"/>
                  </a:lnTo>
                  <a:lnTo>
                    <a:pt x="205" y="14533"/>
                  </a:lnTo>
                  <a:lnTo>
                    <a:pt x="246" y="14615"/>
                  </a:lnTo>
                  <a:lnTo>
                    <a:pt x="409" y="14778"/>
                  </a:lnTo>
                  <a:lnTo>
                    <a:pt x="450" y="14860"/>
                  </a:lnTo>
                  <a:lnTo>
                    <a:pt x="450" y="14982"/>
                  </a:lnTo>
                  <a:lnTo>
                    <a:pt x="490" y="15023"/>
                  </a:lnTo>
                  <a:lnTo>
                    <a:pt x="531" y="15105"/>
                  </a:lnTo>
                  <a:lnTo>
                    <a:pt x="531" y="15268"/>
                  </a:lnTo>
                  <a:lnTo>
                    <a:pt x="531" y="15391"/>
                  </a:lnTo>
                  <a:lnTo>
                    <a:pt x="531" y="15554"/>
                  </a:lnTo>
                  <a:lnTo>
                    <a:pt x="490" y="15717"/>
                  </a:lnTo>
                  <a:lnTo>
                    <a:pt x="450" y="15799"/>
                  </a:lnTo>
                  <a:lnTo>
                    <a:pt x="450" y="15880"/>
                  </a:lnTo>
                  <a:lnTo>
                    <a:pt x="572" y="16085"/>
                  </a:lnTo>
                  <a:lnTo>
                    <a:pt x="735" y="16248"/>
                  </a:lnTo>
                  <a:lnTo>
                    <a:pt x="940" y="16411"/>
                  </a:lnTo>
                  <a:lnTo>
                    <a:pt x="899" y="16574"/>
                  </a:lnTo>
                  <a:lnTo>
                    <a:pt x="899" y="16697"/>
                  </a:lnTo>
                  <a:lnTo>
                    <a:pt x="1021" y="17023"/>
                  </a:lnTo>
                  <a:lnTo>
                    <a:pt x="1225" y="17554"/>
                  </a:lnTo>
                  <a:lnTo>
                    <a:pt x="1429" y="18085"/>
                  </a:lnTo>
                  <a:lnTo>
                    <a:pt x="1715" y="18534"/>
                  </a:lnTo>
                  <a:lnTo>
                    <a:pt x="2001" y="18983"/>
                  </a:lnTo>
                  <a:lnTo>
                    <a:pt x="2287" y="19391"/>
                  </a:lnTo>
                  <a:lnTo>
                    <a:pt x="2572" y="19840"/>
                  </a:lnTo>
                  <a:lnTo>
                    <a:pt x="2736" y="20248"/>
                  </a:lnTo>
                  <a:lnTo>
                    <a:pt x="2695" y="20493"/>
                  </a:lnTo>
                  <a:lnTo>
                    <a:pt x="2695" y="20738"/>
                  </a:lnTo>
                  <a:lnTo>
                    <a:pt x="2695" y="20861"/>
                  </a:lnTo>
                  <a:lnTo>
                    <a:pt x="2695" y="20983"/>
                  </a:lnTo>
                  <a:lnTo>
                    <a:pt x="2776" y="21106"/>
                  </a:lnTo>
                  <a:lnTo>
                    <a:pt x="2858" y="21228"/>
                  </a:lnTo>
                  <a:lnTo>
                    <a:pt x="3021" y="21391"/>
                  </a:lnTo>
                  <a:lnTo>
                    <a:pt x="3144" y="21555"/>
                  </a:lnTo>
                  <a:lnTo>
                    <a:pt x="3348" y="21963"/>
                  </a:lnTo>
                  <a:lnTo>
                    <a:pt x="3389" y="22044"/>
                  </a:lnTo>
                  <a:lnTo>
                    <a:pt x="3389" y="22208"/>
                  </a:lnTo>
                  <a:lnTo>
                    <a:pt x="3430" y="22289"/>
                  </a:lnTo>
                  <a:lnTo>
                    <a:pt x="3470" y="22330"/>
                  </a:lnTo>
                  <a:lnTo>
                    <a:pt x="3675" y="22412"/>
                  </a:lnTo>
                  <a:lnTo>
                    <a:pt x="3756" y="22534"/>
                  </a:lnTo>
                  <a:lnTo>
                    <a:pt x="3756" y="22657"/>
                  </a:lnTo>
                  <a:lnTo>
                    <a:pt x="3756" y="22820"/>
                  </a:lnTo>
                  <a:lnTo>
                    <a:pt x="3756" y="22902"/>
                  </a:lnTo>
                  <a:lnTo>
                    <a:pt x="3797" y="22942"/>
                  </a:lnTo>
                  <a:lnTo>
                    <a:pt x="3879" y="22983"/>
                  </a:lnTo>
                  <a:lnTo>
                    <a:pt x="3960" y="23024"/>
                  </a:lnTo>
                  <a:lnTo>
                    <a:pt x="4287" y="23392"/>
                  </a:lnTo>
                  <a:lnTo>
                    <a:pt x="4613" y="23759"/>
                  </a:lnTo>
                  <a:lnTo>
                    <a:pt x="4899" y="24126"/>
                  </a:lnTo>
                  <a:lnTo>
                    <a:pt x="5022" y="24330"/>
                  </a:lnTo>
                  <a:lnTo>
                    <a:pt x="5144" y="24535"/>
                  </a:lnTo>
                  <a:lnTo>
                    <a:pt x="5185" y="24698"/>
                  </a:lnTo>
                  <a:lnTo>
                    <a:pt x="5307" y="24820"/>
                  </a:lnTo>
                  <a:lnTo>
                    <a:pt x="5471" y="24984"/>
                  </a:lnTo>
                  <a:lnTo>
                    <a:pt x="5634" y="25188"/>
                  </a:lnTo>
                  <a:lnTo>
                    <a:pt x="5920" y="25555"/>
                  </a:lnTo>
                  <a:lnTo>
                    <a:pt x="6205" y="25882"/>
                  </a:lnTo>
                  <a:lnTo>
                    <a:pt x="6369" y="26086"/>
                  </a:lnTo>
                  <a:lnTo>
                    <a:pt x="6532" y="26249"/>
                  </a:lnTo>
                  <a:lnTo>
                    <a:pt x="6655" y="26331"/>
                  </a:lnTo>
                  <a:lnTo>
                    <a:pt x="6695" y="26453"/>
                  </a:lnTo>
                  <a:lnTo>
                    <a:pt x="6777" y="26576"/>
                  </a:lnTo>
                  <a:lnTo>
                    <a:pt x="6899" y="26698"/>
                  </a:lnTo>
                  <a:lnTo>
                    <a:pt x="7104" y="26821"/>
                  </a:lnTo>
                  <a:lnTo>
                    <a:pt x="7308" y="26984"/>
                  </a:lnTo>
                  <a:lnTo>
                    <a:pt x="7634" y="27270"/>
                  </a:lnTo>
                  <a:lnTo>
                    <a:pt x="7920" y="27596"/>
                  </a:lnTo>
                  <a:lnTo>
                    <a:pt x="8287" y="27882"/>
                  </a:lnTo>
                  <a:lnTo>
                    <a:pt x="8287" y="28045"/>
                  </a:lnTo>
                  <a:lnTo>
                    <a:pt x="8369" y="28127"/>
                  </a:lnTo>
                  <a:lnTo>
                    <a:pt x="8573" y="28331"/>
                  </a:lnTo>
                  <a:lnTo>
                    <a:pt x="8736" y="28413"/>
                  </a:lnTo>
                  <a:lnTo>
                    <a:pt x="8818" y="28453"/>
                  </a:lnTo>
                  <a:lnTo>
                    <a:pt x="8859" y="28494"/>
                  </a:lnTo>
                  <a:lnTo>
                    <a:pt x="9145" y="28821"/>
                  </a:lnTo>
                  <a:lnTo>
                    <a:pt x="9512" y="29106"/>
                  </a:lnTo>
                  <a:lnTo>
                    <a:pt x="10247" y="29678"/>
                  </a:lnTo>
                  <a:lnTo>
                    <a:pt x="10410" y="29800"/>
                  </a:lnTo>
                  <a:lnTo>
                    <a:pt x="10573" y="29841"/>
                  </a:lnTo>
                  <a:lnTo>
                    <a:pt x="10737" y="29841"/>
                  </a:lnTo>
                  <a:lnTo>
                    <a:pt x="10941" y="29760"/>
                  </a:lnTo>
                  <a:lnTo>
                    <a:pt x="11186" y="29923"/>
                  </a:lnTo>
                  <a:lnTo>
                    <a:pt x="11308" y="30045"/>
                  </a:lnTo>
                  <a:lnTo>
                    <a:pt x="11349" y="30168"/>
                  </a:lnTo>
                  <a:lnTo>
                    <a:pt x="11390" y="30290"/>
                  </a:lnTo>
                  <a:lnTo>
                    <a:pt x="11471" y="30372"/>
                  </a:lnTo>
                  <a:lnTo>
                    <a:pt x="11594" y="30454"/>
                  </a:lnTo>
                  <a:lnTo>
                    <a:pt x="11757" y="30454"/>
                  </a:lnTo>
                  <a:lnTo>
                    <a:pt x="11880" y="30494"/>
                  </a:lnTo>
                  <a:lnTo>
                    <a:pt x="12002" y="30535"/>
                  </a:lnTo>
                  <a:lnTo>
                    <a:pt x="12247" y="30658"/>
                  </a:lnTo>
                  <a:lnTo>
                    <a:pt x="12329" y="30699"/>
                  </a:lnTo>
                  <a:lnTo>
                    <a:pt x="12410" y="30739"/>
                  </a:lnTo>
                  <a:lnTo>
                    <a:pt x="12614" y="30780"/>
                  </a:lnTo>
                  <a:lnTo>
                    <a:pt x="12819" y="30780"/>
                  </a:lnTo>
                  <a:lnTo>
                    <a:pt x="12941" y="30821"/>
                  </a:lnTo>
                  <a:lnTo>
                    <a:pt x="12982" y="30903"/>
                  </a:lnTo>
                  <a:lnTo>
                    <a:pt x="13308" y="30984"/>
                  </a:lnTo>
                  <a:lnTo>
                    <a:pt x="13594" y="31107"/>
                  </a:lnTo>
                  <a:lnTo>
                    <a:pt x="13880" y="31188"/>
                  </a:lnTo>
                  <a:lnTo>
                    <a:pt x="14043" y="31229"/>
                  </a:lnTo>
                  <a:lnTo>
                    <a:pt x="14206" y="31229"/>
                  </a:lnTo>
                  <a:lnTo>
                    <a:pt x="14860" y="31352"/>
                  </a:lnTo>
                  <a:lnTo>
                    <a:pt x="15186" y="31433"/>
                  </a:lnTo>
                  <a:lnTo>
                    <a:pt x="15472" y="31597"/>
                  </a:lnTo>
                  <a:lnTo>
                    <a:pt x="15758" y="31678"/>
                  </a:lnTo>
                  <a:lnTo>
                    <a:pt x="16043" y="31760"/>
                  </a:lnTo>
                  <a:lnTo>
                    <a:pt x="16697" y="31801"/>
                  </a:lnTo>
                  <a:lnTo>
                    <a:pt x="16942" y="31801"/>
                  </a:lnTo>
                  <a:lnTo>
                    <a:pt x="17186" y="31842"/>
                  </a:lnTo>
                  <a:lnTo>
                    <a:pt x="17758" y="32046"/>
                  </a:lnTo>
                  <a:lnTo>
                    <a:pt x="18329" y="32209"/>
                  </a:lnTo>
                  <a:lnTo>
                    <a:pt x="19554" y="32495"/>
                  </a:lnTo>
                  <a:lnTo>
                    <a:pt x="19677" y="32617"/>
                  </a:lnTo>
                  <a:lnTo>
                    <a:pt x="19799" y="32658"/>
                  </a:lnTo>
                  <a:lnTo>
                    <a:pt x="20126" y="32699"/>
                  </a:lnTo>
                  <a:lnTo>
                    <a:pt x="20452" y="32740"/>
                  </a:lnTo>
                  <a:lnTo>
                    <a:pt x="20738" y="32821"/>
                  </a:lnTo>
                  <a:lnTo>
                    <a:pt x="21350" y="32944"/>
                  </a:lnTo>
                  <a:lnTo>
                    <a:pt x="22820" y="33270"/>
                  </a:lnTo>
                  <a:lnTo>
                    <a:pt x="23595" y="33393"/>
                  </a:lnTo>
                  <a:lnTo>
                    <a:pt x="24330" y="33434"/>
                  </a:lnTo>
                  <a:lnTo>
                    <a:pt x="24453" y="33434"/>
                  </a:lnTo>
                  <a:lnTo>
                    <a:pt x="24902" y="33597"/>
                  </a:lnTo>
                  <a:lnTo>
                    <a:pt x="25147" y="33638"/>
                  </a:lnTo>
                  <a:lnTo>
                    <a:pt x="25392" y="33597"/>
                  </a:lnTo>
                  <a:lnTo>
                    <a:pt x="25636" y="33597"/>
                  </a:lnTo>
                  <a:lnTo>
                    <a:pt x="25800" y="33678"/>
                  </a:lnTo>
                  <a:lnTo>
                    <a:pt x="26086" y="33678"/>
                  </a:lnTo>
                  <a:lnTo>
                    <a:pt x="27024" y="33719"/>
                  </a:lnTo>
                  <a:lnTo>
                    <a:pt x="27922" y="33719"/>
                  </a:lnTo>
                  <a:lnTo>
                    <a:pt x="29759" y="33678"/>
                  </a:lnTo>
                  <a:lnTo>
                    <a:pt x="31147" y="33638"/>
                  </a:lnTo>
                  <a:lnTo>
                    <a:pt x="32576" y="33597"/>
                  </a:lnTo>
                  <a:lnTo>
                    <a:pt x="33148" y="33556"/>
                  </a:lnTo>
                  <a:lnTo>
                    <a:pt x="33678" y="33556"/>
                  </a:lnTo>
                  <a:lnTo>
                    <a:pt x="34250" y="33597"/>
                  </a:lnTo>
                  <a:lnTo>
                    <a:pt x="34821" y="33597"/>
                  </a:lnTo>
                  <a:lnTo>
                    <a:pt x="35393" y="33556"/>
                  </a:lnTo>
                  <a:lnTo>
                    <a:pt x="35964" y="33597"/>
                  </a:lnTo>
                  <a:lnTo>
                    <a:pt x="37107" y="33597"/>
                  </a:lnTo>
                  <a:lnTo>
                    <a:pt x="38250" y="33556"/>
                  </a:lnTo>
                  <a:lnTo>
                    <a:pt x="38863" y="33556"/>
                  </a:lnTo>
                  <a:lnTo>
                    <a:pt x="39475" y="33515"/>
                  </a:lnTo>
                  <a:lnTo>
                    <a:pt x="40087" y="33474"/>
                  </a:lnTo>
                  <a:lnTo>
                    <a:pt x="40700" y="33352"/>
                  </a:lnTo>
                  <a:lnTo>
                    <a:pt x="41108" y="33352"/>
                  </a:lnTo>
                  <a:lnTo>
                    <a:pt x="41883" y="33311"/>
                  </a:lnTo>
                  <a:lnTo>
                    <a:pt x="42659" y="33270"/>
                  </a:lnTo>
                  <a:lnTo>
                    <a:pt x="43149" y="33229"/>
                  </a:lnTo>
                  <a:lnTo>
                    <a:pt x="43680" y="33189"/>
                  </a:lnTo>
                  <a:lnTo>
                    <a:pt x="44455" y="33148"/>
                  </a:lnTo>
                  <a:lnTo>
                    <a:pt x="44863" y="33107"/>
                  </a:lnTo>
                  <a:lnTo>
                    <a:pt x="45231" y="33025"/>
                  </a:lnTo>
                  <a:lnTo>
                    <a:pt x="45476" y="32985"/>
                  </a:lnTo>
                  <a:lnTo>
                    <a:pt x="45557" y="32985"/>
                  </a:lnTo>
                  <a:lnTo>
                    <a:pt x="45639" y="33066"/>
                  </a:lnTo>
                  <a:lnTo>
                    <a:pt x="45761" y="33107"/>
                  </a:lnTo>
                  <a:lnTo>
                    <a:pt x="46210" y="33107"/>
                  </a:lnTo>
                  <a:lnTo>
                    <a:pt x="46578" y="33066"/>
                  </a:lnTo>
                  <a:lnTo>
                    <a:pt x="46945" y="32985"/>
                  </a:lnTo>
                  <a:lnTo>
                    <a:pt x="47313" y="32985"/>
                  </a:lnTo>
                  <a:lnTo>
                    <a:pt x="47517" y="32903"/>
                  </a:lnTo>
                  <a:lnTo>
                    <a:pt x="47639" y="32903"/>
                  </a:lnTo>
                  <a:lnTo>
                    <a:pt x="47803" y="32862"/>
                  </a:lnTo>
                  <a:lnTo>
                    <a:pt x="48170" y="32903"/>
                  </a:lnTo>
                  <a:lnTo>
                    <a:pt x="48578" y="32862"/>
                  </a:lnTo>
                  <a:lnTo>
                    <a:pt x="48946" y="32821"/>
                  </a:lnTo>
                  <a:lnTo>
                    <a:pt x="49354" y="32780"/>
                  </a:lnTo>
                  <a:lnTo>
                    <a:pt x="49925" y="32699"/>
                  </a:lnTo>
                  <a:lnTo>
                    <a:pt x="50538" y="32658"/>
                  </a:lnTo>
                  <a:lnTo>
                    <a:pt x="50701" y="32658"/>
                  </a:lnTo>
                  <a:lnTo>
                    <a:pt x="50823" y="32617"/>
                  </a:lnTo>
                  <a:lnTo>
                    <a:pt x="50946" y="32535"/>
                  </a:lnTo>
                  <a:lnTo>
                    <a:pt x="51068" y="32454"/>
                  </a:lnTo>
                  <a:lnTo>
                    <a:pt x="51191" y="32372"/>
                  </a:lnTo>
                  <a:lnTo>
                    <a:pt x="51272" y="32454"/>
                  </a:lnTo>
                  <a:lnTo>
                    <a:pt x="51395" y="32495"/>
                  </a:lnTo>
                  <a:lnTo>
                    <a:pt x="51640" y="32495"/>
                  </a:lnTo>
                  <a:lnTo>
                    <a:pt x="52987" y="32168"/>
                  </a:lnTo>
                  <a:lnTo>
                    <a:pt x="53109" y="32127"/>
                  </a:lnTo>
                  <a:lnTo>
                    <a:pt x="53191" y="32086"/>
                  </a:lnTo>
                  <a:lnTo>
                    <a:pt x="53232" y="31964"/>
                  </a:lnTo>
                  <a:lnTo>
                    <a:pt x="53273" y="31923"/>
                  </a:lnTo>
                  <a:lnTo>
                    <a:pt x="53518" y="31882"/>
                  </a:lnTo>
                  <a:lnTo>
                    <a:pt x="53803" y="31842"/>
                  </a:lnTo>
                  <a:lnTo>
                    <a:pt x="54007" y="31678"/>
                  </a:lnTo>
                  <a:lnTo>
                    <a:pt x="54130" y="31597"/>
                  </a:lnTo>
                  <a:lnTo>
                    <a:pt x="54171" y="31556"/>
                  </a:lnTo>
                  <a:lnTo>
                    <a:pt x="54252" y="31556"/>
                  </a:lnTo>
                  <a:lnTo>
                    <a:pt x="54416" y="31597"/>
                  </a:lnTo>
                  <a:lnTo>
                    <a:pt x="54538" y="31597"/>
                  </a:lnTo>
                  <a:lnTo>
                    <a:pt x="54783" y="31556"/>
                  </a:lnTo>
                  <a:lnTo>
                    <a:pt x="55028" y="31433"/>
                  </a:lnTo>
                  <a:lnTo>
                    <a:pt x="55273" y="31311"/>
                  </a:lnTo>
                  <a:lnTo>
                    <a:pt x="55354" y="31270"/>
                  </a:lnTo>
                  <a:lnTo>
                    <a:pt x="55926" y="31270"/>
                  </a:lnTo>
                  <a:lnTo>
                    <a:pt x="56416" y="31188"/>
                  </a:lnTo>
                  <a:lnTo>
                    <a:pt x="56947" y="31066"/>
                  </a:lnTo>
                  <a:lnTo>
                    <a:pt x="57436" y="31025"/>
                  </a:lnTo>
                  <a:lnTo>
                    <a:pt x="57722" y="31025"/>
                  </a:lnTo>
                  <a:lnTo>
                    <a:pt x="58008" y="30984"/>
                  </a:lnTo>
                  <a:lnTo>
                    <a:pt x="58294" y="30903"/>
                  </a:lnTo>
                  <a:lnTo>
                    <a:pt x="58539" y="30780"/>
                  </a:lnTo>
                  <a:lnTo>
                    <a:pt x="58824" y="30780"/>
                  </a:lnTo>
                  <a:lnTo>
                    <a:pt x="58947" y="30739"/>
                  </a:lnTo>
                  <a:lnTo>
                    <a:pt x="59028" y="30658"/>
                  </a:lnTo>
                  <a:lnTo>
                    <a:pt x="59192" y="30617"/>
                  </a:lnTo>
                  <a:lnTo>
                    <a:pt x="59763" y="30494"/>
                  </a:lnTo>
                  <a:lnTo>
                    <a:pt x="60335" y="30290"/>
                  </a:lnTo>
                  <a:lnTo>
                    <a:pt x="60906" y="30086"/>
                  </a:lnTo>
                  <a:lnTo>
                    <a:pt x="61478" y="29923"/>
                  </a:lnTo>
                  <a:lnTo>
                    <a:pt x="61559" y="29882"/>
                  </a:lnTo>
                  <a:lnTo>
                    <a:pt x="61600" y="29841"/>
                  </a:lnTo>
                  <a:lnTo>
                    <a:pt x="61682" y="29719"/>
                  </a:lnTo>
                  <a:lnTo>
                    <a:pt x="61927" y="29678"/>
                  </a:lnTo>
                  <a:lnTo>
                    <a:pt x="62212" y="29596"/>
                  </a:lnTo>
                  <a:lnTo>
                    <a:pt x="62662" y="29433"/>
                  </a:lnTo>
                  <a:lnTo>
                    <a:pt x="63192" y="29270"/>
                  </a:lnTo>
                  <a:lnTo>
                    <a:pt x="63437" y="29188"/>
                  </a:lnTo>
                  <a:lnTo>
                    <a:pt x="63682" y="29066"/>
                  </a:lnTo>
                  <a:lnTo>
                    <a:pt x="63845" y="28984"/>
                  </a:lnTo>
                  <a:lnTo>
                    <a:pt x="64009" y="28902"/>
                  </a:lnTo>
                  <a:lnTo>
                    <a:pt x="64417" y="28780"/>
                  </a:lnTo>
                  <a:lnTo>
                    <a:pt x="64743" y="28617"/>
                  </a:lnTo>
                  <a:lnTo>
                    <a:pt x="64907" y="28494"/>
                  </a:lnTo>
                  <a:lnTo>
                    <a:pt x="65029" y="28372"/>
                  </a:lnTo>
                  <a:lnTo>
                    <a:pt x="65111" y="28331"/>
                  </a:lnTo>
                  <a:lnTo>
                    <a:pt x="65192" y="28331"/>
                  </a:lnTo>
                  <a:lnTo>
                    <a:pt x="65397" y="28290"/>
                  </a:lnTo>
                  <a:lnTo>
                    <a:pt x="65601" y="28168"/>
                  </a:lnTo>
                  <a:lnTo>
                    <a:pt x="65764" y="28045"/>
                  </a:lnTo>
                  <a:lnTo>
                    <a:pt x="65886" y="27923"/>
                  </a:lnTo>
                  <a:lnTo>
                    <a:pt x="66091" y="27882"/>
                  </a:lnTo>
                  <a:lnTo>
                    <a:pt x="66254" y="27800"/>
                  </a:lnTo>
                  <a:lnTo>
                    <a:pt x="66499" y="27637"/>
                  </a:lnTo>
                  <a:lnTo>
                    <a:pt x="66703" y="27433"/>
                  </a:lnTo>
                  <a:lnTo>
                    <a:pt x="66948" y="27310"/>
                  </a:lnTo>
                  <a:lnTo>
                    <a:pt x="67478" y="26984"/>
                  </a:lnTo>
                  <a:lnTo>
                    <a:pt x="67968" y="26657"/>
                  </a:lnTo>
                  <a:lnTo>
                    <a:pt x="68907" y="25963"/>
                  </a:lnTo>
                  <a:lnTo>
                    <a:pt x="69070" y="25882"/>
                  </a:lnTo>
                  <a:lnTo>
                    <a:pt x="69152" y="25800"/>
                  </a:lnTo>
                  <a:lnTo>
                    <a:pt x="69234" y="25718"/>
                  </a:lnTo>
                  <a:lnTo>
                    <a:pt x="69275" y="25596"/>
                  </a:lnTo>
                  <a:lnTo>
                    <a:pt x="69315" y="25514"/>
                  </a:lnTo>
                  <a:lnTo>
                    <a:pt x="69356" y="25433"/>
                  </a:lnTo>
                  <a:lnTo>
                    <a:pt x="69479" y="25228"/>
                  </a:lnTo>
                  <a:lnTo>
                    <a:pt x="69601" y="25065"/>
                  </a:lnTo>
                  <a:lnTo>
                    <a:pt x="69601" y="24984"/>
                  </a:lnTo>
                  <a:lnTo>
                    <a:pt x="69560" y="24861"/>
                  </a:lnTo>
                  <a:lnTo>
                    <a:pt x="69601" y="24779"/>
                  </a:lnTo>
                  <a:lnTo>
                    <a:pt x="69683" y="24739"/>
                  </a:lnTo>
                  <a:lnTo>
                    <a:pt x="69846" y="24657"/>
                  </a:lnTo>
                  <a:lnTo>
                    <a:pt x="69969" y="24535"/>
                  </a:lnTo>
                  <a:lnTo>
                    <a:pt x="70091" y="24412"/>
                  </a:lnTo>
                  <a:lnTo>
                    <a:pt x="70132" y="24290"/>
                  </a:lnTo>
                  <a:lnTo>
                    <a:pt x="70213" y="24045"/>
                  </a:lnTo>
                  <a:lnTo>
                    <a:pt x="70254" y="23718"/>
                  </a:lnTo>
                  <a:lnTo>
                    <a:pt x="70254" y="23596"/>
                  </a:lnTo>
                  <a:lnTo>
                    <a:pt x="70295" y="23473"/>
                  </a:lnTo>
                  <a:lnTo>
                    <a:pt x="70418" y="23351"/>
                  </a:lnTo>
                  <a:lnTo>
                    <a:pt x="70540" y="23269"/>
                  </a:lnTo>
                  <a:lnTo>
                    <a:pt x="70744" y="23147"/>
                  </a:lnTo>
                  <a:lnTo>
                    <a:pt x="70907" y="23024"/>
                  </a:lnTo>
                  <a:lnTo>
                    <a:pt x="71030" y="22861"/>
                  </a:lnTo>
                  <a:lnTo>
                    <a:pt x="71112" y="22698"/>
                  </a:lnTo>
                  <a:lnTo>
                    <a:pt x="71193" y="22412"/>
                  </a:lnTo>
                  <a:lnTo>
                    <a:pt x="71316" y="22167"/>
                  </a:lnTo>
                  <a:lnTo>
                    <a:pt x="71642" y="21636"/>
                  </a:lnTo>
                  <a:lnTo>
                    <a:pt x="71765" y="21350"/>
                  </a:lnTo>
                  <a:lnTo>
                    <a:pt x="71806" y="21187"/>
                  </a:lnTo>
                  <a:lnTo>
                    <a:pt x="71806" y="21024"/>
                  </a:lnTo>
                  <a:lnTo>
                    <a:pt x="71765" y="20901"/>
                  </a:lnTo>
                  <a:lnTo>
                    <a:pt x="71765" y="20738"/>
                  </a:lnTo>
                  <a:lnTo>
                    <a:pt x="71846" y="20616"/>
                  </a:lnTo>
                  <a:lnTo>
                    <a:pt x="71928" y="20493"/>
                  </a:lnTo>
                  <a:lnTo>
                    <a:pt x="72050" y="20330"/>
                  </a:lnTo>
                  <a:lnTo>
                    <a:pt x="72173" y="20167"/>
                  </a:lnTo>
                  <a:lnTo>
                    <a:pt x="72255" y="20003"/>
                  </a:lnTo>
                  <a:lnTo>
                    <a:pt x="72255" y="19840"/>
                  </a:lnTo>
                  <a:lnTo>
                    <a:pt x="72255" y="19677"/>
                  </a:lnTo>
                  <a:lnTo>
                    <a:pt x="72295" y="19554"/>
                  </a:lnTo>
                  <a:lnTo>
                    <a:pt x="72377" y="19309"/>
                  </a:lnTo>
                  <a:lnTo>
                    <a:pt x="72418" y="19146"/>
                  </a:lnTo>
                  <a:lnTo>
                    <a:pt x="72418" y="19024"/>
                  </a:lnTo>
                  <a:lnTo>
                    <a:pt x="72377" y="18901"/>
                  </a:lnTo>
                  <a:lnTo>
                    <a:pt x="72295" y="18738"/>
                  </a:lnTo>
                  <a:lnTo>
                    <a:pt x="72255" y="18656"/>
                  </a:lnTo>
                  <a:lnTo>
                    <a:pt x="72295" y="18615"/>
                  </a:lnTo>
                  <a:lnTo>
                    <a:pt x="72377" y="18452"/>
                  </a:lnTo>
                  <a:lnTo>
                    <a:pt x="72540" y="18166"/>
                  </a:lnTo>
                  <a:lnTo>
                    <a:pt x="72581" y="17881"/>
                  </a:lnTo>
                  <a:lnTo>
                    <a:pt x="72622" y="17595"/>
                  </a:lnTo>
                  <a:lnTo>
                    <a:pt x="72663" y="17268"/>
                  </a:lnTo>
                  <a:lnTo>
                    <a:pt x="72663" y="17187"/>
                  </a:lnTo>
                  <a:lnTo>
                    <a:pt x="72622" y="17064"/>
                  </a:lnTo>
                  <a:lnTo>
                    <a:pt x="72459" y="16901"/>
                  </a:lnTo>
                  <a:lnTo>
                    <a:pt x="72540" y="16860"/>
                  </a:lnTo>
                  <a:lnTo>
                    <a:pt x="72622" y="16778"/>
                  </a:lnTo>
                  <a:lnTo>
                    <a:pt x="72622" y="16738"/>
                  </a:lnTo>
                  <a:lnTo>
                    <a:pt x="72622" y="16656"/>
                  </a:lnTo>
                  <a:lnTo>
                    <a:pt x="72581" y="16493"/>
                  </a:lnTo>
                  <a:lnTo>
                    <a:pt x="72540" y="16370"/>
                  </a:lnTo>
                  <a:lnTo>
                    <a:pt x="72499" y="16248"/>
                  </a:lnTo>
                  <a:lnTo>
                    <a:pt x="72499" y="16085"/>
                  </a:lnTo>
                  <a:lnTo>
                    <a:pt x="72540" y="15962"/>
                  </a:lnTo>
                  <a:lnTo>
                    <a:pt x="72663" y="15880"/>
                  </a:lnTo>
                  <a:lnTo>
                    <a:pt x="72704" y="15799"/>
                  </a:lnTo>
                  <a:lnTo>
                    <a:pt x="72744" y="15676"/>
                  </a:lnTo>
                  <a:lnTo>
                    <a:pt x="72744" y="15595"/>
                  </a:lnTo>
                  <a:lnTo>
                    <a:pt x="72663" y="15513"/>
                  </a:lnTo>
                  <a:lnTo>
                    <a:pt x="72499" y="15391"/>
                  </a:lnTo>
                  <a:lnTo>
                    <a:pt x="72459" y="15268"/>
                  </a:lnTo>
                  <a:lnTo>
                    <a:pt x="72459" y="15146"/>
                  </a:lnTo>
                  <a:lnTo>
                    <a:pt x="72499" y="15023"/>
                  </a:lnTo>
                  <a:lnTo>
                    <a:pt x="72499" y="14942"/>
                  </a:lnTo>
                  <a:lnTo>
                    <a:pt x="72499" y="14860"/>
                  </a:lnTo>
                  <a:lnTo>
                    <a:pt x="72459" y="14697"/>
                  </a:lnTo>
                  <a:lnTo>
                    <a:pt x="72418" y="14533"/>
                  </a:lnTo>
                  <a:lnTo>
                    <a:pt x="72459" y="14452"/>
                  </a:lnTo>
                  <a:lnTo>
                    <a:pt x="72499" y="14370"/>
                  </a:lnTo>
                  <a:lnTo>
                    <a:pt x="72377" y="14125"/>
                  </a:lnTo>
                  <a:lnTo>
                    <a:pt x="72295" y="13880"/>
                  </a:lnTo>
                  <a:lnTo>
                    <a:pt x="72255" y="13594"/>
                  </a:lnTo>
                  <a:lnTo>
                    <a:pt x="72295" y="13309"/>
                  </a:lnTo>
                  <a:lnTo>
                    <a:pt x="72377" y="12900"/>
                  </a:lnTo>
                  <a:lnTo>
                    <a:pt x="72336" y="12696"/>
                  </a:lnTo>
                  <a:lnTo>
                    <a:pt x="72295" y="12615"/>
                  </a:lnTo>
                  <a:lnTo>
                    <a:pt x="72255" y="12492"/>
                  </a:lnTo>
                  <a:lnTo>
                    <a:pt x="72091" y="12288"/>
                  </a:lnTo>
                  <a:lnTo>
                    <a:pt x="71969" y="12084"/>
                  </a:lnTo>
                  <a:lnTo>
                    <a:pt x="71887" y="11880"/>
                  </a:lnTo>
                  <a:lnTo>
                    <a:pt x="71806" y="11676"/>
                  </a:lnTo>
                  <a:lnTo>
                    <a:pt x="71683" y="11431"/>
                  </a:lnTo>
                  <a:lnTo>
                    <a:pt x="71601" y="11308"/>
                  </a:lnTo>
                  <a:lnTo>
                    <a:pt x="71479" y="11186"/>
                  </a:lnTo>
                  <a:lnTo>
                    <a:pt x="71275" y="11023"/>
                  </a:lnTo>
                  <a:lnTo>
                    <a:pt x="71234" y="10900"/>
                  </a:lnTo>
                  <a:lnTo>
                    <a:pt x="71234" y="10819"/>
                  </a:lnTo>
                  <a:lnTo>
                    <a:pt x="71275" y="10737"/>
                  </a:lnTo>
                  <a:lnTo>
                    <a:pt x="71275" y="10696"/>
                  </a:lnTo>
                  <a:lnTo>
                    <a:pt x="71234" y="10655"/>
                  </a:lnTo>
                  <a:lnTo>
                    <a:pt x="71193" y="10614"/>
                  </a:lnTo>
                  <a:lnTo>
                    <a:pt x="71071" y="10533"/>
                  </a:lnTo>
                  <a:lnTo>
                    <a:pt x="70989" y="10492"/>
                  </a:lnTo>
                  <a:lnTo>
                    <a:pt x="70867" y="10370"/>
                  </a:lnTo>
                  <a:lnTo>
                    <a:pt x="70785" y="10288"/>
                  </a:lnTo>
                  <a:lnTo>
                    <a:pt x="70785" y="10247"/>
                  </a:lnTo>
                  <a:lnTo>
                    <a:pt x="70785" y="10084"/>
                  </a:lnTo>
                  <a:lnTo>
                    <a:pt x="70744" y="9961"/>
                  </a:lnTo>
                  <a:lnTo>
                    <a:pt x="70622" y="9880"/>
                  </a:lnTo>
                  <a:lnTo>
                    <a:pt x="70458" y="9798"/>
                  </a:lnTo>
                  <a:lnTo>
                    <a:pt x="70336" y="9553"/>
                  </a:lnTo>
                  <a:lnTo>
                    <a:pt x="70213" y="9349"/>
                  </a:lnTo>
                  <a:lnTo>
                    <a:pt x="69887" y="8941"/>
                  </a:lnTo>
                  <a:lnTo>
                    <a:pt x="69683" y="8696"/>
                  </a:lnTo>
                  <a:lnTo>
                    <a:pt x="69438" y="8451"/>
                  </a:lnTo>
                  <a:lnTo>
                    <a:pt x="68866" y="8002"/>
                  </a:lnTo>
                  <a:lnTo>
                    <a:pt x="68295" y="7594"/>
                  </a:lnTo>
                  <a:lnTo>
                    <a:pt x="67764" y="7145"/>
                  </a:lnTo>
                  <a:lnTo>
                    <a:pt x="67642" y="7104"/>
                  </a:lnTo>
                  <a:lnTo>
                    <a:pt x="67560" y="7104"/>
                  </a:lnTo>
                  <a:lnTo>
                    <a:pt x="67111" y="6777"/>
                  </a:lnTo>
                  <a:lnTo>
                    <a:pt x="66866" y="6614"/>
                  </a:lnTo>
                  <a:lnTo>
                    <a:pt x="66621" y="6532"/>
                  </a:lnTo>
                  <a:lnTo>
                    <a:pt x="66376" y="6369"/>
                  </a:lnTo>
                  <a:lnTo>
                    <a:pt x="66131" y="6247"/>
                  </a:lnTo>
                  <a:lnTo>
                    <a:pt x="65519" y="5838"/>
                  </a:lnTo>
                  <a:lnTo>
                    <a:pt x="65233" y="5675"/>
                  </a:lnTo>
                  <a:lnTo>
                    <a:pt x="64866" y="5553"/>
                  </a:lnTo>
                  <a:lnTo>
                    <a:pt x="64580" y="5430"/>
                  </a:lnTo>
                  <a:lnTo>
                    <a:pt x="64335" y="5267"/>
                  </a:lnTo>
                  <a:lnTo>
                    <a:pt x="64254" y="5144"/>
                  </a:lnTo>
                  <a:lnTo>
                    <a:pt x="64131" y="5063"/>
                  </a:lnTo>
                  <a:lnTo>
                    <a:pt x="63886" y="4981"/>
                  </a:lnTo>
                  <a:lnTo>
                    <a:pt x="63151" y="4695"/>
                  </a:lnTo>
                  <a:lnTo>
                    <a:pt x="62457" y="4410"/>
                  </a:lnTo>
                  <a:lnTo>
                    <a:pt x="61723" y="4124"/>
                  </a:lnTo>
                  <a:lnTo>
                    <a:pt x="60988" y="3879"/>
                  </a:lnTo>
                  <a:lnTo>
                    <a:pt x="60335" y="3634"/>
                  </a:lnTo>
                  <a:lnTo>
                    <a:pt x="59682" y="3389"/>
                  </a:lnTo>
                  <a:lnTo>
                    <a:pt x="58865" y="3144"/>
                  </a:lnTo>
                  <a:lnTo>
                    <a:pt x="58498" y="3022"/>
                  </a:lnTo>
                  <a:lnTo>
                    <a:pt x="58090" y="2899"/>
                  </a:lnTo>
                  <a:lnTo>
                    <a:pt x="57314" y="2613"/>
                  </a:lnTo>
                  <a:lnTo>
                    <a:pt x="56538" y="2409"/>
                  </a:lnTo>
                  <a:lnTo>
                    <a:pt x="54946" y="2083"/>
                  </a:lnTo>
                  <a:lnTo>
                    <a:pt x="53722" y="1838"/>
                  </a:lnTo>
                  <a:lnTo>
                    <a:pt x="52497" y="1593"/>
                  </a:lnTo>
                  <a:lnTo>
                    <a:pt x="51191" y="1389"/>
                  </a:lnTo>
                  <a:lnTo>
                    <a:pt x="49884" y="1226"/>
                  </a:lnTo>
                  <a:lnTo>
                    <a:pt x="48905" y="1144"/>
                  </a:lnTo>
                  <a:lnTo>
                    <a:pt x="47884" y="1062"/>
                  </a:lnTo>
                  <a:lnTo>
                    <a:pt x="46864" y="981"/>
                  </a:lnTo>
                  <a:lnTo>
                    <a:pt x="45843" y="858"/>
                  </a:lnTo>
                  <a:lnTo>
                    <a:pt x="44741" y="736"/>
                  </a:lnTo>
                  <a:lnTo>
                    <a:pt x="43639" y="654"/>
                  </a:lnTo>
                  <a:lnTo>
                    <a:pt x="41230" y="572"/>
                  </a:lnTo>
                  <a:lnTo>
                    <a:pt x="36781" y="327"/>
                  </a:lnTo>
                  <a:lnTo>
                    <a:pt x="34903" y="287"/>
                  </a:lnTo>
                  <a:lnTo>
                    <a:pt x="33066" y="246"/>
                  </a:lnTo>
                  <a:lnTo>
                    <a:pt x="27269" y="246"/>
                  </a:lnTo>
                  <a:lnTo>
                    <a:pt x="26575" y="205"/>
                  </a:lnTo>
                  <a:lnTo>
                    <a:pt x="25881" y="164"/>
                  </a:lnTo>
                  <a:lnTo>
                    <a:pt x="24493" y="83"/>
                  </a:lnTo>
                  <a:lnTo>
                    <a:pt x="23146" y="1"/>
                  </a:lnTo>
                  <a:close/>
                </a:path>
              </a:pathLst>
            </a:custGeom>
            <a:solidFill>
              <a:srgbClr val="FFFFFF">
                <a:alpha val="56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78" name="Google Shape;1378;p37"/>
          <p:cNvGrpSpPr/>
          <p:nvPr/>
        </p:nvGrpSpPr>
        <p:grpSpPr>
          <a:xfrm rot="-2241120">
            <a:off x="9980546" y="499493"/>
            <a:ext cx="223377" cy="314312"/>
            <a:chOff x="5248950" y="2607450"/>
            <a:chExt cx="27575" cy="38800"/>
          </a:xfrm>
        </p:grpSpPr>
        <p:sp>
          <p:nvSpPr>
            <p:cNvPr id="1379" name="Google Shape;1379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1" name="Google Shape;1381;p37"/>
          <p:cNvGrpSpPr/>
          <p:nvPr/>
        </p:nvGrpSpPr>
        <p:grpSpPr>
          <a:xfrm rot="1583875">
            <a:off x="11416248" y="5923791"/>
            <a:ext cx="213065" cy="299803"/>
            <a:chOff x="5248950" y="2607450"/>
            <a:chExt cx="27575" cy="38800"/>
          </a:xfrm>
        </p:grpSpPr>
        <p:sp>
          <p:nvSpPr>
            <p:cNvPr id="1382" name="Google Shape;1382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4" name="Google Shape;1384;p37"/>
          <p:cNvGrpSpPr/>
          <p:nvPr/>
        </p:nvGrpSpPr>
        <p:grpSpPr>
          <a:xfrm rot="4025085">
            <a:off x="935031" y="6259682"/>
            <a:ext cx="140875" cy="198223"/>
            <a:chOff x="5248950" y="2607450"/>
            <a:chExt cx="27575" cy="38800"/>
          </a:xfrm>
        </p:grpSpPr>
        <p:sp>
          <p:nvSpPr>
            <p:cNvPr id="1385" name="Google Shape;1385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7" name="Google Shape;1387;p37"/>
          <p:cNvGrpSpPr/>
          <p:nvPr/>
        </p:nvGrpSpPr>
        <p:grpSpPr>
          <a:xfrm rot="-5243946">
            <a:off x="-112494" y="3732874"/>
            <a:ext cx="223379" cy="314309"/>
            <a:chOff x="5248950" y="2607450"/>
            <a:chExt cx="27575" cy="38800"/>
          </a:xfrm>
        </p:grpSpPr>
        <p:sp>
          <p:nvSpPr>
            <p:cNvPr id="1388" name="Google Shape;1388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0" name="Google Shape;1390;p37"/>
          <p:cNvGrpSpPr/>
          <p:nvPr/>
        </p:nvGrpSpPr>
        <p:grpSpPr>
          <a:xfrm rot="-2700000">
            <a:off x="2632853" y="617964"/>
            <a:ext cx="139484" cy="196264"/>
            <a:chOff x="5248950" y="2607450"/>
            <a:chExt cx="27575" cy="38800"/>
          </a:xfrm>
        </p:grpSpPr>
        <p:sp>
          <p:nvSpPr>
            <p:cNvPr id="1391" name="Google Shape;1391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93" name="Google Shape;1393;p37"/>
          <p:cNvGrpSpPr/>
          <p:nvPr/>
        </p:nvGrpSpPr>
        <p:grpSpPr>
          <a:xfrm rot="3320916">
            <a:off x="11519175" y="731127"/>
            <a:ext cx="139487" cy="196267"/>
            <a:chOff x="5248950" y="2607450"/>
            <a:chExt cx="27575" cy="38800"/>
          </a:xfrm>
        </p:grpSpPr>
        <p:sp>
          <p:nvSpPr>
            <p:cNvPr id="1394" name="Google Shape;1394;p37"/>
            <p:cNvSpPr/>
            <p:nvPr/>
          </p:nvSpPr>
          <p:spPr>
            <a:xfrm>
              <a:off x="5248950" y="2609475"/>
              <a:ext cx="9200" cy="36775"/>
            </a:xfrm>
            <a:custGeom>
              <a:avLst/>
              <a:gdLst/>
              <a:ahLst/>
              <a:cxnLst/>
              <a:rect l="l" t="t" r="r" b="b"/>
              <a:pathLst>
                <a:path w="368" h="1471" extrusionOk="0">
                  <a:moveTo>
                    <a:pt x="41" y="1"/>
                  </a:moveTo>
                  <a:lnTo>
                    <a:pt x="0" y="42"/>
                  </a:lnTo>
                  <a:lnTo>
                    <a:pt x="0" y="83"/>
                  </a:lnTo>
                  <a:lnTo>
                    <a:pt x="123" y="736"/>
                  </a:lnTo>
                  <a:lnTo>
                    <a:pt x="245" y="1389"/>
                  </a:lnTo>
                  <a:lnTo>
                    <a:pt x="245" y="1430"/>
                  </a:lnTo>
                  <a:lnTo>
                    <a:pt x="286" y="1470"/>
                  </a:lnTo>
                  <a:lnTo>
                    <a:pt x="327" y="1470"/>
                  </a:lnTo>
                  <a:lnTo>
                    <a:pt x="368" y="1430"/>
                  </a:lnTo>
                  <a:lnTo>
                    <a:pt x="368" y="1389"/>
                  </a:lnTo>
                  <a:lnTo>
                    <a:pt x="286" y="736"/>
                  </a:lnTo>
                  <a:lnTo>
                    <a:pt x="123" y="83"/>
                  </a:lnTo>
                  <a:lnTo>
                    <a:pt x="82" y="42"/>
                  </a:lnTo>
                  <a:lnTo>
                    <a:pt x="4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5263225" y="2607450"/>
              <a:ext cx="13300" cy="38800"/>
            </a:xfrm>
            <a:custGeom>
              <a:avLst/>
              <a:gdLst/>
              <a:ahLst/>
              <a:cxnLst/>
              <a:rect l="l" t="t" r="r" b="b"/>
              <a:pathLst>
                <a:path w="532" h="1552" extrusionOk="0">
                  <a:moveTo>
                    <a:pt x="42" y="0"/>
                  </a:moveTo>
                  <a:lnTo>
                    <a:pt x="1" y="41"/>
                  </a:lnTo>
                  <a:lnTo>
                    <a:pt x="1" y="123"/>
                  </a:lnTo>
                  <a:lnTo>
                    <a:pt x="164" y="449"/>
                  </a:lnTo>
                  <a:lnTo>
                    <a:pt x="246" y="776"/>
                  </a:lnTo>
                  <a:lnTo>
                    <a:pt x="327" y="1143"/>
                  </a:lnTo>
                  <a:lnTo>
                    <a:pt x="409" y="1470"/>
                  </a:lnTo>
                  <a:lnTo>
                    <a:pt x="409" y="1511"/>
                  </a:lnTo>
                  <a:lnTo>
                    <a:pt x="450" y="1551"/>
                  </a:lnTo>
                  <a:lnTo>
                    <a:pt x="531" y="1511"/>
                  </a:lnTo>
                  <a:lnTo>
                    <a:pt x="531" y="1470"/>
                  </a:lnTo>
                  <a:lnTo>
                    <a:pt x="491" y="1102"/>
                  </a:lnTo>
                  <a:lnTo>
                    <a:pt x="409" y="735"/>
                  </a:lnTo>
                  <a:lnTo>
                    <a:pt x="286" y="368"/>
                  </a:lnTo>
                  <a:lnTo>
                    <a:pt x="123" y="4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96" name="Google Shape;1396;p37"/>
          <p:cNvSpPr/>
          <p:nvPr/>
        </p:nvSpPr>
        <p:spPr>
          <a:xfrm>
            <a:off x="415600" y="55189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7" name="Google Shape;1397;p37"/>
          <p:cNvSpPr/>
          <p:nvPr/>
        </p:nvSpPr>
        <p:spPr>
          <a:xfrm>
            <a:off x="10276367" y="6023301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8" name="Google Shape;1398;p37"/>
          <p:cNvSpPr/>
          <p:nvPr/>
        </p:nvSpPr>
        <p:spPr>
          <a:xfrm>
            <a:off x="11643467" y="2609985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9" name="Google Shape;1399;p37"/>
          <p:cNvSpPr/>
          <p:nvPr/>
        </p:nvSpPr>
        <p:spPr>
          <a:xfrm>
            <a:off x="588167" y="1096734"/>
            <a:ext cx="191800" cy="100767"/>
          </a:xfrm>
          <a:custGeom>
            <a:avLst/>
            <a:gdLst/>
            <a:ahLst/>
            <a:cxnLst/>
            <a:rect l="l" t="t" r="r" b="b"/>
            <a:pathLst>
              <a:path w="5754" h="3023" extrusionOk="0">
                <a:moveTo>
                  <a:pt x="1" y="1"/>
                </a:moveTo>
                <a:lnTo>
                  <a:pt x="1" y="1"/>
                </a:lnTo>
                <a:lnTo>
                  <a:pt x="408" y="1"/>
                </a:lnTo>
                <a:lnTo>
                  <a:pt x="815" y="59"/>
                </a:lnTo>
                <a:lnTo>
                  <a:pt x="1279" y="117"/>
                </a:lnTo>
                <a:lnTo>
                  <a:pt x="1802" y="291"/>
                </a:lnTo>
                <a:lnTo>
                  <a:pt x="2267" y="524"/>
                </a:lnTo>
                <a:lnTo>
                  <a:pt x="2500" y="698"/>
                </a:lnTo>
                <a:lnTo>
                  <a:pt x="2674" y="930"/>
                </a:lnTo>
                <a:lnTo>
                  <a:pt x="2790" y="1163"/>
                </a:lnTo>
                <a:lnTo>
                  <a:pt x="2907" y="1395"/>
                </a:lnTo>
                <a:lnTo>
                  <a:pt x="2907" y="1395"/>
                </a:lnTo>
                <a:lnTo>
                  <a:pt x="3139" y="1163"/>
                </a:lnTo>
                <a:lnTo>
                  <a:pt x="3430" y="930"/>
                </a:lnTo>
                <a:lnTo>
                  <a:pt x="3778" y="640"/>
                </a:lnTo>
                <a:lnTo>
                  <a:pt x="4185" y="407"/>
                </a:lnTo>
                <a:lnTo>
                  <a:pt x="4650" y="175"/>
                </a:lnTo>
                <a:lnTo>
                  <a:pt x="5173" y="1"/>
                </a:lnTo>
                <a:lnTo>
                  <a:pt x="5463" y="1"/>
                </a:lnTo>
                <a:lnTo>
                  <a:pt x="5754" y="1"/>
                </a:lnTo>
                <a:lnTo>
                  <a:pt x="5754" y="1"/>
                </a:lnTo>
                <a:lnTo>
                  <a:pt x="5580" y="466"/>
                </a:lnTo>
                <a:lnTo>
                  <a:pt x="5405" y="930"/>
                </a:lnTo>
                <a:lnTo>
                  <a:pt x="5115" y="1512"/>
                </a:lnTo>
                <a:lnTo>
                  <a:pt x="4708" y="2093"/>
                </a:lnTo>
                <a:lnTo>
                  <a:pt x="4476" y="2325"/>
                </a:lnTo>
                <a:lnTo>
                  <a:pt x="4243" y="2558"/>
                </a:lnTo>
                <a:lnTo>
                  <a:pt x="3953" y="2732"/>
                </a:lnTo>
                <a:lnTo>
                  <a:pt x="3604" y="2906"/>
                </a:lnTo>
                <a:lnTo>
                  <a:pt x="3255" y="3022"/>
                </a:lnTo>
                <a:lnTo>
                  <a:pt x="2907" y="3022"/>
                </a:lnTo>
                <a:lnTo>
                  <a:pt x="2907" y="3022"/>
                </a:lnTo>
                <a:lnTo>
                  <a:pt x="2500" y="3022"/>
                </a:lnTo>
                <a:lnTo>
                  <a:pt x="2151" y="2964"/>
                </a:lnTo>
                <a:lnTo>
                  <a:pt x="1861" y="2790"/>
                </a:lnTo>
                <a:lnTo>
                  <a:pt x="1570" y="2674"/>
                </a:lnTo>
                <a:lnTo>
                  <a:pt x="1279" y="2441"/>
                </a:lnTo>
                <a:lnTo>
                  <a:pt x="1047" y="2267"/>
                </a:lnTo>
                <a:lnTo>
                  <a:pt x="640" y="1744"/>
                </a:lnTo>
                <a:lnTo>
                  <a:pt x="350" y="1221"/>
                </a:lnTo>
                <a:lnTo>
                  <a:pt x="117" y="756"/>
                </a:lnTo>
                <a:lnTo>
                  <a:pt x="59" y="291"/>
                </a:ln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869D3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9576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7F4143-72CA-4018-B33D-C53E2554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18B5C304-D762-4C0C-8B61-4B2070581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2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8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08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7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7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4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7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1935FBE-BCF0-437C-8C0B-27ED779075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84BBAEBC-6555-4116-BB13-B8F2B1AC52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8FEE04-58E4-4760-9847-E9872B23A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C9E2CC12-404D-4EDB-BCCD-1EC42500A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7" indent="0">
              <a:buNone/>
              <a:defRPr sz="2000" b="1"/>
            </a:lvl2pPr>
            <a:lvl3pPr marL="913878" indent="0">
              <a:buNone/>
              <a:defRPr sz="1867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F4E1FFA-5F35-43E0-AC13-7518008F3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407C7421-4483-4563-9AFE-61EFA61019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27" indent="0">
              <a:buNone/>
              <a:defRPr sz="2000" b="1"/>
            </a:lvl2pPr>
            <a:lvl3pPr marL="913878" indent="0">
              <a:buNone/>
              <a:defRPr sz="1867" b="1"/>
            </a:lvl3pPr>
            <a:lvl4pPr marL="1370818" indent="0">
              <a:buNone/>
              <a:defRPr sz="1600" b="1"/>
            </a:lvl4pPr>
            <a:lvl5pPr marL="1827757" indent="0">
              <a:buNone/>
              <a:defRPr sz="1600" b="1"/>
            </a:lvl5pPr>
            <a:lvl6pPr marL="2284710" indent="0">
              <a:buNone/>
              <a:defRPr sz="1600" b="1"/>
            </a:lvl6pPr>
            <a:lvl7pPr marL="2741634" indent="0">
              <a:buNone/>
              <a:defRPr sz="1600" b="1"/>
            </a:lvl7pPr>
            <a:lvl8pPr marL="3198560" indent="0">
              <a:buNone/>
              <a:defRPr sz="1600" b="1"/>
            </a:lvl8pPr>
            <a:lvl9pPr marL="3655487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54A0E69-E43D-4340-A4F5-B8D1885E56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378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AF9FCC0-3AAC-4C46-B138-158D57233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64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A49377C1-05FB-402C-AD10-FE68211C7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C3AB296-824A-4BBA-9EF9-02A792B68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439DD524-F5B2-4F22-A9A8-A7B1E6B77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31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F0F86F6-6C07-4831-8D20-C1B4C8142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72429556-2AF2-4684-A3A3-A1224F8C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6C587A15-6ED0-41C3-A506-34EF583829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7" indent="0">
              <a:buNone/>
              <a:defRPr sz="1467"/>
            </a:lvl2pPr>
            <a:lvl3pPr marL="913878" indent="0">
              <a:buNone/>
              <a:defRPr sz="1200"/>
            </a:lvl3pPr>
            <a:lvl4pPr marL="1370818" indent="0">
              <a:buNone/>
              <a:defRPr sz="1067"/>
            </a:lvl4pPr>
            <a:lvl5pPr marL="1827757" indent="0">
              <a:buNone/>
              <a:defRPr sz="1067"/>
            </a:lvl5pPr>
            <a:lvl6pPr marL="2284710" indent="0">
              <a:buNone/>
              <a:defRPr sz="1067"/>
            </a:lvl6pPr>
            <a:lvl7pPr marL="2741634" indent="0">
              <a:buNone/>
              <a:defRPr sz="1067"/>
            </a:lvl7pPr>
            <a:lvl8pPr marL="3198560" indent="0">
              <a:buNone/>
              <a:defRPr sz="1067"/>
            </a:lvl8pPr>
            <a:lvl9pPr marL="365548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69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C19341F-BC20-4D75-B5DC-1F7C17988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7166158-BA18-4E92-917A-11C3B01B1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27" indent="0">
              <a:buNone/>
              <a:defRPr sz="2800"/>
            </a:lvl2pPr>
            <a:lvl3pPr marL="913878" indent="0">
              <a:buNone/>
              <a:defRPr sz="2400"/>
            </a:lvl3pPr>
            <a:lvl4pPr marL="1370818" indent="0">
              <a:buNone/>
              <a:defRPr sz="2000"/>
            </a:lvl4pPr>
            <a:lvl5pPr marL="1827757" indent="0">
              <a:buNone/>
              <a:defRPr sz="2000"/>
            </a:lvl5pPr>
            <a:lvl6pPr marL="2284710" indent="0">
              <a:buNone/>
              <a:defRPr sz="2000"/>
            </a:lvl6pPr>
            <a:lvl7pPr marL="2741634" indent="0">
              <a:buNone/>
              <a:defRPr sz="2000"/>
            </a:lvl7pPr>
            <a:lvl8pPr marL="3198560" indent="0">
              <a:buNone/>
              <a:defRPr sz="2000"/>
            </a:lvl8pPr>
            <a:lvl9pPr marL="365548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0744C76-7DCC-4010-B3E6-1F24869DA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27" indent="0">
              <a:buNone/>
              <a:defRPr sz="1467"/>
            </a:lvl2pPr>
            <a:lvl3pPr marL="913878" indent="0">
              <a:buNone/>
              <a:defRPr sz="1200"/>
            </a:lvl3pPr>
            <a:lvl4pPr marL="1370818" indent="0">
              <a:buNone/>
              <a:defRPr sz="1067"/>
            </a:lvl4pPr>
            <a:lvl5pPr marL="1827757" indent="0">
              <a:buNone/>
              <a:defRPr sz="1067"/>
            </a:lvl5pPr>
            <a:lvl6pPr marL="2284710" indent="0">
              <a:buNone/>
              <a:defRPr sz="1067"/>
            </a:lvl6pPr>
            <a:lvl7pPr marL="2741634" indent="0">
              <a:buNone/>
              <a:defRPr sz="1067"/>
            </a:lvl7pPr>
            <a:lvl8pPr marL="3198560" indent="0">
              <a:buNone/>
              <a:defRPr sz="1067"/>
            </a:lvl8pPr>
            <a:lvl9pPr marL="3655487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34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4027A994-EF63-4F78-85EE-86D414639FF6}"/>
              </a:ext>
            </a:extLst>
          </p:cNvPr>
          <p:cNvSpPr txBox="1"/>
          <p:nvPr userDrawn="1"/>
        </p:nvSpPr>
        <p:spPr>
          <a:xfrm>
            <a:off x="0" y="-2016442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44AD8756-E87A-4CB3-864B-6959C6418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68547" tIns="34289" rIns="68547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D63344E-EF09-4967-B2CC-EF340A10C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68547" tIns="34289" rIns="68547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4F60831-DDEB-4AB4-97D4-1E72AD7ECE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78"/>
            <a:fld id="{2CCDC1D9-034D-494F-808F-2EA6504B546F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78"/>
              <a:t>2026/1/28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D917E1C-9E99-4340-8DCF-65BD95302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7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1FCA968-239B-4783-A691-344BA3C1C2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68547" tIns="34289" rIns="68547" bIns="3428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78"/>
            <a:fld id="{5B52316D-4692-4B10-B03E-30ED298E005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387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009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14:flythrough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38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77" indent="-228477" algn="l" defTabSz="9138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30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54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0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6207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3159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8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7037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3990" indent="-228477" algn="l" defTabSz="9138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692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8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471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4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5487" algn="l" defTabSz="913878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07047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1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xmlns="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xmlns="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xmlns="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r="22209"/>
          <a:stretch/>
        </p:blipFill>
        <p:spPr>
          <a:xfrm>
            <a:off x="-99237" y="-1"/>
            <a:ext cx="12291237" cy="69749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6121" y="525455"/>
            <a:ext cx="3765880" cy="2928115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2034362" y="2341550"/>
            <a:ext cx="8837639" cy="2568379"/>
          </a:xfrm>
          <a:prstGeom prst="roundRect">
            <a:avLst/>
          </a:prstGeom>
          <a:solidFill>
            <a:schemeClr val="tx2"/>
          </a:solidFill>
          <a:ln w="38100">
            <a:solidFill>
              <a:srgbClr val="00B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0F1DF">
                  <a:lumMod val="25000"/>
                </a:srgbClr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37" t="48132" r="38237" b="8378"/>
          <a:stretch/>
        </p:blipFill>
        <p:spPr>
          <a:xfrm flipH="1">
            <a:off x="-230622" y="2339163"/>
            <a:ext cx="3200364" cy="4518837"/>
          </a:xfrm>
          <a:prstGeom prst="rect">
            <a:avLst/>
          </a:prstGeom>
        </p:spPr>
      </p:pic>
      <p:pic>
        <p:nvPicPr>
          <p:cNvPr id="1026" name="Picture 2" descr="Happy Stepping Out Sticker">
            <a:extLst>
              <a:ext uri="{FF2B5EF4-FFF2-40B4-BE49-F238E27FC236}">
                <a16:creationId xmlns:a16="http://schemas.microsoft.com/office/drawing/2014/main" xmlns="" id="{015038B0-1BA0-46DC-AAE9-2353377BA1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29" y="4202760"/>
            <a:ext cx="1617595" cy="2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Walking Duck Sticker">
            <a:extLst>
              <a:ext uri="{FF2B5EF4-FFF2-40B4-BE49-F238E27FC236}">
                <a16:creationId xmlns:a16="http://schemas.microsoft.com/office/drawing/2014/main" xmlns="" id="{97A7362D-7A5F-4D05-838B-5D7868F167E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77599" y="3096767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FB44E04-7706-456D-9026-83110716773B}"/>
              </a:ext>
            </a:extLst>
          </p:cNvPr>
          <p:cNvSpPr txBox="1"/>
          <p:nvPr/>
        </p:nvSpPr>
        <p:spPr>
          <a:xfrm>
            <a:off x="4949687" y="4075043"/>
            <a:ext cx="3260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D7CFBC-31A5-4A97-B409-CD6F1E4D08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2483" y="2526991"/>
            <a:ext cx="8102286" cy="150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69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32 -0.15031 L -4.16667E-6 2.34568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12" y="75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45679E-6 L -0.36302 0.015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60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3"/>
            <a:ext cx="12192000" cy="6774195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xmlns="" id="{E50AC39C-154E-4F95-B231-369F2ED6B280}"/>
              </a:ext>
            </a:extLst>
          </p:cNvPr>
          <p:cNvSpPr/>
          <p:nvPr/>
        </p:nvSpPr>
        <p:spPr>
          <a:xfrm>
            <a:off x="410586" y="381770"/>
            <a:ext cx="11370829" cy="6094461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E2C444-4A43-4A01-AA48-744B4CB5E8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0" t="-2049" r="41780" b="53677"/>
          <a:stretch/>
        </p:blipFill>
        <p:spPr>
          <a:xfrm>
            <a:off x="10312233" y="4105275"/>
            <a:ext cx="1469182" cy="2370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9326D41-A446-4A88-86FD-55BABF879C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700" y="795337"/>
            <a:ext cx="5962650" cy="1800225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E1F11E53-240C-464A-8C5D-CB83FDD4CE06}"/>
              </a:ext>
            </a:extLst>
          </p:cNvPr>
          <p:cNvCxnSpPr>
            <a:cxnSpLocks/>
          </p:cNvCxnSpPr>
          <p:nvPr/>
        </p:nvCxnSpPr>
        <p:spPr>
          <a:xfrm>
            <a:off x="5934075" y="2586037"/>
            <a:ext cx="0" cy="14763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CA1E4B09-4C66-4678-A2DD-52411352C9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5887" y="2695575"/>
            <a:ext cx="1438275" cy="51435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CF25B4A-CD2B-4A11-ADFD-1F6ED0AC49A7}"/>
              </a:ext>
            </a:extLst>
          </p:cNvPr>
          <p:cNvSpPr txBox="1"/>
          <p:nvPr/>
        </p:nvSpPr>
        <p:spPr>
          <a:xfrm>
            <a:off x="2667001" y="3228975"/>
            <a:ext cx="6496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Mườ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bốn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mươi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4" name="Table 24">
            <a:extLst>
              <a:ext uri="{FF2B5EF4-FFF2-40B4-BE49-F238E27FC236}">
                <a16:creationId xmlns:a16="http://schemas.microsoft.com/office/drawing/2014/main" xmlns="" id="{B6D5E876-DC97-4EAC-BC69-F5FF02E68E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115705"/>
              </p:ext>
            </p:extLst>
          </p:nvPr>
        </p:nvGraphicFramePr>
        <p:xfrm>
          <a:off x="1193800" y="4005791"/>
          <a:ext cx="5197475" cy="1981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39495">
                  <a:extLst>
                    <a:ext uri="{9D8B030D-6E8A-4147-A177-3AD203B41FA5}">
                      <a16:colId xmlns:a16="http://schemas.microsoft.com/office/drawing/2014/main" xmlns="" val="4226493136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xmlns="" val="2152706210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xmlns="" val="241480703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xmlns="" val="1923600723"/>
                    </a:ext>
                  </a:extLst>
                </a:gridCol>
                <a:gridCol w="1039495">
                  <a:extLst>
                    <a:ext uri="{9D8B030D-6E8A-4147-A177-3AD203B41FA5}">
                      <a16:colId xmlns:a16="http://schemas.microsoft.com/office/drawing/2014/main" xmlns="" val="682174898"/>
                    </a:ext>
                  </a:extLst>
                </a:gridCol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Hàng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9909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Nghìn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Trăm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Chục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Đơn</a:t>
                      </a:r>
                      <a:r>
                        <a:rPr lang="en-US" sz="2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vị</a:t>
                      </a: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35355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434810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768FE035-96A9-4657-BE3D-EF41CD08B524}"/>
              </a:ext>
            </a:extLst>
          </p:cNvPr>
          <p:cNvSpPr txBox="1"/>
          <p:nvPr/>
        </p:nvSpPr>
        <p:spPr>
          <a:xfrm>
            <a:off x="1533525" y="5381625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160A795-BB3E-48D1-BD9A-0C5444AECD12}"/>
              </a:ext>
            </a:extLst>
          </p:cNvPr>
          <p:cNvSpPr txBox="1"/>
          <p:nvPr/>
        </p:nvSpPr>
        <p:spPr>
          <a:xfrm>
            <a:off x="2524125" y="5353050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C1343C3-5471-44E0-8E3A-47CC68AABB83}"/>
              </a:ext>
            </a:extLst>
          </p:cNvPr>
          <p:cNvSpPr txBox="1"/>
          <p:nvPr/>
        </p:nvSpPr>
        <p:spPr>
          <a:xfrm>
            <a:off x="3552825" y="5353050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D6A15AF-C9E2-463F-975C-C9476EB8DBFD}"/>
              </a:ext>
            </a:extLst>
          </p:cNvPr>
          <p:cNvSpPr txBox="1"/>
          <p:nvPr/>
        </p:nvSpPr>
        <p:spPr>
          <a:xfrm>
            <a:off x="4619625" y="5353050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53B7197-E1C2-4D9F-880C-2E4D378BC07F}"/>
              </a:ext>
            </a:extLst>
          </p:cNvPr>
          <p:cNvSpPr txBox="1"/>
          <p:nvPr/>
        </p:nvSpPr>
        <p:spPr>
          <a:xfrm>
            <a:off x="5629275" y="5343525"/>
            <a:ext cx="93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07CB0652-CC96-4F6E-9144-1996439E15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712" y="4224337"/>
            <a:ext cx="397192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199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6" grpId="0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r="8901"/>
          <a:stretch/>
        </p:blipFill>
        <p:spPr>
          <a:xfrm>
            <a:off x="-106533" y="0"/>
            <a:ext cx="12298532" cy="6858000"/>
          </a:xfrm>
          <a:prstGeom prst="rect">
            <a:avLst/>
          </a:prstGeom>
        </p:spPr>
      </p:pic>
      <p:pic>
        <p:nvPicPr>
          <p:cNvPr id="1026" name="Picture 2" descr="Droplet&amp;#39;s Profile | Xanj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4" y="-738326"/>
            <a:ext cx="3164889" cy="31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643" r="59836" b="50117"/>
          <a:stretch/>
        </p:blipFill>
        <p:spPr>
          <a:xfrm flipH="1">
            <a:off x="-222395" y="1836656"/>
            <a:ext cx="3856168" cy="537884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05653" y="844117"/>
            <a:ext cx="625752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7200" b="1" kern="0" noProof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 TẬP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567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3"/>
            <a:ext cx="12192000" cy="6774195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xmlns="" id="{E50AC39C-154E-4F95-B231-369F2ED6B280}"/>
              </a:ext>
            </a:extLst>
          </p:cNvPr>
          <p:cNvSpPr/>
          <p:nvPr/>
        </p:nvSpPr>
        <p:spPr>
          <a:xfrm>
            <a:off x="219076" y="381770"/>
            <a:ext cx="11562340" cy="6094461"/>
          </a:xfrm>
          <a:prstGeom prst="roundRect">
            <a:avLst/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62CD0B3-5CE1-455D-B598-842B19F504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712" y="628650"/>
            <a:ext cx="1400175" cy="723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3338F74-AEB0-4862-B92C-3697CA945F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4575" y="404812"/>
            <a:ext cx="7715250" cy="22955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53B36AD-D713-4815-848D-5A6010F4DB2F}"/>
              </a:ext>
            </a:extLst>
          </p:cNvPr>
          <p:cNvSpPr/>
          <p:nvPr/>
        </p:nvSpPr>
        <p:spPr>
          <a:xfrm>
            <a:off x="8762999" y="1333500"/>
            <a:ext cx="1590675" cy="476250"/>
          </a:xfrm>
          <a:prstGeom prst="roundRect">
            <a:avLst/>
          </a:prstGeom>
          <a:solidFill>
            <a:schemeClr val="tx2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33 166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BB16996A-8117-4EFA-9322-B234D3F3C15D}"/>
              </a:ext>
            </a:extLst>
          </p:cNvPr>
          <p:cNvSpPr/>
          <p:nvPr/>
        </p:nvSpPr>
        <p:spPr>
          <a:xfrm>
            <a:off x="3000375" y="695325"/>
            <a:ext cx="342900" cy="1000125"/>
          </a:xfrm>
          <a:prstGeom prst="leftBrace">
            <a:avLst>
              <a:gd name="adj1" fmla="val 3055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3257C7A-E588-43AF-9F07-DE8B271515B7}"/>
              </a:ext>
            </a:extLst>
          </p:cNvPr>
          <p:cNvSpPr txBox="1"/>
          <p:nvPr/>
        </p:nvSpPr>
        <p:spPr>
          <a:xfrm>
            <a:off x="2657475" y="923925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xmlns="" id="{14D86EE5-29B4-4481-9DAD-940C1AD31E00}"/>
              </a:ext>
            </a:extLst>
          </p:cNvPr>
          <p:cNvSpPr/>
          <p:nvPr/>
        </p:nvSpPr>
        <p:spPr>
          <a:xfrm rot="16200000">
            <a:off x="4598198" y="1740693"/>
            <a:ext cx="247648" cy="1452561"/>
          </a:xfrm>
          <a:prstGeom prst="leftBrace">
            <a:avLst>
              <a:gd name="adj1" fmla="val 3055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84A0732-2D4D-471E-BC15-38483158FBC5}"/>
              </a:ext>
            </a:extLst>
          </p:cNvPr>
          <p:cNvSpPr txBox="1"/>
          <p:nvPr/>
        </p:nvSpPr>
        <p:spPr>
          <a:xfrm>
            <a:off x="4581525" y="2486025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D7B3E6B-18E9-4ECB-BF4F-E884A7BB97A3}"/>
              </a:ext>
            </a:extLst>
          </p:cNvPr>
          <p:cNvSpPr txBox="1"/>
          <p:nvPr/>
        </p:nvSpPr>
        <p:spPr>
          <a:xfrm>
            <a:off x="5934075" y="2152650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xmlns="" id="{BF53D48D-69C9-4333-A6A5-570828C4B5B1}"/>
              </a:ext>
            </a:extLst>
          </p:cNvPr>
          <p:cNvSpPr/>
          <p:nvPr/>
        </p:nvSpPr>
        <p:spPr>
          <a:xfrm rot="16200000">
            <a:off x="6674649" y="2102646"/>
            <a:ext cx="180976" cy="681034"/>
          </a:xfrm>
          <a:prstGeom prst="leftBrace">
            <a:avLst>
              <a:gd name="adj1" fmla="val 3055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379C4B4-88A9-4B42-84F4-50979443A849}"/>
              </a:ext>
            </a:extLst>
          </p:cNvPr>
          <p:cNvSpPr txBox="1"/>
          <p:nvPr/>
        </p:nvSpPr>
        <p:spPr>
          <a:xfrm>
            <a:off x="6591302" y="2447924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xmlns="" id="{3EF03347-89EF-4421-9BB2-FE7EBECD7F7F}"/>
              </a:ext>
            </a:extLst>
          </p:cNvPr>
          <p:cNvSpPr/>
          <p:nvPr/>
        </p:nvSpPr>
        <p:spPr>
          <a:xfrm rot="16200000">
            <a:off x="7236622" y="2340773"/>
            <a:ext cx="85725" cy="185730"/>
          </a:xfrm>
          <a:prstGeom prst="leftBrace">
            <a:avLst>
              <a:gd name="adj1" fmla="val 30555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05DF251-057F-4AF3-82F8-340F42509B77}"/>
              </a:ext>
            </a:extLst>
          </p:cNvPr>
          <p:cNvSpPr txBox="1"/>
          <p:nvPr/>
        </p:nvSpPr>
        <p:spPr>
          <a:xfrm>
            <a:off x="7086602" y="2428874"/>
            <a:ext cx="561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6F26522D-88C7-4312-B162-010F9355F8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47987" y="3105150"/>
            <a:ext cx="4772025" cy="1924050"/>
          </a:xfrm>
          <a:prstGeom prst="rect">
            <a:avLst/>
          </a:prstGeom>
        </p:spPr>
      </p:pic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6A606C9D-4DED-496B-8660-84F3871BE0AA}"/>
              </a:ext>
            </a:extLst>
          </p:cNvPr>
          <p:cNvSpPr/>
          <p:nvPr/>
        </p:nvSpPr>
        <p:spPr>
          <a:xfrm>
            <a:off x="3371850" y="4552950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xmlns="" id="{9258EC25-AA2F-4FA3-9388-294965F4F322}"/>
              </a:ext>
            </a:extLst>
          </p:cNvPr>
          <p:cNvSpPr/>
          <p:nvPr/>
        </p:nvSpPr>
        <p:spPr>
          <a:xfrm>
            <a:off x="4286250" y="4562475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xmlns="" id="{70325149-3377-4BFA-844E-64F0CEF331AA}"/>
              </a:ext>
            </a:extLst>
          </p:cNvPr>
          <p:cNvSpPr/>
          <p:nvPr/>
        </p:nvSpPr>
        <p:spPr>
          <a:xfrm>
            <a:off x="5191125" y="4552950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xmlns="" id="{DC9A8EDE-6E8E-4AF1-8A4D-6AB061628DE1}"/>
              </a:ext>
            </a:extLst>
          </p:cNvPr>
          <p:cNvSpPr/>
          <p:nvPr/>
        </p:nvSpPr>
        <p:spPr>
          <a:xfrm>
            <a:off x="6086475" y="4572000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3DA18BCF-91B9-47F2-8C1B-1B97A501245A}"/>
              </a:ext>
            </a:extLst>
          </p:cNvPr>
          <p:cNvSpPr/>
          <p:nvPr/>
        </p:nvSpPr>
        <p:spPr>
          <a:xfrm>
            <a:off x="6991350" y="4572000"/>
            <a:ext cx="342900" cy="30480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E24B9EB-444C-4C9C-BE82-3C2A77F92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4875" y="5248274"/>
            <a:ext cx="10525125" cy="103822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CF087EE8-96DB-48E9-990A-4DC5017CD1E4}"/>
              </a:ext>
            </a:extLst>
          </p:cNvPr>
          <p:cNvGrpSpPr/>
          <p:nvPr/>
        </p:nvGrpSpPr>
        <p:grpSpPr>
          <a:xfrm>
            <a:off x="1571625" y="5534025"/>
            <a:ext cx="847725" cy="552450"/>
            <a:chOff x="1571625" y="5534025"/>
            <a:chExt cx="847725" cy="55245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xmlns="" id="{5C9E5CC0-E894-4F1D-873D-887CE8F21D54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49570D4F-523F-483B-BD9B-0DEC25F9FD7B}"/>
                </a:ext>
              </a:extLst>
            </p:cNvPr>
            <p:cNvSpPr txBox="1"/>
            <p:nvPr/>
          </p:nvSpPr>
          <p:spPr>
            <a:xfrm>
              <a:off x="1571625" y="5686425"/>
              <a:ext cx="8477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33 166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E87A2969-2D57-45F9-8809-F08DC3B1372B}"/>
              </a:ext>
            </a:extLst>
          </p:cNvPr>
          <p:cNvGrpSpPr/>
          <p:nvPr/>
        </p:nvGrpSpPr>
        <p:grpSpPr>
          <a:xfrm>
            <a:off x="2990850" y="5450921"/>
            <a:ext cx="676275" cy="646330"/>
            <a:chOff x="1609725" y="5517881"/>
            <a:chExt cx="794355" cy="635376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424206AC-6B10-44EA-9F8D-04577AF15512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B567EB11-E389-470B-BF44-9C1CB27A037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6E4F064E-AA87-4792-845C-BED374413552}"/>
              </a:ext>
            </a:extLst>
          </p:cNvPr>
          <p:cNvGrpSpPr/>
          <p:nvPr/>
        </p:nvGrpSpPr>
        <p:grpSpPr>
          <a:xfrm>
            <a:off x="5248275" y="5498546"/>
            <a:ext cx="676275" cy="646330"/>
            <a:chOff x="1609725" y="5517881"/>
            <a:chExt cx="794355" cy="635376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ED2A55D3-552F-4BD9-9CC3-4AA401EB7A6E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AC518ED1-9BBD-4018-B9CF-7F7037727A13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3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B7DEDF6A-CD18-4DBC-8D94-266DB0115B4F}"/>
              </a:ext>
            </a:extLst>
          </p:cNvPr>
          <p:cNvGrpSpPr/>
          <p:nvPr/>
        </p:nvGrpSpPr>
        <p:grpSpPr>
          <a:xfrm>
            <a:off x="6724650" y="5489021"/>
            <a:ext cx="676275" cy="646330"/>
            <a:chOff x="1609725" y="5517881"/>
            <a:chExt cx="794355" cy="635376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A24BD638-5E59-4D5F-A791-25EFA07C4000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993D76AC-DCCC-4592-910D-3F0CE90CE9FB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1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C717427D-E048-4B5F-A0E7-0FB0BB8A5FA7}"/>
              </a:ext>
            </a:extLst>
          </p:cNvPr>
          <p:cNvGrpSpPr/>
          <p:nvPr/>
        </p:nvGrpSpPr>
        <p:grpSpPr>
          <a:xfrm>
            <a:off x="8029575" y="5489021"/>
            <a:ext cx="676275" cy="646330"/>
            <a:chOff x="1609725" y="5517881"/>
            <a:chExt cx="794355" cy="635376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B3230345-5E6C-451A-BF7E-4E6DB6680AE5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8BA0CEB4-5414-41AB-84B4-1776B6DB756C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6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9B839FD8-D113-4436-87B0-60C3A1DDEC96}"/>
              </a:ext>
            </a:extLst>
          </p:cNvPr>
          <p:cNvGrpSpPr/>
          <p:nvPr/>
        </p:nvGrpSpPr>
        <p:grpSpPr>
          <a:xfrm>
            <a:off x="9429750" y="5498546"/>
            <a:ext cx="676275" cy="646330"/>
            <a:chOff x="1609725" y="5517881"/>
            <a:chExt cx="794355" cy="635376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604FC156-939A-4A77-BB6C-F2880E622596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8D66BB90-A5EB-448F-BBAF-AB015DC5135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6353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/>
                <a:t>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919629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/>
      <p:bldP spid="19" grpId="0" animBg="1"/>
      <p:bldP spid="20" grpId="0"/>
      <p:bldP spid="23" grpId="0"/>
      <p:bldP spid="25" grpId="0" animBg="1"/>
      <p:bldP spid="26" grpId="0"/>
      <p:bldP spid="27" grpId="0" animBg="1"/>
      <p:bldP spid="28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3"/>
            <a:ext cx="12192000" cy="6774195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xmlns="" id="{E50AC39C-154E-4F95-B231-369F2ED6B280}"/>
              </a:ext>
            </a:extLst>
          </p:cNvPr>
          <p:cNvSpPr/>
          <p:nvPr/>
        </p:nvSpPr>
        <p:spPr>
          <a:xfrm>
            <a:off x="410586" y="381770"/>
            <a:ext cx="11370829" cy="6247630"/>
          </a:xfrm>
          <a:prstGeom prst="roundRect">
            <a:avLst>
              <a:gd name="adj" fmla="val 4918"/>
            </a:avLst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DBBA7F2-3599-49FD-8AA6-B5FAFCAC7D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" y="528638"/>
            <a:ext cx="4724400" cy="8056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B51B236-0927-42A5-97F0-3747C18893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6162" y="1243012"/>
            <a:ext cx="6357938" cy="515061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2E1ADCAD-F79F-44A5-98C2-B3219D14534B}"/>
              </a:ext>
            </a:extLst>
          </p:cNvPr>
          <p:cNvSpPr/>
          <p:nvPr/>
        </p:nvSpPr>
        <p:spPr>
          <a:xfrm>
            <a:off x="8543925" y="4000500"/>
            <a:ext cx="1343025" cy="3619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65 781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88BC8009-15E8-4DB3-8F24-CF5E34057EF3}"/>
              </a:ext>
            </a:extLst>
          </p:cNvPr>
          <p:cNvSpPr/>
          <p:nvPr/>
        </p:nvSpPr>
        <p:spPr>
          <a:xfrm>
            <a:off x="8572500" y="4476750"/>
            <a:ext cx="1266825" cy="3524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34 274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B586D0CE-3F88-4CFB-8385-5EB91C56CFD7}"/>
              </a:ext>
            </a:extLst>
          </p:cNvPr>
          <p:cNvSpPr/>
          <p:nvPr/>
        </p:nvSpPr>
        <p:spPr>
          <a:xfrm>
            <a:off x="8553450" y="4962525"/>
            <a:ext cx="1228725" cy="3524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99 602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B434F30E-E670-4587-B1AA-A64D30F32757}"/>
              </a:ext>
            </a:extLst>
          </p:cNvPr>
          <p:cNvSpPr/>
          <p:nvPr/>
        </p:nvSpPr>
        <p:spPr>
          <a:xfrm>
            <a:off x="8543925" y="5419725"/>
            <a:ext cx="1343025" cy="3619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14 096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EC86EDF2-16A8-4706-A627-2C195B30F247}"/>
              </a:ext>
            </a:extLst>
          </p:cNvPr>
          <p:cNvSpPr/>
          <p:nvPr/>
        </p:nvSpPr>
        <p:spPr>
          <a:xfrm>
            <a:off x="8505825" y="5857875"/>
            <a:ext cx="1343025" cy="361950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80 315</a:t>
            </a:r>
          </a:p>
        </p:txBody>
      </p:sp>
    </p:spTree>
    <p:extLst>
      <p:ext uri="{BB962C8B-B14F-4D97-AF65-F5344CB8AC3E}">
        <p14:creationId xmlns:p14="http://schemas.microsoft.com/office/powerpoint/2010/main" val="12208500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r="8901"/>
          <a:stretch/>
        </p:blipFill>
        <p:spPr>
          <a:xfrm>
            <a:off x="-106533" y="0"/>
            <a:ext cx="12298532" cy="6858000"/>
          </a:xfrm>
          <a:prstGeom prst="rect">
            <a:avLst/>
          </a:prstGeom>
        </p:spPr>
      </p:pic>
      <p:pic>
        <p:nvPicPr>
          <p:cNvPr id="1026" name="Picture 2" descr="Droplet&amp;#39;s Profile | Xanj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394" y="-738326"/>
            <a:ext cx="3164889" cy="3164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27" t="6643" r="59836" b="50117"/>
          <a:stretch/>
        </p:blipFill>
        <p:spPr>
          <a:xfrm flipH="1">
            <a:off x="-222395" y="1836656"/>
            <a:ext cx="3856168" cy="537884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3905653" y="844117"/>
            <a:ext cx="7952972" cy="3164889"/>
          </a:xfrm>
          <a:prstGeom prst="wedgeEllipseCallout">
            <a:avLst>
              <a:gd name="adj1" fmla="val -60997"/>
              <a:gd name="adj2" fmla="val 34000"/>
            </a:avLst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>
              <a:buClr>
                <a:srgbClr val="000000"/>
              </a:buClr>
              <a:defRPr/>
            </a:pPr>
            <a:r>
              <a:rPr lang="vi-VN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 có năm chữ số gồm các hàng chục nghìn, hàng nghìn, hàng trăm, hàng chục, hàng đơn vị.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45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03"/>
            <a:ext cx="12192000" cy="6774195"/>
          </a:xfrm>
          <a:prstGeom prst="rect">
            <a:avLst/>
          </a:prstGeom>
        </p:spPr>
      </p:pic>
      <p:sp>
        <p:nvSpPr>
          <p:cNvPr id="5" name="Rounded Rectangle 16">
            <a:extLst>
              <a:ext uri="{FF2B5EF4-FFF2-40B4-BE49-F238E27FC236}">
                <a16:creationId xmlns:a16="http://schemas.microsoft.com/office/drawing/2014/main" xmlns="" id="{E50AC39C-154E-4F95-B231-369F2ED6B280}"/>
              </a:ext>
            </a:extLst>
          </p:cNvPr>
          <p:cNvSpPr/>
          <p:nvPr/>
        </p:nvSpPr>
        <p:spPr>
          <a:xfrm>
            <a:off x="410586" y="381770"/>
            <a:ext cx="11370829" cy="6094461"/>
          </a:xfrm>
          <a:prstGeom prst="roundRect">
            <a:avLst>
              <a:gd name="adj" fmla="val 4918"/>
            </a:avLst>
          </a:prstGeom>
          <a:solidFill>
            <a:schemeClr val="tx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F0F1D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E2C444-4A43-4A01-AA48-744B4CB5E8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60" t="-2049" r="41780" b="53677"/>
          <a:stretch/>
        </p:blipFill>
        <p:spPr>
          <a:xfrm>
            <a:off x="-37614" y="4932796"/>
            <a:ext cx="1132990" cy="1828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B428E52-BA21-4B6C-B0DD-E1C0E1CFE7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787" y="485775"/>
            <a:ext cx="3629025" cy="8191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9332F4-9441-45F8-A7D6-4994BD4978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25" y="1376363"/>
            <a:ext cx="10820400" cy="96321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63DAE5C-8028-40CA-B74E-7CF0270393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225" y="2381482"/>
            <a:ext cx="10482262" cy="295251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AFCC687D-D2DD-42B8-9966-E4B3BE0B9D05}"/>
              </a:ext>
            </a:extLst>
          </p:cNvPr>
          <p:cNvGrpSpPr/>
          <p:nvPr/>
        </p:nvGrpSpPr>
        <p:grpSpPr>
          <a:xfrm>
            <a:off x="3190875" y="2488643"/>
            <a:ext cx="752475" cy="646331"/>
            <a:chOff x="1609725" y="5517881"/>
            <a:chExt cx="794355" cy="584799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xmlns="" id="{6F231AB0-8541-47EE-8859-7E7AB3668799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5DEAC1CD-13CA-4D8B-BB6C-43A0BA66BD2C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81F34C51-DE5B-4BC3-BEF8-EF1B3B0D51CA}"/>
              </a:ext>
            </a:extLst>
          </p:cNvPr>
          <p:cNvGrpSpPr/>
          <p:nvPr/>
        </p:nvGrpSpPr>
        <p:grpSpPr>
          <a:xfrm>
            <a:off x="5514975" y="2479118"/>
            <a:ext cx="752475" cy="646331"/>
            <a:chOff x="1609725" y="5517881"/>
            <a:chExt cx="794355" cy="58479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xmlns="" id="{88EE206B-BD6B-4071-ABF9-69D1783B52A2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168567F9-9EA0-4E49-B362-6FF034297F30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xmlns="" id="{98AEA25B-4361-47C6-BDA6-0A4F948D6A32}"/>
              </a:ext>
            </a:extLst>
          </p:cNvPr>
          <p:cNvGrpSpPr/>
          <p:nvPr/>
        </p:nvGrpSpPr>
        <p:grpSpPr>
          <a:xfrm>
            <a:off x="7029450" y="2460068"/>
            <a:ext cx="752475" cy="646331"/>
            <a:chOff x="1609725" y="5517881"/>
            <a:chExt cx="794355" cy="58479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xmlns="" id="{577A8384-9E82-4F39-8794-8B3AF6F3F203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xmlns="" id="{0FDE513D-0EC0-46DF-A988-A9E17DF81D7D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DF9EE3B9-ABD6-43AE-BF50-28A54DB0AA47}"/>
              </a:ext>
            </a:extLst>
          </p:cNvPr>
          <p:cNvGrpSpPr/>
          <p:nvPr/>
        </p:nvGrpSpPr>
        <p:grpSpPr>
          <a:xfrm>
            <a:off x="8439150" y="2450543"/>
            <a:ext cx="752475" cy="646331"/>
            <a:chOff x="1609725" y="5517881"/>
            <a:chExt cx="794355" cy="584799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547ED629-64EE-488F-B471-304A73797C73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xmlns="" id="{886BB692-94C8-4D67-8B87-9717219DCBE5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1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FDAB6B23-0BFF-4E1A-8983-AC5DBFD5C237}"/>
              </a:ext>
            </a:extLst>
          </p:cNvPr>
          <p:cNvGrpSpPr/>
          <p:nvPr/>
        </p:nvGrpSpPr>
        <p:grpSpPr>
          <a:xfrm>
            <a:off x="9877425" y="2431493"/>
            <a:ext cx="752475" cy="646331"/>
            <a:chOff x="1609725" y="5517881"/>
            <a:chExt cx="794355" cy="584799"/>
          </a:xfrm>
        </p:grpSpPr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xmlns="" id="{A13EE6CD-EE68-4EC2-B745-931C4E721E2F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EA44E36A-B535-4BEA-9DA7-344050ACDC39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85DE3502-7321-4495-9DA4-7553044386CD}"/>
              </a:ext>
            </a:extLst>
          </p:cNvPr>
          <p:cNvGrpSpPr/>
          <p:nvPr/>
        </p:nvGrpSpPr>
        <p:grpSpPr>
          <a:xfrm>
            <a:off x="3181350" y="3183968"/>
            <a:ext cx="752475" cy="646331"/>
            <a:chOff x="1609725" y="5517881"/>
            <a:chExt cx="794355" cy="584799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947BA2C1-86A4-471D-9773-D3BE2B491C34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DF30CFAE-56AB-4CDD-B5BD-CC47BEC56933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xmlns="" id="{AEFA672B-DD3E-4F76-8665-9B5EF5885A2B}"/>
              </a:ext>
            </a:extLst>
          </p:cNvPr>
          <p:cNvGrpSpPr/>
          <p:nvPr/>
        </p:nvGrpSpPr>
        <p:grpSpPr>
          <a:xfrm>
            <a:off x="5514975" y="3174443"/>
            <a:ext cx="752475" cy="646331"/>
            <a:chOff x="1609725" y="5517881"/>
            <a:chExt cx="794355" cy="58479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xmlns="" id="{08863633-8F7C-4D61-9228-681CDE33D698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xmlns="" id="{724E2BF9-A1EB-4798-B3D5-07CC79554C8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xmlns="" id="{9D4F85FC-96D0-496F-B4B8-DDAC1F5FE8E1}"/>
              </a:ext>
            </a:extLst>
          </p:cNvPr>
          <p:cNvGrpSpPr/>
          <p:nvPr/>
        </p:nvGrpSpPr>
        <p:grpSpPr>
          <a:xfrm>
            <a:off x="7010400" y="3174443"/>
            <a:ext cx="790575" cy="646331"/>
            <a:chOff x="1609725" y="5517881"/>
            <a:chExt cx="794355" cy="584799"/>
          </a:xfrm>
        </p:grpSpPr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xmlns="" id="{7FE066D2-3BAD-4ED1-A974-43398E930653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CB70DFBC-1FA2-4DEB-991E-BF952BC71FD2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1929B8C-0E3A-458B-8BBF-D0C77B0EF1FF}"/>
              </a:ext>
            </a:extLst>
          </p:cNvPr>
          <p:cNvGrpSpPr/>
          <p:nvPr/>
        </p:nvGrpSpPr>
        <p:grpSpPr>
          <a:xfrm>
            <a:off x="8420100" y="3164919"/>
            <a:ext cx="762000" cy="645082"/>
            <a:chOff x="1609725" y="5517881"/>
            <a:chExt cx="794355" cy="584799"/>
          </a:xfrm>
        </p:grpSpPr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xmlns="" id="{9FB40F39-23AD-4906-8A15-CA7BBE1931A5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xmlns="" id="{71F64CE2-B821-4D28-8A8E-247CF475CD52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8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E0FCCA4-140F-4A00-B95E-4B0DF9128D22}"/>
              </a:ext>
            </a:extLst>
          </p:cNvPr>
          <p:cNvGrpSpPr/>
          <p:nvPr/>
        </p:nvGrpSpPr>
        <p:grpSpPr>
          <a:xfrm>
            <a:off x="9906000" y="3193493"/>
            <a:ext cx="752475" cy="646331"/>
            <a:chOff x="1609725" y="5517881"/>
            <a:chExt cx="794355" cy="584799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4AEB6322-960A-426B-9F7E-B0E43BF46620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xmlns="" id="{B2E4663C-B245-4E61-84B0-166AFCE4D4FD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7403EFD7-CAA3-4864-911F-EA1FC1CAD798}"/>
              </a:ext>
            </a:extLst>
          </p:cNvPr>
          <p:cNvGrpSpPr/>
          <p:nvPr/>
        </p:nvGrpSpPr>
        <p:grpSpPr>
          <a:xfrm>
            <a:off x="3190875" y="3898343"/>
            <a:ext cx="752475" cy="646331"/>
            <a:chOff x="1609725" y="5517881"/>
            <a:chExt cx="794355" cy="584799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48AD09E1-93D2-42E7-8098-149F87CE0164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xmlns="" id="{7AB030CD-85DE-4B10-8870-ADE76258B528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0FFFCC3C-3BBD-4F77-992A-5BBD0AEA294B}"/>
              </a:ext>
            </a:extLst>
          </p:cNvPr>
          <p:cNvGrpSpPr/>
          <p:nvPr/>
        </p:nvGrpSpPr>
        <p:grpSpPr>
          <a:xfrm>
            <a:off x="5505450" y="3917393"/>
            <a:ext cx="752475" cy="646331"/>
            <a:chOff x="1609725" y="5517881"/>
            <a:chExt cx="794355" cy="584799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77ED1C4A-E8A1-46ED-9822-06AF9305DC82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C64809FB-4481-4100-BCB5-E48897F7A0C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F39A7F4B-7F7F-46D5-8067-9C8FEA1C4E3A}"/>
              </a:ext>
            </a:extLst>
          </p:cNvPr>
          <p:cNvGrpSpPr/>
          <p:nvPr/>
        </p:nvGrpSpPr>
        <p:grpSpPr>
          <a:xfrm>
            <a:off x="7000875" y="3926918"/>
            <a:ext cx="790575" cy="646331"/>
            <a:chOff x="1609725" y="5517881"/>
            <a:chExt cx="794355" cy="584799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9C809E94-BCD9-4071-A118-B6079B0CB377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xmlns="" id="{C829F2ED-FBC5-4933-BF98-A71C227C420B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4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xmlns="" id="{889FAE5A-1B0C-40DB-8E1B-F3F22133F4E2}"/>
              </a:ext>
            </a:extLst>
          </p:cNvPr>
          <p:cNvGrpSpPr/>
          <p:nvPr/>
        </p:nvGrpSpPr>
        <p:grpSpPr>
          <a:xfrm>
            <a:off x="8420100" y="3926919"/>
            <a:ext cx="762000" cy="645082"/>
            <a:chOff x="1609725" y="5517881"/>
            <a:chExt cx="794355" cy="584799"/>
          </a:xfrm>
        </p:grpSpPr>
        <p:sp>
          <p:nvSpPr>
            <p:cNvPr id="74" name="Rectangle: Rounded Corners 73">
              <a:extLst>
                <a:ext uri="{FF2B5EF4-FFF2-40B4-BE49-F238E27FC236}">
                  <a16:creationId xmlns:a16="http://schemas.microsoft.com/office/drawing/2014/main" xmlns="" id="{3A20FC9C-EFF3-4423-9867-D823C29B3ECC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B7D88C8F-C40C-405B-BB56-1CFB0F98B764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0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8D3185EE-1FD4-4F7D-85DD-0111BE30BC83}"/>
              </a:ext>
            </a:extLst>
          </p:cNvPr>
          <p:cNvGrpSpPr/>
          <p:nvPr/>
        </p:nvGrpSpPr>
        <p:grpSpPr>
          <a:xfrm>
            <a:off x="9886950" y="3898343"/>
            <a:ext cx="752475" cy="646331"/>
            <a:chOff x="1609725" y="5517881"/>
            <a:chExt cx="794355" cy="584799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xmlns="" id="{F887CB3B-F25E-42FB-ADCE-0B7A0FAC149C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A318100F-D081-4A36-947E-4CB0474FAC8E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xmlns="" id="{3D4E44C9-8532-4E74-A0EE-33799383F196}"/>
              </a:ext>
            </a:extLst>
          </p:cNvPr>
          <p:cNvGrpSpPr/>
          <p:nvPr/>
        </p:nvGrpSpPr>
        <p:grpSpPr>
          <a:xfrm>
            <a:off x="3209925" y="4612718"/>
            <a:ext cx="752475" cy="646331"/>
            <a:chOff x="1609725" y="5517881"/>
            <a:chExt cx="794355" cy="584799"/>
          </a:xfrm>
        </p:grpSpPr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xmlns="" id="{F543C707-2FBA-45CE-9699-9BAF812ACF72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xmlns="" id="{0745A3FB-2EA5-4303-B330-66722206EF18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xmlns="" id="{41EC3B7C-A027-4ADE-81DF-47361826A642}"/>
              </a:ext>
            </a:extLst>
          </p:cNvPr>
          <p:cNvGrpSpPr/>
          <p:nvPr/>
        </p:nvGrpSpPr>
        <p:grpSpPr>
          <a:xfrm>
            <a:off x="5514975" y="4622243"/>
            <a:ext cx="752475" cy="646331"/>
            <a:chOff x="1609725" y="5517881"/>
            <a:chExt cx="794355" cy="584799"/>
          </a:xfrm>
        </p:grpSpPr>
        <p:sp>
          <p:nvSpPr>
            <p:cNvPr id="83" name="Rectangle: Rounded Corners 82">
              <a:extLst>
                <a:ext uri="{FF2B5EF4-FFF2-40B4-BE49-F238E27FC236}">
                  <a16:creationId xmlns:a16="http://schemas.microsoft.com/office/drawing/2014/main" xmlns="" id="{00F03435-DEDE-4D69-806F-E67466B3EA74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xmlns="" id="{3B14D47B-24FD-4CE6-BB68-B93202EC4170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6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xmlns="" id="{178213D3-E161-4639-8C98-6C33381AF82C}"/>
              </a:ext>
            </a:extLst>
          </p:cNvPr>
          <p:cNvGrpSpPr/>
          <p:nvPr/>
        </p:nvGrpSpPr>
        <p:grpSpPr>
          <a:xfrm>
            <a:off x="7000875" y="4622243"/>
            <a:ext cx="790575" cy="646331"/>
            <a:chOff x="1609725" y="5517881"/>
            <a:chExt cx="794355" cy="584799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xmlns="" id="{21BB607C-87F1-4B0F-A69B-BA4591A76620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xmlns="" id="{0B19BD79-8EC1-45FA-A393-22A8A4F6AE7A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xmlns="" id="{70A0A946-E653-4A55-9E3A-BDC6A856F2B9}"/>
              </a:ext>
            </a:extLst>
          </p:cNvPr>
          <p:cNvGrpSpPr/>
          <p:nvPr/>
        </p:nvGrpSpPr>
        <p:grpSpPr>
          <a:xfrm>
            <a:off x="8410575" y="4631769"/>
            <a:ext cx="762000" cy="645082"/>
            <a:chOff x="1609725" y="5517881"/>
            <a:chExt cx="794355" cy="584799"/>
          </a:xfrm>
        </p:grpSpPr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xmlns="" id="{464F3302-C166-4696-8389-D205ACE92ADB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xmlns="" id="{A8F68B0E-FE54-46F4-983A-7C90957F8794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9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xmlns="" id="{22B84A12-32D1-44DC-871D-1E14777D5602}"/>
              </a:ext>
            </a:extLst>
          </p:cNvPr>
          <p:cNvGrpSpPr/>
          <p:nvPr/>
        </p:nvGrpSpPr>
        <p:grpSpPr>
          <a:xfrm>
            <a:off x="9886950" y="4603193"/>
            <a:ext cx="752475" cy="646331"/>
            <a:chOff x="1609725" y="5517881"/>
            <a:chExt cx="794355" cy="584799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xmlns="" id="{0FACAA63-0354-404E-8821-F104DFC9317A}"/>
                </a:ext>
              </a:extLst>
            </p:cNvPr>
            <p:cNvSpPr/>
            <p:nvPr/>
          </p:nvSpPr>
          <p:spPr>
            <a:xfrm>
              <a:off x="1609725" y="5534025"/>
              <a:ext cx="638175" cy="552450"/>
            </a:xfrm>
            <a:prstGeom prst="roundRect">
              <a:avLst/>
            </a:prstGeom>
            <a:solidFill>
              <a:schemeClr val="tx2"/>
            </a:solidFill>
            <a:ln>
              <a:solidFill>
                <a:srgbClr val="E537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xmlns="" id="{1F9528D7-F37D-4576-AB45-4FA83D602562}"/>
                </a:ext>
              </a:extLst>
            </p:cNvPr>
            <p:cNvSpPr txBox="1"/>
            <p:nvPr/>
          </p:nvSpPr>
          <p:spPr>
            <a:xfrm>
              <a:off x="1699230" y="5517881"/>
              <a:ext cx="704850" cy="5847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82316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rm Animals Day by Slidesgo">
  <a:themeElements>
    <a:clrScheme name="Simple Light">
      <a:dk1>
        <a:srgbClr val="000000"/>
      </a:dk1>
      <a:lt1>
        <a:srgbClr val="F0F1DF"/>
      </a:lt1>
      <a:dk2>
        <a:srgbClr val="8D9D43"/>
      </a:dk2>
      <a:lt2>
        <a:srgbClr val="FFFFFF"/>
      </a:lt2>
      <a:accent1>
        <a:srgbClr val="6497B8"/>
      </a:accent1>
      <a:accent2>
        <a:srgbClr val="F7AC08"/>
      </a:accent2>
      <a:accent3>
        <a:srgbClr val="FFCCC9"/>
      </a:accent3>
      <a:accent4>
        <a:srgbClr val="EE532A"/>
      </a:accent4>
      <a:accent5>
        <a:srgbClr val="CC7F39"/>
      </a:accent5>
      <a:accent6>
        <a:srgbClr val="A25A2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38100">
          <a:solidFill>
            <a:schemeClr val="tx1"/>
          </a:solidFill>
          <a:prstDash val="lgDash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124</Words>
  <Application>Microsoft Office PowerPoint</Application>
  <PresentationFormat>Custom</PresentationFormat>
  <Paragraphs>62</Paragraphs>
  <Slides>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主题​​</vt:lpstr>
      <vt:lpstr>Farm Animals Day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Techsi.vn</cp:lastModifiedBy>
  <cp:revision>23</cp:revision>
  <dcterms:created xsi:type="dcterms:W3CDTF">2023-01-07T08:12:07Z</dcterms:created>
  <dcterms:modified xsi:type="dcterms:W3CDTF">2026-01-28T05:53:02Z</dcterms:modified>
</cp:coreProperties>
</file>