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  <p:sldMasterId id="2147483671" r:id="rId4"/>
    <p:sldMasterId id="2147483681" r:id="rId5"/>
    <p:sldMasterId id="2147483700" r:id="rId6"/>
  </p:sldMasterIdLst>
  <p:notesMasterIdLst>
    <p:notesMasterId r:id="rId29"/>
  </p:notesMasterIdLst>
  <p:sldIdLst>
    <p:sldId id="314" r:id="rId7"/>
    <p:sldId id="264" r:id="rId8"/>
    <p:sldId id="4394" r:id="rId9"/>
    <p:sldId id="324" r:id="rId10"/>
    <p:sldId id="4387" r:id="rId11"/>
    <p:sldId id="4399" r:id="rId12"/>
    <p:sldId id="4400" r:id="rId13"/>
    <p:sldId id="4401" r:id="rId14"/>
    <p:sldId id="4402" r:id="rId15"/>
    <p:sldId id="4404" r:id="rId16"/>
    <p:sldId id="4403" r:id="rId17"/>
    <p:sldId id="4405" r:id="rId18"/>
    <p:sldId id="4406" r:id="rId19"/>
    <p:sldId id="4407" r:id="rId20"/>
    <p:sldId id="4388" r:id="rId21"/>
    <p:sldId id="263" r:id="rId22"/>
    <p:sldId id="276" r:id="rId23"/>
    <p:sldId id="2738" r:id="rId24"/>
    <p:sldId id="2739" r:id="rId25"/>
    <p:sldId id="2740" r:id="rId26"/>
    <p:sldId id="2741" r:id="rId27"/>
    <p:sldId id="2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41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1166-2EAE-4BF9-A072-151B038907D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78CED-CCB7-40EF-BB2C-8F736976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E4B38-8F31-477D-AD03-800961C6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1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E4B38-8F31-477D-AD03-800961C6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7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260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9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2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5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7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9417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3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3pPr>
            <a:lvl4pPr marL="1828251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 marL="2437668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lvl6pPr marL="3047086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6pPr>
            <a:lvl7pPr marL="3656503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7pPr>
            <a:lvl8pPr marL="4265920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8pPr>
            <a:lvl9pPr marL="4875337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4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199"/>
            </a:lvl2pPr>
            <a:lvl3pPr>
              <a:defRPr sz="2664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199"/>
            </a:lvl2pPr>
            <a:lvl3pPr>
              <a:defRPr sz="2664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5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17" indent="0">
              <a:buNone/>
              <a:defRPr sz="2664" b="1"/>
            </a:lvl2pPr>
            <a:lvl3pPr marL="1218834" indent="0">
              <a:buNone/>
              <a:defRPr sz="2399" b="1"/>
            </a:lvl3pPr>
            <a:lvl4pPr marL="1828251" indent="0">
              <a:buNone/>
              <a:defRPr sz="2134" b="1"/>
            </a:lvl4pPr>
            <a:lvl5pPr marL="2437668" indent="0">
              <a:buNone/>
              <a:defRPr sz="2134" b="1"/>
            </a:lvl5pPr>
            <a:lvl6pPr marL="3047086" indent="0">
              <a:buNone/>
              <a:defRPr sz="2134" b="1"/>
            </a:lvl6pPr>
            <a:lvl7pPr marL="3656503" indent="0">
              <a:buNone/>
              <a:defRPr sz="2134" b="1"/>
            </a:lvl7pPr>
            <a:lvl8pPr marL="4265920" indent="0">
              <a:buNone/>
              <a:defRPr sz="2134" b="1"/>
            </a:lvl8pPr>
            <a:lvl9pPr marL="4875337" indent="0">
              <a:buNone/>
              <a:defRPr sz="213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4"/>
            </a:lvl2pPr>
            <a:lvl3pPr>
              <a:defRPr sz="2399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17" indent="0">
              <a:buNone/>
              <a:defRPr sz="2664" b="1"/>
            </a:lvl2pPr>
            <a:lvl3pPr marL="1218834" indent="0">
              <a:buNone/>
              <a:defRPr sz="2399" b="1"/>
            </a:lvl3pPr>
            <a:lvl4pPr marL="1828251" indent="0">
              <a:buNone/>
              <a:defRPr sz="2134" b="1"/>
            </a:lvl4pPr>
            <a:lvl5pPr marL="2437668" indent="0">
              <a:buNone/>
              <a:defRPr sz="2134" b="1"/>
            </a:lvl5pPr>
            <a:lvl6pPr marL="3047086" indent="0">
              <a:buNone/>
              <a:defRPr sz="2134" b="1"/>
            </a:lvl6pPr>
            <a:lvl7pPr marL="3656503" indent="0">
              <a:buNone/>
              <a:defRPr sz="2134" b="1"/>
            </a:lvl7pPr>
            <a:lvl8pPr marL="4265920" indent="0">
              <a:buNone/>
              <a:defRPr sz="2134" b="1"/>
            </a:lvl8pPr>
            <a:lvl9pPr marL="4875337" indent="0">
              <a:buNone/>
              <a:defRPr sz="213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4"/>
            </a:lvl2pPr>
            <a:lvl3pPr>
              <a:defRPr sz="2399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3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3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3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4"/>
            </a:lvl1pPr>
            <a:lvl2pPr>
              <a:defRPr sz="3734"/>
            </a:lvl2pPr>
            <a:lvl3pPr>
              <a:defRPr sz="3199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4"/>
            </a:lvl1pPr>
            <a:lvl2pPr marL="609417" indent="0">
              <a:buNone/>
              <a:defRPr sz="1600"/>
            </a:lvl2pPr>
            <a:lvl3pPr marL="1218834" indent="0">
              <a:buNone/>
              <a:defRPr sz="1335"/>
            </a:lvl3pPr>
            <a:lvl4pPr marL="1828251" indent="0">
              <a:buNone/>
              <a:defRPr sz="1200"/>
            </a:lvl4pPr>
            <a:lvl5pPr marL="2437668" indent="0">
              <a:buNone/>
              <a:defRPr sz="1200"/>
            </a:lvl5pPr>
            <a:lvl6pPr marL="3047086" indent="0">
              <a:buNone/>
              <a:defRPr sz="1200"/>
            </a:lvl6pPr>
            <a:lvl7pPr marL="3656503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4"/>
            </a:lvl1pPr>
            <a:lvl2pPr marL="609417" indent="0">
              <a:buNone/>
              <a:defRPr sz="3734"/>
            </a:lvl2pPr>
            <a:lvl3pPr marL="1218834" indent="0">
              <a:buNone/>
              <a:defRPr sz="3199"/>
            </a:lvl3pPr>
            <a:lvl4pPr marL="1828251" indent="0">
              <a:buNone/>
              <a:defRPr sz="2664"/>
            </a:lvl4pPr>
            <a:lvl5pPr marL="2437668" indent="0">
              <a:buNone/>
              <a:defRPr sz="2664"/>
            </a:lvl5pPr>
            <a:lvl6pPr marL="3047086" indent="0">
              <a:buNone/>
              <a:defRPr sz="2664"/>
            </a:lvl6pPr>
            <a:lvl7pPr marL="3656503" indent="0">
              <a:buNone/>
              <a:defRPr sz="2664"/>
            </a:lvl7pPr>
            <a:lvl8pPr marL="4265920" indent="0">
              <a:buNone/>
              <a:defRPr sz="2664"/>
            </a:lvl8pPr>
            <a:lvl9pPr marL="4875337" indent="0">
              <a:buNone/>
              <a:defRPr sz="266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4"/>
            </a:lvl1pPr>
            <a:lvl2pPr marL="609417" indent="0">
              <a:buNone/>
              <a:defRPr sz="1600"/>
            </a:lvl2pPr>
            <a:lvl3pPr marL="1218834" indent="0">
              <a:buNone/>
              <a:defRPr sz="1335"/>
            </a:lvl3pPr>
            <a:lvl4pPr marL="1828251" indent="0">
              <a:buNone/>
              <a:defRPr sz="1200"/>
            </a:lvl4pPr>
            <a:lvl5pPr marL="2437668" indent="0">
              <a:buNone/>
              <a:defRPr sz="1200"/>
            </a:lvl5pPr>
            <a:lvl6pPr marL="3047086" indent="0">
              <a:buNone/>
              <a:defRPr sz="1200"/>
            </a:lvl6pPr>
            <a:lvl7pPr marL="3656503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4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3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1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3" y="1871005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4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60" y="3657607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4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4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0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3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43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3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08170"/>
      </p:ext>
    </p:extLst>
  </p:cSld>
  <p:clrMapOvr>
    <a:masterClrMapping/>
  </p:clrMapOvr>
  <p:transition spd="slow">
    <p:cover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9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20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3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6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0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6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1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3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46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42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8834" rtl="0" eaLnBrk="1" latinLnBrk="0" hangingPunct="1">
        <a:spcBef>
          <a:spcPct val="0"/>
        </a:spcBef>
        <a:buNone/>
        <a:defRPr sz="5863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063" indent="-457063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42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303" indent="-380886" algn="l" defTabSz="1218834" rtl="0" eaLnBrk="1" latinLnBrk="0" hangingPunct="1">
        <a:spcBef>
          <a:spcPts val="130"/>
        </a:spcBef>
        <a:buFont typeface="Arial" panose="020B0604020202020204" pitchFamily="34" charset="0"/>
        <a:buChar char="–"/>
        <a:defRPr sz="373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3543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2960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2377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1794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61211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8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80046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17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34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51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68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86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03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20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37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2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sv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4"/>
            <a:ext cx="8204824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15444" y="3937001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816749"/>
            <a:ext cx="1308556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217227" y="4902203"/>
            <a:ext cx="5586553" cy="1106665"/>
          </a:xfrm>
          <a:prstGeom prst="rect">
            <a:avLst/>
          </a:prstGeom>
          <a:noFill/>
        </p:spPr>
        <p:txBody>
          <a:bodyPr wrap="none" lIns="91324" tIns="45664" rIns="91324" bIns="45664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D1715C-E8FA-46C0-B077-923F11318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099" y="826663"/>
            <a:ext cx="6128385" cy="8249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39A4FE-2141-4D80-9751-F6849D0D2BF0}"/>
              </a:ext>
            </a:extLst>
          </p:cNvPr>
          <p:cNvGrpSpPr/>
          <p:nvPr/>
        </p:nvGrpSpPr>
        <p:grpSpPr>
          <a:xfrm>
            <a:off x="5594169" y="2702271"/>
            <a:ext cx="5569131" cy="1488729"/>
            <a:chOff x="4191454" y="1049107"/>
            <a:chExt cx="6238240" cy="13255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8C051B4-C0F3-4AC0-B2AE-24957FB73949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1237A27-4836-46B8-9DE3-AD75F9471FC6}"/>
                </a:ext>
              </a:extLst>
            </p:cNvPr>
            <p:cNvSpPr txBox="1"/>
            <p:nvPr/>
          </p:nvSpPr>
          <p:spPr>
            <a:xfrm>
              <a:off x="4252117" y="1049107"/>
              <a:ext cx="5996198" cy="11444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gan cá được dùng để SX dầu gan cá.</a:t>
              </a:r>
              <a:endPara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B7FE38-1693-46C2-9CB2-334AB1475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62" y="1985962"/>
            <a:ext cx="3605213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D1715C-E8FA-46C0-B077-923F11318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099" y="826663"/>
            <a:ext cx="6128385" cy="8249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39A4FE-2141-4D80-9751-F6849D0D2BF0}"/>
              </a:ext>
            </a:extLst>
          </p:cNvPr>
          <p:cNvGrpSpPr/>
          <p:nvPr/>
        </p:nvGrpSpPr>
        <p:grpSpPr>
          <a:xfrm>
            <a:off x="5594169" y="2702271"/>
            <a:ext cx="5816781" cy="1488729"/>
            <a:chOff x="4191454" y="1049107"/>
            <a:chExt cx="6515644" cy="13255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8C051B4-C0F3-4AC0-B2AE-24957FB73949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1237A27-4836-46B8-9DE3-AD75F9471FC6}"/>
                </a:ext>
              </a:extLst>
            </p:cNvPr>
            <p:cNvSpPr txBox="1"/>
            <p:nvPr/>
          </p:nvSpPr>
          <p:spPr>
            <a:xfrm>
              <a:off x="4710900" y="1328982"/>
              <a:ext cx="5996198" cy="5524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O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ng mật  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mật ong.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F7FE2E-1069-440E-851B-B659CDED9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925" y="1966912"/>
            <a:ext cx="3413076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D1715C-E8FA-46C0-B077-923F11318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099" y="826663"/>
            <a:ext cx="6128385" cy="8249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39A4FE-2141-4D80-9751-F6849D0D2BF0}"/>
              </a:ext>
            </a:extLst>
          </p:cNvPr>
          <p:cNvGrpSpPr/>
          <p:nvPr/>
        </p:nvGrpSpPr>
        <p:grpSpPr>
          <a:xfrm>
            <a:off x="4889319" y="2759421"/>
            <a:ext cx="5569131" cy="1488729"/>
            <a:chOff x="4191454" y="1049107"/>
            <a:chExt cx="6238240" cy="13255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8C051B4-C0F3-4AC0-B2AE-24957FB73949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1237A27-4836-46B8-9DE3-AD75F9471FC6}"/>
                </a:ext>
              </a:extLst>
            </p:cNvPr>
            <p:cNvSpPr txBox="1"/>
            <p:nvPr/>
          </p:nvSpPr>
          <p:spPr>
            <a:xfrm>
              <a:off x="4252117" y="1049107"/>
              <a:ext cx="5996198" cy="11444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hân gỗ của thực vật                                        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làm khăn giấy.</a:t>
              </a:r>
              <a:endPara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0BEFFC-81CA-47C0-B3D3-A6712FD29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337" y="2138362"/>
            <a:ext cx="3376613" cy="346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D1715C-E8FA-46C0-B077-923F11318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099" y="826663"/>
            <a:ext cx="6128385" cy="8249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39A4FE-2141-4D80-9751-F6849D0D2BF0}"/>
              </a:ext>
            </a:extLst>
          </p:cNvPr>
          <p:cNvGrpSpPr/>
          <p:nvPr/>
        </p:nvGrpSpPr>
        <p:grpSpPr>
          <a:xfrm>
            <a:off x="5727519" y="2797521"/>
            <a:ext cx="5569131" cy="1488729"/>
            <a:chOff x="4191454" y="1049107"/>
            <a:chExt cx="6238240" cy="13255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8C051B4-C0F3-4AC0-B2AE-24957FB73949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1237A27-4836-46B8-9DE3-AD75F9471FC6}"/>
                </a:ext>
              </a:extLst>
            </p:cNvPr>
            <p:cNvSpPr txBox="1"/>
            <p:nvPr/>
          </p:nvSpPr>
          <p:spPr>
            <a:xfrm>
              <a:off x="4252117" y="1049107"/>
              <a:ext cx="5996198" cy="11444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kumimoji="0" lang="es-E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ây</a:t>
              </a: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cao su </a:t>
              </a: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s-E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mủ</a:t>
              </a: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cao su </a:t>
              </a:r>
              <a:r>
                <a:rPr kumimoji="0" lang="es-E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để</a:t>
              </a: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SX </a:t>
              </a:r>
              <a:r>
                <a:rPr kumimoji="0" lang="es-E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đệm</a:t>
              </a: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  <a:endPara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414420-F306-4DD6-B2D5-FC4062001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4" y="2467222"/>
            <a:ext cx="4295775" cy="27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D1715C-E8FA-46C0-B077-923F11318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099" y="826663"/>
            <a:ext cx="6128385" cy="8249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39A4FE-2141-4D80-9751-F6849D0D2BF0}"/>
              </a:ext>
            </a:extLst>
          </p:cNvPr>
          <p:cNvGrpSpPr/>
          <p:nvPr/>
        </p:nvGrpSpPr>
        <p:grpSpPr>
          <a:xfrm>
            <a:off x="5727519" y="2797521"/>
            <a:ext cx="5569131" cy="1488729"/>
            <a:chOff x="4191454" y="1049107"/>
            <a:chExt cx="6238240" cy="13255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8C051B4-C0F3-4AC0-B2AE-24957FB73949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1237A27-4836-46B8-9DE3-AD75F9471FC6}"/>
                </a:ext>
              </a:extLst>
            </p:cNvPr>
            <p:cNvSpPr txBox="1"/>
            <p:nvPr/>
          </p:nvSpPr>
          <p:spPr>
            <a:xfrm>
              <a:off x="4422827" y="1439235"/>
              <a:ext cx="5996198" cy="5524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ây lá nón </a:t>
              </a: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làm nón.</a:t>
              </a:r>
              <a:endPara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F089A9-721E-4BEE-BD1D-D133F4482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2537" y="2052637"/>
            <a:ext cx="42767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56817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F1D0388-9C74-F0AE-5670-9D39CC682E9D}"/>
              </a:ext>
            </a:extLst>
          </p:cNvPr>
          <p:cNvGrpSpPr/>
          <p:nvPr/>
        </p:nvGrpSpPr>
        <p:grpSpPr>
          <a:xfrm>
            <a:off x="800101" y="115928"/>
            <a:ext cx="10629899" cy="1200329"/>
            <a:chOff x="149417" y="2548464"/>
            <a:chExt cx="8672884" cy="187890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4A94DC2A-E63C-B592-02FF-FEC61A44B720}"/>
                </a:ext>
              </a:extLst>
            </p:cNvPr>
            <p:cNvSpPr/>
            <p:nvPr/>
          </p:nvSpPr>
          <p:spPr>
            <a:xfrm>
              <a:off x="149417" y="2619739"/>
              <a:ext cx="8665113" cy="1700435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CC17E55-4E36-7E8F-637C-52B57CBE508D}"/>
                </a:ext>
              </a:extLst>
            </p:cNvPr>
            <p:cNvSpPr txBox="1"/>
            <p:nvPr/>
          </p:nvSpPr>
          <p:spPr>
            <a:xfrm>
              <a:off x="258216" y="2548464"/>
              <a:ext cx="8564085" cy="1878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Ở địa phương em, thực vật và động vật thường được sử dụng để làm gì?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301EEBD-1339-4D41-8CFA-7E118E6858CC}"/>
              </a:ext>
            </a:extLst>
          </p:cNvPr>
          <p:cNvGrpSpPr/>
          <p:nvPr/>
        </p:nvGrpSpPr>
        <p:grpSpPr>
          <a:xfrm>
            <a:off x="3034760" y="1740176"/>
            <a:ext cx="5584333" cy="4272124"/>
            <a:chOff x="191286" y="1586972"/>
            <a:chExt cx="6069814" cy="45878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CC76D7B-5606-4215-A782-2A0C086220F4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xmlns="" id="{0F566BC7-E8CF-435A-9D24-97D3D7DE8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A311A78-D373-4805-97EC-699E11F6E1FD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Thảo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luận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nhóm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4</a:t>
                </a:r>
                <a:endPara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2389CEC-4BF4-43FA-B8E4-BAA3191B535C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21876ECD-3CE0-4F30-B264-8C293E8F7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F4416D50-EFC7-4438-A932-5BB81C91F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4F90056B-AFE2-4F53-B175-644791F44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9D1D0275-58A1-4F00-AAB6-CA0AAD2D2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0734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">
            <a:extLst>
              <a:ext uri="{FF2B5EF4-FFF2-40B4-BE49-F238E27FC236}">
                <a16:creationId xmlns:a16="http://schemas.microsoft.com/office/drawing/2014/main" xmlns="" id="{459BA44E-3724-4AFE-A954-065E08777802}"/>
              </a:ext>
            </a:extLst>
          </p:cNvPr>
          <p:cNvGrpSpPr/>
          <p:nvPr/>
        </p:nvGrpSpPr>
        <p:grpSpPr>
          <a:xfrm>
            <a:off x="3544027" y="4626227"/>
            <a:ext cx="8220091" cy="922188"/>
            <a:chOff x="3589704" y="5356768"/>
            <a:chExt cx="5398100" cy="651600"/>
          </a:xfrm>
          <a:solidFill>
            <a:schemeClr val="accent6">
              <a:lumMod val="75000"/>
            </a:schemeClr>
          </a:solidFill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585BDA67-6BBA-4291-AC0C-023DA1789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281" y="5357672"/>
              <a:ext cx="5395523" cy="649793"/>
            </a:xfrm>
            <a:custGeom>
              <a:avLst/>
              <a:gdLst>
                <a:gd name="T0" fmla="*/ 956 w 1017"/>
                <a:gd name="T1" fmla="*/ 121 h 121"/>
                <a:gd name="T2" fmla="*/ 60 w 1017"/>
                <a:gd name="T3" fmla="*/ 121 h 121"/>
                <a:gd name="T4" fmla="*/ 0 w 1017"/>
                <a:gd name="T5" fmla="*/ 60 h 121"/>
                <a:gd name="T6" fmla="*/ 18 w 1017"/>
                <a:gd name="T7" fmla="*/ 18 h 121"/>
                <a:gd name="T8" fmla="*/ 60 w 1017"/>
                <a:gd name="T9" fmla="*/ 0 h 121"/>
                <a:gd name="T10" fmla="*/ 956 w 1017"/>
                <a:gd name="T11" fmla="*/ 0 h 121"/>
                <a:gd name="T12" fmla="*/ 999 w 1017"/>
                <a:gd name="T13" fmla="*/ 18 h 121"/>
                <a:gd name="T14" fmla="*/ 1017 w 1017"/>
                <a:gd name="T15" fmla="*/ 60 h 121"/>
                <a:gd name="T16" fmla="*/ 956 w 101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7" h="121">
                  <a:moveTo>
                    <a:pt x="956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44"/>
                    <a:pt x="6" y="29"/>
                    <a:pt x="18" y="18"/>
                  </a:cubicBezTo>
                  <a:cubicBezTo>
                    <a:pt x="29" y="6"/>
                    <a:pt x="44" y="0"/>
                    <a:pt x="60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72" y="0"/>
                    <a:pt x="988" y="6"/>
                    <a:pt x="999" y="18"/>
                  </a:cubicBezTo>
                  <a:cubicBezTo>
                    <a:pt x="1010" y="29"/>
                    <a:pt x="1017" y="44"/>
                    <a:pt x="1017" y="60"/>
                  </a:cubicBezTo>
                  <a:cubicBezTo>
                    <a:pt x="1017" y="94"/>
                    <a:pt x="990" y="121"/>
                    <a:pt x="95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9486E996-4678-4486-8FA1-D59292700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956" y="5357672"/>
              <a:ext cx="1236847" cy="649793"/>
            </a:xfrm>
            <a:custGeom>
              <a:avLst/>
              <a:gdLst>
                <a:gd name="T0" fmla="*/ 233 w 233"/>
                <a:gd name="T1" fmla="*/ 60 h 121"/>
                <a:gd name="T2" fmla="*/ 215 w 233"/>
                <a:gd name="T3" fmla="*/ 18 h 121"/>
                <a:gd name="T4" fmla="*/ 172 w 233"/>
                <a:gd name="T5" fmla="*/ 0 h 121"/>
                <a:gd name="T6" fmla="*/ 0 w 233"/>
                <a:gd name="T7" fmla="*/ 0 h 121"/>
                <a:gd name="T8" fmla="*/ 0 w 233"/>
                <a:gd name="T9" fmla="*/ 121 h 121"/>
                <a:gd name="T10" fmla="*/ 172 w 233"/>
                <a:gd name="T11" fmla="*/ 121 h 121"/>
                <a:gd name="T12" fmla="*/ 233 w 233"/>
                <a:gd name="T1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1">
                  <a:moveTo>
                    <a:pt x="233" y="60"/>
                  </a:moveTo>
                  <a:cubicBezTo>
                    <a:pt x="233" y="44"/>
                    <a:pt x="226" y="29"/>
                    <a:pt x="215" y="18"/>
                  </a:cubicBezTo>
                  <a:cubicBezTo>
                    <a:pt x="204" y="6"/>
                    <a:pt x="188" y="0"/>
                    <a:pt x="1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206" y="121"/>
                    <a:pt x="233" y="94"/>
                    <a:pt x="233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xmlns="" id="{4FB60F01-36A1-47DA-9E79-C5F7F5AF0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704" y="5356768"/>
              <a:ext cx="603657" cy="651600"/>
            </a:xfrm>
            <a:custGeom>
              <a:avLst/>
              <a:gdLst>
                <a:gd name="T0" fmla="*/ 0 w 115"/>
                <a:gd name="T1" fmla="*/ 60 h 120"/>
                <a:gd name="T2" fmla="*/ 18 w 115"/>
                <a:gd name="T3" fmla="*/ 17 h 120"/>
                <a:gd name="T4" fmla="*/ 61 w 115"/>
                <a:gd name="T5" fmla="*/ 0 h 120"/>
                <a:gd name="T6" fmla="*/ 115 w 115"/>
                <a:gd name="T7" fmla="*/ 0 h 120"/>
                <a:gd name="T8" fmla="*/ 115 w 115"/>
                <a:gd name="T9" fmla="*/ 120 h 120"/>
                <a:gd name="T10" fmla="*/ 61 w 115"/>
                <a:gd name="T11" fmla="*/ 120 h 120"/>
                <a:gd name="T12" fmla="*/ 0 w 115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20">
                  <a:moveTo>
                    <a:pt x="0" y="60"/>
                  </a:moveTo>
                  <a:cubicBezTo>
                    <a:pt x="0" y="44"/>
                    <a:pt x="7" y="29"/>
                    <a:pt x="18" y="17"/>
                  </a:cubicBezTo>
                  <a:cubicBezTo>
                    <a:pt x="29" y="6"/>
                    <a:pt x="44" y="0"/>
                    <a:pt x="6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27" y="120"/>
                    <a:pt x="0" y="93"/>
                    <a:pt x="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48">
            <a:extLst>
              <a:ext uri="{FF2B5EF4-FFF2-40B4-BE49-F238E27FC236}">
                <a16:creationId xmlns:a16="http://schemas.microsoft.com/office/drawing/2014/main" xmlns="" id="{8E576C40-382A-4AD0-8855-ABC16B6C07C5}"/>
              </a:ext>
            </a:extLst>
          </p:cNvPr>
          <p:cNvGrpSpPr/>
          <p:nvPr/>
        </p:nvGrpSpPr>
        <p:grpSpPr>
          <a:xfrm>
            <a:off x="1653422" y="1334748"/>
            <a:ext cx="5832620" cy="651600"/>
            <a:chOff x="3589704" y="1749369"/>
            <a:chExt cx="5398099" cy="651600"/>
          </a:xfrm>
          <a:solidFill>
            <a:schemeClr val="accent2"/>
          </a:solidFill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C9AD4CC8-345D-4143-91BE-9461971BC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280" y="1750273"/>
              <a:ext cx="5395523" cy="649793"/>
            </a:xfrm>
            <a:custGeom>
              <a:avLst/>
              <a:gdLst>
                <a:gd name="T0" fmla="*/ 956 w 1017"/>
                <a:gd name="T1" fmla="*/ 121 h 121"/>
                <a:gd name="T2" fmla="*/ 60 w 1017"/>
                <a:gd name="T3" fmla="*/ 121 h 121"/>
                <a:gd name="T4" fmla="*/ 0 w 1017"/>
                <a:gd name="T5" fmla="*/ 60 h 121"/>
                <a:gd name="T6" fmla="*/ 18 w 1017"/>
                <a:gd name="T7" fmla="*/ 18 h 121"/>
                <a:gd name="T8" fmla="*/ 60 w 1017"/>
                <a:gd name="T9" fmla="*/ 0 h 121"/>
                <a:gd name="T10" fmla="*/ 956 w 1017"/>
                <a:gd name="T11" fmla="*/ 0 h 121"/>
                <a:gd name="T12" fmla="*/ 999 w 1017"/>
                <a:gd name="T13" fmla="*/ 18 h 121"/>
                <a:gd name="T14" fmla="*/ 1017 w 1017"/>
                <a:gd name="T15" fmla="*/ 60 h 121"/>
                <a:gd name="T16" fmla="*/ 956 w 101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7" h="121">
                  <a:moveTo>
                    <a:pt x="956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44"/>
                    <a:pt x="6" y="29"/>
                    <a:pt x="18" y="18"/>
                  </a:cubicBezTo>
                  <a:cubicBezTo>
                    <a:pt x="29" y="6"/>
                    <a:pt x="44" y="0"/>
                    <a:pt x="60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72" y="0"/>
                    <a:pt x="988" y="6"/>
                    <a:pt x="999" y="18"/>
                  </a:cubicBezTo>
                  <a:cubicBezTo>
                    <a:pt x="1010" y="29"/>
                    <a:pt x="1017" y="44"/>
                    <a:pt x="1017" y="60"/>
                  </a:cubicBezTo>
                  <a:cubicBezTo>
                    <a:pt x="1017" y="94"/>
                    <a:pt x="990" y="121"/>
                    <a:pt x="95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30AA086E-CCAF-48EC-8A9F-937BA6E89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956" y="1750273"/>
              <a:ext cx="1236847" cy="649793"/>
            </a:xfrm>
            <a:custGeom>
              <a:avLst/>
              <a:gdLst>
                <a:gd name="T0" fmla="*/ 233 w 233"/>
                <a:gd name="T1" fmla="*/ 60 h 121"/>
                <a:gd name="T2" fmla="*/ 215 w 233"/>
                <a:gd name="T3" fmla="*/ 18 h 121"/>
                <a:gd name="T4" fmla="*/ 172 w 233"/>
                <a:gd name="T5" fmla="*/ 0 h 121"/>
                <a:gd name="T6" fmla="*/ 0 w 233"/>
                <a:gd name="T7" fmla="*/ 0 h 121"/>
                <a:gd name="T8" fmla="*/ 0 w 233"/>
                <a:gd name="T9" fmla="*/ 121 h 121"/>
                <a:gd name="T10" fmla="*/ 172 w 233"/>
                <a:gd name="T11" fmla="*/ 121 h 121"/>
                <a:gd name="T12" fmla="*/ 233 w 233"/>
                <a:gd name="T1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1">
                  <a:moveTo>
                    <a:pt x="233" y="60"/>
                  </a:moveTo>
                  <a:cubicBezTo>
                    <a:pt x="233" y="44"/>
                    <a:pt x="226" y="29"/>
                    <a:pt x="215" y="18"/>
                  </a:cubicBezTo>
                  <a:cubicBezTo>
                    <a:pt x="204" y="6"/>
                    <a:pt x="188" y="0"/>
                    <a:pt x="1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206" y="121"/>
                    <a:pt x="233" y="94"/>
                    <a:pt x="233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xmlns="" id="{6F9C17B7-61D4-4E1E-AF1C-0D56E06A0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704" y="1749369"/>
              <a:ext cx="603657" cy="651600"/>
            </a:xfrm>
            <a:custGeom>
              <a:avLst/>
              <a:gdLst>
                <a:gd name="T0" fmla="*/ 0 w 115"/>
                <a:gd name="T1" fmla="*/ 60 h 120"/>
                <a:gd name="T2" fmla="*/ 18 w 115"/>
                <a:gd name="T3" fmla="*/ 17 h 120"/>
                <a:gd name="T4" fmla="*/ 61 w 115"/>
                <a:gd name="T5" fmla="*/ 0 h 120"/>
                <a:gd name="T6" fmla="*/ 115 w 115"/>
                <a:gd name="T7" fmla="*/ 0 h 120"/>
                <a:gd name="T8" fmla="*/ 115 w 115"/>
                <a:gd name="T9" fmla="*/ 120 h 120"/>
                <a:gd name="T10" fmla="*/ 61 w 115"/>
                <a:gd name="T11" fmla="*/ 120 h 120"/>
                <a:gd name="T12" fmla="*/ 0 w 115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20">
                  <a:moveTo>
                    <a:pt x="0" y="60"/>
                  </a:moveTo>
                  <a:cubicBezTo>
                    <a:pt x="0" y="44"/>
                    <a:pt x="7" y="29"/>
                    <a:pt x="18" y="17"/>
                  </a:cubicBezTo>
                  <a:cubicBezTo>
                    <a:pt x="29" y="6"/>
                    <a:pt x="44" y="0"/>
                    <a:pt x="6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27" y="120"/>
                    <a:pt x="0" y="93"/>
                    <a:pt x="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Freeform 5">
            <a:extLst>
              <a:ext uri="{FF2B5EF4-FFF2-40B4-BE49-F238E27FC236}">
                <a16:creationId xmlns:a16="http://schemas.microsoft.com/office/drawing/2014/main" xmlns="" id="{8772F83B-3C51-410D-A261-493A093BD931}"/>
              </a:ext>
            </a:extLst>
          </p:cNvPr>
          <p:cNvSpPr>
            <a:spLocks noEditPoints="1"/>
          </p:cNvSpPr>
          <p:nvPr/>
        </p:nvSpPr>
        <p:spPr bwMode="auto">
          <a:xfrm>
            <a:off x="3257551" y="4432301"/>
            <a:ext cx="8439149" cy="1081616"/>
          </a:xfrm>
          <a:custGeom>
            <a:avLst/>
            <a:gdLst>
              <a:gd name="T0" fmla="*/ 996 w 1097"/>
              <a:gd name="T1" fmla="*/ 0 h 201"/>
              <a:gd name="T2" fmla="*/ 100 w 1097"/>
              <a:gd name="T3" fmla="*/ 0 h 201"/>
              <a:gd name="T4" fmla="*/ 29 w 1097"/>
              <a:gd name="T5" fmla="*/ 29 h 201"/>
              <a:gd name="T6" fmla="*/ 0 w 1097"/>
              <a:gd name="T7" fmla="*/ 100 h 201"/>
              <a:gd name="T8" fmla="*/ 100 w 1097"/>
              <a:gd name="T9" fmla="*/ 201 h 201"/>
              <a:gd name="T10" fmla="*/ 996 w 1097"/>
              <a:gd name="T11" fmla="*/ 201 h 201"/>
              <a:gd name="T12" fmla="*/ 1097 w 1097"/>
              <a:gd name="T13" fmla="*/ 100 h 201"/>
              <a:gd name="T14" fmla="*/ 1067 w 1097"/>
              <a:gd name="T15" fmla="*/ 29 h 201"/>
              <a:gd name="T16" fmla="*/ 996 w 1097"/>
              <a:gd name="T17" fmla="*/ 0 h 201"/>
              <a:gd name="T18" fmla="*/ 1057 w 1097"/>
              <a:gd name="T19" fmla="*/ 100 h 201"/>
              <a:gd name="T20" fmla="*/ 996 w 1097"/>
              <a:gd name="T21" fmla="*/ 161 h 201"/>
              <a:gd name="T22" fmla="*/ 100 w 1097"/>
              <a:gd name="T23" fmla="*/ 161 h 201"/>
              <a:gd name="T24" fmla="*/ 40 w 1097"/>
              <a:gd name="T25" fmla="*/ 100 h 201"/>
              <a:gd name="T26" fmla="*/ 58 w 1097"/>
              <a:gd name="T27" fmla="*/ 58 h 201"/>
              <a:gd name="T28" fmla="*/ 100 w 1097"/>
              <a:gd name="T29" fmla="*/ 40 h 201"/>
              <a:gd name="T30" fmla="*/ 996 w 1097"/>
              <a:gd name="T31" fmla="*/ 40 h 201"/>
              <a:gd name="T32" fmla="*/ 1039 w 1097"/>
              <a:gd name="T33" fmla="*/ 58 h 201"/>
              <a:gd name="T34" fmla="*/ 1057 w 1097"/>
              <a:gd name="T35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97" h="201">
                <a:moveTo>
                  <a:pt x="996" y="0"/>
                </a:moveTo>
                <a:cubicBezTo>
                  <a:pt x="100" y="0"/>
                  <a:pt x="100" y="0"/>
                  <a:pt x="100" y="0"/>
                </a:cubicBezTo>
                <a:cubicBezTo>
                  <a:pt x="74" y="0"/>
                  <a:pt x="48" y="11"/>
                  <a:pt x="29" y="29"/>
                </a:cubicBezTo>
                <a:cubicBezTo>
                  <a:pt x="11" y="48"/>
                  <a:pt x="0" y="74"/>
                  <a:pt x="0" y="100"/>
                </a:cubicBezTo>
                <a:cubicBezTo>
                  <a:pt x="0" y="156"/>
                  <a:pt x="45" y="201"/>
                  <a:pt x="100" y="201"/>
                </a:cubicBezTo>
                <a:cubicBezTo>
                  <a:pt x="996" y="201"/>
                  <a:pt x="996" y="201"/>
                  <a:pt x="996" y="201"/>
                </a:cubicBezTo>
                <a:cubicBezTo>
                  <a:pt x="1052" y="201"/>
                  <a:pt x="1097" y="156"/>
                  <a:pt x="1097" y="100"/>
                </a:cubicBezTo>
                <a:cubicBezTo>
                  <a:pt x="1097" y="74"/>
                  <a:pt x="1086" y="48"/>
                  <a:pt x="1067" y="29"/>
                </a:cubicBezTo>
                <a:cubicBezTo>
                  <a:pt x="1048" y="11"/>
                  <a:pt x="1023" y="0"/>
                  <a:pt x="996" y="0"/>
                </a:cubicBezTo>
                <a:close/>
                <a:moveTo>
                  <a:pt x="1057" y="100"/>
                </a:moveTo>
                <a:cubicBezTo>
                  <a:pt x="1057" y="134"/>
                  <a:pt x="1030" y="161"/>
                  <a:pt x="996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67" y="161"/>
                  <a:pt x="40" y="134"/>
                  <a:pt x="40" y="100"/>
                </a:cubicBezTo>
                <a:cubicBezTo>
                  <a:pt x="40" y="84"/>
                  <a:pt x="46" y="69"/>
                  <a:pt x="58" y="58"/>
                </a:cubicBezTo>
                <a:cubicBezTo>
                  <a:pt x="69" y="46"/>
                  <a:pt x="84" y="40"/>
                  <a:pt x="100" y="40"/>
                </a:cubicBezTo>
                <a:cubicBezTo>
                  <a:pt x="996" y="40"/>
                  <a:pt x="996" y="40"/>
                  <a:pt x="996" y="40"/>
                </a:cubicBezTo>
                <a:cubicBezTo>
                  <a:pt x="1012" y="40"/>
                  <a:pt x="1028" y="46"/>
                  <a:pt x="1039" y="58"/>
                </a:cubicBezTo>
                <a:cubicBezTo>
                  <a:pt x="1050" y="69"/>
                  <a:pt x="1057" y="84"/>
                  <a:pt x="1057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spPr>
        <p:txBody>
          <a:bodyPr lIns="91439" tIns="45719" rIns="91439" bIns="45719"/>
          <a:lstStyle/>
          <a:p>
            <a:pPr defTabSz="914354">
              <a:defRPr/>
            </a:pPr>
            <a:endParaRPr lang="zh-CN" altLang="en-US" sz="1867">
              <a:solidFill>
                <a:prstClr val="black"/>
              </a:solidFill>
              <a:latin typeface="Franklin Gothic Book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xmlns="" id="{861487E3-CFC9-4AB4-AAA6-9F074E890D0D}"/>
              </a:ext>
            </a:extLst>
          </p:cNvPr>
          <p:cNvSpPr>
            <a:spLocks noEditPoints="1"/>
          </p:cNvSpPr>
          <p:nvPr/>
        </p:nvSpPr>
        <p:spPr bwMode="auto">
          <a:xfrm>
            <a:off x="3257551" y="4538134"/>
            <a:ext cx="8439149" cy="996949"/>
          </a:xfrm>
          <a:custGeom>
            <a:avLst/>
            <a:gdLst>
              <a:gd name="T0" fmla="*/ 5843642 w 1057"/>
              <a:gd name="T1" fmla="*/ 0 h 161"/>
              <a:gd name="T2" fmla="*/ 478987 w 1057"/>
              <a:gd name="T3" fmla="*/ 0 h 161"/>
              <a:gd name="T4" fmla="*/ 0 w 1057"/>
              <a:gd name="T5" fmla="*/ 370943 h 161"/>
              <a:gd name="T6" fmla="*/ 478987 w 1057"/>
              <a:gd name="T7" fmla="*/ 746523 h 161"/>
              <a:gd name="T8" fmla="*/ 5843642 w 1057"/>
              <a:gd name="T9" fmla="*/ 746523 h 161"/>
              <a:gd name="T10" fmla="*/ 6328618 w 1057"/>
              <a:gd name="T11" fmla="*/ 370943 h 161"/>
              <a:gd name="T12" fmla="*/ 5843642 w 1057"/>
              <a:gd name="T13" fmla="*/ 0 h 161"/>
              <a:gd name="T14" fmla="*/ 5843642 w 1057"/>
              <a:gd name="T15" fmla="*/ 653787 h 161"/>
              <a:gd name="T16" fmla="*/ 478987 w 1057"/>
              <a:gd name="T17" fmla="*/ 653787 h 161"/>
              <a:gd name="T18" fmla="*/ 119747 w 1057"/>
              <a:gd name="T19" fmla="*/ 370943 h 161"/>
              <a:gd name="T20" fmla="*/ 227519 w 1057"/>
              <a:gd name="T21" fmla="*/ 176198 h 161"/>
              <a:gd name="T22" fmla="*/ 478987 w 1057"/>
              <a:gd name="T23" fmla="*/ 92736 h 161"/>
              <a:gd name="T24" fmla="*/ 5843642 w 1057"/>
              <a:gd name="T25" fmla="*/ 92736 h 161"/>
              <a:gd name="T26" fmla="*/ 6101098 w 1057"/>
              <a:gd name="T27" fmla="*/ 176198 h 161"/>
              <a:gd name="T28" fmla="*/ 6208871 w 1057"/>
              <a:gd name="T29" fmla="*/ 370943 h 161"/>
              <a:gd name="T30" fmla="*/ 5843642 w 1057"/>
              <a:gd name="T31" fmla="*/ 653787 h 1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57"/>
              <a:gd name="T49" fmla="*/ 0 h 161"/>
              <a:gd name="T50" fmla="*/ 1057 w 1057"/>
              <a:gd name="T51" fmla="*/ 161 h 1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57" h="161">
                <a:moveTo>
                  <a:pt x="976" y="0"/>
                </a:moveTo>
                <a:cubicBezTo>
                  <a:pt x="80" y="0"/>
                  <a:pt x="80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5"/>
                  <a:pt x="36" y="161"/>
                  <a:pt x="80" y="161"/>
                </a:cubicBezTo>
                <a:cubicBezTo>
                  <a:pt x="976" y="161"/>
                  <a:pt x="976" y="161"/>
                  <a:pt x="976" y="161"/>
                </a:cubicBezTo>
                <a:cubicBezTo>
                  <a:pt x="1021" y="161"/>
                  <a:pt x="1057" y="125"/>
                  <a:pt x="1057" y="80"/>
                </a:cubicBezTo>
                <a:cubicBezTo>
                  <a:pt x="1057" y="36"/>
                  <a:pt x="1021" y="0"/>
                  <a:pt x="976" y="0"/>
                </a:cubicBezTo>
                <a:close/>
                <a:moveTo>
                  <a:pt x="976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47" y="141"/>
                  <a:pt x="20" y="114"/>
                  <a:pt x="20" y="80"/>
                </a:cubicBezTo>
                <a:cubicBezTo>
                  <a:pt x="20" y="64"/>
                  <a:pt x="26" y="49"/>
                  <a:pt x="38" y="38"/>
                </a:cubicBezTo>
                <a:cubicBezTo>
                  <a:pt x="49" y="26"/>
                  <a:pt x="64" y="20"/>
                  <a:pt x="80" y="20"/>
                </a:cubicBezTo>
                <a:cubicBezTo>
                  <a:pt x="976" y="20"/>
                  <a:pt x="976" y="20"/>
                  <a:pt x="976" y="20"/>
                </a:cubicBezTo>
                <a:cubicBezTo>
                  <a:pt x="992" y="20"/>
                  <a:pt x="1008" y="26"/>
                  <a:pt x="1019" y="38"/>
                </a:cubicBezTo>
                <a:cubicBezTo>
                  <a:pt x="1030" y="49"/>
                  <a:pt x="1037" y="64"/>
                  <a:pt x="1037" y="80"/>
                </a:cubicBezTo>
                <a:cubicBezTo>
                  <a:pt x="1037" y="114"/>
                  <a:pt x="1010" y="141"/>
                  <a:pt x="976" y="14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1pPr>
            <a:lvl2pPr marL="742950" indent="-28575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3pPr>
            <a:lvl4pPr marL="16002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4pPr>
            <a:lvl5pPr marL="20574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9pPr>
          </a:lstStyle>
          <a:p>
            <a:pPr defTabSz="912261" fontAlgn="base">
              <a:spcBef>
                <a:spcPct val="0"/>
              </a:spcBef>
              <a:spcAft>
                <a:spcPct val="0"/>
              </a:spcAft>
            </a:pPr>
            <a:endParaRPr lang="zh-CN" altLang="en-US" sz="1867">
              <a:solidFill>
                <a:srgbClr val="000000"/>
              </a:solidFill>
            </a:endParaRPr>
          </a:p>
        </p:txBody>
      </p:sp>
      <p:sp>
        <p:nvSpPr>
          <p:cNvPr id="32" name="文本框 35">
            <a:extLst>
              <a:ext uri="{FF2B5EF4-FFF2-40B4-BE49-F238E27FC236}">
                <a16:creationId xmlns:a16="http://schemas.microsoft.com/office/drawing/2014/main" xmlns="" id="{9C203476-7764-4D82-A800-CB467BC8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185" y="4701117"/>
            <a:ext cx="8028516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1pPr>
            <a:lvl2pPr marL="742950" indent="-28575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3pPr>
            <a:lvl4pPr marL="16002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4pPr>
            <a:lvl5pPr marL="20574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9pPr>
          </a:lstStyle>
          <a:p>
            <a:pPr defTabSz="91226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Cambria" panose="02040503050406030204" pitchFamily="18" charset="0"/>
                <a:ea typeface="时尚中黑简体"/>
                <a:cs typeface="时尚中黑简体"/>
              </a:rPr>
              <a:t>Nên tiết kiệm thực vật và động vật.</a:t>
            </a:r>
            <a:endParaRPr lang="zh-CN" altLang="en-US" sz="3200" dirty="0">
              <a:solidFill>
                <a:prstClr val="white"/>
              </a:solidFill>
              <a:latin typeface="Cambria" panose="02040503050406030204" pitchFamily="18" charset="0"/>
              <a:ea typeface="时尚中黑简体"/>
              <a:cs typeface="时尚中黑简体"/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xmlns="" id="{8848941E-63A3-49EF-A0E8-BB93F0B6C66B}"/>
              </a:ext>
            </a:extLst>
          </p:cNvPr>
          <p:cNvSpPr>
            <a:spLocks noEditPoints="1"/>
          </p:cNvSpPr>
          <p:nvPr/>
        </p:nvSpPr>
        <p:spPr bwMode="auto">
          <a:xfrm>
            <a:off x="1474258" y="1155700"/>
            <a:ext cx="6350000" cy="946151"/>
          </a:xfrm>
          <a:custGeom>
            <a:avLst/>
            <a:gdLst>
              <a:gd name="T0" fmla="*/ 996 w 1097"/>
              <a:gd name="T1" fmla="*/ 0 h 201"/>
              <a:gd name="T2" fmla="*/ 100 w 1097"/>
              <a:gd name="T3" fmla="*/ 0 h 201"/>
              <a:gd name="T4" fmla="*/ 29 w 1097"/>
              <a:gd name="T5" fmla="*/ 29 h 201"/>
              <a:gd name="T6" fmla="*/ 0 w 1097"/>
              <a:gd name="T7" fmla="*/ 100 h 201"/>
              <a:gd name="T8" fmla="*/ 100 w 1097"/>
              <a:gd name="T9" fmla="*/ 201 h 201"/>
              <a:gd name="T10" fmla="*/ 996 w 1097"/>
              <a:gd name="T11" fmla="*/ 201 h 201"/>
              <a:gd name="T12" fmla="*/ 1097 w 1097"/>
              <a:gd name="T13" fmla="*/ 100 h 201"/>
              <a:gd name="T14" fmla="*/ 1067 w 1097"/>
              <a:gd name="T15" fmla="*/ 29 h 201"/>
              <a:gd name="T16" fmla="*/ 996 w 1097"/>
              <a:gd name="T17" fmla="*/ 0 h 201"/>
              <a:gd name="T18" fmla="*/ 1057 w 1097"/>
              <a:gd name="T19" fmla="*/ 100 h 201"/>
              <a:gd name="T20" fmla="*/ 996 w 1097"/>
              <a:gd name="T21" fmla="*/ 161 h 201"/>
              <a:gd name="T22" fmla="*/ 100 w 1097"/>
              <a:gd name="T23" fmla="*/ 161 h 201"/>
              <a:gd name="T24" fmla="*/ 40 w 1097"/>
              <a:gd name="T25" fmla="*/ 100 h 201"/>
              <a:gd name="T26" fmla="*/ 58 w 1097"/>
              <a:gd name="T27" fmla="*/ 58 h 201"/>
              <a:gd name="T28" fmla="*/ 100 w 1097"/>
              <a:gd name="T29" fmla="*/ 40 h 201"/>
              <a:gd name="T30" fmla="*/ 996 w 1097"/>
              <a:gd name="T31" fmla="*/ 40 h 201"/>
              <a:gd name="T32" fmla="*/ 1039 w 1097"/>
              <a:gd name="T33" fmla="*/ 58 h 201"/>
              <a:gd name="T34" fmla="*/ 1057 w 1097"/>
              <a:gd name="T35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97" h="201">
                <a:moveTo>
                  <a:pt x="996" y="0"/>
                </a:moveTo>
                <a:cubicBezTo>
                  <a:pt x="100" y="0"/>
                  <a:pt x="100" y="0"/>
                  <a:pt x="100" y="0"/>
                </a:cubicBezTo>
                <a:cubicBezTo>
                  <a:pt x="74" y="0"/>
                  <a:pt x="48" y="11"/>
                  <a:pt x="29" y="29"/>
                </a:cubicBezTo>
                <a:cubicBezTo>
                  <a:pt x="11" y="48"/>
                  <a:pt x="0" y="74"/>
                  <a:pt x="0" y="100"/>
                </a:cubicBezTo>
                <a:cubicBezTo>
                  <a:pt x="0" y="156"/>
                  <a:pt x="45" y="201"/>
                  <a:pt x="100" y="201"/>
                </a:cubicBezTo>
                <a:cubicBezTo>
                  <a:pt x="996" y="201"/>
                  <a:pt x="996" y="201"/>
                  <a:pt x="996" y="201"/>
                </a:cubicBezTo>
                <a:cubicBezTo>
                  <a:pt x="1052" y="201"/>
                  <a:pt x="1097" y="156"/>
                  <a:pt x="1097" y="100"/>
                </a:cubicBezTo>
                <a:cubicBezTo>
                  <a:pt x="1097" y="74"/>
                  <a:pt x="1086" y="48"/>
                  <a:pt x="1067" y="29"/>
                </a:cubicBezTo>
                <a:cubicBezTo>
                  <a:pt x="1048" y="11"/>
                  <a:pt x="1023" y="0"/>
                  <a:pt x="996" y="0"/>
                </a:cubicBezTo>
                <a:close/>
                <a:moveTo>
                  <a:pt x="1057" y="100"/>
                </a:moveTo>
                <a:cubicBezTo>
                  <a:pt x="1057" y="134"/>
                  <a:pt x="1030" y="161"/>
                  <a:pt x="996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67" y="161"/>
                  <a:pt x="40" y="134"/>
                  <a:pt x="40" y="100"/>
                </a:cubicBezTo>
                <a:cubicBezTo>
                  <a:pt x="40" y="84"/>
                  <a:pt x="46" y="69"/>
                  <a:pt x="58" y="58"/>
                </a:cubicBezTo>
                <a:cubicBezTo>
                  <a:pt x="69" y="46"/>
                  <a:pt x="84" y="40"/>
                  <a:pt x="100" y="40"/>
                </a:cubicBezTo>
                <a:cubicBezTo>
                  <a:pt x="996" y="40"/>
                  <a:pt x="996" y="40"/>
                  <a:pt x="996" y="40"/>
                </a:cubicBezTo>
                <a:cubicBezTo>
                  <a:pt x="1012" y="40"/>
                  <a:pt x="1028" y="46"/>
                  <a:pt x="1039" y="58"/>
                </a:cubicBezTo>
                <a:cubicBezTo>
                  <a:pt x="1050" y="69"/>
                  <a:pt x="1057" y="84"/>
                  <a:pt x="1057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spPr>
        <p:txBody>
          <a:bodyPr lIns="91439" tIns="45719" rIns="91439" bIns="45719"/>
          <a:lstStyle/>
          <a:p>
            <a:pPr defTabSz="914354">
              <a:defRPr/>
            </a:pPr>
            <a:endParaRPr lang="zh-CN" altLang="en-US" sz="1867">
              <a:solidFill>
                <a:prstClr val="black"/>
              </a:solidFill>
              <a:latin typeface="Franklin Gothic Book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xmlns="" id="{211EE0E6-A161-4188-ABD6-A35DB916C917}"/>
              </a:ext>
            </a:extLst>
          </p:cNvPr>
          <p:cNvSpPr>
            <a:spLocks noEditPoints="1"/>
          </p:cNvSpPr>
          <p:nvPr/>
        </p:nvSpPr>
        <p:spPr bwMode="auto">
          <a:xfrm>
            <a:off x="1582209" y="1238251"/>
            <a:ext cx="5994400" cy="785283"/>
          </a:xfrm>
          <a:custGeom>
            <a:avLst/>
            <a:gdLst>
              <a:gd name="T0" fmla="*/ 4151080 w 1057"/>
              <a:gd name="T1" fmla="*/ 0 h 161"/>
              <a:gd name="T2" fmla="*/ 340253 w 1057"/>
              <a:gd name="T3" fmla="*/ 0 h 161"/>
              <a:gd name="T4" fmla="*/ 0 w 1057"/>
              <a:gd name="T5" fmla="*/ 292977 h 161"/>
              <a:gd name="T6" fmla="*/ 340253 w 1057"/>
              <a:gd name="T7" fmla="*/ 589616 h 161"/>
              <a:gd name="T8" fmla="*/ 4151080 w 1057"/>
              <a:gd name="T9" fmla="*/ 589616 h 161"/>
              <a:gd name="T10" fmla="*/ 4495587 w 1057"/>
              <a:gd name="T11" fmla="*/ 292977 h 161"/>
              <a:gd name="T12" fmla="*/ 4151080 w 1057"/>
              <a:gd name="T13" fmla="*/ 0 h 161"/>
              <a:gd name="T14" fmla="*/ 4151080 w 1057"/>
              <a:gd name="T15" fmla="*/ 516372 h 161"/>
              <a:gd name="T16" fmla="*/ 340253 w 1057"/>
              <a:gd name="T17" fmla="*/ 516372 h 161"/>
              <a:gd name="T18" fmla="*/ 85063 w 1057"/>
              <a:gd name="T19" fmla="*/ 292977 h 161"/>
              <a:gd name="T20" fmla="*/ 161620 w 1057"/>
              <a:gd name="T21" fmla="*/ 139164 h 161"/>
              <a:gd name="T22" fmla="*/ 340253 w 1057"/>
              <a:gd name="T23" fmla="*/ 73244 h 161"/>
              <a:gd name="T24" fmla="*/ 4151080 w 1057"/>
              <a:gd name="T25" fmla="*/ 73244 h 161"/>
              <a:gd name="T26" fmla="*/ 4333966 w 1057"/>
              <a:gd name="T27" fmla="*/ 139164 h 161"/>
              <a:gd name="T28" fmla="*/ 4410524 w 1057"/>
              <a:gd name="T29" fmla="*/ 292977 h 161"/>
              <a:gd name="T30" fmla="*/ 4151080 w 1057"/>
              <a:gd name="T31" fmla="*/ 516372 h 1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57"/>
              <a:gd name="T49" fmla="*/ 0 h 161"/>
              <a:gd name="T50" fmla="*/ 1057 w 1057"/>
              <a:gd name="T51" fmla="*/ 161 h 1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57" h="161">
                <a:moveTo>
                  <a:pt x="976" y="0"/>
                </a:moveTo>
                <a:cubicBezTo>
                  <a:pt x="80" y="0"/>
                  <a:pt x="80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5"/>
                  <a:pt x="36" y="161"/>
                  <a:pt x="80" y="161"/>
                </a:cubicBezTo>
                <a:cubicBezTo>
                  <a:pt x="976" y="161"/>
                  <a:pt x="976" y="161"/>
                  <a:pt x="976" y="161"/>
                </a:cubicBezTo>
                <a:cubicBezTo>
                  <a:pt x="1021" y="161"/>
                  <a:pt x="1057" y="125"/>
                  <a:pt x="1057" y="80"/>
                </a:cubicBezTo>
                <a:cubicBezTo>
                  <a:pt x="1057" y="36"/>
                  <a:pt x="1021" y="0"/>
                  <a:pt x="976" y="0"/>
                </a:cubicBezTo>
                <a:close/>
                <a:moveTo>
                  <a:pt x="976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47" y="141"/>
                  <a:pt x="20" y="114"/>
                  <a:pt x="20" y="80"/>
                </a:cubicBezTo>
                <a:cubicBezTo>
                  <a:pt x="20" y="64"/>
                  <a:pt x="26" y="49"/>
                  <a:pt x="38" y="38"/>
                </a:cubicBezTo>
                <a:cubicBezTo>
                  <a:pt x="49" y="26"/>
                  <a:pt x="64" y="20"/>
                  <a:pt x="80" y="20"/>
                </a:cubicBezTo>
                <a:cubicBezTo>
                  <a:pt x="976" y="20"/>
                  <a:pt x="976" y="20"/>
                  <a:pt x="976" y="20"/>
                </a:cubicBezTo>
                <a:cubicBezTo>
                  <a:pt x="992" y="20"/>
                  <a:pt x="1008" y="26"/>
                  <a:pt x="1019" y="38"/>
                </a:cubicBezTo>
                <a:cubicBezTo>
                  <a:pt x="1030" y="49"/>
                  <a:pt x="1037" y="64"/>
                  <a:pt x="1037" y="80"/>
                </a:cubicBezTo>
                <a:cubicBezTo>
                  <a:pt x="1037" y="114"/>
                  <a:pt x="1010" y="141"/>
                  <a:pt x="976" y="14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1pPr>
            <a:lvl2pPr marL="742950" indent="-28575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3pPr>
            <a:lvl4pPr marL="16002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4pPr>
            <a:lvl5pPr marL="20574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9pPr>
          </a:lstStyle>
          <a:p>
            <a:pPr defTabSz="912261" fontAlgn="base">
              <a:spcBef>
                <a:spcPct val="0"/>
              </a:spcBef>
              <a:spcAft>
                <a:spcPct val="0"/>
              </a:spcAft>
            </a:pPr>
            <a:endParaRPr lang="zh-CN" altLang="en-US" sz="1867">
              <a:solidFill>
                <a:srgbClr val="000000"/>
              </a:solidFill>
            </a:endParaRPr>
          </a:p>
        </p:txBody>
      </p:sp>
      <p:sp>
        <p:nvSpPr>
          <p:cNvPr id="37" name="文本框 28">
            <a:extLst>
              <a:ext uri="{FF2B5EF4-FFF2-40B4-BE49-F238E27FC236}">
                <a16:creationId xmlns:a16="http://schemas.microsoft.com/office/drawing/2014/main" xmlns="" id="{17825996-4887-403F-8A60-6D409D379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710" y="1369485"/>
            <a:ext cx="6115049" cy="50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1pPr>
            <a:lvl2pPr marL="742950" indent="-28575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3pPr>
            <a:lvl4pPr marL="16002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4pPr>
            <a:lvl5pPr marL="20574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9pPr>
          </a:lstStyle>
          <a:p>
            <a:pPr defTabSz="91226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>
                <a:solidFill>
                  <a:srgbClr val="FFFFFF"/>
                </a:solidFill>
                <a:latin typeface="Cambria" panose="02040503050406030204" pitchFamily="18" charset="0"/>
                <a:ea typeface="时尚中黑简体"/>
                <a:cs typeface="时尚中黑简体"/>
              </a:rPr>
              <a:t>Tiết kiệm giấy</a:t>
            </a:r>
            <a:endParaRPr lang="zh-CN" altLang="en-US" sz="2667" dirty="0">
              <a:solidFill>
                <a:srgbClr val="FFFFFF"/>
              </a:solidFill>
              <a:latin typeface="Cambria" panose="02040503050406030204" pitchFamily="18" charset="0"/>
              <a:ea typeface="时尚中黑简体"/>
              <a:cs typeface="时尚中黑简体"/>
            </a:endParaRPr>
          </a:p>
        </p:txBody>
      </p:sp>
      <p:grpSp>
        <p:nvGrpSpPr>
          <p:cNvPr id="5" name="组合 51">
            <a:extLst>
              <a:ext uri="{FF2B5EF4-FFF2-40B4-BE49-F238E27FC236}">
                <a16:creationId xmlns:a16="http://schemas.microsoft.com/office/drawing/2014/main" xmlns="" id="{E240B2B6-31A9-4295-ACE8-B0F4C4573676}"/>
              </a:ext>
            </a:extLst>
          </p:cNvPr>
          <p:cNvGrpSpPr/>
          <p:nvPr/>
        </p:nvGrpSpPr>
        <p:grpSpPr>
          <a:xfrm>
            <a:off x="3842687" y="5531658"/>
            <a:ext cx="7659195" cy="651600"/>
            <a:chOff x="3589704" y="5356768"/>
            <a:chExt cx="5398100" cy="651600"/>
          </a:xfrm>
          <a:solidFill>
            <a:srgbClr val="FF0066"/>
          </a:solidFill>
        </p:grpSpPr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CA1146BE-63BD-46E8-9C65-BE6B2D4A0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281" y="5357672"/>
              <a:ext cx="5395523" cy="649793"/>
            </a:xfrm>
            <a:custGeom>
              <a:avLst/>
              <a:gdLst>
                <a:gd name="T0" fmla="*/ 956 w 1017"/>
                <a:gd name="T1" fmla="*/ 121 h 121"/>
                <a:gd name="T2" fmla="*/ 60 w 1017"/>
                <a:gd name="T3" fmla="*/ 121 h 121"/>
                <a:gd name="T4" fmla="*/ 0 w 1017"/>
                <a:gd name="T5" fmla="*/ 60 h 121"/>
                <a:gd name="T6" fmla="*/ 18 w 1017"/>
                <a:gd name="T7" fmla="*/ 18 h 121"/>
                <a:gd name="T8" fmla="*/ 60 w 1017"/>
                <a:gd name="T9" fmla="*/ 0 h 121"/>
                <a:gd name="T10" fmla="*/ 956 w 1017"/>
                <a:gd name="T11" fmla="*/ 0 h 121"/>
                <a:gd name="T12" fmla="*/ 999 w 1017"/>
                <a:gd name="T13" fmla="*/ 18 h 121"/>
                <a:gd name="T14" fmla="*/ 1017 w 1017"/>
                <a:gd name="T15" fmla="*/ 60 h 121"/>
                <a:gd name="T16" fmla="*/ 956 w 101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7" h="121">
                  <a:moveTo>
                    <a:pt x="956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44"/>
                    <a:pt x="6" y="29"/>
                    <a:pt x="18" y="18"/>
                  </a:cubicBezTo>
                  <a:cubicBezTo>
                    <a:pt x="29" y="6"/>
                    <a:pt x="44" y="0"/>
                    <a:pt x="60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72" y="0"/>
                    <a:pt x="988" y="6"/>
                    <a:pt x="999" y="18"/>
                  </a:cubicBezTo>
                  <a:cubicBezTo>
                    <a:pt x="1010" y="29"/>
                    <a:pt x="1017" y="44"/>
                    <a:pt x="1017" y="60"/>
                  </a:cubicBezTo>
                  <a:cubicBezTo>
                    <a:pt x="1017" y="94"/>
                    <a:pt x="990" y="121"/>
                    <a:pt x="95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A4DF3CFB-8F7C-46B6-8F01-0E8D8EE4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956" y="5357672"/>
              <a:ext cx="1236847" cy="649793"/>
            </a:xfrm>
            <a:custGeom>
              <a:avLst/>
              <a:gdLst>
                <a:gd name="T0" fmla="*/ 233 w 233"/>
                <a:gd name="T1" fmla="*/ 60 h 121"/>
                <a:gd name="T2" fmla="*/ 215 w 233"/>
                <a:gd name="T3" fmla="*/ 18 h 121"/>
                <a:gd name="T4" fmla="*/ 172 w 233"/>
                <a:gd name="T5" fmla="*/ 0 h 121"/>
                <a:gd name="T6" fmla="*/ 0 w 233"/>
                <a:gd name="T7" fmla="*/ 0 h 121"/>
                <a:gd name="T8" fmla="*/ 0 w 233"/>
                <a:gd name="T9" fmla="*/ 121 h 121"/>
                <a:gd name="T10" fmla="*/ 172 w 233"/>
                <a:gd name="T11" fmla="*/ 121 h 121"/>
                <a:gd name="T12" fmla="*/ 233 w 233"/>
                <a:gd name="T1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1">
                  <a:moveTo>
                    <a:pt x="233" y="60"/>
                  </a:moveTo>
                  <a:cubicBezTo>
                    <a:pt x="233" y="44"/>
                    <a:pt x="226" y="29"/>
                    <a:pt x="215" y="18"/>
                  </a:cubicBezTo>
                  <a:cubicBezTo>
                    <a:pt x="204" y="6"/>
                    <a:pt x="188" y="0"/>
                    <a:pt x="1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206" y="121"/>
                    <a:pt x="233" y="94"/>
                    <a:pt x="233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xmlns="" id="{68413740-4A99-4FFF-984F-9428F9861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704" y="5356768"/>
              <a:ext cx="603657" cy="651600"/>
            </a:xfrm>
            <a:custGeom>
              <a:avLst/>
              <a:gdLst>
                <a:gd name="T0" fmla="*/ 0 w 115"/>
                <a:gd name="T1" fmla="*/ 60 h 120"/>
                <a:gd name="T2" fmla="*/ 18 w 115"/>
                <a:gd name="T3" fmla="*/ 17 h 120"/>
                <a:gd name="T4" fmla="*/ 61 w 115"/>
                <a:gd name="T5" fmla="*/ 0 h 120"/>
                <a:gd name="T6" fmla="*/ 115 w 115"/>
                <a:gd name="T7" fmla="*/ 0 h 120"/>
                <a:gd name="T8" fmla="*/ 115 w 115"/>
                <a:gd name="T9" fmla="*/ 120 h 120"/>
                <a:gd name="T10" fmla="*/ 61 w 115"/>
                <a:gd name="T11" fmla="*/ 120 h 120"/>
                <a:gd name="T12" fmla="*/ 0 w 115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20">
                  <a:moveTo>
                    <a:pt x="0" y="60"/>
                  </a:moveTo>
                  <a:cubicBezTo>
                    <a:pt x="0" y="44"/>
                    <a:pt x="7" y="29"/>
                    <a:pt x="18" y="17"/>
                  </a:cubicBezTo>
                  <a:cubicBezTo>
                    <a:pt x="29" y="6"/>
                    <a:pt x="44" y="0"/>
                    <a:pt x="6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27" y="120"/>
                    <a:pt x="0" y="93"/>
                    <a:pt x="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3" name="Freeform 5">
            <a:extLst>
              <a:ext uri="{FF2B5EF4-FFF2-40B4-BE49-F238E27FC236}">
                <a16:creationId xmlns:a16="http://schemas.microsoft.com/office/drawing/2014/main" xmlns="" id="{209F71CB-3DB2-4F8F-8FB7-01C02C4BF709}"/>
              </a:ext>
            </a:extLst>
          </p:cNvPr>
          <p:cNvSpPr>
            <a:spLocks noEditPoints="1"/>
          </p:cNvSpPr>
          <p:nvPr/>
        </p:nvSpPr>
        <p:spPr bwMode="auto">
          <a:xfrm>
            <a:off x="3603625" y="5457826"/>
            <a:ext cx="8026400" cy="884767"/>
          </a:xfrm>
          <a:custGeom>
            <a:avLst/>
            <a:gdLst>
              <a:gd name="T0" fmla="*/ 996 w 1097"/>
              <a:gd name="T1" fmla="*/ 0 h 201"/>
              <a:gd name="T2" fmla="*/ 100 w 1097"/>
              <a:gd name="T3" fmla="*/ 0 h 201"/>
              <a:gd name="T4" fmla="*/ 29 w 1097"/>
              <a:gd name="T5" fmla="*/ 29 h 201"/>
              <a:gd name="T6" fmla="*/ 0 w 1097"/>
              <a:gd name="T7" fmla="*/ 100 h 201"/>
              <a:gd name="T8" fmla="*/ 100 w 1097"/>
              <a:gd name="T9" fmla="*/ 201 h 201"/>
              <a:gd name="T10" fmla="*/ 996 w 1097"/>
              <a:gd name="T11" fmla="*/ 201 h 201"/>
              <a:gd name="T12" fmla="*/ 1097 w 1097"/>
              <a:gd name="T13" fmla="*/ 100 h 201"/>
              <a:gd name="T14" fmla="*/ 1067 w 1097"/>
              <a:gd name="T15" fmla="*/ 29 h 201"/>
              <a:gd name="T16" fmla="*/ 996 w 1097"/>
              <a:gd name="T17" fmla="*/ 0 h 201"/>
              <a:gd name="T18" fmla="*/ 1057 w 1097"/>
              <a:gd name="T19" fmla="*/ 100 h 201"/>
              <a:gd name="T20" fmla="*/ 996 w 1097"/>
              <a:gd name="T21" fmla="*/ 161 h 201"/>
              <a:gd name="T22" fmla="*/ 100 w 1097"/>
              <a:gd name="T23" fmla="*/ 161 h 201"/>
              <a:gd name="T24" fmla="*/ 40 w 1097"/>
              <a:gd name="T25" fmla="*/ 100 h 201"/>
              <a:gd name="T26" fmla="*/ 58 w 1097"/>
              <a:gd name="T27" fmla="*/ 58 h 201"/>
              <a:gd name="T28" fmla="*/ 100 w 1097"/>
              <a:gd name="T29" fmla="*/ 40 h 201"/>
              <a:gd name="T30" fmla="*/ 996 w 1097"/>
              <a:gd name="T31" fmla="*/ 40 h 201"/>
              <a:gd name="T32" fmla="*/ 1039 w 1097"/>
              <a:gd name="T33" fmla="*/ 58 h 201"/>
              <a:gd name="T34" fmla="*/ 1057 w 1097"/>
              <a:gd name="T35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97" h="201">
                <a:moveTo>
                  <a:pt x="996" y="0"/>
                </a:moveTo>
                <a:cubicBezTo>
                  <a:pt x="100" y="0"/>
                  <a:pt x="100" y="0"/>
                  <a:pt x="100" y="0"/>
                </a:cubicBezTo>
                <a:cubicBezTo>
                  <a:pt x="74" y="0"/>
                  <a:pt x="48" y="11"/>
                  <a:pt x="29" y="29"/>
                </a:cubicBezTo>
                <a:cubicBezTo>
                  <a:pt x="11" y="48"/>
                  <a:pt x="0" y="74"/>
                  <a:pt x="0" y="100"/>
                </a:cubicBezTo>
                <a:cubicBezTo>
                  <a:pt x="0" y="156"/>
                  <a:pt x="45" y="201"/>
                  <a:pt x="100" y="201"/>
                </a:cubicBezTo>
                <a:cubicBezTo>
                  <a:pt x="996" y="201"/>
                  <a:pt x="996" y="201"/>
                  <a:pt x="996" y="201"/>
                </a:cubicBezTo>
                <a:cubicBezTo>
                  <a:pt x="1052" y="201"/>
                  <a:pt x="1097" y="156"/>
                  <a:pt x="1097" y="100"/>
                </a:cubicBezTo>
                <a:cubicBezTo>
                  <a:pt x="1097" y="74"/>
                  <a:pt x="1086" y="48"/>
                  <a:pt x="1067" y="29"/>
                </a:cubicBezTo>
                <a:cubicBezTo>
                  <a:pt x="1048" y="11"/>
                  <a:pt x="1023" y="0"/>
                  <a:pt x="996" y="0"/>
                </a:cubicBezTo>
                <a:close/>
                <a:moveTo>
                  <a:pt x="1057" y="100"/>
                </a:moveTo>
                <a:cubicBezTo>
                  <a:pt x="1057" y="134"/>
                  <a:pt x="1030" y="161"/>
                  <a:pt x="996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67" y="161"/>
                  <a:pt x="40" y="134"/>
                  <a:pt x="40" y="100"/>
                </a:cubicBezTo>
                <a:cubicBezTo>
                  <a:pt x="40" y="84"/>
                  <a:pt x="46" y="69"/>
                  <a:pt x="58" y="58"/>
                </a:cubicBezTo>
                <a:cubicBezTo>
                  <a:pt x="69" y="46"/>
                  <a:pt x="84" y="40"/>
                  <a:pt x="100" y="40"/>
                </a:cubicBezTo>
                <a:cubicBezTo>
                  <a:pt x="996" y="40"/>
                  <a:pt x="996" y="40"/>
                  <a:pt x="996" y="40"/>
                </a:cubicBezTo>
                <a:cubicBezTo>
                  <a:pt x="1012" y="40"/>
                  <a:pt x="1028" y="46"/>
                  <a:pt x="1039" y="58"/>
                </a:cubicBezTo>
                <a:cubicBezTo>
                  <a:pt x="1050" y="69"/>
                  <a:pt x="1057" y="84"/>
                  <a:pt x="1057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spPr>
        <p:txBody>
          <a:bodyPr lIns="91439" tIns="45719" rIns="91439" bIns="45719"/>
          <a:lstStyle/>
          <a:p>
            <a:pPr defTabSz="914354">
              <a:defRPr/>
            </a:pPr>
            <a:endParaRPr lang="zh-CN" altLang="en-US" sz="1867">
              <a:solidFill>
                <a:prstClr val="black"/>
              </a:solidFill>
              <a:latin typeface="Franklin Gothic Book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xmlns="" id="{BFAEE15F-0BCF-49A0-A2CA-AEE36C956D9B}"/>
              </a:ext>
            </a:extLst>
          </p:cNvPr>
          <p:cNvSpPr>
            <a:spLocks noEditPoints="1"/>
          </p:cNvSpPr>
          <p:nvPr/>
        </p:nvSpPr>
        <p:spPr bwMode="auto">
          <a:xfrm>
            <a:off x="3788834" y="5531910"/>
            <a:ext cx="7694083" cy="730249"/>
          </a:xfrm>
          <a:custGeom>
            <a:avLst/>
            <a:gdLst>
              <a:gd name="T0" fmla="*/ 5327899 w 1057"/>
              <a:gd name="T1" fmla="*/ 0 h 161"/>
              <a:gd name="T2" fmla="*/ 436713 w 1057"/>
              <a:gd name="T3" fmla="*/ 0 h 161"/>
              <a:gd name="T4" fmla="*/ 0 w 1057"/>
              <a:gd name="T5" fmla="*/ 272208 h 161"/>
              <a:gd name="T6" fmla="*/ 436713 w 1057"/>
              <a:gd name="T7" fmla="*/ 547819 h 161"/>
              <a:gd name="T8" fmla="*/ 5327899 w 1057"/>
              <a:gd name="T9" fmla="*/ 547819 h 161"/>
              <a:gd name="T10" fmla="*/ 5770072 w 1057"/>
              <a:gd name="T11" fmla="*/ 272208 h 161"/>
              <a:gd name="T12" fmla="*/ 5327899 w 1057"/>
              <a:gd name="T13" fmla="*/ 0 h 161"/>
              <a:gd name="T14" fmla="*/ 5327899 w 1057"/>
              <a:gd name="T15" fmla="*/ 479767 h 161"/>
              <a:gd name="T16" fmla="*/ 436713 w 1057"/>
              <a:gd name="T17" fmla="*/ 479767 h 161"/>
              <a:gd name="T18" fmla="*/ 109178 w 1057"/>
              <a:gd name="T19" fmla="*/ 272208 h 161"/>
              <a:gd name="T20" fmla="*/ 207439 w 1057"/>
              <a:gd name="T21" fmla="*/ 129299 h 161"/>
              <a:gd name="T22" fmla="*/ 436713 w 1057"/>
              <a:gd name="T23" fmla="*/ 68052 h 161"/>
              <a:gd name="T24" fmla="*/ 5327899 w 1057"/>
              <a:gd name="T25" fmla="*/ 68052 h 161"/>
              <a:gd name="T26" fmla="*/ 5562632 w 1057"/>
              <a:gd name="T27" fmla="*/ 129299 h 161"/>
              <a:gd name="T28" fmla="*/ 5660894 w 1057"/>
              <a:gd name="T29" fmla="*/ 272208 h 161"/>
              <a:gd name="T30" fmla="*/ 5327899 w 1057"/>
              <a:gd name="T31" fmla="*/ 479767 h 1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57"/>
              <a:gd name="T49" fmla="*/ 0 h 161"/>
              <a:gd name="T50" fmla="*/ 1057 w 1057"/>
              <a:gd name="T51" fmla="*/ 161 h 1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57" h="161">
                <a:moveTo>
                  <a:pt x="976" y="0"/>
                </a:moveTo>
                <a:cubicBezTo>
                  <a:pt x="80" y="0"/>
                  <a:pt x="80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5"/>
                  <a:pt x="36" y="161"/>
                  <a:pt x="80" y="161"/>
                </a:cubicBezTo>
                <a:cubicBezTo>
                  <a:pt x="976" y="161"/>
                  <a:pt x="976" y="161"/>
                  <a:pt x="976" y="161"/>
                </a:cubicBezTo>
                <a:cubicBezTo>
                  <a:pt x="1021" y="161"/>
                  <a:pt x="1057" y="125"/>
                  <a:pt x="1057" y="80"/>
                </a:cubicBezTo>
                <a:cubicBezTo>
                  <a:pt x="1057" y="36"/>
                  <a:pt x="1021" y="0"/>
                  <a:pt x="976" y="0"/>
                </a:cubicBezTo>
                <a:close/>
                <a:moveTo>
                  <a:pt x="976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47" y="141"/>
                  <a:pt x="20" y="114"/>
                  <a:pt x="20" y="80"/>
                </a:cubicBezTo>
                <a:cubicBezTo>
                  <a:pt x="20" y="64"/>
                  <a:pt x="26" y="49"/>
                  <a:pt x="38" y="38"/>
                </a:cubicBezTo>
                <a:cubicBezTo>
                  <a:pt x="49" y="26"/>
                  <a:pt x="64" y="20"/>
                  <a:pt x="80" y="20"/>
                </a:cubicBezTo>
                <a:cubicBezTo>
                  <a:pt x="976" y="20"/>
                  <a:pt x="976" y="20"/>
                  <a:pt x="976" y="20"/>
                </a:cubicBezTo>
                <a:cubicBezTo>
                  <a:pt x="992" y="20"/>
                  <a:pt x="1008" y="26"/>
                  <a:pt x="1019" y="38"/>
                </a:cubicBezTo>
                <a:cubicBezTo>
                  <a:pt x="1030" y="49"/>
                  <a:pt x="1037" y="64"/>
                  <a:pt x="1037" y="80"/>
                </a:cubicBezTo>
                <a:cubicBezTo>
                  <a:pt x="1037" y="114"/>
                  <a:pt x="1010" y="141"/>
                  <a:pt x="976" y="14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1pPr>
            <a:lvl2pPr marL="742950" indent="-28575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3pPr>
            <a:lvl4pPr marL="16002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4pPr>
            <a:lvl5pPr marL="20574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9pPr>
          </a:lstStyle>
          <a:p>
            <a:pPr defTabSz="912261" fontAlgn="base">
              <a:spcBef>
                <a:spcPct val="0"/>
              </a:spcBef>
              <a:spcAft>
                <a:spcPct val="0"/>
              </a:spcAft>
            </a:pPr>
            <a:endParaRPr lang="zh-CN" altLang="en-US" sz="1867" dirty="0">
              <a:solidFill>
                <a:srgbClr val="000000"/>
              </a:solidFill>
            </a:endParaRPr>
          </a:p>
        </p:txBody>
      </p:sp>
      <p:grpSp>
        <p:nvGrpSpPr>
          <p:cNvPr id="6" name="组合 48">
            <a:extLst>
              <a:ext uri="{FF2B5EF4-FFF2-40B4-BE49-F238E27FC236}">
                <a16:creationId xmlns:a16="http://schemas.microsoft.com/office/drawing/2014/main" xmlns="" id="{002FB01D-5832-49E6-BD61-C40470350AD0}"/>
              </a:ext>
            </a:extLst>
          </p:cNvPr>
          <p:cNvGrpSpPr/>
          <p:nvPr/>
        </p:nvGrpSpPr>
        <p:grpSpPr>
          <a:xfrm>
            <a:off x="2548038" y="2257425"/>
            <a:ext cx="6003327" cy="1069791"/>
            <a:chOff x="3589704" y="1749369"/>
            <a:chExt cx="5398099" cy="651600"/>
          </a:xfrm>
          <a:solidFill>
            <a:schemeClr val="accent3"/>
          </a:solidFill>
        </p:grpSpPr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xmlns="" id="{7EEFEBB1-229E-448D-BE93-06F8D8481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280" y="1750273"/>
              <a:ext cx="5395523" cy="649793"/>
            </a:xfrm>
            <a:custGeom>
              <a:avLst/>
              <a:gdLst>
                <a:gd name="T0" fmla="*/ 956 w 1017"/>
                <a:gd name="T1" fmla="*/ 121 h 121"/>
                <a:gd name="T2" fmla="*/ 60 w 1017"/>
                <a:gd name="T3" fmla="*/ 121 h 121"/>
                <a:gd name="T4" fmla="*/ 0 w 1017"/>
                <a:gd name="T5" fmla="*/ 60 h 121"/>
                <a:gd name="T6" fmla="*/ 18 w 1017"/>
                <a:gd name="T7" fmla="*/ 18 h 121"/>
                <a:gd name="T8" fmla="*/ 60 w 1017"/>
                <a:gd name="T9" fmla="*/ 0 h 121"/>
                <a:gd name="T10" fmla="*/ 956 w 1017"/>
                <a:gd name="T11" fmla="*/ 0 h 121"/>
                <a:gd name="T12" fmla="*/ 999 w 1017"/>
                <a:gd name="T13" fmla="*/ 18 h 121"/>
                <a:gd name="T14" fmla="*/ 1017 w 1017"/>
                <a:gd name="T15" fmla="*/ 60 h 121"/>
                <a:gd name="T16" fmla="*/ 956 w 101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7" h="121">
                  <a:moveTo>
                    <a:pt x="956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44"/>
                    <a:pt x="6" y="29"/>
                    <a:pt x="18" y="18"/>
                  </a:cubicBezTo>
                  <a:cubicBezTo>
                    <a:pt x="29" y="6"/>
                    <a:pt x="44" y="0"/>
                    <a:pt x="60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72" y="0"/>
                    <a:pt x="988" y="6"/>
                    <a:pt x="999" y="18"/>
                  </a:cubicBezTo>
                  <a:cubicBezTo>
                    <a:pt x="1010" y="29"/>
                    <a:pt x="1017" y="44"/>
                    <a:pt x="1017" y="60"/>
                  </a:cubicBezTo>
                  <a:cubicBezTo>
                    <a:pt x="1017" y="94"/>
                    <a:pt x="990" y="121"/>
                    <a:pt x="95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xmlns="" id="{5D2DFA0C-7A56-42EE-A914-B96BDF212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956" y="1750273"/>
              <a:ext cx="1236847" cy="649793"/>
            </a:xfrm>
            <a:custGeom>
              <a:avLst/>
              <a:gdLst>
                <a:gd name="T0" fmla="*/ 233 w 233"/>
                <a:gd name="T1" fmla="*/ 60 h 121"/>
                <a:gd name="T2" fmla="*/ 215 w 233"/>
                <a:gd name="T3" fmla="*/ 18 h 121"/>
                <a:gd name="T4" fmla="*/ 172 w 233"/>
                <a:gd name="T5" fmla="*/ 0 h 121"/>
                <a:gd name="T6" fmla="*/ 0 w 233"/>
                <a:gd name="T7" fmla="*/ 0 h 121"/>
                <a:gd name="T8" fmla="*/ 0 w 233"/>
                <a:gd name="T9" fmla="*/ 121 h 121"/>
                <a:gd name="T10" fmla="*/ 172 w 233"/>
                <a:gd name="T11" fmla="*/ 121 h 121"/>
                <a:gd name="T12" fmla="*/ 233 w 233"/>
                <a:gd name="T1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1">
                  <a:moveTo>
                    <a:pt x="233" y="60"/>
                  </a:moveTo>
                  <a:cubicBezTo>
                    <a:pt x="233" y="44"/>
                    <a:pt x="226" y="29"/>
                    <a:pt x="215" y="18"/>
                  </a:cubicBezTo>
                  <a:cubicBezTo>
                    <a:pt x="204" y="6"/>
                    <a:pt x="188" y="0"/>
                    <a:pt x="1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206" y="121"/>
                    <a:pt x="233" y="94"/>
                    <a:pt x="233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xmlns="" id="{9534A66C-A6CC-4B10-AA36-15BD98258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704" y="1749369"/>
              <a:ext cx="603657" cy="651600"/>
            </a:xfrm>
            <a:custGeom>
              <a:avLst/>
              <a:gdLst>
                <a:gd name="T0" fmla="*/ 0 w 115"/>
                <a:gd name="T1" fmla="*/ 60 h 120"/>
                <a:gd name="T2" fmla="*/ 18 w 115"/>
                <a:gd name="T3" fmla="*/ 17 h 120"/>
                <a:gd name="T4" fmla="*/ 61 w 115"/>
                <a:gd name="T5" fmla="*/ 0 h 120"/>
                <a:gd name="T6" fmla="*/ 115 w 115"/>
                <a:gd name="T7" fmla="*/ 0 h 120"/>
                <a:gd name="T8" fmla="*/ 115 w 115"/>
                <a:gd name="T9" fmla="*/ 120 h 120"/>
                <a:gd name="T10" fmla="*/ 61 w 115"/>
                <a:gd name="T11" fmla="*/ 120 h 120"/>
                <a:gd name="T12" fmla="*/ 0 w 115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20">
                  <a:moveTo>
                    <a:pt x="0" y="60"/>
                  </a:moveTo>
                  <a:cubicBezTo>
                    <a:pt x="0" y="44"/>
                    <a:pt x="7" y="29"/>
                    <a:pt x="18" y="17"/>
                  </a:cubicBezTo>
                  <a:cubicBezTo>
                    <a:pt x="29" y="6"/>
                    <a:pt x="44" y="0"/>
                    <a:pt x="6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27" y="120"/>
                    <a:pt x="0" y="93"/>
                    <a:pt x="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1" name="Freeform 5">
            <a:extLst>
              <a:ext uri="{FF2B5EF4-FFF2-40B4-BE49-F238E27FC236}">
                <a16:creationId xmlns:a16="http://schemas.microsoft.com/office/drawing/2014/main" xmlns="" id="{84197CF3-05D0-4B87-B8F6-9C4524B72AA5}"/>
              </a:ext>
            </a:extLst>
          </p:cNvPr>
          <p:cNvSpPr>
            <a:spLocks noEditPoints="1"/>
          </p:cNvSpPr>
          <p:nvPr/>
        </p:nvSpPr>
        <p:spPr bwMode="auto">
          <a:xfrm>
            <a:off x="2370667" y="2152650"/>
            <a:ext cx="6601884" cy="1346200"/>
          </a:xfrm>
          <a:custGeom>
            <a:avLst/>
            <a:gdLst>
              <a:gd name="T0" fmla="*/ 996 w 1097"/>
              <a:gd name="T1" fmla="*/ 0 h 201"/>
              <a:gd name="T2" fmla="*/ 100 w 1097"/>
              <a:gd name="T3" fmla="*/ 0 h 201"/>
              <a:gd name="T4" fmla="*/ 29 w 1097"/>
              <a:gd name="T5" fmla="*/ 29 h 201"/>
              <a:gd name="T6" fmla="*/ 0 w 1097"/>
              <a:gd name="T7" fmla="*/ 100 h 201"/>
              <a:gd name="T8" fmla="*/ 100 w 1097"/>
              <a:gd name="T9" fmla="*/ 201 h 201"/>
              <a:gd name="T10" fmla="*/ 996 w 1097"/>
              <a:gd name="T11" fmla="*/ 201 h 201"/>
              <a:gd name="T12" fmla="*/ 1097 w 1097"/>
              <a:gd name="T13" fmla="*/ 100 h 201"/>
              <a:gd name="T14" fmla="*/ 1067 w 1097"/>
              <a:gd name="T15" fmla="*/ 29 h 201"/>
              <a:gd name="T16" fmla="*/ 996 w 1097"/>
              <a:gd name="T17" fmla="*/ 0 h 201"/>
              <a:gd name="T18" fmla="*/ 1057 w 1097"/>
              <a:gd name="T19" fmla="*/ 100 h 201"/>
              <a:gd name="T20" fmla="*/ 996 w 1097"/>
              <a:gd name="T21" fmla="*/ 161 h 201"/>
              <a:gd name="T22" fmla="*/ 100 w 1097"/>
              <a:gd name="T23" fmla="*/ 161 h 201"/>
              <a:gd name="T24" fmla="*/ 40 w 1097"/>
              <a:gd name="T25" fmla="*/ 100 h 201"/>
              <a:gd name="T26" fmla="*/ 58 w 1097"/>
              <a:gd name="T27" fmla="*/ 58 h 201"/>
              <a:gd name="T28" fmla="*/ 100 w 1097"/>
              <a:gd name="T29" fmla="*/ 40 h 201"/>
              <a:gd name="T30" fmla="*/ 996 w 1097"/>
              <a:gd name="T31" fmla="*/ 40 h 201"/>
              <a:gd name="T32" fmla="*/ 1039 w 1097"/>
              <a:gd name="T33" fmla="*/ 58 h 201"/>
              <a:gd name="T34" fmla="*/ 1057 w 1097"/>
              <a:gd name="T35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97" h="201">
                <a:moveTo>
                  <a:pt x="996" y="0"/>
                </a:moveTo>
                <a:cubicBezTo>
                  <a:pt x="100" y="0"/>
                  <a:pt x="100" y="0"/>
                  <a:pt x="100" y="0"/>
                </a:cubicBezTo>
                <a:cubicBezTo>
                  <a:pt x="74" y="0"/>
                  <a:pt x="48" y="11"/>
                  <a:pt x="29" y="29"/>
                </a:cubicBezTo>
                <a:cubicBezTo>
                  <a:pt x="11" y="48"/>
                  <a:pt x="0" y="74"/>
                  <a:pt x="0" y="100"/>
                </a:cubicBezTo>
                <a:cubicBezTo>
                  <a:pt x="0" y="156"/>
                  <a:pt x="45" y="201"/>
                  <a:pt x="100" y="201"/>
                </a:cubicBezTo>
                <a:cubicBezTo>
                  <a:pt x="996" y="201"/>
                  <a:pt x="996" y="201"/>
                  <a:pt x="996" y="201"/>
                </a:cubicBezTo>
                <a:cubicBezTo>
                  <a:pt x="1052" y="201"/>
                  <a:pt x="1097" y="156"/>
                  <a:pt x="1097" y="100"/>
                </a:cubicBezTo>
                <a:cubicBezTo>
                  <a:pt x="1097" y="74"/>
                  <a:pt x="1086" y="48"/>
                  <a:pt x="1067" y="29"/>
                </a:cubicBezTo>
                <a:cubicBezTo>
                  <a:pt x="1048" y="11"/>
                  <a:pt x="1023" y="0"/>
                  <a:pt x="996" y="0"/>
                </a:cubicBezTo>
                <a:close/>
                <a:moveTo>
                  <a:pt x="1057" y="100"/>
                </a:moveTo>
                <a:cubicBezTo>
                  <a:pt x="1057" y="134"/>
                  <a:pt x="1030" y="161"/>
                  <a:pt x="996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67" y="161"/>
                  <a:pt x="40" y="134"/>
                  <a:pt x="40" y="100"/>
                </a:cubicBezTo>
                <a:cubicBezTo>
                  <a:pt x="40" y="84"/>
                  <a:pt x="46" y="69"/>
                  <a:pt x="58" y="58"/>
                </a:cubicBezTo>
                <a:cubicBezTo>
                  <a:pt x="69" y="46"/>
                  <a:pt x="84" y="40"/>
                  <a:pt x="100" y="40"/>
                </a:cubicBezTo>
                <a:cubicBezTo>
                  <a:pt x="996" y="40"/>
                  <a:pt x="996" y="40"/>
                  <a:pt x="996" y="40"/>
                </a:cubicBezTo>
                <a:cubicBezTo>
                  <a:pt x="1012" y="40"/>
                  <a:pt x="1028" y="46"/>
                  <a:pt x="1039" y="58"/>
                </a:cubicBezTo>
                <a:cubicBezTo>
                  <a:pt x="1050" y="69"/>
                  <a:pt x="1057" y="84"/>
                  <a:pt x="1057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spPr>
        <p:txBody>
          <a:bodyPr lIns="91439" tIns="45719" rIns="91439" bIns="45719"/>
          <a:lstStyle/>
          <a:p>
            <a:pPr defTabSz="914354">
              <a:defRPr/>
            </a:pPr>
            <a:endParaRPr lang="zh-CN" altLang="en-US" sz="1867" dirty="0">
              <a:solidFill>
                <a:prstClr val="black"/>
              </a:solidFill>
              <a:latin typeface="Franklin Gothic Book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xmlns="" id="{F9FF6B08-319A-43EA-8FDB-F5D6C60C3EA3}"/>
              </a:ext>
            </a:extLst>
          </p:cNvPr>
          <p:cNvSpPr>
            <a:spLocks noEditPoints="1"/>
          </p:cNvSpPr>
          <p:nvPr/>
        </p:nvSpPr>
        <p:spPr bwMode="auto">
          <a:xfrm>
            <a:off x="2436285" y="2219325"/>
            <a:ext cx="6267449" cy="1205443"/>
          </a:xfrm>
          <a:custGeom>
            <a:avLst/>
            <a:gdLst>
              <a:gd name="T0" fmla="*/ 4340935 w 1057"/>
              <a:gd name="T1" fmla="*/ 0 h 161"/>
              <a:gd name="T2" fmla="*/ 355814 w 1057"/>
              <a:gd name="T3" fmla="*/ 0 h 161"/>
              <a:gd name="T4" fmla="*/ 0 w 1057"/>
              <a:gd name="T5" fmla="*/ 273287 h 161"/>
              <a:gd name="T6" fmla="*/ 355814 w 1057"/>
              <a:gd name="T7" fmla="*/ 549991 h 161"/>
              <a:gd name="T8" fmla="*/ 4340935 w 1057"/>
              <a:gd name="T9" fmla="*/ 549991 h 161"/>
              <a:gd name="T10" fmla="*/ 4701198 w 1057"/>
              <a:gd name="T11" fmla="*/ 273287 h 161"/>
              <a:gd name="T12" fmla="*/ 4340935 w 1057"/>
              <a:gd name="T13" fmla="*/ 0 h 161"/>
              <a:gd name="T14" fmla="*/ 4340935 w 1057"/>
              <a:gd name="T15" fmla="*/ 481669 h 161"/>
              <a:gd name="T16" fmla="*/ 355814 w 1057"/>
              <a:gd name="T17" fmla="*/ 481669 h 161"/>
              <a:gd name="T18" fmla="*/ 88954 w 1057"/>
              <a:gd name="T19" fmla="*/ 273287 h 161"/>
              <a:gd name="T20" fmla="*/ 169012 w 1057"/>
              <a:gd name="T21" fmla="*/ 129812 h 161"/>
              <a:gd name="T22" fmla="*/ 355814 w 1057"/>
              <a:gd name="T23" fmla="*/ 68322 h 161"/>
              <a:gd name="T24" fmla="*/ 4340935 w 1057"/>
              <a:gd name="T25" fmla="*/ 68322 h 161"/>
              <a:gd name="T26" fmla="*/ 4532185 w 1057"/>
              <a:gd name="T27" fmla="*/ 129812 h 161"/>
              <a:gd name="T28" fmla="*/ 4612244 w 1057"/>
              <a:gd name="T29" fmla="*/ 273287 h 161"/>
              <a:gd name="T30" fmla="*/ 4340935 w 1057"/>
              <a:gd name="T31" fmla="*/ 481669 h 1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57"/>
              <a:gd name="T49" fmla="*/ 0 h 161"/>
              <a:gd name="T50" fmla="*/ 1057 w 1057"/>
              <a:gd name="T51" fmla="*/ 161 h 1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57" h="161">
                <a:moveTo>
                  <a:pt x="976" y="0"/>
                </a:moveTo>
                <a:cubicBezTo>
                  <a:pt x="80" y="0"/>
                  <a:pt x="80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5"/>
                  <a:pt x="36" y="161"/>
                  <a:pt x="80" y="161"/>
                </a:cubicBezTo>
                <a:cubicBezTo>
                  <a:pt x="976" y="161"/>
                  <a:pt x="976" y="161"/>
                  <a:pt x="976" y="161"/>
                </a:cubicBezTo>
                <a:cubicBezTo>
                  <a:pt x="1021" y="161"/>
                  <a:pt x="1057" y="125"/>
                  <a:pt x="1057" y="80"/>
                </a:cubicBezTo>
                <a:cubicBezTo>
                  <a:pt x="1057" y="36"/>
                  <a:pt x="1021" y="0"/>
                  <a:pt x="976" y="0"/>
                </a:cubicBezTo>
                <a:close/>
                <a:moveTo>
                  <a:pt x="976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47" y="141"/>
                  <a:pt x="20" y="114"/>
                  <a:pt x="20" y="80"/>
                </a:cubicBezTo>
                <a:cubicBezTo>
                  <a:pt x="20" y="64"/>
                  <a:pt x="26" y="49"/>
                  <a:pt x="38" y="38"/>
                </a:cubicBezTo>
                <a:cubicBezTo>
                  <a:pt x="49" y="26"/>
                  <a:pt x="64" y="20"/>
                  <a:pt x="80" y="20"/>
                </a:cubicBezTo>
                <a:cubicBezTo>
                  <a:pt x="976" y="20"/>
                  <a:pt x="976" y="20"/>
                  <a:pt x="976" y="20"/>
                </a:cubicBezTo>
                <a:cubicBezTo>
                  <a:pt x="992" y="20"/>
                  <a:pt x="1008" y="26"/>
                  <a:pt x="1019" y="38"/>
                </a:cubicBezTo>
                <a:cubicBezTo>
                  <a:pt x="1030" y="49"/>
                  <a:pt x="1037" y="64"/>
                  <a:pt x="1037" y="80"/>
                </a:cubicBezTo>
                <a:cubicBezTo>
                  <a:pt x="1037" y="114"/>
                  <a:pt x="1010" y="141"/>
                  <a:pt x="976" y="14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1pPr>
            <a:lvl2pPr marL="742950" indent="-28575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3pPr>
            <a:lvl4pPr marL="16002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4pPr>
            <a:lvl5pPr marL="20574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9pPr>
          </a:lstStyle>
          <a:p>
            <a:pPr defTabSz="912261" fontAlgn="base">
              <a:spcBef>
                <a:spcPct val="0"/>
              </a:spcBef>
              <a:spcAft>
                <a:spcPct val="0"/>
              </a:spcAft>
            </a:pPr>
            <a:endParaRPr lang="zh-CN" altLang="en-US" sz="1867">
              <a:solidFill>
                <a:srgbClr val="000000"/>
              </a:solidFill>
            </a:endParaRPr>
          </a:p>
        </p:txBody>
      </p:sp>
      <p:sp>
        <p:nvSpPr>
          <p:cNvPr id="53" name="文本框 28">
            <a:extLst>
              <a:ext uri="{FF2B5EF4-FFF2-40B4-BE49-F238E27FC236}">
                <a16:creationId xmlns:a16="http://schemas.microsoft.com/office/drawing/2014/main" xmlns="" id="{D986BA65-2F1A-401E-8504-D1F5EBC22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493" y="2353735"/>
            <a:ext cx="6166908" cy="91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1pPr>
            <a:lvl2pPr marL="742950" indent="-28575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3pPr>
            <a:lvl4pPr marL="16002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4pPr>
            <a:lvl5pPr marL="20574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9pPr>
          </a:lstStyle>
          <a:p>
            <a:pPr defTabSz="91226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>
                <a:solidFill>
                  <a:srgbClr val="FFFFFF"/>
                </a:solidFill>
                <a:latin typeface="Cambria" panose="02040503050406030204" pitchFamily="18" charset="0"/>
                <a:ea typeface="时尚中黑简体"/>
                <a:cs typeface="时尚中黑简体"/>
              </a:rPr>
              <a:t>Không khai thác triệt để, cạn kiệt, trái phép thực vật và động vật.</a:t>
            </a:r>
            <a:endParaRPr lang="zh-CN" altLang="en-US" sz="2667" dirty="0">
              <a:solidFill>
                <a:srgbClr val="FFFFFF"/>
              </a:solidFill>
              <a:latin typeface="Cambria" panose="02040503050406030204" pitchFamily="18" charset="0"/>
              <a:ea typeface="时尚中黑简体"/>
              <a:cs typeface="时尚中黑简体"/>
            </a:endParaRPr>
          </a:p>
        </p:txBody>
      </p:sp>
      <p:grpSp>
        <p:nvGrpSpPr>
          <p:cNvPr id="7" name="组合 48">
            <a:extLst>
              <a:ext uri="{FF2B5EF4-FFF2-40B4-BE49-F238E27FC236}">
                <a16:creationId xmlns:a16="http://schemas.microsoft.com/office/drawing/2014/main" xmlns="" id="{321A4303-7E18-41BD-958B-BC6DCCAF9335}"/>
              </a:ext>
            </a:extLst>
          </p:cNvPr>
          <p:cNvGrpSpPr/>
          <p:nvPr/>
        </p:nvGrpSpPr>
        <p:grpSpPr>
          <a:xfrm>
            <a:off x="3110534" y="3701766"/>
            <a:ext cx="6547159" cy="572249"/>
            <a:chOff x="3589704" y="1749369"/>
            <a:chExt cx="5398099" cy="651600"/>
          </a:xfrm>
          <a:solidFill>
            <a:srgbClr val="0070C0"/>
          </a:solidFill>
        </p:grpSpPr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xmlns="" id="{6B95C8BD-4DE0-427D-9865-04C030372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280" y="1750273"/>
              <a:ext cx="5395523" cy="649793"/>
            </a:xfrm>
            <a:custGeom>
              <a:avLst/>
              <a:gdLst>
                <a:gd name="T0" fmla="*/ 956 w 1017"/>
                <a:gd name="T1" fmla="*/ 121 h 121"/>
                <a:gd name="T2" fmla="*/ 60 w 1017"/>
                <a:gd name="T3" fmla="*/ 121 h 121"/>
                <a:gd name="T4" fmla="*/ 0 w 1017"/>
                <a:gd name="T5" fmla="*/ 60 h 121"/>
                <a:gd name="T6" fmla="*/ 18 w 1017"/>
                <a:gd name="T7" fmla="*/ 18 h 121"/>
                <a:gd name="T8" fmla="*/ 60 w 1017"/>
                <a:gd name="T9" fmla="*/ 0 h 121"/>
                <a:gd name="T10" fmla="*/ 956 w 1017"/>
                <a:gd name="T11" fmla="*/ 0 h 121"/>
                <a:gd name="T12" fmla="*/ 999 w 1017"/>
                <a:gd name="T13" fmla="*/ 18 h 121"/>
                <a:gd name="T14" fmla="*/ 1017 w 1017"/>
                <a:gd name="T15" fmla="*/ 60 h 121"/>
                <a:gd name="T16" fmla="*/ 956 w 101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7" h="121">
                  <a:moveTo>
                    <a:pt x="956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44"/>
                    <a:pt x="6" y="29"/>
                    <a:pt x="18" y="18"/>
                  </a:cubicBezTo>
                  <a:cubicBezTo>
                    <a:pt x="29" y="6"/>
                    <a:pt x="44" y="0"/>
                    <a:pt x="60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72" y="0"/>
                    <a:pt x="988" y="6"/>
                    <a:pt x="999" y="18"/>
                  </a:cubicBezTo>
                  <a:cubicBezTo>
                    <a:pt x="1010" y="29"/>
                    <a:pt x="1017" y="44"/>
                    <a:pt x="1017" y="60"/>
                  </a:cubicBezTo>
                  <a:cubicBezTo>
                    <a:pt x="1017" y="94"/>
                    <a:pt x="990" y="121"/>
                    <a:pt x="95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xmlns="" id="{7A31EEB3-6CAE-467E-AEEA-B2E5970E7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956" y="1750273"/>
              <a:ext cx="1236847" cy="649793"/>
            </a:xfrm>
            <a:custGeom>
              <a:avLst/>
              <a:gdLst>
                <a:gd name="T0" fmla="*/ 233 w 233"/>
                <a:gd name="T1" fmla="*/ 60 h 121"/>
                <a:gd name="T2" fmla="*/ 215 w 233"/>
                <a:gd name="T3" fmla="*/ 18 h 121"/>
                <a:gd name="T4" fmla="*/ 172 w 233"/>
                <a:gd name="T5" fmla="*/ 0 h 121"/>
                <a:gd name="T6" fmla="*/ 0 w 233"/>
                <a:gd name="T7" fmla="*/ 0 h 121"/>
                <a:gd name="T8" fmla="*/ 0 w 233"/>
                <a:gd name="T9" fmla="*/ 121 h 121"/>
                <a:gd name="T10" fmla="*/ 172 w 233"/>
                <a:gd name="T11" fmla="*/ 121 h 121"/>
                <a:gd name="T12" fmla="*/ 233 w 233"/>
                <a:gd name="T1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1">
                  <a:moveTo>
                    <a:pt x="233" y="60"/>
                  </a:moveTo>
                  <a:cubicBezTo>
                    <a:pt x="233" y="44"/>
                    <a:pt x="226" y="29"/>
                    <a:pt x="215" y="18"/>
                  </a:cubicBezTo>
                  <a:cubicBezTo>
                    <a:pt x="204" y="6"/>
                    <a:pt x="188" y="0"/>
                    <a:pt x="1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206" y="121"/>
                    <a:pt x="233" y="94"/>
                    <a:pt x="233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xmlns="" id="{E6BCC475-CD6C-4422-90F2-4DC45EE49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704" y="1749369"/>
              <a:ext cx="603657" cy="651600"/>
            </a:xfrm>
            <a:custGeom>
              <a:avLst/>
              <a:gdLst>
                <a:gd name="T0" fmla="*/ 0 w 115"/>
                <a:gd name="T1" fmla="*/ 60 h 120"/>
                <a:gd name="T2" fmla="*/ 18 w 115"/>
                <a:gd name="T3" fmla="*/ 17 h 120"/>
                <a:gd name="T4" fmla="*/ 61 w 115"/>
                <a:gd name="T5" fmla="*/ 0 h 120"/>
                <a:gd name="T6" fmla="*/ 115 w 115"/>
                <a:gd name="T7" fmla="*/ 0 h 120"/>
                <a:gd name="T8" fmla="*/ 115 w 115"/>
                <a:gd name="T9" fmla="*/ 120 h 120"/>
                <a:gd name="T10" fmla="*/ 61 w 115"/>
                <a:gd name="T11" fmla="*/ 120 h 120"/>
                <a:gd name="T12" fmla="*/ 0 w 115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20">
                  <a:moveTo>
                    <a:pt x="0" y="60"/>
                  </a:moveTo>
                  <a:cubicBezTo>
                    <a:pt x="0" y="44"/>
                    <a:pt x="7" y="29"/>
                    <a:pt x="18" y="17"/>
                  </a:cubicBezTo>
                  <a:cubicBezTo>
                    <a:pt x="29" y="6"/>
                    <a:pt x="44" y="0"/>
                    <a:pt x="6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27" y="120"/>
                    <a:pt x="0" y="93"/>
                    <a:pt x="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54">
                <a:defRPr/>
              </a:pPr>
              <a:endParaRPr lang="zh-CN" altLang="en-US" sz="1867">
                <a:solidFill>
                  <a:prstClr val="black"/>
                </a:solidFill>
                <a:latin typeface="Franklin Gothic Book"/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9" name="Freeform 5">
            <a:extLst>
              <a:ext uri="{FF2B5EF4-FFF2-40B4-BE49-F238E27FC236}">
                <a16:creationId xmlns:a16="http://schemas.microsoft.com/office/drawing/2014/main" xmlns="" id="{2DF8731C-6CFF-44C0-AE0C-95DF983F8B28}"/>
              </a:ext>
            </a:extLst>
          </p:cNvPr>
          <p:cNvSpPr>
            <a:spLocks noEditPoints="1"/>
          </p:cNvSpPr>
          <p:nvPr/>
        </p:nvSpPr>
        <p:spPr bwMode="auto">
          <a:xfrm>
            <a:off x="2889251" y="3509435"/>
            <a:ext cx="6999816" cy="950383"/>
          </a:xfrm>
          <a:custGeom>
            <a:avLst/>
            <a:gdLst>
              <a:gd name="T0" fmla="*/ 996 w 1097"/>
              <a:gd name="T1" fmla="*/ 0 h 201"/>
              <a:gd name="T2" fmla="*/ 100 w 1097"/>
              <a:gd name="T3" fmla="*/ 0 h 201"/>
              <a:gd name="T4" fmla="*/ 29 w 1097"/>
              <a:gd name="T5" fmla="*/ 29 h 201"/>
              <a:gd name="T6" fmla="*/ 0 w 1097"/>
              <a:gd name="T7" fmla="*/ 100 h 201"/>
              <a:gd name="T8" fmla="*/ 100 w 1097"/>
              <a:gd name="T9" fmla="*/ 201 h 201"/>
              <a:gd name="T10" fmla="*/ 996 w 1097"/>
              <a:gd name="T11" fmla="*/ 201 h 201"/>
              <a:gd name="T12" fmla="*/ 1097 w 1097"/>
              <a:gd name="T13" fmla="*/ 100 h 201"/>
              <a:gd name="T14" fmla="*/ 1067 w 1097"/>
              <a:gd name="T15" fmla="*/ 29 h 201"/>
              <a:gd name="T16" fmla="*/ 996 w 1097"/>
              <a:gd name="T17" fmla="*/ 0 h 201"/>
              <a:gd name="T18" fmla="*/ 1057 w 1097"/>
              <a:gd name="T19" fmla="*/ 100 h 201"/>
              <a:gd name="T20" fmla="*/ 996 w 1097"/>
              <a:gd name="T21" fmla="*/ 161 h 201"/>
              <a:gd name="T22" fmla="*/ 100 w 1097"/>
              <a:gd name="T23" fmla="*/ 161 h 201"/>
              <a:gd name="T24" fmla="*/ 40 w 1097"/>
              <a:gd name="T25" fmla="*/ 100 h 201"/>
              <a:gd name="T26" fmla="*/ 58 w 1097"/>
              <a:gd name="T27" fmla="*/ 58 h 201"/>
              <a:gd name="T28" fmla="*/ 100 w 1097"/>
              <a:gd name="T29" fmla="*/ 40 h 201"/>
              <a:gd name="T30" fmla="*/ 996 w 1097"/>
              <a:gd name="T31" fmla="*/ 40 h 201"/>
              <a:gd name="T32" fmla="*/ 1039 w 1097"/>
              <a:gd name="T33" fmla="*/ 58 h 201"/>
              <a:gd name="T34" fmla="*/ 1057 w 1097"/>
              <a:gd name="T35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97" h="201">
                <a:moveTo>
                  <a:pt x="996" y="0"/>
                </a:moveTo>
                <a:cubicBezTo>
                  <a:pt x="100" y="0"/>
                  <a:pt x="100" y="0"/>
                  <a:pt x="100" y="0"/>
                </a:cubicBezTo>
                <a:cubicBezTo>
                  <a:pt x="74" y="0"/>
                  <a:pt x="48" y="11"/>
                  <a:pt x="29" y="29"/>
                </a:cubicBezTo>
                <a:cubicBezTo>
                  <a:pt x="11" y="48"/>
                  <a:pt x="0" y="74"/>
                  <a:pt x="0" y="100"/>
                </a:cubicBezTo>
                <a:cubicBezTo>
                  <a:pt x="0" y="156"/>
                  <a:pt x="45" y="201"/>
                  <a:pt x="100" y="201"/>
                </a:cubicBezTo>
                <a:cubicBezTo>
                  <a:pt x="996" y="201"/>
                  <a:pt x="996" y="201"/>
                  <a:pt x="996" y="201"/>
                </a:cubicBezTo>
                <a:cubicBezTo>
                  <a:pt x="1052" y="201"/>
                  <a:pt x="1097" y="156"/>
                  <a:pt x="1097" y="100"/>
                </a:cubicBezTo>
                <a:cubicBezTo>
                  <a:pt x="1097" y="74"/>
                  <a:pt x="1086" y="48"/>
                  <a:pt x="1067" y="29"/>
                </a:cubicBezTo>
                <a:cubicBezTo>
                  <a:pt x="1048" y="11"/>
                  <a:pt x="1023" y="0"/>
                  <a:pt x="996" y="0"/>
                </a:cubicBezTo>
                <a:close/>
                <a:moveTo>
                  <a:pt x="1057" y="100"/>
                </a:moveTo>
                <a:cubicBezTo>
                  <a:pt x="1057" y="134"/>
                  <a:pt x="1030" y="161"/>
                  <a:pt x="996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67" y="161"/>
                  <a:pt x="40" y="134"/>
                  <a:pt x="40" y="100"/>
                </a:cubicBezTo>
                <a:cubicBezTo>
                  <a:pt x="40" y="84"/>
                  <a:pt x="46" y="69"/>
                  <a:pt x="58" y="58"/>
                </a:cubicBezTo>
                <a:cubicBezTo>
                  <a:pt x="69" y="46"/>
                  <a:pt x="84" y="40"/>
                  <a:pt x="100" y="40"/>
                </a:cubicBezTo>
                <a:cubicBezTo>
                  <a:pt x="996" y="40"/>
                  <a:pt x="996" y="40"/>
                  <a:pt x="996" y="40"/>
                </a:cubicBezTo>
                <a:cubicBezTo>
                  <a:pt x="1012" y="40"/>
                  <a:pt x="1028" y="46"/>
                  <a:pt x="1039" y="58"/>
                </a:cubicBezTo>
                <a:cubicBezTo>
                  <a:pt x="1050" y="69"/>
                  <a:pt x="1057" y="84"/>
                  <a:pt x="1057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spPr>
        <p:txBody>
          <a:bodyPr lIns="91439" tIns="45719" rIns="91439" bIns="45719"/>
          <a:lstStyle/>
          <a:p>
            <a:pPr defTabSz="914354">
              <a:defRPr/>
            </a:pPr>
            <a:endParaRPr lang="zh-CN" altLang="en-US" sz="1867">
              <a:solidFill>
                <a:prstClr val="black"/>
              </a:solidFill>
              <a:latin typeface="Franklin Gothic Book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xmlns="" id="{F4FCB690-360D-4D2D-AFCA-627F8EA2C1A9}"/>
              </a:ext>
            </a:extLst>
          </p:cNvPr>
          <p:cNvSpPr>
            <a:spLocks noEditPoints="1"/>
          </p:cNvSpPr>
          <p:nvPr/>
        </p:nvSpPr>
        <p:spPr bwMode="auto">
          <a:xfrm>
            <a:off x="2997201" y="3617384"/>
            <a:ext cx="6802967" cy="759884"/>
          </a:xfrm>
          <a:custGeom>
            <a:avLst/>
            <a:gdLst>
              <a:gd name="T0" fmla="*/ 4710706 w 1057"/>
              <a:gd name="T1" fmla="*/ 0 h 161"/>
              <a:gd name="T2" fmla="*/ 386123 w 1057"/>
              <a:gd name="T3" fmla="*/ 0 h 161"/>
              <a:gd name="T4" fmla="*/ 0 w 1057"/>
              <a:gd name="T5" fmla="*/ 283070 h 161"/>
              <a:gd name="T6" fmla="*/ 386123 w 1057"/>
              <a:gd name="T7" fmla="*/ 569678 h 161"/>
              <a:gd name="T8" fmla="*/ 4710706 w 1057"/>
              <a:gd name="T9" fmla="*/ 569678 h 161"/>
              <a:gd name="T10" fmla="*/ 5101657 w 1057"/>
              <a:gd name="T11" fmla="*/ 283070 h 161"/>
              <a:gd name="T12" fmla="*/ 4710706 w 1057"/>
              <a:gd name="T13" fmla="*/ 0 h 161"/>
              <a:gd name="T14" fmla="*/ 4710706 w 1057"/>
              <a:gd name="T15" fmla="*/ 498911 h 161"/>
              <a:gd name="T16" fmla="*/ 386123 w 1057"/>
              <a:gd name="T17" fmla="*/ 498911 h 161"/>
              <a:gd name="T18" fmla="*/ 96531 w 1057"/>
              <a:gd name="T19" fmla="*/ 283070 h 161"/>
              <a:gd name="T20" fmla="*/ 183409 w 1057"/>
              <a:gd name="T21" fmla="*/ 134458 h 161"/>
              <a:gd name="T22" fmla="*/ 386123 w 1057"/>
              <a:gd name="T23" fmla="*/ 70767 h 161"/>
              <a:gd name="T24" fmla="*/ 4710706 w 1057"/>
              <a:gd name="T25" fmla="*/ 70767 h 161"/>
              <a:gd name="T26" fmla="*/ 4918247 w 1057"/>
              <a:gd name="T27" fmla="*/ 134458 h 161"/>
              <a:gd name="T28" fmla="*/ 5005126 w 1057"/>
              <a:gd name="T29" fmla="*/ 283070 h 161"/>
              <a:gd name="T30" fmla="*/ 4710706 w 1057"/>
              <a:gd name="T31" fmla="*/ 498911 h 1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57"/>
              <a:gd name="T49" fmla="*/ 0 h 161"/>
              <a:gd name="T50" fmla="*/ 1057 w 1057"/>
              <a:gd name="T51" fmla="*/ 161 h 1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57" h="161">
                <a:moveTo>
                  <a:pt x="976" y="0"/>
                </a:moveTo>
                <a:cubicBezTo>
                  <a:pt x="80" y="0"/>
                  <a:pt x="80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5"/>
                  <a:pt x="36" y="161"/>
                  <a:pt x="80" y="161"/>
                </a:cubicBezTo>
                <a:cubicBezTo>
                  <a:pt x="976" y="161"/>
                  <a:pt x="976" y="161"/>
                  <a:pt x="976" y="161"/>
                </a:cubicBezTo>
                <a:cubicBezTo>
                  <a:pt x="1021" y="161"/>
                  <a:pt x="1057" y="125"/>
                  <a:pt x="1057" y="80"/>
                </a:cubicBezTo>
                <a:cubicBezTo>
                  <a:pt x="1057" y="36"/>
                  <a:pt x="1021" y="0"/>
                  <a:pt x="976" y="0"/>
                </a:cubicBezTo>
                <a:close/>
                <a:moveTo>
                  <a:pt x="976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47" y="141"/>
                  <a:pt x="20" y="114"/>
                  <a:pt x="20" y="80"/>
                </a:cubicBezTo>
                <a:cubicBezTo>
                  <a:pt x="20" y="64"/>
                  <a:pt x="26" y="49"/>
                  <a:pt x="38" y="38"/>
                </a:cubicBezTo>
                <a:cubicBezTo>
                  <a:pt x="49" y="26"/>
                  <a:pt x="64" y="20"/>
                  <a:pt x="80" y="20"/>
                </a:cubicBezTo>
                <a:cubicBezTo>
                  <a:pt x="976" y="20"/>
                  <a:pt x="976" y="20"/>
                  <a:pt x="976" y="20"/>
                </a:cubicBezTo>
                <a:cubicBezTo>
                  <a:pt x="992" y="20"/>
                  <a:pt x="1008" y="26"/>
                  <a:pt x="1019" y="38"/>
                </a:cubicBezTo>
                <a:cubicBezTo>
                  <a:pt x="1030" y="49"/>
                  <a:pt x="1037" y="64"/>
                  <a:pt x="1037" y="80"/>
                </a:cubicBezTo>
                <a:cubicBezTo>
                  <a:pt x="1037" y="114"/>
                  <a:pt x="1010" y="141"/>
                  <a:pt x="976" y="14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1pPr>
            <a:lvl2pPr marL="742950" indent="-28575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3pPr>
            <a:lvl4pPr marL="16002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4pPr>
            <a:lvl5pPr marL="20574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9pPr>
          </a:lstStyle>
          <a:p>
            <a:pPr defTabSz="912261" fontAlgn="base">
              <a:spcBef>
                <a:spcPct val="0"/>
              </a:spcBef>
              <a:spcAft>
                <a:spcPct val="0"/>
              </a:spcAft>
            </a:pPr>
            <a:endParaRPr lang="zh-CN" altLang="en-US" sz="1867">
              <a:solidFill>
                <a:srgbClr val="000000"/>
              </a:solidFill>
            </a:endParaRPr>
          </a:p>
        </p:txBody>
      </p:sp>
      <p:sp>
        <p:nvSpPr>
          <p:cNvPr id="61" name="文本框 28">
            <a:extLst>
              <a:ext uri="{FF2B5EF4-FFF2-40B4-BE49-F238E27FC236}">
                <a16:creationId xmlns:a16="http://schemas.microsoft.com/office/drawing/2014/main" xmlns="" id="{3D7D8619-38DF-4C5B-8DB9-9461BD36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1" y="3746501"/>
            <a:ext cx="6290734" cy="50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1pPr>
            <a:lvl2pPr marL="742950" indent="-28575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3pPr>
            <a:lvl4pPr marL="16002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4pPr>
            <a:lvl5pPr marL="20574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9pPr>
          </a:lstStyle>
          <a:p>
            <a:pPr defTabSz="91226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>
                <a:solidFill>
                  <a:srgbClr val="FFFFFF"/>
                </a:solidFill>
                <a:latin typeface="Cambria" panose="02040503050406030204" pitchFamily="18" charset="0"/>
                <a:ea typeface="时尚中黑简体"/>
                <a:cs typeface="时尚中黑简体"/>
              </a:rPr>
              <a:t>Không lãng phí thực vật và động vật.</a:t>
            </a:r>
            <a:endParaRPr lang="zh-CN" altLang="en-US" sz="2667" dirty="0">
              <a:solidFill>
                <a:srgbClr val="FFFFFF"/>
              </a:solidFill>
              <a:latin typeface="Cambria" panose="02040503050406030204" pitchFamily="18" charset="0"/>
              <a:ea typeface="时尚中黑简体"/>
              <a:cs typeface="时尚中黑简体"/>
            </a:endParaRPr>
          </a:p>
        </p:txBody>
      </p:sp>
      <p:sp>
        <p:nvSpPr>
          <p:cNvPr id="74" name="文本框 28">
            <a:extLst>
              <a:ext uri="{FF2B5EF4-FFF2-40B4-BE49-F238E27FC236}">
                <a16:creationId xmlns:a16="http://schemas.microsoft.com/office/drawing/2014/main" xmlns="" id="{05FD85F7-4C58-4B98-BBF8-78302226A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833" y="5683251"/>
            <a:ext cx="722206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1pPr>
            <a:lvl2pPr marL="742950" indent="-28575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3pPr>
            <a:lvl4pPr marL="16002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4pPr>
            <a:lvl5pPr marL="2057400" indent="-228600" defTabSz="684213"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9pPr>
          </a:lstStyle>
          <a:p>
            <a:pPr defTabSz="912261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3200" dirty="0">
                <a:solidFill>
                  <a:srgbClr val="FFFFFF"/>
                </a:solidFill>
                <a:latin typeface="Cambria" panose="02040503050406030204" pitchFamily="18" charset="0"/>
                <a:ea typeface="时尚中黑简体"/>
                <a:cs typeface="时尚中黑简体"/>
              </a:rPr>
              <a:t>Mua lượng thực phẩm vừa đủ.</a:t>
            </a:r>
            <a:endParaRPr lang="zh-CN" altLang="en-US" sz="3200" dirty="0">
              <a:solidFill>
                <a:srgbClr val="FFFFFF"/>
              </a:solidFill>
              <a:latin typeface="Cambria" panose="02040503050406030204" pitchFamily="18" charset="0"/>
              <a:ea typeface="时尚中黑简体"/>
              <a:cs typeface="时尚中黑简体"/>
            </a:endParaRPr>
          </a:p>
        </p:txBody>
      </p:sp>
      <p:sp>
        <p:nvSpPr>
          <p:cNvPr id="55" name="Rounded Rectangle 8">
            <a:extLst>
              <a:ext uri="{FF2B5EF4-FFF2-40B4-BE49-F238E27FC236}">
                <a16:creationId xmlns:a16="http://schemas.microsoft.com/office/drawing/2014/main" xmlns="" id="{CE094031-0A1E-4C3D-B683-6E765EC99A35}"/>
              </a:ext>
            </a:extLst>
          </p:cNvPr>
          <p:cNvSpPr/>
          <p:nvPr/>
        </p:nvSpPr>
        <p:spPr>
          <a:xfrm>
            <a:off x="781051" y="92077"/>
            <a:ext cx="10963274" cy="6222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5" grpId="0" animBg="1"/>
      <p:bldP spid="36" grpId="0" animBg="1"/>
      <p:bldP spid="37" grpId="0"/>
      <p:bldP spid="43" grpId="0" animBg="1"/>
      <p:bldP spid="44" grpId="0" animBg="1"/>
      <p:bldP spid="51" grpId="0" animBg="1"/>
      <p:bldP spid="52" grpId="0" animBg="1"/>
      <p:bldP spid="53" grpId="0"/>
      <p:bldP spid="59" grpId="0" animBg="1"/>
      <p:bldP spid="60" grpId="0" animBg="1"/>
      <p:bldP spid="61" grpId="0"/>
      <p:bldP spid="74" grpId="0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FE3CB272-BA19-415D-9164-738AB4A7A45A}"/>
              </a:ext>
            </a:extLst>
          </p:cNvPr>
          <p:cNvSpPr/>
          <p:nvPr/>
        </p:nvSpPr>
        <p:spPr>
          <a:xfrm>
            <a:off x="563034" y="6261100"/>
            <a:ext cx="11309351" cy="349251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77">
              <a:defRPr/>
            </a:pPr>
            <a:endParaRPr lang="zh-CN" altLang="en-US" sz="1867">
              <a:solidFill>
                <a:prstClr val="white"/>
              </a:solidFill>
              <a:latin typeface="Franklin Gothic Book"/>
              <a:ea typeface="华文楷体" panose="02010600040101010101" pitchFamily="2" charset="-122"/>
            </a:endParaRPr>
          </a:p>
        </p:txBody>
      </p:sp>
      <p:pic>
        <p:nvPicPr>
          <p:cNvPr id="17411" name="图片 12">
            <a:extLst>
              <a:ext uri="{FF2B5EF4-FFF2-40B4-BE49-F238E27FC236}">
                <a16:creationId xmlns:a16="http://schemas.microsoft.com/office/drawing/2014/main" xmlns="" id="{051E8D84-3EB6-4802-A8B3-409F40518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117" y="1856318"/>
            <a:ext cx="4339168" cy="44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1B08AB-06D3-47B4-B081-96CFA3ED3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25992"/>
            <a:ext cx="9334500" cy="2483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 descr="Lắp Kho Lạnh tại Trung Tâm Cứu Hộ Gấu Việt Nam - Tam Đảo,Vĩnh Phúc.">
            <a:extLst>
              <a:ext uri="{FF2B5EF4-FFF2-40B4-BE49-F238E27FC236}">
                <a16:creationId xmlns:a16="http://schemas.microsoft.com/office/drawing/2014/main" xmlns="" id="{349656A5-091B-47C2-83C6-0F14182E7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856927"/>
            <a:ext cx="4705350" cy="30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rung tâm cứu hộ gấu Tam Đảo: Có dấu hiệu tư lợi - Báo Người lao động">
            <a:extLst>
              <a:ext uri="{FF2B5EF4-FFF2-40B4-BE49-F238E27FC236}">
                <a16:creationId xmlns:a16="http://schemas.microsoft.com/office/drawing/2014/main" xmlns="" id="{8CFD0419-161A-4701-81B4-B8FC89A6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3" y="2895599"/>
            <a:ext cx="4098927" cy="30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11D50A2-4AD0-40E2-9C38-68EC1A14A3D6}"/>
              </a:ext>
            </a:extLst>
          </p:cNvPr>
          <p:cNvSpPr/>
          <p:nvPr/>
        </p:nvSpPr>
        <p:spPr>
          <a:xfrm>
            <a:off x="757767" y="1003301"/>
            <a:ext cx="11203517" cy="5636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F24EAC4-2C83-4DEC-8F68-1B58FB713F1D}"/>
              </a:ext>
            </a:extLst>
          </p:cNvPr>
          <p:cNvSpPr/>
          <p:nvPr/>
        </p:nvSpPr>
        <p:spPr>
          <a:xfrm>
            <a:off x="857251" y="120652"/>
            <a:ext cx="10963274" cy="1108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lvl="0" algn="ctr" defTabSz="914377">
              <a:defRPr/>
            </a:pP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 xét về cách sử dụng thực vật, động vật trong gia đình và ở địa phương em theo gợi ý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2811AC-AC9E-4C34-BB0C-B2A83588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509712"/>
            <a:ext cx="97155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61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AC14D3A-34C8-45CD-A863-7AEB267B562B}"/>
              </a:ext>
            </a:extLst>
          </p:cNvPr>
          <p:cNvSpPr/>
          <p:nvPr/>
        </p:nvSpPr>
        <p:spPr>
          <a:xfrm>
            <a:off x="971552" y="4713818"/>
            <a:ext cx="10900833" cy="349249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13315" name="图片 4">
            <a:extLst>
              <a:ext uri="{FF2B5EF4-FFF2-40B4-BE49-F238E27FC236}">
                <a16:creationId xmlns:a16="http://schemas.microsoft.com/office/drawing/2014/main" xmlns="" id="{D1B215B9-9AAA-4806-93C3-16CC5BB45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33" y="647701"/>
            <a:ext cx="6750051" cy="599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3190078-3CE9-4B98-8E43-BD7F431C271B}"/>
              </a:ext>
            </a:extLst>
          </p:cNvPr>
          <p:cNvSpPr/>
          <p:nvPr/>
        </p:nvSpPr>
        <p:spPr>
          <a:xfrm>
            <a:off x="1151467" y="1742017"/>
            <a:ext cx="7916333" cy="276648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5867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TẬP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296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1CE0CEB-D53D-42C8-AC0E-233A410A6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131153"/>
            <a:ext cx="12188825" cy="70593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0A39C0-769F-43A3-B9D4-B7A8A90D755C}"/>
              </a:ext>
            </a:extLst>
          </p:cNvPr>
          <p:cNvSpPr/>
          <p:nvPr/>
        </p:nvSpPr>
        <p:spPr>
          <a:xfrm>
            <a:off x="4732242" y="2729298"/>
            <a:ext cx="1947837" cy="5026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9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799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14 - </a:t>
            </a:r>
            <a:r>
              <a:rPr kumimoji="0" lang="en-US" sz="4799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4799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vi-VN" sz="4799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76BDBD-5CE6-4E6B-851F-9F66AA2D8027}"/>
              </a:ext>
            </a:extLst>
          </p:cNvPr>
          <p:cNvSpPr txBox="1"/>
          <p:nvPr/>
        </p:nvSpPr>
        <p:spPr>
          <a:xfrm>
            <a:off x="2333625" y="1933575"/>
            <a:ext cx="7094852" cy="79495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7D91AC-E48E-4EB3-B5C2-74E95EF83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345" y="3427413"/>
            <a:ext cx="621845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11D50A2-4AD0-40E2-9C38-68EC1A14A3D6}"/>
              </a:ext>
            </a:extLst>
          </p:cNvPr>
          <p:cNvSpPr/>
          <p:nvPr/>
        </p:nvSpPr>
        <p:spPr>
          <a:xfrm>
            <a:off x="757767" y="1003301"/>
            <a:ext cx="11203517" cy="5636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F24EAC4-2C83-4DEC-8F68-1B58FB713F1D}"/>
              </a:ext>
            </a:extLst>
          </p:cNvPr>
          <p:cNvSpPr/>
          <p:nvPr/>
        </p:nvSpPr>
        <p:spPr>
          <a:xfrm>
            <a:off x="266700" y="120652"/>
            <a:ext cx="11553825" cy="1108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lvl="0" algn="ctr" defTabSz="914377">
              <a:defRPr/>
            </a:pPr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 vẽ hoặc sưu tầm tranh, viết khẩu hiệu về sử dụng hợp lí thực vật, động vật và chia sẻ với những người xung quanh để cùng thực hiện.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E729DC-8F1A-4966-84FE-4FE4E54A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619250"/>
            <a:ext cx="4343400" cy="407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4352C9-B2BE-4E6C-B346-F32807A4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1790700"/>
            <a:ext cx="4812478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60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BB419C-AEE7-4D7E-A9BD-A62EF536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765537"/>
            <a:ext cx="10258425" cy="19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87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1" y="3039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8066"/>
            <a:ext cx="12179302" cy="3663631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19" y="2163250"/>
            <a:ext cx="5654935" cy="469385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0552448-00A0-3AF6-DD03-88B0EBE729A5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C383C2A-BBA3-44D1-ADFE-293A69FFBE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7616" y="269832"/>
            <a:ext cx="91508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247439"/>
            <a:ext cx="12179302" cy="366363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D0E5807-DAF1-FD89-3577-78E2CF04A71D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xmlns="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642" y="3445573"/>
            <a:ext cx="4186971" cy="347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5928779-589C-43CA-A3DE-F5F080AD8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37" y="164892"/>
            <a:ext cx="6894592" cy="48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441439E-728A-4BB8-AFEB-61C94B37C05B}"/>
              </a:ext>
            </a:extLst>
          </p:cNvPr>
          <p:cNvSpPr/>
          <p:nvPr/>
        </p:nvSpPr>
        <p:spPr>
          <a:xfrm>
            <a:off x="199053" y="130629"/>
            <a:ext cx="11793894" cy="6559420"/>
          </a:xfrm>
          <a:custGeom>
            <a:avLst/>
            <a:gdLst>
              <a:gd name="connsiteX0" fmla="*/ 0 w 11793894"/>
              <a:gd name="connsiteY0" fmla="*/ 613962 h 6559420"/>
              <a:gd name="connsiteX1" fmla="*/ 613962 w 11793894"/>
              <a:gd name="connsiteY1" fmla="*/ 0 h 6559420"/>
              <a:gd name="connsiteX2" fmla="*/ 11179932 w 11793894"/>
              <a:gd name="connsiteY2" fmla="*/ 0 h 6559420"/>
              <a:gd name="connsiteX3" fmla="*/ 11793894 w 11793894"/>
              <a:gd name="connsiteY3" fmla="*/ 613962 h 6559420"/>
              <a:gd name="connsiteX4" fmla="*/ 11793894 w 11793894"/>
              <a:gd name="connsiteY4" fmla="*/ 5945458 h 6559420"/>
              <a:gd name="connsiteX5" fmla="*/ 11179932 w 11793894"/>
              <a:gd name="connsiteY5" fmla="*/ 6559420 h 6559420"/>
              <a:gd name="connsiteX6" fmla="*/ 613962 w 11793894"/>
              <a:gd name="connsiteY6" fmla="*/ 6559420 h 6559420"/>
              <a:gd name="connsiteX7" fmla="*/ 0 w 11793894"/>
              <a:gd name="connsiteY7" fmla="*/ 5945458 h 6559420"/>
              <a:gd name="connsiteX8" fmla="*/ 0 w 11793894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4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667" y="130954"/>
                  <a:pt x="8915983" y="43574"/>
                  <a:pt x="11179932" y="0"/>
                </a:cubicBezTo>
                <a:cubicBezTo>
                  <a:pt x="11523607" y="7075"/>
                  <a:pt x="11809804" y="294369"/>
                  <a:pt x="11793894" y="613962"/>
                </a:cubicBezTo>
                <a:cubicBezTo>
                  <a:pt x="11643455" y="1880618"/>
                  <a:pt x="11879773" y="5171155"/>
                  <a:pt x="11793894" y="5945458"/>
                </a:cubicBezTo>
                <a:cubicBezTo>
                  <a:pt x="11773165" y="6287944"/>
                  <a:pt x="11468230" y="6524380"/>
                  <a:pt x="11179932" y="6559420"/>
                </a:cubicBezTo>
                <a:cubicBezTo>
                  <a:pt x="7439939" y="6714617"/>
                  <a:pt x="3371575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4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607" y="132882"/>
                  <a:pt x="7384017" y="-84951"/>
                  <a:pt x="11179932" y="0"/>
                </a:cubicBezTo>
                <a:cubicBezTo>
                  <a:pt x="11473296" y="44646"/>
                  <a:pt x="11785742" y="319940"/>
                  <a:pt x="11793894" y="613962"/>
                </a:cubicBezTo>
                <a:cubicBezTo>
                  <a:pt x="11814081" y="1590716"/>
                  <a:pt x="11946374" y="4099744"/>
                  <a:pt x="11793894" y="5945458"/>
                </a:cubicBezTo>
                <a:cubicBezTo>
                  <a:pt x="11804478" y="6285796"/>
                  <a:pt x="11523183" y="6550840"/>
                  <a:pt x="11179932" y="6559420"/>
                </a:cubicBezTo>
                <a:cubicBezTo>
                  <a:pt x="6742089" y="6647059"/>
                  <a:pt x="3989429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EEE343-AED5-4477-BF4B-2F3D67EFE53D}"/>
              </a:ext>
            </a:extLst>
          </p:cNvPr>
          <p:cNvSpPr txBox="1"/>
          <p:nvPr/>
        </p:nvSpPr>
        <p:spPr>
          <a:xfrm>
            <a:off x="638174" y="281578"/>
            <a:ext cx="10696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Thực vật và động vật được con người sử dụng vào những việc gì trong các hình sau đây?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6B3A6B-95C4-4C5D-9F4E-0FA2C403E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319087"/>
            <a:ext cx="504825" cy="48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9FF44F-31F2-4C19-A630-9564CB726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1481137"/>
            <a:ext cx="6210300" cy="2828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02357F-62EA-4789-B134-EAA750A3E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594" y="1362074"/>
            <a:ext cx="5046844" cy="507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8C39AA-58C6-426E-9E26-3C9E0CB6B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2" y="4371975"/>
            <a:ext cx="6148388" cy="22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6FB65B-B2EA-415F-B3D0-04BDCE3C8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62" y="1919287"/>
            <a:ext cx="4295775" cy="3819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D1715C-E8FA-46C0-B077-923F11318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099" y="826663"/>
            <a:ext cx="6128385" cy="8249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39A4FE-2141-4D80-9751-F6849D0D2BF0}"/>
              </a:ext>
            </a:extLst>
          </p:cNvPr>
          <p:cNvGrpSpPr/>
          <p:nvPr/>
        </p:nvGrpSpPr>
        <p:grpSpPr>
          <a:xfrm>
            <a:off x="5594169" y="2702271"/>
            <a:ext cx="5569131" cy="1488729"/>
            <a:chOff x="4191454" y="1049107"/>
            <a:chExt cx="6238240" cy="13255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8C051B4-C0F3-4AC0-B2AE-24957FB73949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1237A27-4836-46B8-9DE3-AD75F9471FC6}"/>
                </a:ext>
              </a:extLst>
            </p:cNvPr>
            <p:cNvSpPr txBox="1"/>
            <p:nvPr/>
          </p:nvSpPr>
          <p:spPr>
            <a:xfrm>
              <a:off x="4252117" y="1049107"/>
              <a:ext cx="5996198" cy="11444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lang="nl-NL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ây bông --&gt; quả bông dùng để SX sợi bông, dệt vải.</a:t>
              </a:r>
              <a:endPara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6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D1715C-E8FA-46C0-B077-923F11318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099" y="826663"/>
            <a:ext cx="6128385" cy="8249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39A4FE-2141-4D80-9751-F6849D0D2BF0}"/>
              </a:ext>
            </a:extLst>
          </p:cNvPr>
          <p:cNvGrpSpPr/>
          <p:nvPr/>
        </p:nvGrpSpPr>
        <p:grpSpPr>
          <a:xfrm>
            <a:off x="5594169" y="2702271"/>
            <a:ext cx="5569131" cy="1488729"/>
            <a:chOff x="4191454" y="1049107"/>
            <a:chExt cx="6238240" cy="13255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8C051B4-C0F3-4AC0-B2AE-24957FB73949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1237A27-4836-46B8-9DE3-AD75F9471FC6}"/>
                </a:ext>
              </a:extLst>
            </p:cNvPr>
            <p:cNvSpPr txBox="1"/>
            <p:nvPr/>
          </p:nvSpPr>
          <p:spPr>
            <a:xfrm>
              <a:off x="4252117" y="1049107"/>
              <a:ext cx="5996198" cy="11444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 động vật (da bò) 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dùng làm cặp da.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FD4024-6F0B-48F2-B540-954B92A89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62" y="1790700"/>
            <a:ext cx="38957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D1715C-E8FA-46C0-B077-923F11318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099" y="826663"/>
            <a:ext cx="6128385" cy="8249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39A4FE-2141-4D80-9751-F6849D0D2BF0}"/>
              </a:ext>
            </a:extLst>
          </p:cNvPr>
          <p:cNvGrpSpPr/>
          <p:nvPr/>
        </p:nvGrpSpPr>
        <p:grpSpPr>
          <a:xfrm>
            <a:off x="5324475" y="1962148"/>
            <a:ext cx="5838825" cy="2733674"/>
            <a:chOff x="4191454" y="1049106"/>
            <a:chExt cx="6238240" cy="189710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8C051B4-C0F3-4AC0-B2AE-24957FB73949}"/>
                </a:ext>
              </a:extLst>
            </p:cNvPr>
            <p:cNvSpPr/>
            <p:nvPr/>
          </p:nvSpPr>
          <p:spPr>
            <a:xfrm>
              <a:off x="4191454" y="1049106"/>
              <a:ext cx="6238240" cy="189710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1237A27-4836-46B8-9DE3-AD75F9471FC6}"/>
                </a:ext>
              </a:extLst>
            </p:cNvPr>
            <p:cNvSpPr txBox="1"/>
            <p:nvPr/>
          </p:nvSpPr>
          <p:spPr>
            <a:xfrm>
              <a:off x="4252117" y="1049107"/>
              <a:ext cx="5996198" cy="1814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ật nuôi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(chó mèo,..), nhiều cây có hoa, lá đẹp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thú cưng, cây cảnh trang trí nhà cửa.</a:t>
              </a:r>
              <a:endPara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73D54C-FC56-415C-9889-F2C77FF27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74" y="2089004"/>
            <a:ext cx="4181475" cy="32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D1715C-E8FA-46C0-B077-923F11318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099" y="826663"/>
            <a:ext cx="6128385" cy="8249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39A4FE-2141-4D80-9751-F6849D0D2BF0}"/>
              </a:ext>
            </a:extLst>
          </p:cNvPr>
          <p:cNvGrpSpPr/>
          <p:nvPr/>
        </p:nvGrpSpPr>
        <p:grpSpPr>
          <a:xfrm>
            <a:off x="5594169" y="2702271"/>
            <a:ext cx="5569131" cy="1488729"/>
            <a:chOff x="4191454" y="1049107"/>
            <a:chExt cx="6238240" cy="13255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8C051B4-C0F3-4AC0-B2AE-24957FB73949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1237A27-4836-46B8-9DE3-AD75F9471FC6}"/>
                </a:ext>
              </a:extLst>
            </p:cNvPr>
            <p:cNvSpPr txBox="1"/>
            <p:nvPr/>
          </p:nvSpPr>
          <p:spPr>
            <a:xfrm>
              <a:off x="4252117" y="1049107"/>
              <a:ext cx="5996198" cy="11444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ây lấy gỗ 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thân gỗ làm bàn ghế.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A198C31-77F3-4BFB-AAEB-EE429DA24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8" y="2414588"/>
            <a:ext cx="4662488" cy="29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D1715C-E8FA-46C0-B077-923F11318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099" y="826663"/>
            <a:ext cx="6128385" cy="8249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39A4FE-2141-4D80-9751-F6849D0D2BF0}"/>
              </a:ext>
            </a:extLst>
          </p:cNvPr>
          <p:cNvGrpSpPr/>
          <p:nvPr/>
        </p:nvGrpSpPr>
        <p:grpSpPr>
          <a:xfrm>
            <a:off x="5594169" y="2702271"/>
            <a:ext cx="5569131" cy="1488729"/>
            <a:chOff x="4191454" y="1049107"/>
            <a:chExt cx="6238240" cy="13255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8C051B4-C0F3-4AC0-B2AE-24957FB73949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1237A27-4836-46B8-9DE3-AD75F9471FC6}"/>
                </a:ext>
              </a:extLst>
            </p:cNvPr>
            <p:cNvSpPr txBox="1"/>
            <p:nvPr/>
          </p:nvSpPr>
          <p:spPr>
            <a:xfrm>
              <a:off x="4252117" y="1049107"/>
              <a:ext cx="5996198" cy="11444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ây gấc (quả gấc) 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dùng SX dầu gấc.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5D43D5-E51B-4387-9380-A791B7E95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287" y="1782233"/>
            <a:ext cx="3386138" cy="38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328</Words>
  <Application>Microsoft Office PowerPoint</Application>
  <PresentationFormat>Custom</PresentationFormat>
  <Paragraphs>35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www.33ppt.com</vt:lpstr>
      <vt:lpstr>2_www.33ppt.com</vt:lpstr>
      <vt:lpstr>4_Office 主题​​</vt:lpstr>
      <vt:lpstr>Office 主题​​</vt:lpstr>
      <vt:lpstr>4_Office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18</cp:revision>
  <dcterms:created xsi:type="dcterms:W3CDTF">2023-01-02T08:17:08Z</dcterms:created>
  <dcterms:modified xsi:type="dcterms:W3CDTF">2026-01-28T05:59:20Z</dcterms:modified>
</cp:coreProperties>
</file>