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8" r:id="rId2"/>
    <p:sldId id="275" r:id="rId3"/>
    <p:sldId id="281" r:id="rId4"/>
    <p:sldId id="289" r:id="rId5"/>
    <p:sldId id="257" r:id="rId6"/>
    <p:sldId id="292" r:id="rId7"/>
    <p:sldId id="290" r:id="rId8"/>
    <p:sldId id="291" r:id="rId9"/>
    <p:sldId id="261" r:id="rId10"/>
    <p:sldId id="293" r:id="rId11"/>
    <p:sldId id="294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-57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57657-C8A3-42FF-9583-84E1015E186F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DE193-AA85-41DE-A2E7-E6F4B32A1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98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B50E9-699E-4A0A-BD13-78E20674DB9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67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7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0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7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675133" y="1133195"/>
            <a:ext cx="3159526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21786" tIns="121786" rIns="121786" bIns="12178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217318"/>
            <a:ext cx="13566696" cy="4640683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088978" y="13751"/>
            <a:ext cx="10104124" cy="494064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21786" tIns="121786" rIns="121786" bIns="12178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0246481" y="4803394"/>
            <a:ext cx="1300688" cy="1248866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336833" y="1567961"/>
            <a:ext cx="3159526" cy="3159525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786" tIns="121786" rIns="121786" bIns="12178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2403558" y="-40434"/>
            <a:ext cx="9825709" cy="464053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786" tIns="121786" rIns="121786" bIns="12178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9;p25"/>
          <p:cNvSpPr/>
          <p:nvPr userDrawn="1"/>
        </p:nvSpPr>
        <p:spPr>
          <a:xfrm>
            <a:off x="3058713" y="1229959"/>
            <a:ext cx="786368" cy="75599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86" tIns="121786" rIns="121786" bIns="12178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1238689" y="3071620"/>
            <a:ext cx="685727" cy="632510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0173295" y="3438661"/>
            <a:ext cx="985765" cy="909171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967354" y="260776"/>
            <a:ext cx="416226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86" tIns="121786" rIns="121786" bIns="12178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4826913" y="352960"/>
            <a:ext cx="2368151" cy="1891371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811898" y="678821"/>
              <a:ext cx="1453763" cy="4962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7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37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</a:t>
              </a:r>
              <a:endParaRPr lang="en-US" sz="37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5074706" y="469235"/>
            <a:ext cx="416226" cy="40014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86" tIns="121786" rIns="121786" bIns="12178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5284530" y="1661731"/>
            <a:ext cx="668199" cy="13504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xmlns="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009" y="101824"/>
            <a:ext cx="1233825" cy="15625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3052990"/>
            <a:ext cx="5299916" cy="207282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04230" y="75143"/>
            <a:ext cx="6123620" cy="375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4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xmlns="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xmlns="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10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5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7" y="18207"/>
            <a:ext cx="12111888" cy="68215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396" y="1285637"/>
            <a:ext cx="8151209" cy="454212"/>
          </a:xfrm>
          <a:prstGeom prst="rect">
            <a:avLst/>
          </a:prstGeom>
          <a:noFill/>
          <a:ln>
            <a:noFill/>
          </a:ln>
          <a:effectLst/>
        </p:spPr>
        <p:txBody>
          <a:bodyPr lIns="68516" tIns="34258" rIns="68516" bIns="3425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43415" y="3934322"/>
            <a:ext cx="8505175" cy="2811450"/>
          </a:xfrm>
          <a:prstGeom prst="rect">
            <a:avLst/>
          </a:prstGeom>
          <a:noFill/>
        </p:spPr>
        <p:txBody>
          <a:bodyPr spcFirstLastPara="1" wrap="none" lIns="68516" tIns="34258" rIns="68516" bIns="34258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4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813" y="830523"/>
            <a:ext cx="1300004" cy="1335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069522" y="4745226"/>
            <a:ext cx="5937432" cy="830310"/>
          </a:xfrm>
          <a:prstGeom prst="rect">
            <a:avLst/>
          </a:prstGeom>
          <a:noFill/>
        </p:spPr>
        <p:txBody>
          <a:bodyPr wrap="square" lIns="90757" tIns="45380" rIns="90757" bIns="45380">
            <a:spAutoFit/>
          </a:bodyPr>
          <a:lstStyle/>
          <a:p>
            <a:pPr algn="ctr">
              <a:defRPr/>
            </a:pPr>
            <a:r>
              <a:rPr lang="en-US" sz="48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</a:t>
            </a:r>
            <a:r>
              <a:rPr lang="en-US" sz="4800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TIẾNG VIỆT</a:t>
            </a:r>
            <a:endParaRPr lang="vi-VN" sz="48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9395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8483042-4AAF-4ED4-86F5-27FC9C384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12BF3D3-C34F-4D7D-98D2-FDDAB4B3A780}"/>
              </a:ext>
            </a:extLst>
          </p:cNvPr>
          <p:cNvGrpSpPr/>
          <p:nvPr/>
        </p:nvGrpSpPr>
        <p:grpSpPr>
          <a:xfrm>
            <a:off x="6146208" y="847880"/>
            <a:ext cx="5555682" cy="938408"/>
            <a:chOff x="8074959" y="1866151"/>
            <a:chExt cx="3934904" cy="938408"/>
          </a:xfrm>
        </p:grpSpPr>
        <p:sp>
          <p:nvSpPr>
            <p:cNvPr id="7" name="Rounded Rectangular Callout 15">
              <a:extLst>
                <a:ext uri="{FF2B5EF4-FFF2-40B4-BE49-F238E27FC236}">
                  <a16:creationId xmlns:a16="http://schemas.microsoft.com/office/drawing/2014/main" xmlns="" id="{113252E8-DC44-4508-AE32-7CDD967B0AE8}"/>
                </a:ext>
              </a:extLst>
            </p:cNvPr>
            <p:cNvSpPr/>
            <p:nvPr/>
          </p:nvSpPr>
          <p:spPr>
            <a:xfrm>
              <a:off x="8074959" y="1866151"/>
              <a:ext cx="3934904" cy="93840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 16">
              <a:extLst>
                <a:ext uri="{FF2B5EF4-FFF2-40B4-BE49-F238E27FC236}">
                  <a16:creationId xmlns:a16="http://schemas.microsoft.com/office/drawing/2014/main" xmlns="" id="{18626602-59FD-45A6-B144-17A9851AF295}"/>
                </a:ext>
              </a:extLst>
            </p:cNvPr>
            <p:cNvSpPr/>
            <p:nvPr/>
          </p:nvSpPr>
          <p:spPr>
            <a:xfrm>
              <a:off x="8208456" y="2009289"/>
              <a:ext cx="3753135" cy="715089"/>
            </a:xfrm>
            <a:prstGeom prst="round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Kể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chuyện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trong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nhóm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9" name="Rounded Rectangle 35">
            <a:extLst>
              <a:ext uri="{FF2B5EF4-FFF2-40B4-BE49-F238E27FC236}">
                <a16:creationId xmlns:a16="http://schemas.microsoft.com/office/drawing/2014/main" xmlns="" id="{9C0BC0FF-0D09-4576-A4AF-49731FCAA791}"/>
              </a:ext>
            </a:extLst>
          </p:cNvPr>
          <p:cNvSpPr/>
          <p:nvPr/>
        </p:nvSpPr>
        <p:spPr>
          <a:xfrm>
            <a:off x="6603488" y="2252054"/>
            <a:ext cx="4558155" cy="646986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729E5D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Đúng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dung </a:t>
            </a:r>
          </a:p>
        </p:txBody>
      </p:sp>
      <p:sp>
        <p:nvSpPr>
          <p:cNvPr id="12" name="Rounded Rectangle 36">
            <a:extLst>
              <a:ext uri="{FF2B5EF4-FFF2-40B4-BE49-F238E27FC236}">
                <a16:creationId xmlns:a16="http://schemas.microsoft.com/office/drawing/2014/main" xmlns="" id="{AC7A7208-CD63-4C8A-97C4-1E17B1F1AC8B}"/>
              </a:ext>
            </a:extLst>
          </p:cNvPr>
          <p:cNvSpPr/>
          <p:nvPr/>
        </p:nvSpPr>
        <p:spPr>
          <a:xfrm>
            <a:off x="6593549" y="3380292"/>
            <a:ext cx="4647607" cy="1191816"/>
          </a:xfrm>
          <a:prstGeom prst="roundRect">
            <a:avLst/>
          </a:prstGeom>
          <a:solidFill>
            <a:srgbClr val="FFF2CD"/>
          </a:solidFill>
          <a:ln w="28575">
            <a:solidFill>
              <a:schemeClr val="accent4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giọng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điệu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83D55E8-3ED8-47BB-AF1C-6FA319ED3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43" y="805069"/>
            <a:ext cx="5799669" cy="46179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2689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8483042-4AAF-4ED4-86F5-27FC9C384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14A7952-CE6C-479B-99E6-E0853F71644C}"/>
              </a:ext>
            </a:extLst>
          </p:cNvPr>
          <p:cNvGrpSpPr/>
          <p:nvPr/>
        </p:nvGrpSpPr>
        <p:grpSpPr>
          <a:xfrm>
            <a:off x="6308371" y="1001361"/>
            <a:ext cx="5555682" cy="1328023"/>
            <a:chOff x="8074959" y="1553241"/>
            <a:chExt cx="3934904" cy="1328023"/>
          </a:xfrm>
        </p:grpSpPr>
        <p:sp>
          <p:nvSpPr>
            <p:cNvPr id="19" name="Rounded Rectangular Callout 15">
              <a:extLst>
                <a:ext uri="{FF2B5EF4-FFF2-40B4-BE49-F238E27FC236}">
                  <a16:creationId xmlns:a16="http://schemas.microsoft.com/office/drawing/2014/main" xmlns="" id="{6568081E-99B7-45CD-BE51-4C9AB8C593CF}"/>
                </a:ext>
              </a:extLst>
            </p:cNvPr>
            <p:cNvSpPr/>
            <p:nvPr/>
          </p:nvSpPr>
          <p:spPr>
            <a:xfrm>
              <a:off x="8074959" y="1605455"/>
              <a:ext cx="3934904" cy="119910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xmlns="" id="{E2D55752-022E-487D-BC81-FD808BBFF875}"/>
                </a:ext>
              </a:extLst>
            </p:cNvPr>
            <p:cNvSpPr/>
            <p:nvPr/>
          </p:nvSpPr>
          <p:spPr>
            <a:xfrm>
              <a:off x="8165843" y="1553241"/>
              <a:ext cx="3753135" cy="1328023"/>
            </a:xfrm>
            <a:prstGeom prst="round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Kể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trước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lớp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toàn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bộ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câu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chuyện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1" name="Rounded Rectangle 37">
            <a:extLst>
              <a:ext uri="{FF2B5EF4-FFF2-40B4-BE49-F238E27FC236}">
                <a16:creationId xmlns:a16="http://schemas.microsoft.com/office/drawing/2014/main" xmlns="" id="{C2BA7AAF-9172-4872-B741-9BD74B823532}"/>
              </a:ext>
            </a:extLst>
          </p:cNvPr>
          <p:cNvSpPr/>
          <p:nvPr/>
        </p:nvSpPr>
        <p:spPr>
          <a:xfrm>
            <a:off x="7388136" y="2669057"/>
            <a:ext cx="3584561" cy="578882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729E5D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dung </a:t>
            </a:r>
          </a:p>
        </p:txBody>
      </p:sp>
      <p:sp>
        <p:nvSpPr>
          <p:cNvPr id="22" name="Rounded Rectangle 55">
            <a:extLst>
              <a:ext uri="{FF2B5EF4-FFF2-40B4-BE49-F238E27FC236}">
                <a16:creationId xmlns:a16="http://schemas.microsoft.com/office/drawing/2014/main" xmlns="" id="{63A1D67D-DC32-44BB-97AB-632AB17786FC}"/>
              </a:ext>
            </a:extLst>
          </p:cNvPr>
          <p:cNvSpPr/>
          <p:nvPr/>
        </p:nvSpPr>
        <p:spPr>
          <a:xfrm>
            <a:off x="7388136" y="3528939"/>
            <a:ext cx="3584561" cy="1055608"/>
          </a:xfrm>
          <a:prstGeom prst="roundRect">
            <a:avLst/>
          </a:prstGeom>
          <a:solidFill>
            <a:srgbClr val="FFF2CD"/>
          </a:solidFill>
          <a:ln w="28575">
            <a:solidFill>
              <a:schemeClr val="accent4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mắt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giọng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điệu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B5B39DB-BA24-444B-A1B1-FB44767E3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2" y="1123121"/>
            <a:ext cx="5799669" cy="46179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49592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78237F3-1A79-4E86-B92E-4A05214A5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219" y="1713115"/>
            <a:ext cx="2367175" cy="27424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4B083C1-8CDA-45C3-9563-147B5F287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4315303" y="0"/>
            <a:ext cx="5170488" cy="3731031"/>
          </a:xfrm>
          <a:prstGeom prst="rect">
            <a:avLst/>
          </a:prstGeom>
        </p:spPr>
      </p:pic>
      <p:pic>
        <p:nvPicPr>
          <p:cNvPr id="13" name="Picture 2" descr="Download Nobi Child Nobita Cartoon Doraemon PNG Download Free HQ PNG Image  | FreePNGImg">
            <a:extLst>
              <a:ext uri="{FF2B5EF4-FFF2-40B4-BE49-F238E27FC236}">
                <a16:creationId xmlns:a16="http://schemas.microsoft.com/office/drawing/2014/main" xmlns="" id="{3671E985-AD73-4427-8A52-43FE26AE9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75" y="2957103"/>
            <a:ext cx="7349329" cy="393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654ED7-A55D-47A7-97D6-8C0A873EF9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2915" y="998729"/>
            <a:ext cx="5236918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557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8483042-4AAF-4ED4-86F5-27FC9C384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877" y="0"/>
            <a:ext cx="12215813" cy="68580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C1C1992F-2DF9-408E-8B2B-246F76CCC6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531079"/>
            <a:ext cx="9220200" cy="5537152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xmlns="" id="{841A18C3-C6B1-47FF-A8CF-B6D33F8CEB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11749" y="3454494"/>
            <a:ext cx="3006563" cy="3247445"/>
          </a:xfrm>
          <a:prstGeom prst="rect">
            <a:avLst/>
          </a:prstGeom>
        </p:spPr>
      </p:pic>
      <p:sp>
        <p:nvSpPr>
          <p:cNvPr id="29" name="Google Shape;487;p33">
            <a:extLst>
              <a:ext uri="{FF2B5EF4-FFF2-40B4-BE49-F238E27FC236}">
                <a16:creationId xmlns:a16="http://schemas.microsoft.com/office/drawing/2014/main" xmlns="" id="{02781E6C-7B2A-47A3-8F2D-2555FE0FEDA4}"/>
              </a:ext>
            </a:extLst>
          </p:cNvPr>
          <p:cNvSpPr txBox="1">
            <a:spLocks/>
          </p:cNvSpPr>
          <p:nvPr/>
        </p:nvSpPr>
        <p:spPr>
          <a:xfrm>
            <a:off x="-393289" y="789769"/>
            <a:ext cx="12978577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IcielSmoothy Cursive" panose="00000500000000000000" pitchFamily="2" charset="0"/>
              <a:cs typeface="Calibri" panose="020F0502020204030204" pitchFamily="34" charset="0"/>
              <a:sym typeface="Bubblegum San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408EDC97-76FE-4B12-9FDB-71F8C43A58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7559">
            <a:off x="8211887" y="2850703"/>
            <a:ext cx="4455025" cy="4455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F4C9613-26DD-49B8-BCB8-7DAF4C95E3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7677" y="1639639"/>
            <a:ext cx="4676037" cy="12132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06ED7C2-C647-4199-A124-40D76009BAE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81234" y="2632847"/>
            <a:ext cx="7809653" cy="218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2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7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8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3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3000">
                                          <p:cBhvr additive="base">
                                            <p:cTn id="11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3000">
                                          <p:cBhvr additive="base">
                                            <p:cTn id="12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0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1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6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53EDD4-4EDF-4D08-8CE4-C0008D31A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57200"/>
            <a:ext cx="10896600" cy="57912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6EB0ED45-D362-47E6-9B9E-8C079FD46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7559">
            <a:off x="10025313" y="4904790"/>
            <a:ext cx="2348134" cy="2348134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FDB62DFE-7406-44CA-BCEE-88202BEDB63A}"/>
              </a:ext>
            </a:extLst>
          </p:cNvPr>
          <p:cNvGrpSpPr/>
          <p:nvPr/>
        </p:nvGrpSpPr>
        <p:grpSpPr>
          <a:xfrm>
            <a:off x="1383623" y="738264"/>
            <a:ext cx="9961727" cy="2554445"/>
            <a:chOff x="1982578" y="246435"/>
            <a:chExt cx="9961727" cy="255444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C5674DF5-0FE2-4372-BB8C-F2CD20C03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xmlns="" id="{EDCE8149-A45E-4181-B951-0341B738F4A1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1.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Nói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về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sự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việc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trong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từng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tranh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-Rounded" panose="020B0500000000000000" pitchFamily="34" charset="0"/>
                </a:rPr>
                <a:t>.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0B84B925-F4FE-4734-82E9-84921ED06B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87" y="805981"/>
            <a:ext cx="1548518" cy="2383743"/>
          </a:xfrm>
          <a:prstGeom prst="rect">
            <a:avLst/>
          </a:prstGeom>
        </p:spPr>
      </p:pic>
      <p:pic>
        <p:nvPicPr>
          <p:cNvPr id="40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A57A7F4D-898F-44B1-A6D1-858C9FE8A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823338" y="1958436"/>
            <a:ext cx="3552295" cy="421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xmlns="" id="{9CD14066-ADBE-410D-92E5-468638241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4490828" y="2435037"/>
            <a:ext cx="4807835" cy="384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4817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A53EDD4-4EDF-4D08-8CE4-C0008D31A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57200"/>
            <a:ext cx="10896600" cy="57912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6EB0ED45-D362-47E6-9B9E-8C079FD46C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7559">
            <a:off x="10025313" y="4904790"/>
            <a:ext cx="2348134" cy="2348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062D11-F386-4421-8158-FA86A5680B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4661" y="665095"/>
            <a:ext cx="6686964" cy="532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85251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15" presetClass="emph" presetSubtype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25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15" dur="indefinite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style.fontWeight</p:attrName>
                                            </p:attrNameLst>
                                          </p:cBhvr>
                                          <p:to>
                                            <p:strVal val="bold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6" presetID="15" presetClass="emph" presetSubtype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Abs val="25"/>
                                      </p:iterate>
                                      <p:childTnLst>
                                        <p:set>
                                          <p:cBhvr override="childStyle">
                                            <p:cTn id="17" dur="indefinite"/>
                                            <p:tgtEl>
                                              <p:spTgt spid="1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style.fontWeight</p:attrName>
                                            </p:attrNameLst>
                                          </p:cBhvr>
                                          <p:to>
                                            <p:strVal val="bold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8483042-4AAF-4ED4-86F5-27FC9C384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88F2884-DF3A-4D5C-8850-D8D9D387B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356" y="396500"/>
            <a:ext cx="7010400" cy="943704"/>
          </a:xfrm>
          <a:prstGeom prst="rect">
            <a:avLst/>
          </a:prstGeom>
        </p:spPr>
      </p:pic>
      <p:sp>
        <p:nvSpPr>
          <p:cNvPr id="11" name="Speech Bubble: Rectangle with Corners Rounded 4">
            <a:extLst>
              <a:ext uri="{FF2B5EF4-FFF2-40B4-BE49-F238E27FC236}">
                <a16:creationId xmlns:a16="http://schemas.microsoft.com/office/drawing/2014/main" xmlns="" id="{57596783-9DF4-467D-AD75-8DA576E1050B}"/>
              </a:ext>
            </a:extLst>
          </p:cNvPr>
          <p:cNvSpPr/>
          <p:nvPr/>
        </p:nvSpPr>
        <p:spPr>
          <a:xfrm flipH="1">
            <a:off x="5735782" y="1849547"/>
            <a:ext cx="6056414" cy="294808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Trời hạn hán, Cóc cùng các loài vật khác cùng rủ nhau lên thiên đình kiện Trời.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B21DCDA-1BD4-4D34-8B45-31940410F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433" y="1894233"/>
            <a:ext cx="4865414" cy="358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599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8483042-4AAF-4ED4-86F5-27FC9C384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88F2884-DF3A-4D5C-8850-D8D9D387B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356" y="396500"/>
            <a:ext cx="7010400" cy="943704"/>
          </a:xfrm>
          <a:prstGeom prst="rect">
            <a:avLst/>
          </a:prstGeom>
        </p:spPr>
      </p:pic>
      <p:sp>
        <p:nvSpPr>
          <p:cNvPr id="11" name="Speech Bubble: Rectangle with Corners Rounded 4">
            <a:extLst>
              <a:ext uri="{FF2B5EF4-FFF2-40B4-BE49-F238E27FC236}">
                <a16:creationId xmlns:a16="http://schemas.microsoft.com/office/drawing/2014/main" xmlns="" id="{57596783-9DF4-467D-AD75-8DA576E1050B}"/>
              </a:ext>
            </a:extLst>
          </p:cNvPr>
          <p:cNvSpPr/>
          <p:nvPr/>
        </p:nvSpPr>
        <p:spPr>
          <a:xfrm flipH="1">
            <a:off x="5446643" y="1987826"/>
            <a:ext cx="6639338" cy="3088100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Đến cửa Trời, các con vật nghe theo sự sắp xếp của cóc. Trận giao chiến giữa đội quân của cóc và đội quân nhà Trời diễn ra gay cấn.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4D6796-5AF5-4A3E-8353-905CF6153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97" y="2059262"/>
            <a:ext cx="4805379" cy="352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84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8483042-4AAF-4ED4-86F5-27FC9C384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88F2884-DF3A-4D5C-8850-D8D9D387B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356" y="396500"/>
            <a:ext cx="7010400" cy="943704"/>
          </a:xfrm>
          <a:prstGeom prst="rect">
            <a:avLst/>
          </a:prstGeom>
        </p:spPr>
      </p:pic>
      <p:sp>
        <p:nvSpPr>
          <p:cNvPr id="11" name="Speech Bubble: Rectangle with Corners Rounded 4">
            <a:extLst>
              <a:ext uri="{FF2B5EF4-FFF2-40B4-BE49-F238E27FC236}">
                <a16:creationId xmlns:a16="http://schemas.microsoft.com/office/drawing/2014/main" xmlns="" id="{57596783-9DF4-467D-AD75-8DA576E1050B}"/>
              </a:ext>
            </a:extLst>
          </p:cNvPr>
          <p:cNvSpPr/>
          <p:nvPr/>
        </p:nvSpPr>
        <p:spPr>
          <a:xfrm flipH="1">
            <a:off x="5218042" y="1849547"/>
            <a:ext cx="6897757" cy="3368496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Trời túng thế, đành mời cóc vào. Cóc tâu:</a:t>
            </a:r>
          </a:p>
          <a:p>
            <a:pPr lvl="0" algn="just">
              <a:defRPr/>
            </a:pP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- Muôn tâu Thượng đế! Đã lâu lắm rồi, trần gian không hề được một giọt nước mưa. Thượng đế cần làm mưa ngay để cứu muôn loài.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6B588F-5E27-4C65-B6F3-5B58F0607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93819"/>
            <a:ext cx="4995034" cy="372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481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8483042-4AAF-4ED4-86F5-27FC9C384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88F2884-DF3A-4D5C-8850-D8D9D387B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7356" y="396500"/>
            <a:ext cx="7010400" cy="943704"/>
          </a:xfrm>
          <a:prstGeom prst="rect">
            <a:avLst/>
          </a:prstGeom>
        </p:spPr>
      </p:pic>
      <p:sp>
        <p:nvSpPr>
          <p:cNvPr id="11" name="Speech Bubble: Rectangle with Corners Rounded 4">
            <a:extLst>
              <a:ext uri="{FF2B5EF4-FFF2-40B4-BE49-F238E27FC236}">
                <a16:creationId xmlns:a16="http://schemas.microsoft.com/office/drawing/2014/main" xmlns="" id="{57596783-9DF4-467D-AD75-8DA576E1050B}"/>
              </a:ext>
            </a:extLst>
          </p:cNvPr>
          <p:cNvSpPr/>
          <p:nvPr/>
        </p:nvSpPr>
        <p:spPr>
          <a:xfrm flipH="1">
            <a:off x="5735782" y="1849547"/>
            <a:ext cx="6056414" cy="2948083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Cóc về đến trần gian thì nước đã ngập cả ruộng đồng.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BBB19E-06B6-445A-9DF2-994FBDE40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051" y="2156584"/>
            <a:ext cx="4867819" cy="347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64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pic>
        <p:nvPicPr>
          <p:cNvPr id="46" name="图片 8" descr="6e3e461d6fe4261ffac34bab182ac1ed">
            <a:extLst>
              <a:ext uri="{FF2B5EF4-FFF2-40B4-BE49-F238E27FC236}">
                <a16:creationId xmlns:a16="http://schemas.microsoft.com/office/drawing/2014/main" xmlns="" id="{7A077DEB-8141-4D13-BD67-7FFC3ADBB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665" y="0"/>
            <a:ext cx="8569960" cy="5057775"/>
          </a:xfrm>
          <a:prstGeom prst="rect">
            <a:avLst/>
          </a:prstGeom>
        </p:spPr>
      </p:pic>
      <p:sp>
        <p:nvSpPr>
          <p:cNvPr id="47" name="文本框 9">
            <a:extLst>
              <a:ext uri="{FF2B5EF4-FFF2-40B4-BE49-F238E27FC236}">
                <a16:creationId xmlns:a16="http://schemas.microsoft.com/office/drawing/2014/main" xmlns="" id="{92B21B53-0113-44D3-A2AF-25B000047122}"/>
              </a:ext>
            </a:extLst>
          </p:cNvPr>
          <p:cNvSpPr txBox="1"/>
          <p:nvPr/>
        </p:nvSpPr>
        <p:spPr>
          <a:xfrm>
            <a:off x="2991303" y="1454309"/>
            <a:ext cx="62522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Kể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lại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0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chuyện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0" name="图片 7" descr="图片包含 玩具, 玩偶&#10;&#10;自动生成的说明">
            <a:extLst>
              <a:ext uri="{FF2B5EF4-FFF2-40B4-BE49-F238E27FC236}">
                <a16:creationId xmlns:a16="http://schemas.microsoft.com/office/drawing/2014/main" xmlns="" id="{F42D6558-6B6E-43A8-93BF-5E5296C84B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206" y="4217956"/>
            <a:ext cx="1933540" cy="20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1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Blank.potx" id="{4C410E64-73D4-4894-A16A-B0A564A2C1B3}" vid="{BD11DD77-7AB8-40E7-98B4-F754939C4E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193</Words>
  <Application>Microsoft Office PowerPoint</Application>
  <PresentationFormat>Custom</PresentationFormat>
  <Paragraphs>22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28</cp:revision>
  <dcterms:created xsi:type="dcterms:W3CDTF">2022-10-15T05:32:30Z</dcterms:created>
  <dcterms:modified xsi:type="dcterms:W3CDTF">2026-01-28T05:49:54Z</dcterms:modified>
</cp:coreProperties>
</file>