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7"/>
  </p:notesMasterIdLst>
  <p:sldIdLst>
    <p:sldId id="2644" r:id="rId3"/>
    <p:sldId id="256" r:id="rId4"/>
    <p:sldId id="264" r:id="rId5"/>
    <p:sldId id="310" r:id="rId6"/>
    <p:sldId id="316" r:id="rId7"/>
    <p:sldId id="325" r:id="rId8"/>
    <p:sldId id="326" r:id="rId9"/>
    <p:sldId id="318" r:id="rId10"/>
    <p:sldId id="319" r:id="rId11"/>
    <p:sldId id="320" r:id="rId12"/>
    <p:sldId id="269" r:id="rId13"/>
    <p:sldId id="2638" r:id="rId14"/>
    <p:sldId id="2639"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7E327-1825-4A95-9FF4-EA7819D6B779}"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5A3C3-7C74-4A8F-9DC7-A937CD65984A}" type="slidenum">
              <a:rPr lang="en-US" smtClean="0"/>
              <a:t>‹#›</a:t>
            </a:fld>
            <a:endParaRPr lang="en-US"/>
          </a:p>
        </p:txBody>
      </p:sp>
    </p:spTree>
    <p:extLst>
      <p:ext uri="{BB962C8B-B14F-4D97-AF65-F5344CB8AC3E}">
        <p14:creationId xmlns:p14="http://schemas.microsoft.com/office/powerpoint/2010/main" val="237826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3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02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13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4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96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62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22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1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ad3b0cac09_0_18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ad3b0cac09_0_18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01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0979" y="2309433"/>
            <a:ext cx="377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3" name="Google Shape;13;p3"/>
          <p:cNvSpPr txBox="1">
            <a:spLocks noGrp="1"/>
          </p:cNvSpPr>
          <p:nvPr>
            <p:ph type="title" idx="2" hasCustomPrompt="1"/>
          </p:nvPr>
        </p:nvSpPr>
        <p:spPr>
          <a:xfrm>
            <a:off x="8286367" y="2053496"/>
            <a:ext cx="1892800" cy="2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3460979" y="3285167"/>
            <a:ext cx="3779600" cy="9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11254940" y="325901"/>
            <a:ext cx="49728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3"/>
          <p:cNvGrpSpPr/>
          <p:nvPr/>
        </p:nvGrpSpPr>
        <p:grpSpPr>
          <a:xfrm rot="-3008970">
            <a:off x="10782713" y="1204818"/>
            <a:ext cx="497324" cy="1076341"/>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3"/>
          <p:cNvGrpSpPr/>
          <p:nvPr/>
        </p:nvGrpSpPr>
        <p:grpSpPr>
          <a:xfrm rot="-1298308">
            <a:off x="384307" y="5599885"/>
            <a:ext cx="49728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rot="-3320677">
            <a:off x="384291" y="4542318"/>
            <a:ext cx="497328" cy="1076348"/>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124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15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07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167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3071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632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0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46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3" y="1133195"/>
            <a:ext cx="3159526"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217318"/>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0246481" y="4803394"/>
            <a:ext cx="1300688" cy="1248866"/>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336833" y="1567961"/>
            <a:ext cx="3159526"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2403558" y="-40434"/>
            <a:ext cx="9825709" cy="464053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3058713" y="1229959"/>
            <a:ext cx="786368" cy="75599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1238689" y="3071620"/>
            <a:ext cx="685727" cy="632510"/>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967354" y="260776"/>
            <a:ext cx="416226"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4826913" y="352960"/>
            <a:ext cx="2368151"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453763" cy="496290"/>
            </a:xfrm>
            <a:prstGeom prst="rect">
              <a:avLst/>
            </a:prstGeom>
            <a:noFill/>
          </p:spPr>
          <p:txBody>
            <a:bodyPr wrap="none" rtlCol="0">
              <a:spAutoFit/>
            </a:bodyPr>
            <a:lstStyle/>
            <a:p>
              <a:r>
                <a:rPr lang="en-US" sz="3700" dirty="0">
                  <a:solidFill>
                    <a:srgbClr val="438030"/>
                  </a:solidFill>
                  <a:latin typeface="UTM Cookies" panose="02040603050506020204" pitchFamily="18" charset="0"/>
                </a:rPr>
                <a:t>CHỦ</a:t>
              </a:r>
              <a:r>
                <a:rPr lang="en-US" sz="3700" baseline="0" dirty="0">
                  <a:solidFill>
                    <a:srgbClr val="438030"/>
                  </a:solidFill>
                  <a:latin typeface="UTM Cookies" panose="02040603050506020204" pitchFamily="18" charset="0"/>
                </a:rPr>
                <a:t> ĐỀ</a:t>
              </a:r>
              <a:endParaRPr lang="en-US" sz="3700" dirty="0">
                <a:solidFill>
                  <a:srgbClr val="438030"/>
                </a:solidFill>
                <a:latin typeface="UTM Cookies" panose="02040603050506020204" pitchFamily="18" charset="0"/>
              </a:endParaRPr>
            </a:p>
          </p:txBody>
        </p:sp>
      </p:grpSp>
      <p:sp>
        <p:nvSpPr>
          <p:cNvPr id="37" name="Google Shape;273;p25"/>
          <p:cNvSpPr/>
          <p:nvPr userDrawn="1"/>
        </p:nvSpPr>
        <p:spPr>
          <a:xfrm rot="-1177723">
            <a:off x="5074706" y="469235"/>
            <a:ext cx="416226"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86" tIns="121786" rIns="121786" bIns="121786"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xmlns="" id="{865D6CC9-776C-FC68-65D2-22FEA20F5D42}"/>
              </a:ext>
            </a:extLst>
          </p:cNvPr>
          <p:cNvPicPr>
            <a:picLocks noChangeAspect="1"/>
          </p:cNvPicPr>
          <p:nvPr userDrawn="1"/>
        </p:nvPicPr>
        <p:blipFill>
          <a:blip r:embed="rId2"/>
          <a:stretch>
            <a:fillRect/>
          </a:stretch>
        </p:blipFill>
        <p:spPr>
          <a:xfrm>
            <a:off x="103009" y="101824"/>
            <a:ext cx="1233825" cy="1562515"/>
          </a:xfrm>
          <a:prstGeom prst="rect">
            <a:avLst/>
          </a:prstGeom>
        </p:spPr>
      </p:pic>
      <p:pic>
        <p:nvPicPr>
          <p:cNvPr id="51" name="Picture 50">
            <a:extLst>
              <a:ext uri="{FF2B5EF4-FFF2-40B4-BE49-F238E27FC236}">
                <a16:creationId xmlns:a16="http://schemas.microsoft.com/office/drawing/2014/main" xmlns="" id="{D2AD4056-4787-88D0-DCBD-BD87C994B6C3}"/>
              </a:ext>
            </a:extLst>
          </p:cNvPr>
          <p:cNvPicPr>
            <a:picLocks noChangeAspect="1"/>
          </p:cNvPicPr>
          <p:nvPr userDrawn="1"/>
        </p:nvPicPr>
        <p:blipFill>
          <a:blip r:embed="rId3"/>
          <a:stretch>
            <a:fillRect/>
          </a:stretch>
        </p:blipFill>
        <p:spPr>
          <a:xfrm>
            <a:off x="1" y="3052990"/>
            <a:ext cx="5299916" cy="2072820"/>
          </a:xfrm>
          <a:prstGeom prst="rect">
            <a:avLst/>
          </a:prstGeom>
        </p:spPr>
      </p:pic>
      <p:pic>
        <p:nvPicPr>
          <p:cNvPr id="2" name="Hình ảnh 1">
            <a:extLst>
              <a:ext uri="{FF2B5EF4-FFF2-40B4-BE49-F238E27FC236}">
                <a16:creationId xmlns:a16="http://schemas.microsoft.com/office/drawing/2014/main" xmlns="" id="{86E1F17C-80E7-AFC9-854C-4EF606E34617}"/>
              </a:ext>
            </a:extLst>
          </p:cNvPr>
          <p:cNvPicPr>
            <a:picLocks noChangeAspect="1"/>
          </p:cNvPicPr>
          <p:nvPr userDrawn="1"/>
        </p:nvPicPr>
        <p:blipFill>
          <a:blip r:embed="rId4"/>
          <a:stretch>
            <a:fillRect/>
          </a:stretch>
        </p:blipFill>
        <p:spPr>
          <a:xfrm>
            <a:off x="6704230" y="75143"/>
            <a:ext cx="6123620" cy="3752139"/>
          </a:xfrm>
          <a:prstGeom prst="rect">
            <a:avLst/>
          </a:prstGeom>
        </p:spPr>
      </p:pic>
    </p:spTree>
    <p:extLst>
      <p:ext uri="{BB962C8B-B14F-4D97-AF65-F5344CB8AC3E}">
        <p14:creationId xmlns:p14="http://schemas.microsoft.com/office/powerpoint/2010/main" val="731645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250499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26498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37668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417559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350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849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85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1505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2" name="Freeform 2">
            <a:extLst>
              <a:ext uri="{FF2B5EF4-FFF2-40B4-BE49-F238E27FC236}">
                <a16:creationId xmlns:a16="http://schemas.microsoft.com/office/drawing/2014/main" xmlns="" id="{ADD704DC-19CB-BB6B-4B5E-316E518013EF}"/>
              </a:ext>
            </a:extLst>
          </p:cNvPr>
          <p:cNvSpPr/>
          <p:nvPr userDrawn="1"/>
        </p:nvSpPr>
        <p:spPr>
          <a:xfrm>
            <a:off x="1" y="-1"/>
            <a:ext cx="12192000" cy="70476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l="-2318" t="-70" b="-81830"/>
            </a:stretch>
          </a:blipFill>
        </p:spPr>
        <p:txBody>
          <a:bodyPr/>
          <a:lstStyle/>
          <a:p>
            <a:endParaRPr lang="en-US"/>
          </a:p>
        </p:txBody>
      </p:sp>
      <p:sp>
        <p:nvSpPr>
          <p:cNvPr id="4" name="Freeform 7">
            <a:extLst>
              <a:ext uri="{FF2B5EF4-FFF2-40B4-BE49-F238E27FC236}">
                <a16:creationId xmlns:a16="http://schemas.microsoft.com/office/drawing/2014/main" xmlns="" id="{507DE9CF-4F56-A3F4-3FA5-E143340B574A}"/>
              </a:ext>
            </a:extLst>
          </p:cNvPr>
          <p:cNvSpPr/>
          <p:nvPr userDrawn="1"/>
        </p:nvSpPr>
        <p:spPr>
          <a:xfrm>
            <a:off x="341523" y="235486"/>
            <a:ext cx="11556694" cy="6418702"/>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F2FF"/>
          </a:solidFill>
        </p:spPr>
        <p:txBody>
          <a:bodyPr/>
          <a:lstStyle/>
          <a:p>
            <a:endParaRPr lang="en-US"/>
          </a:p>
        </p:txBody>
      </p:sp>
    </p:spTree>
    <p:extLst>
      <p:ext uri="{BB962C8B-B14F-4D97-AF65-F5344CB8AC3E}">
        <p14:creationId xmlns:p14="http://schemas.microsoft.com/office/powerpoint/2010/main" val="316556471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408897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20.svg"/><Relationship Id="rId12" Type="http://schemas.openxmlformats.org/officeDocument/2006/relationships/image" Target="../media/image25.svg"/><Relationship Id="rId17"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29.sv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20.svg"/><Relationship Id="rId12" Type="http://schemas.openxmlformats.org/officeDocument/2006/relationships/image" Target="../media/image27.sv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33.sv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2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7" y="18207"/>
            <a:ext cx="12111888" cy="6821586"/>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20396" y="1285637"/>
            <a:ext cx="8151209" cy="454212"/>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43415" y="3934322"/>
            <a:ext cx="8505175" cy="2811450"/>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813" y="830523"/>
            <a:ext cx="1300004" cy="133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069522" y="4745226"/>
            <a:ext cx="5937432" cy="830310"/>
          </a:xfrm>
          <a:prstGeom prst="rect">
            <a:avLst/>
          </a:prstGeom>
          <a:noFill/>
        </p:spPr>
        <p:txBody>
          <a:bodyPr wrap="square" lIns="90757" tIns="45380" rIns="90757" bIns="45380">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a:t>
            </a:r>
            <a:r>
              <a:rPr lang="en-US" sz="48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178899395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231" name="Google Shape;2231;p36"/>
          <p:cNvSpPr/>
          <p:nvPr/>
        </p:nvSpPr>
        <p:spPr>
          <a:xfrm rot="4930230" flipH="1">
            <a:off x="9932061" y="4885492"/>
            <a:ext cx="302785" cy="816333"/>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32" name="Google Shape;2232;p36"/>
          <p:cNvGrpSpPr/>
          <p:nvPr/>
        </p:nvGrpSpPr>
        <p:grpSpPr>
          <a:xfrm>
            <a:off x="1684994" y="752581"/>
            <a:ext cx="8469863" cy="5011217"/>
            <a:chOff x="1244257" y="715688"/>
            <a:chExt cx="6352397" cy="3758413"/>
          </a:xfrm>
        </p:grpSpPr>
        <p:sp>
          <p:nvSpPr>
            <p:cNvPr id="2233" name="Google Shape;2233;p36"/>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34" name="Google Shape;2234;p36"/>
            <p:cNvGrpSpPr/>
            <p:nvPr/>
          </p:nvGrpSpPr>
          <p:grpSpPr>
            <a:xfrm>
              <a:off x="1310850" y="715688"/>
              <a:ext cx="6285804" cy="3688692"/>
              <a:chOff x="2028553" y="3013100"/>
              <a:chExt cx="3565604" cy="2092400"/>
            </a:xfrm>
          </p:grpSpPr>
          <p:sp>
            <p:nvSpPr>
              <p:cNvPr id="2235" name="Google Shape;2235;p36"/>
              <p:cNvSpPr/>
              <p:nvPr/>
            </p:nvSpPr>
            <p:spPr>
              <a:xfrm>
                <a:off x="202860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6"/>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6"/>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6"/>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6"/>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6"/>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6"/>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6"/>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6"/>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6"/>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6"/>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6"/>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6"/>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6"/>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6"/>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6"/>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6"/>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6"/>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6"/>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6"/>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6"/>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6"/>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6"/>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6"/>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6"/>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6"/>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6"/>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6"/>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6"/>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6"/>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6"/>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6"/>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6"/>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6"/>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6"/>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6"/>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6"/>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6"/>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6"/>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6"/>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6"/>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282" name="Google Shape;2282;p36"/>
          <p:cNvSpPr/>
          <p:nvPr/>
        </p:nvSpPr>
        <p:spPr>
          <a:xfrm rot="4930230" flipH="1">
            <a:off x="9941634" y="4885494"/>
            <a:ext cx="302785" cy="816333"/>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6"/>
          <p:cNvSpPr/>
          <p:nvPr/>
        </p:nvSpPr>
        <p:spPr>
          <a:xfrm>
            <a:off x="5515862" y="3793421"/>
            <a:ext cx="2124273" cy="153852"/>
          </a:xfrm>
          <a:custGeom>
            <a:avLst/>
            <a:gdLst/>
            <a:ahLst/>
            <a:cxnLst/>
            <a:rect l="l" t="t" r="r" b="b"/>
            <a:pathLst>
              <a:path w="18381" h="1643" extrusionOk="0">
                <a:moveTo>
                  <a:pt x="18340" y="809"/>
                </a:moveTo>
                <a:cubicBezTo>
                  <a:pt x="18346" y="811"/>
                  <a:pt x="18353" y="813"/>
                  <a:pt x="18359" y="813"/>
                </a:cubicBezTo>
                <a:cubicBezTo>
                  <a:pt x="18366" y="813"/>
                  <a:pt x="18373" y="812"/>
                  <a:pt x="18381" y="809"/>
                </a:cubicBezTo>
                <a:close/>
                <a:moveTo>
                  <a:pt x="14593" y="0"/>
                </a:moveTo>
                <a:cubicBezTo>
                  <a:pt x="12817" y="0"/>
                  <a:pt x="11052" y="40"/>
                  <a:pt x="9274" y="142"/>
                </a:cubicBezTo>
                <a:cubicBezTo>
                  <a:pt x="6305" y="209"/>
                  <a:pt x="3337" y="409"/>
                  <a:pt x="435" y="742"/>
                </a:cubicBezTo>
                <a:lnTo>
                  <a:pt x="368" y="742"/>
                </a:lnTo>
                <a:cubicBezTo>
                  <a:pt x="301" y="742"/>
                  <a:pt x="268" y="842"/>
                  <a:pt x="168" y="842"/>
                </a:cubicBezTo>
                <a:cubicBezTo>
                  <a:pt x="368" y="842"/>
                  <a:pt x="601" y="809"/>
                  <a:pt x="801" y="809"/>
                </a:cubicBezTo>
                <a:lnTo>
                  <a:pt x="801" y="809"/>
                </a:lnTo>
                <a:cubicBezTo>
                  <a:pt x="601" y="809"/>
                  <a:pt x="434" y="842"/>
                  <a:pt x="201" y="842"/>
                </a:cubicBezTo>
                <a:cubicBezTo>
                  <a:pt x="168" y="842"/>
                  <a:pt x="134" y="909"/>
                  <a:pt x="134" y="976"/>
                </a:cubicBezTo>
                <a:lnTo>
                  <a:pt x="34" y="976"/>
                </a:lnTo>
                <a:cubicBezTo>
                  <a:pt x="34" y="976"/>
                  <a:pt x="34" y="1076"/>
                  <a:pt x="1" y="1176"/>
                </a:cubicBezTo>
                <a:lnTo>
                  <a:pt x="1" y="1209"/>
                </a:lnTo>
                <a:lnTo>
                  <a:pt x="34" y="1209"/>
                </a:lnTo>
                <a:cubicBezTo>
                  <a:pt x="34" y="1276"/>
                  <a:pt x="101" y="1443"/>
                  <a:pt x="134" y="1443"/>
                </a:cubicBezTo>
                <a:cubicBezTo>
                  <a:pt x="334" y="1443"/>
                  <a:pt x="535" y="1376"/>
                  <a:pt x="768" y="1376"/>
                </a:cubicBezTo>
                <a:cubicBezTo>
                  <a:pt x="768" y="1443"/>
                  <a:pt x="701" y="1476"/>
                  <a:pt x="701" y="1476"/>
                </a:cubicBezTo>
                <a:cubicBezTo>
                  <a:pt x="1435" y="1376"/>
                  <a:pt x="2136" y="1343"/>
                  <a:pt x="2836" y="1309"/>
                </a:cubicBezTo>
                <a:lnTo>
                  <a:pt x="2836" y="1309"/>
                </a:lnTo>
                <a:cubicBezTo>
                  <a:pt x="2136" y="1376"/>
                  <a:pt x="1435" y="1443"/>
                  <a:pt x="701" y="1543"/>
                </a:cubicBezTo>
                <a:lnTo>
                  <a:pt x="668" y="1543"/>
                </a:lnTo>
                <a:cubicBezTo>
                  <a:pt x="535" y="1543"/>
                  <a:pt x="435" y="1610"/>
                  <a:pt x="268" y="1610"/>
                </a:cubicBezTo>
                <a:cubicBezTo>
                  <a:pt x="334" y="1610"/>
                  <a:pt x="435" y="1643"/>
                  <a:pt x="501" y="1643"/>
                </a:cubicBezTo>
                <a:cubicBezTo>
                  <a:pt x="5972" y="1309"/>
                  <a:pt x="11442" y="1109"/>
                  <a:pt x="16880" y="976"/>
                </a:cubicBezTo>
                <a:lnTo>
                  <a:pt x="18281" y="976"/>
                </a:lnTo>
                <a:cubicBezTo>
                  <a:pt x="18214" y="976"/>
                  <a:pt x="18181" y="809"/>
                  <a:pt x="18147" y="809"/>
                </a:cubicBezTo>
                <a:lnTo>
                  <a:pt x="18340" y="809"/>
                </a:lnTo>
                <a:cubicBezTo>
                  <a:pt x="18279" y="784"/>
                  <a:pt x="18270" y="637"/>
                  <a:pt x="18214" y="609"/>
                </a:cubicBezTo>
                <a:lnTo>
                  <a:pt x="18314" y="609"/>
                </a:lnTo>
                <a:lnTo>
                  <a:pt x="18314" y="342"/>
                </a:lnTo>
                <a:lnTo>
                  <a:pt x="17947" y="342"/>
                </a:lnTo>
                <a:cubicBezTo>
                  <a:pt x="17947" y="309"/>
                  <a:pt x="17980" y="142"/>
                  <a:pt x="17980" y="142"/>
                </a:cubicBezTo>
                <a:lnTo>
                  <a:pt x="18181" y="142"/>
                </a:lnTo>
                <a:cubicBezTo>
                  <a:pt x="18114" y="142"/>
                  <a:pt x="18047" y="42"/>
                  <a:pt x="17980" y="42"/>
                </a:cubicBezTo>
                <a:cubicBezTo>
                  <a:pt x="16843" y="16"/>
                  <a:pt x="15716" y="0"/>
                  <a:pt x="14593" y="0"/>
                </a:cubicBezTo>
                <a:close/>
              </a:path>
            </a:pathLst>
          </a:custGeom>
          <a:solidFill>
            <a:schemeClr val="accent6"/>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nvGrpSpPr>
          <p:cNvPr id="2284" name="Google Shape;2284;p36"/>
          <p:cNvGrpSpPr/>
          <p:nvPr/>
        </p:nvGrpSpPr>
        <p:grpSpPr>
          <a:xfrm rot="-9715309">
            <a:off x="8932388" y="4775089"/>
            <a:ext cx="778981" cy="524372"/>
            <a:chOff x="2036625" y="1283600"/>
            <a:chExt cx="333450" cy="224450"/>
          </a:xfrm>
        </p:grpSpPr>
        <p:sp>
          <p:nvSpPr>
            <p:cNvPr id="2285" name="Google Shape;2285;p36"/>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6"/>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6"/>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6"/>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6"/>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6"/>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6"/>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6"/>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6"/>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6"/>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6"/>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96" name="Google Shape;2296;p36"/>
          <p:cNvGrpSpPr/>
          <p:nvPr/>
        </p:nvGrpSpPr>
        <p:grpSpPr>
          <a:xfrm>
            <a:off x="462956" y="571195"/>
            <a:ext cx="766913" cy="675299"/>
            <a:chOff x="1637544" y="1033650"/>
            <a:chExt cx="575185" cy="506474"/>
          </a:xfrm>
        </p:grpSpPr>
        <p:sp>
          <p:nvSpPr>
            <p:cNvPr id="2297" name="Google Shape;2297;p36"/>
            <p:cNvSpPr/>
            <p:nvPr/>
          </p:nvSpPr>
          <p:spPr>
            <a:xfrm>
              <a:off x="1637544" y="1033650"/>
              <a:ext cx="575185" cy="506474"/>
            </a:xfrm>
            <a:custGeom>
              <a:avLst/>
              <a:gdLst/>
              <a:ahLst/>
              <a:cxnLst/>
              <a:rect l="l" t="t" r="r" b="b"/>
              <a:pathLst>
                <a:path w="17713" h="15597" extrusionOk="0">
                  <a:moveTo>
                    <a:pt x="8845" y="0"/>
                  </a:moveTo>
                  <a:cubicBezTo>
                    <a:pt x="6439" y="0"/>
                    <a:pt x="4063" y="1118"/>
                    <a:pt x="2535" y="3228"/>
                  </a:cubicBezTo>
                  <a:cubicBezTo>
                    <a:pt x="0" y="6731"/>
                    <a:pt x="801" y="11601"/>
                    <a:pt x="4303" y="14103"/>
                  </a:cubicBezTo>
                  <a:cubicBezTo>
                    <a:pt x="5682" y="15110"/>
                    <a:pt x="7282" y="15596"/>
                    <a:pt x="8868" y="15596"/>
                  </a:cubicBezTo>
                  <a:cubicBezTo>
                    <a:pt x="11274" y="15596"/>
                    <a:pt x="13650" y="14479"/>
                    <a:pt x="15178" y="12368"/>
                  </a:cubicBezTo>
                  <a:cubicBezTo>
                    <a:pt x="17713" y="8866"/>
                    <a:pt x="16912" y="3996"/>
                    <a:pt x="13410" y="1494"/>
                  </a:cubicBezTo>
                  <a:cubicBezTo>
                    <a:pt x="12031" y="486"/>
                    <a:pt x="10431" y="0"/>
                    <a:pt x="88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6"/>
            <p:cNvSpPr/>
            <p:nvPr/>
          </p:nvSpPr>
          <p:spPr>
            <a:xfrm>
              <a:off x="1689533" y="1102914"/>
              <a:ext cx="420097" cy="356321"/>
            </a:xfrm>
            <a:custGeom>
              <a:avLst/>
              <a:gdLst/>
              <a:ahLst/>
              <a:cxnLst/>
              <a:rect l="l" t="t" r="r" b="b"/>
              <a:pathLst>
                <a:path w="12937" h="10973" extrusionOk="0">
                  <a:moveTo>
                    <a:pt x="5614" y="1043"/>
                  </a:moveTo>
                  <a:lnTo>
                    <a:pt x="5614" y="1043"/>
                  </a:lnTo>
                  <a:cubicBezTo>
                    <a:pt x="4216" y="2346"/>
                    <a:pt x="3037" y="3844"/>
                    <a:pt x="1821" y="5346"/>
                  </a:cubicBezTo>
                  <a:lnTo>
                    <a:pt x="1821" y="5346"/>
                  </a:lnTo>
                  <a:cubicBezTo>
                    <a:pt x="2824" y="3779"/>
                    <a:pt x="3982" y="2372"/>
                    <a:pt x="5430" y="1151"/>
                  </a:cubicBezTo>
                  <a:lnTo>
                    <a:pt x="5430" y="1151"/>
                  </a:lnTo>
                  <a:cubicBezTo>
                    <a:pt x="5491" y="1114"/>
                    <a:pt x="5552" y="1078"/>
                    <a:pt x="5614" y="1043"/>
                  </a:cubicBezTo>
                  <a:close/>
                  <a:moveTo>
                    <a:pt x="5598" y="5328"/>
                  </a:moveTo>
                  <a:lnTo>
                    <a:pt x="5598" y="5328"/>
                  </a:lnTo>
                  <a:cubicBezTo>
                    <a:pt x="4727" y="6243"/>
                    <a:pt x="3887" y="7191"/>
                    <a:pt x="3052" y="8136"/>
                  </a:cubicBezTo>
                  <a:lnTo>
                    <a:pt x="3052" y="8136"/>
                  </a:lnTo>
                  <a:cubicBezTo>
                    <a:pt x="3170" y="7926"/>
                    <a:pt x="3307" y="7720"/>
                    <a:pt x="3459" y="7517"/>
                  </a:cubicBezTo>
                  <a:lnTo>
                    <a:pt x="3459" y="7517"/>
                  </a:lnTo>
                  <a:cubicBezTo>
                    <a:pt x="3541" y="7412"/>
                    <a:pt x="3624" y="7308"/>
                    <a:pt x="3709" y="7203"/>
                  </a:cubicBezTo>
                  <a:lnTo>
                    <a:pt x="3709" y="7203"/>
                  </a:lnTo>
                  <a:cubicBezTo>
                    <a:pt x="4278" y="6520"/>
                    <a:pt x="4983" y="5886"/>
                    <a:pt x="5598" y="5328"/>
                  </a:cubicBezTo>
                  <a:close/>
                  <a:moveTo>
                    <a:pt x="2246" y="7615"/>
                  </a:moveTo>
                  <a:cubicBezTo>
                    <a:pt x="2137" y="7777"/>
                    <a:pt x="2032" y="7943"/>
                    <a:pt x="1931" y="8113"/>
                  </a:cubicBezTo>
                  <a:lnTo>
                    <a:pt x="1931" y="8113"/>
                  </a:lnTo>
                  <a:cubicBezTo>
                    <a:pt x="1890" y="8132"/>
                    <a:pt x="1849" y="8149"/>
                    <a:pt x="1808" y="8165"/>
                  </a:cubicBezTo>
                  <a:lnTo>
                    <a:pt x="1808" y="8165"/>
                  </a:lnTo>
                  <a:cubicBezTo>
                    <a:pt x="1953" y="7980"/>
                    <a:pt x="2099" y="7797"/>
                    <a:pt x="2246" y="7615"/>
                  </a:cubicBezTo>
                  <a:close/>
                  <a:moveTo>
                    <a:pt x="6864" y="1"/>
                  </a:moveTo>
                  <a:cubicBezTo>
                    <a:pt x="6844" y="1"/>
                    <a:pt x="6824" y="9"/>
                    <a:pt x="6805" y="28"/>
                  </a:cubicBezTo>
                  <a:cubicBezTo>
                    <a:pt x="6566" y="213"/>
                    <a:pt x="6333" y="403"/>
                    <a:pt x="6107" y="599"/>
                  </a:cubicBezTo>
                  <a:lnTo>
                    <a:pt x="6107" y="599"/>
                  </a:lnTo>
                  <a:lnTo>
                    <a:pt x="6090" y="566"/>
                  </a:lnTo>
                  <a:lnTo>
                    <a:pt x="6090" y="566"/>
                  </a:lnTo>
                  <a:cubicBezTo>
                    <a:pt x="6107" y="481"/>
                    <a:pt x="6051" y="401"/>
                    <a:pt x="5978" y="401"/>
                  </a:cubicBezTo>
                  <a:cubicBezTo>
                    <a:pt x="5955" y="401"/>
                    <a:pt x="5930" y="409"/>
                    <a:pt x="5905" y="428"/>
                  </a:cubicBezTo>
                  <a:cubicBezTo>
                    <a:pt x="3703" y="1662"/>
                    <a:pt x="1702" y="3197"/>
                    <a:pt x="0" y="5098"/>
                  </a:cubicBezTo>
                  <a:cubicBezTo>
                    <a:pt x="28" y="5209"/>
                    <a:pt x="124" y="5274"/>
                    <a:pt x="175" y="5274"/>
                  </a:cubicBezTo>
                  <a:cubicBezTo>
                    <a:pt x="186" y="5274"/>
                    <a:pt x="195" y="5271"/>
                    <a:pt x="200" y="5265"/>
                  </a:cubicBezTo>
                  <a:cubicBezTo>
                    <a:pt x="1580" y="3885"/>
                    <a:pt x="3058" y="2662"/>
                    <a:pt x="4663" y="1626"/>
                  </a:cubicBezTo>
                  <a:lnTo>
                    <a:pt x="4663" y="1626"/>
                  </a:lnTo>
                  <a:cubicBezTo>
                    <a:pt x="3276" y="2912"/>
                    <a:pt x="2067" y="4409"/>
                    <a:pt x="1222" y="6080"/>
                  </a:cubicBezTo>
                  <a:lnTo>
                    <a:pt x="1222" y="6080"/>
                  </a:lnTo>
                  <a:cubicBezTo>
                    <a:pt x="1115" y="6209"/>
                    <a:pt x="1009" y="6338"/>
                    <a:pt x="901" y="6466"/>
                  </a:cubicBezTo>
                  <a:cubicBezTo>
                    <a:pt x="953" y="6492"/>
                    <a:pt x="1005" y="6518"/>
                    <a:pt x="1042" y="6560"/>
                  </a:cubicBezTo>
                  <a:lnTo>
                    <a:pt x="1042" y="6560"/>
                  </a:lnTo>
                  <a:cubicBezTo>
                    <a:pt x="1063" y="6614"/>
                    <a:pt x="1112" y="6655"/>
                    <a:pt x="1158" y="6655"/>
                  </a:cubicBezTo>
                  <a:cubicBezTo>
                    <a:pt x="1187" y="6655"/>
                    <a:pt x="1215" y="6638"/>
                    <a:pt x="1235" y="6599"/>
                  </a:cubicBezTo>
                  <a:cubicBezTo>
                    <a:pt x="2546" y="4660"/>
                    <a:pt x="4058" y="2788"/>
                    <a:pt x="5845" y="1239"/>
                  </a:cubicBezTo>
                  <a:lnTo>
                    <a:pt x="5845" y="1239"/>
                  </a:lnTo>
                  <a:cubicBezTo>
                    <a:pt x="4163" y="3069"/>
                    <a:pt x="2347" y="4957"/>
                    <a:pt x="1278" y="7170"/>
                  </a:cubicBezTo>
                  <a:lnTo>
                    <a:pt x="1278" y="7170"/>
                  </a:lnTo>
                  <a:cubicBezTo>
                    <a:pt x="1175" y="7292"/>
                    <a:pt x="1072" y="7413"/>
                    <a:pt x="968" y="7533"/>
                  </a:cubicBezTo>
                  <a:cubicBezTo>
                    <a:pt x="1005" y="7558"/>
                    <a:pt x="1041" y="7582"/>
                    <a:pt x="1080" y="7605"/>
                  </a:cubicBezTo>
                  <a:lnTo>
                    <a:pt x="1080" y="7605"/>
                  </a:lnTo>
                  <a:cubicBezTo>
                    <a:pt x="1076" y="7615"/>
                    <a:pt x="1072" y="7624"/>
                    <a:pt x="1068" y="7633"/>
                  </a:cubicBezTo>
                  <a:cubicBezTo>
                    <a:pt x="1021" y="7751"/>
                    <a:pt x="1157" y="7869"/>
                    <a:pt x="1276" y="7869"/>
                  </a:cubicBezTo>
                  <a:cubicBezTo>
                    <a:pt x="1326" y="7869"/>
                    <a:pt x="1372" y="7849"/>
                    <a:pt x="1401" y="7800"/>
                  </a:cubicBezTo>
                  <a:cubicBezTo>
                    <a:pt x="3053" y="5708"/>
                    <a:pt x="4682" y="3412"/>
                    <a:pt x="6757" y="1679"/>
                  </a:cubicBezTo>
                  <a:lnTo>
                    <a:pt x="6757" y="1679"/>
                  </a:lnTo>
                  <a:cubicBezTo>
                    <a:pt x="5377" y="3185"/>
                    <a:pt x="4016" y="4700"/>
                    <a:pt x="2742" y="6300"/>
                  </a:cubicBezTo>
                  <a:lnTo>
                    <a:pt x="2742" y="6300"/>
                  </a:lnTo>
                  <a:cubicBezTo>
                    <a:pt x="2256" y="6866"/>
                    <a:pt x="1786" y="7444"/>
                    <a:pt x="1335" y="8034"/>
                  </a:cubicBezTo>
                  <a:cubicBezTo>
                    <a:pt x="1349" y="8056"/>
                    <a:pt x="1367" y="8076"/>
                    <a:pt x="1388" y="8096"/>
                  </a:cubicBezTo>
                  <a:lnTo>
                    <a:pt x="1388" y="8096"/>
                  </a:lnTo>
                  <a:cubicBezTo>
                    <a:pt x="1346" y="8217"/>
                    <a:pt x="1470" y="8358"/>
                    <a:pt x="1588" y="8358"/>
                  </a:cubicBezTo>
                  <a:cubicBezTo>
                    <a:pt x="1629" y="8358"/>
                    <a:pt x="1669" y="8341"/>
                    <a:pt x="1702" y="8301"/>
                  </a:cubicBezTo>
                  <a:cubicBezTo>
                    <a:pt x="1735" y="8257"/>
                    <a:pt x="1769" y="8214"/>
                    <a:pt x="1803" y="8171"/>
                  </a:cubicBezTo>
                  <a:lnTo>
                    <a:pt x="1803" y="8171"/>
                  </a:lnTo>
                  <a:cubicBezTo>
                    <a:pt x="1817" y="8198"/>
                    <a:pt x="1832" y="8225"/>
                    <a:pt x="1848" y="8252"/>
                  </a:cubicBezTo>
                  <a:lnTo>
                    <a:pt x="1848" y="8252"/>
                  </a:lnTo>
                  <a:cubicBezTo>
                    <a:pt x="1833" y="8279"/>
                    <a:pt x="1817" y="8307"/>
                    <a:pt x="1802" y="8334"/>
                  </a:cubicBezTo>
                  <a:cubicBezTo>
                    <a:pt x="1711" y="8484"/>
                    <a:pt x="1838" y="8744"/>
                    <a:pt x="2011" y="8744"/>
                  </a:cubicBezTo>
                  <a:cubicBezTo>
                    <a:pt x="2030" y="8744"/>
                    <a:pt x="2049" y="8741"/>
                    <a:pt x="2068" y="8734"/>
                  </a:cubicBezTo>
                  <a:cubicBezTo>
                    <a:pt x="2264" y="8647"/>
                    <a:pt x="2431" y="8550"/>
                    <a:pt x="2581" y="8442"/>
                  </a:cubicBezTo>
                  <a:lnTo>
                    <a:pt x="2581" y="8442"/>
                  </a:lnTo>
                  <a:cubicBezTo>
                    <a:pt x="2523" y="8571"/>
                    <a:pt x="2473" y="8704"/>
                    <a:pt x="2430" y="8839"/>
                  </a:cubicBezTo>
                  <a:lnTo>
                    <a:pt x="2430" y="8839"/>
                  </a:lnTo>
                  <a:cubicBezTo>
                    <a:pt x="2343" y="8938"/>
                    <a:pt x="2256" y="9036"/>
                    <a:pt x="2169" y="9135"/>
                  </a:cubicBezTo>
                  <a:cubicBezTo>
                    <a:pt x="2225" y="9168"/>
                    <a:pt x="2281" y="9194"/>
                    <a:pt x="2336" y="9217"/>
                  </a:cubicBezTo>
                  <a:lnTo>
                    <a:pt x="2336" y="9217"/>
                  </a:lnTo>
                  <a:cubicBezTo>
                    <a:pt x="2322" y="9288"/>
                    <a:pt x="2311" y="9361"/>
                    <a:pt x="2302" y="9435"/>
                  </a:cubicBezTo>
                  <a:cubicBezTo>
                    <a:pt x="2256" y="9596"/>
                    <a:pt x="2432" y="9709"/>
                    <a:pt x="2579" y="9709"/>
                  </a:cubicBezTo>
                  <a:cubicBezTo>
                    <a:pt x="2645" y="9709"/>
                    <a:pt x="2705" y="9687"/>
                    <a:pt x="2736" y="9635"/>
                  </a:cubicBezTo>
                  <a:cubicBezTo>
                    <a:pt x="2885" y="9467"/>
                    <a:pt x="3033" y="9299"/>
                    <a:pt x="3182" y="9130"/>
                  </a:cubicBezTo>
                  <a:lnTo>
                    <a:pt x="3182" y="9130"/>
                  </a:lnTo>
                  <a:cubicBezTo>
                    <a:pt x="3163" y="9174"/>
                    <a:pt x="3145" y="9219"/>
                    <a:pt x="3126" y="9264"/>
                  </a:cubicBezTo>
                  <a:lnTo>
                    <a:pt x="3126" y="9264"/>
                  </a:lnTo>
                  <a:cubicBezTo>
                    <a:pt x="3074" y="9310"/>
                    <a:pt x="3022" y="9356"/>
                    <a:pt x="2969" y="9401"/>
                  </a:cubicBezTo>
                  <a:cubicBezTo>
                    <a:pt x="2999" y="9413"/>
                    <a:pt x="3029" y="9426"/>
                    <a:pt x="3059" y="9440"/>
                  </a:cubicBezTo>
                  <a:lnTo>
                    <a:pt x="3059" y="9440"/>
                  </a:lnTo>
                  <a:cubicBezTo>
                    <a:pt x="3039" y="9494"/>
                    <a:pt x="3021" y="9547"/>
                    <a:pt x="3002" y="9602"/>
                  </a:cubicBezTo>
                  <a:cubicBezTo>
                    <a:pt x="2932" y="9814"/>
                    <a:pt x="3111" y="9959"/>
                    <a:pt x="3282" y="9967"/>
                  </a:cubicBezTo>
                  <a:lnTo>
                    <a:pt x="3282" y="9967"/>
                  </a:lnTo>
                  <a:cubicBezTo>
                    <a:pt x="3246" y="10010"/>
                    <a:pt x="3211" y="10053"/>
                    <a:pt x="3176" y="10096"/>
                  </a:cubicBezTo>
                  <a:lnTo>
                    <a:pt x="3176" y="10096"/>
                  </a:lnTo>
                  <a:cubicBezTo>
                    <a:pt x="3163" y="10098"/>
                    <a:pt x="3149" y="10100"/>
                    <a:pt x="3136" y="10102"/>
                  </a:cubicBezTo>
                  <a:cubicBezTo>
                    <a:pt x="3140" y="10111"/>
                    <a:pt x="3144" y="10121"/>
                    <a:pt x="3148" y="10130"/>
                  </a:cubicBezTo>
                  <a:lnTo>
                    <a:pt x="3148" y="10130"/>
                  </a:lnTo>
                  <a:cubicBezTo>
                    <a:pt x="3111" y="10176"/>
                    <a:pt x="3073" y="10223"/>
                    <a:pt x="3036" y="10269"/>
                  </a:cubicBezTo>
                  <a:cubicBezTo>
                    <a:pt x="2846" y="10490"/>
                    <a:pt x="3016" y="10772"/>
                    <a:pt x="3290" y="10772"/>
                  </a:cubicBezTo>
                  <a:cubicBezTo>
                    <a:pt x="3305" y="10772"/>
                    <a:pt x="3321" y="10771"/>
                    <a:pt x="3336" y="10769"/>
                  </a:cubicBezTo>
                  <a:cubicBezTo>
                    <a:pt x="4170" y="10636"/>
                    <a:pt x="4637" y="10002"/>
                    <a:pt x="5137" y="9401"/>
                  </a:cubicBezTo>
                  <a:cubicBezTo>
                    <a:pt x="5804" y="8601"/>
                    <a:pt x="6505" y="7834"/>
                    <a:pt x="7239" y="7133"/>
                  </a:cubicBezTo>
                  <a:cubicBezTo>
                    <a:pt x="7834" y="6575"/>
                    <a:pt x="8448" y="6058"/>
                    <a:pt x="9084" y="5576"/>
                  </a:cubicBezTo>
                  <a:lnTo>
                    <a:pt x="9084" y="5576"/>
                  </a:lnTo>
                  <a:cubicBezTo>
                    <a:pt x="8622" y="5988"/>
                    <a:pt x="8162" y="6407"/>
                    <a:pt x="7706" y="6833"/>
                  </a:cubicBezTo>
                  <a:cubicBezTo>
                    <a:pt x="6680" y="7858"/>
                    <a:pt x="5409" y="8853"/>
                    <a:pt x="5015" y="10290"/>
                  </a:cubicBezTo>
                  <a:lnTo>
                    <a:pt x="5015" y="10290"/>
                  </a:lnTo>
                  <a:cubicBezTo>
                    <a:pt x="5011" y="10294"/>
                    <a:pt x="5007" y="10298"/>
                    <a:pt x="5004" y="10302"/>
                  </a:cubicBezTo>
                  <a:cubicBezTo>
                    <a:pt x="5006" y="10303"/>
                    <a:pt x="5008" y="10305"/>
                    <a:pt x="5010" y="10306"/>
                  </a:cubicBezTo>
                  <a:lnTo>
                    <a:pt x="5010" y="10306"/>
                  </a:lnTo>
                  <a:cubicBezTo>
                    <a:pt x="4996" y="10359"/>
                    <a:pt x="4983" y="10414"/>
                    <a:pt x="4971" y="10469"/>
                  </a:cubicBezTo>
                  <a:cubicBezTo>
                    <a:pt x="4923" y="10681"/>
                    <a:pt x="5076" y="10893"/>
                    <a:pt x="5264" y="10893"/>
                  </a:cubicBezTo>
                  <a:cubicBezTo>
                    <a:pt x="5342" y="10893"/>
                    <a:pt x="5426" y="10857"/>
                    <a:pt x="5504" y="10769"/>
                  </a:cubicBezTo>
                  <a:cubicBezTo>
                    <a:pt x="5889" y="10304"/>
                    <a:pt x="6279" y="9838"/>
                    <a:pt x="6679" y="9379"/>
                  </a:cubicBezTo>
                  <a:lnTo>
                    <a:pt x="6679" y="9379"/>
                  </a:lnTo>
                  <a:cubicBezTo>
                    <a:pt x="6273" y="10075"/>
                    <a:pt x="6198" y="10644"/>
                    <a:pt x="6705" y="10936"/>
                  </a:cubicBezTo>
                  <a:cubicBezTo>
                    <a:pt x="6756" y="10961"/>
                    <a:pt x="6812" y="10972"/>
                    <a:pt x="6865" y="10972"/>
                  </a:cubicBezTo>
                  <a:cubicBezTo>
                    <a:pt x="6951" y="10972"/>
                    <a:pt x="7031" y="10944"/>
                    <a:pt x="7072" y="10902"/>
                  </a:cubicBezTo>
                  <a:cubicBezTo>
                    <a:pt x="7346" y="10629"/>
                    <a:pt x="7620" y="10358"/>
                    <a:pt x="7895" y="10089"/>
                  </a:cubicBezTo>
                  <a:lnTo>
                    <a:pt x="7895" y="10089"/>
                  </a:lnTo>
                  <a:cubicBezTo>
                    <a:pt x="7841" y="10202"/>
                    <a:pt x="7789" y="10318"/>
                    <a:pt x="7739" y="10435"/>
                  </a:cubicBezTo>
                  <a:cubicBezTo>
                    <a:pt x="7706" y="10602"/>
                    <a:pt x="7839" y="10802"/>
                    <a:pt x="7973" y="10802"/>
                  </a:cubicBezTo>
                  <a:cubicBezTo>
                    <a:pt x="8065" y="10820"/>
                    <a:pt x="8153" y="10828"/>
                    <a:pt x="8237" y="10828"/>
                  </a:cubicBezTo>
                  <a:cubicBezTo>
                    <a:pt x="8519" y="10828"/>
                    <a:pt x="8759" y="10736"/>
                    <a:pt x="8977" y="10593"/>
                  </a:cubicBezTo>
                  <a:lnTo>
                    <a:pt x="8977" y="10593"/>
                  </a:lnTo>
                  <a:cubicBezTo>
                    <a:pt x="9032" y="10624"/>
                    <a:pt x="9098" y="10641"/>
                    <a:pt x="9165" y="10641"/>
                  </a:cubicBezTo>
                  <a:cubicBezTo>
                    <a:pt x="9292" y="10641"/>
                    <a:pt x="9422" y="10579"/>
                    <a:pt x="9474" y="10435"/>
                  </a:cubicBezTo>
                  <a:cubicBezTo>
                    <a:pt x="9538" y="10266"/>
                    <a:pt x="9609" y="10100"/>
                    <a:pt x="9686" y="9938"/>
                  </a:cubicBezTo>
                  <a:lnTo>
                    <a:pt x="9686" y="9938"/>
                  </a:lnTo>
                  <a:cubicBezTo>
                    <a:pt x="9749" y="9870"/>
                    <a:pt x="9811" y="9802"/>
                    <a:pt x="9874" y="9735"/>
                  </a:cubicBezTo>
                  <a:cubicBezTo>
                    <a:pt x="10808" y="8801"/>
                    <a:pt x="11709" y="7834"/>
                    <a:pt x="12643" y="6933"/>
                  </a:cubicBezTo>
                  <a:cubicBezTo>
                    <a:pt x="12838" y="6710"/>
                    <a:pt x="12637" y="6393"/>
                    <a:pt x="12390" y="6393"/>
                  </a:cubicBezTo>
                  <a:cubicBezTo>
                    <a:pt x="12342" y="6393"/>
                    <a:pt x="12292" y="6405"/>
                    <a:pt x="12242" y="6433"/>
                  </a:cubicBezTo>
                  <a:cubicBezTo>
                    <a:pt x="12221" y="6444"/>
                    <a:pt x="12199" y="6456"/>
                    <a:pt x="12177" y="6468"/>
                  </a:cubicBezTo>
                  <a:lnTo>
                    <a:pt x="12177" y="6468"/>
                  </a:lnTo>
                  <a:lnTo>
                    <a:pt x="12176" y="6466"/>
                  </a:lnTo>
                  <a:cubicBezTo>
                    <a:pt x="12174" y="6468"/>
                    <a:pt x="12172" y="6469"/>
                    <a:pt x="12171" y="6471"/>
                  </a:cubicBezTo>
                  <a:lnTo>
                    <a:pt x="12171" y="6471"/>
                  </a:lnTo>
                  <a:cubicBezTo>
                    <a:pt x="10855" y="7190"/>
                    <a:pt x="9850" y="8266"/>
                    <a:pt x="9176" y="9597"/>
                  </a:cubicBezTo>
                  <a:lnTo>
                    <a:pt x="9176" y="9597"/>
                  </a:lnTo>
                  <a:cubicBezTo>
                    <a:pt x="8953" y="9799"/>
                    <a:pt x="8726" y="9973"/>
                    <a:pt x="8518" y="10077"/>
                  </a:cubicBezTo>
                  <a:lnTo>
                    <a:pt x="8518" y="10077"/>
                  </a:lnTo>
                  <a:cubicBezTo>
                    <a:pt x="8768" y="9550"/>
                    <a:pt x="9081" y="9060"/>
                    <a:pt x="9436" y="8600"/>
                  </a:cubicBezTo>
                  <a:lnTo>
                    <a:pt x="9436" y="8600"/>
                  </a:lnTo>
                  <a:cubicBezTo>
                    <a:pt x="10430" y="7650"/>
                    <a:pt x="11425" y="6713"/>
                    <a:pt x="12409" y="5765"/>
                  </a:cubicBezTo>
                  <a:cubicBezTo>
                    <a:pt x="12646" y="5555"/>
                    <a:pt x="12447" y="5261"/>
                    <a:pt x="12205" y="5261"/>
                  </a:cubicBezTo>
                  <a:cubicBezTo>
                    <a:pt x="12140" y="5261"/>
                    <a:pt x="12072" y="5282"/>
                    <a:pt x="12009" y="5332"/>
                  </a:cubicBezTo>
                  <a:cubicBezTo>
                    <a:pt x="11997" y="5342"/>
                    <a:pt x="11985" y="5352"/>
                    <a:pt x="11973" y="5363"/>
                  </a:cubicBezTo>
                  <a:lnTo>
                    <a:pt x="11973" y="5363"/>
                  </a:lnTo>
                  <a:lnTo>
                    <a:pt x="11909" y="5298"/>
                  </a:lnTo>
                  <a:cubicBezTo>
                    <a:pt x="10266" y="6880"/>
                    <a:pt x="8623" y="8490"/>
                    <a:pt x="6926" y="10048"/>
                  </a:cubicBezTo>
                  <a:lnTo>
                    <a:pt x="6926" y="10048"/>
                  </a:lnTo>
                  <a:cubicBezTo>
                    <a:pt x="7459" y="8994"/>
                    <a:pt x="11201" y="5527"/>
                    <a:pt x="12388" y="4452"/>
                  </a:cubicBezTo>
                  <a:lnTo>
                    <a:pt x="12388" y="4452"/>
                  </a:lnTo>
                  <a:cubicBezTo>
                    <a:pt x="12505" y="4388"/>
                    <a:pt x="12623" y="4325"/>
                    <a:pt x="12743" y="4264"/>
                  </a:cubicBezTo>
                  <a:cubicBezTo>
                    <a:pt x="12726" y="4236"/>
                    <a:pt x="12708" y="4209"/>
                    <a:pt x="12689" y="4182"/>
                  </a:cubicBezTo>
                  <a:lnTo>
                    <a:pt x="12689" y="4182"/>
                  </a:lnTo>
                  <a:cubicBezTo>
                    <a:pt x="12697" y="4175"/>
                    <a:pt x="12703" y="4170"/>
                    <a:pt x="12709" y="4164"/>
                  </a:cubicBezTo>
                  <a:cubicBezTo>
                    <a:pt x="12937" y="3994"/>
                    <a:pt x="12728" y="3702"/>
                    <a:pt x="12496" y="3702"/>
                  </a:cubicBezTo>
                  <a:cubicBezTo>
                    <a:pt x="12456" y="3702"/>
                    <a:pt x="12415" y="3711"/>
                    <a:pt x="12376" y="3731"/>
                  </a:cubicBezTo>
                  <a:cubicBezTo>
                    <a:pt x="12022" y="3911"/>
                    <a:pt x="11679" y="4106"/>
                    <a:pt x="11346" y="4313"/>
                  </a:cubicBezTo>
                  <a:lnTo>
                    <a:pt x="11346" y="4313"/>
                  </a:lnTo>
                  <a:cubicBezTo>
                    <a:pt x="11632" y="4062"/>
                    <a:pt x="11919" y="3812"/>
                    <a:pt x="12206" y="3561"/>
                  </a:cubicBezTo>
                  <a:lnTo>
                    <a:pt x="12206" y="3561"/>
                  </a:lnTo>
                  <a:cubicBezTo>
                    <a:pt x="12307" y="3506"/>
                    <a:pt x="12408" y="3451"/>
                    <a:pt x="12509" y="3397"/>
                  </a:cubicBezTo>
                  <a:cubicBezTo>
                    <a:pt x="12493" y="3377"/>
                    <a:pt x="12478" y="3357"/>
                    <a:pt x="12463" y="3337"/>
                  </a:cubicBezTo>
                  <a:lnTo>
                    <a:pt x="12463" y="3337"/>
                  </a:lnTo>
                  <a:cubicBezTo>
                    <a:pt x="12478" y="3324"/>
                    <a:pt x="12494" y="3310"/>
                    <a:pt x="12509" y="3297"/>
                  </a:cubicBezTo>
                  <a:cubicBezTo>
                    <a:pt x="12716" y="3120"/>
                    <a:pt x="12479" y="2813"/>
                    <a:pt x="12260" y="2813"/>
                  </a:cubicBezTo>
                  <a:cubicBezTo>
                    <a:pt x="12231" y="2813"/>
                    <a:pt x="12203" y="2818"/>
                    <a:pt x="12176" y="2830"/>
                  </a:cubicBezTo>
                  <a:cubicBezTo>
                    <a:pt x="10706" y="3670"/>
                    <a:pt x="9317" y="4590"/>
                    <a:pt x="8010" y="5641"/>
                  </a:cubicBezTo>
                  <a:lnTo>
                    <a:pt x="8010" y="5641"/>
                  </a:lnTo>
                  <a:cubicBezTo>
                    <a:pt x="9121" y="4584"/>
                    <a:pt x="10280" y="3576"/>
                    <a:pt x="11484" y="2633"/>
                  </a:cubicBezTo>
                  <a:lnTo>
                    <a:pt x="11484" y="2633"/>
                  </a:lnTo>
                  <a:cubicBezTo>
                    <a:pt x="11613" y="2573"/>
                    <a:pt x="11743" y="2517"/>
                    <a:pt x="11875" y="2463"/>
                  </a:cubicBezTo>
                  <a:cubicBezTo>
                    <a:pt x="11862" y="2429"/>
                    <a:pt x="11848" y="2395"/>
                    <a:pt x="11835" y="2361"/>
                  </a:cubicBezTo>
                  <a:lnTo>
                    <a:pt x="11835" y="2361"/>
                  </a:lnTo>
                  <a:cubicBezTo>
                    <a:pt x="11848" y="2351"/>
                    <a:pt x="11862" y="2340"/>
                    <a:pt x="11875" y="2330"/>
                  </a:cubicBezTo>
                  <a:cubicBezTo>
                    <a:pt x="12055" y="2180"/>
                    <a:pt x="11993" y="1814"/>
                    <a:pt x="11760" y="1814"/>
                  </a:cubicBezTo>
                  <a:cubicBezTo>
                    <a:pt x="11734" y="1814"/>
                    <a:pt x="11706" y="1819"/>
                    <a:pt x="11675" y="1829"/>
                  </a:cubicBezTo>
                  <a:cubicBezTo>
                    <a:pt x="8442" y="3140"/>
                    <a:pt x="6429" y="6028"/>
                    <a:pt x="4039" y="8405"/>
                  </a:cubicBezTo>
                  <a:lnTo>
                    <a:pt x="4039" y="8405"/>
                  </a:lnTo>
                  <a:cubicBezTo>
                    <a:pt x="4834" y="7170"/>
                    <a:pt x="5996" y="6141"/>
                    <a:pt x="7005" y="5132"/>
                  </a:cubicBezTo>
                  <a:cubicBezTo>
                    <a:pt x="8068" y="4095"/>
                    <a:pt x="9171" y="3118"/>
                    <a:pt x="10283" y="2124"/>
                  </a:cubicBezTo>
                  <a:lnTo>
                    <a:pt x="10283" y="2124"/>
                  </a:lnTo>
                  <a:cubicBezTo>
                    <a:pt x="10638" y="1869"/>
                    <a:pt x="11002" y="1626"/>
                    <a:pt x="11375" y="1396"/>
                  </a:cubicBezTo>
                  <a:cubicBezTo>
                    <a:pt x="11329" y="1350"/>
                    <a:pt x="11291" y="1300"/>
                    <a:pt x="11256" y="1249"/>
                  </a:cubicBezTo>
                  <a:lnTo>
                    <a:pt x="11256" y="1249"/>
                  </a:lnTo>
                  <a:cubicBezTo>
                    <a:pt x="11431" y="1077"/>
                    <a:pt x="11246" y="800"/>
                    <a:pt x="11027" y="800"/>
                  </a:cubicBezTo>
                  <a:cubicBezTo>
                    <a:pt x="10988" y="800"/>
                    <a:pt x="10948" y="809"/>
                    <a:pt x="10908" y="829"/>
                  </a:cubicBezTo>
                  <a:cubicBezTo>
                    <a:pt x="9688" y="1587"/>
                    <a:pt x="8568" y="2476"/>
                    <a:pt x="7512" y="3441"/>
                  </a:cubicBezTo>
                  <a:lnTo>
                    <a:pt x="7512" y="3441"/>
                  </a:lnTo>
                  <a:cubicBezTo>
                    <a:pt x="8054" y="2912"/>
                    <a:pt x="8606" y="2389"/>
                    <a:pt x="9155" y="1877"/>
                  </a:cubicBezTo>
                  <a:lnTo>
                    <a:pt x="9155" y="1877"/>
                  </a:lnTo>
                  <a:cubicBezTo>
                    <a:pt x="9511" y="1609"/>
                    <a:pt x="9873" y="1348"/>
                    <a:pt x="10241" y="1095"/>
                  </a:cubicBezTo>
                  <a:cubicBezTo>
                    <a:pt x="10217" y="1048"/>
                    <a:pt x="10185" y="1000"/>
                    <a:pt x="10150" y="954"/>
                  </a:cubicBezTo>
                  <a:lnTo>
                    <a:pt x="10150" y="954"/>
                  </a:lnTo>
                  <a:cubicBezTo>
                    <a:pt x="10299" y="815"/>
                    <a:pt x="10128" y="553"/>
                    <a:pt x="9954" y="553"/>
                  </a:cubicBezTo>
                  <a:cubicBezTo>
                    <a:pt x="9915" y="553"/>
                    <a:pt x="9876" y="565"/>
                    <a:pt x="9841" y="595"/>
                  </a:cubicBezTo>
                  <a:cubicBezTo>
                    <a:pt x="9190" y="1064"/>
                    <a:pt x="8553" y="1540"/>
                    <a:pt x="7937" y="2035"/>
                  </a:cubicBezTo>
                  <a:lnTo>
                    <a:pt x="7937" y="2035"/>
                  </a:lnTo>
                  <a:cubicBezTo>
                    <a:pt x="8192" y="1747"/>
                    <a:pt x="8439" y="1452"/>
                    <a:pt x="8674" y="1147"/>
                  </a:cubicBezTo>
                  <a:lnTo>
                    <a:pt x="8674" y="1147"/>
                  </a:lnTo>
                  <a:cubicBezTo>
                    <a:pt x="8751" y="1085"/>
                    <a:pt x="8829" y="1023"/>
                    <a:pt x="8907" y="962"/>
                  </a:cubicBezTo>
                  <a:cubicBezTo>
                    <a:pt x="8887" y="949"/>
                    <a:pt x="8867" y="934"/>
                    <a:pt x="8847" y="919"/>
                  </a:cubicBezTo>
                  <a:lnTo>
                    <a:pt x="8847" y="919"/>
                  </a:lnTo>
                  <a:cubicBezTo>
                    <a:pt x="8958" y="749"/>
                    <a:pt x="8809" y="600"/>
                    <a:pt x="8657" y="600"/>
                  </a:cubicBezTo>
                  <a:cubicBezTo>
                    <a:pt x="8603" y="600"/>
                    <a:pt x="8549" y="619"/>
                    <a:pt x="8506" y="662"/>
                  </a:cubicBezTo>
                  <a:cubicBezTo>
                    <a:pt x="7712" y="1326"/>
                    <a:pt x="6932" y="2014"/>
                    <a:pt x="6175" y="2725"/>
                  </a:cubicBezTo>
                  <a:lnTo>
                    <a:pt x="6175" y="2725"/>
                  </a:lnTo>
                  <a:cubicBezTo>
                    <a:pt x="6719" y="2105"/>
                    <a:pt x="7268" y="1490"/>
                    <a:pt x="7814" y="877"/>
                  </a:cubicBezTo>
                  <a:lnTo>
                    <a:pt x="7814" y="877"/>
                  </a:lnTo>
                  <a:cubicBezTo>
                    <a:pt x="7922" y="803"/>
                    <a:pt x="8030" y="732"/>
                    <a:pt x="8139" y="662"/>
                  </a:cubicBezTo>
                  <a:cubicBezTo>
                    <a:pt x="8104" y="638"/>
                    <a:pt x="8077" y="610"/>
                    <a:pt x="8052" y="581"/>
                  </a:cubicBezTo>
                  <a:lnTo>
                    <a:pt x="8052" y="581"/>
                  </a:lnTo>
                  <a:cubicBezTo>
                    <a:pt x="8070" y="490"/>
                    <a:pt x="7995" y="401"/>
                    <a:pt x="7898" y="401"/>
                  </a:cubicBezTo>
                  <a:cubicBezTo>
                    <a:pt x="7869" y="401"/>
                    <a:pt x="7837" y="409"/>
                    <a:pt x="7806" y="428"/>
                  </a:cubicBezTo>
                  <a:cubicBezTo>
                    <a:pt x="5556" y="1919"/>
                    <a:pt x="3835" y="4071"/>
                    <a:pt x="2141" y="6131"/>
                  </a:cubicBezTo>
                  <a:lnTo>
                    <a:pt x="2141" y="6131"/>
                  </a:lnTo>
                  <a:cubicBezTo>
                    <a:pt x="2693" y="5304"/>
                    <a:pt x="3355" y="4551"/>
                    <a:pt x="4003" y="3797"/>
                  </a:cubicBezTo>
                  <a:cubicBezTo>
                    <a:pt x="4949" y="2694"/>
                    <a:pt x="5894" y="1561"/>
                    <a:pt x="6812" y="455"/>
                  </a:cubicBezTo>
                  <a:lnTo>
                    <a:pt x="6812" y="455"/>
                  </a:lnTo>
                  <a:cubicBezTo>
                    <a:pt x="6898" y="390"/>
                    <a:pt x="6985" y="325"/>
                    <a:pt x="7072" y="261"/>
                  </a:cubicBezTo>
                  <a:cubicBezTo>
                    <a:pt x="7051" y="199"/>
                    <a:pt x="7017" y="149"/>
                    <a:pt x="6979" y="113"/>
                  </a:cubicBezTo>
                  <a:lnTo>
                    <a:pt x="6979" y="113"/>
                  </a:lnTo>
                  <a:cubicBezTo>
                    <a:pt x="6958" y="50"/>
                    <a:pt x="6912" y="1"/>
                    <a:pt x="686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6"/>
            <p:cNvSpPr/>
            <p:nvPr/>
          </p:nvSpPr>
          <p:spPr>
            <a:xfrm>
              <a:off x="1831438" y="1211048"/>
              <a:ext cx="49845" cy="40104"/>
            </a:xfrm>
            <a:custGeom>
              <a:avLst/>
              <a:gdLst/>
              <a:ahLst/>
              <a:cxnLst/>
              <a:rect l="l" t="t" r="r" b="b"/>
              <a:pathLst>
                <a:path w="1535" h="1235" extrusionOk="0">
                  <a:moveTo>
                    <a:pt x="767" y="0"/>
                  </a:moveTo>
                  <a:cubicBezTo>
                    <a:pt x="0" y="0"/>
                    <a:pt x="0" y="1235"/>
                    <a:pt x="767" y="1235"/>
                  </a:cubicBezTo>
                  <a:cubicBezTo>
                    <a:pt x="1535" y="1235"/>
                    <a:pt x="1535" y="0"/>
                    <a:pt x="76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6"/>
            <p:cNvSpPr/>
            <p:nvPr/>
          </p:nvSpPr>
          <p:spPr>
            <a:xfrm>
              <a:off x="1910509" y="1186141"/>
              <a:ext cx="54197" cy="41175"/>
            </a:xfrm>
            <a:custGeom>
              <a:avLst/>
              <a:gdLst/>
              <a:ahLst/>
              <a:cxnLst/>
              <a:rect l="l" t="t" r="r" b="b"/>
              <a:pathLst>
                <a:path w="1669" h="1268" extrusionOk="0">
                  <a:moveTo>
                    <a:pt x="834" y="0"/>
                  </a:moveTo>
                  <a:cubicBezTo>
                    <a:pt x="0" y="0"/>
                    <a:pt x="0" y="1268"/>
                    <a:pt x="834" y="1268"/>
                  </a:cubicBezTo>
                  <a:cubicBezTo>
                    <a:pt x="1668" y="1268"/>
                    <a:pt x="1668" y="0"/>
                    <a:pt x="83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6"/>
            <p:cNvSpPr/>
            <p:nvPr/>
          </p:nvSpPr>
          <p:spPr>
            <a:xfrm>
              <a:off x="1797861" y="1182927"/>
              <a:ext cx="250460" cy="148042"/>
            </a:xfrm>
            <a:custGeom>
              <a:avLst/>
              <a:gdLst/>
              <a:ahLst/>
              <a:cxnLst/>
              <a:rect l="l" t="t" r="r" b="b"/>
              <a:pathLst>
                <a:path w="7713" h="4559" extrusionOk="0">
                  <a:moveTo>
                    <a:pt x="7264" y="0"/>
                  </a:moveTo>
                  <a:cubicBezTo>
                    <a:pt x="7125" y="0"/>
                    <a:pt x="6998" y="80"/>
                    <a:pt x="6972" y="266"/>
                  </a:cubicBezTo>
                  <a:cubicBezTo>
                    <a:pt x="6525" y="2647"/>
                    <a:pt x="4493" y="3700"/>
                    <a:pt x="2356" y="3700"/>
                  </a:cubicBezTo>
                  <a:cubicBezTo>
                    <a:pt x="1619" y="3700"/>
                    <a:pt x="869" y="3574"/>
                    <a:pt x="167" y="3335"/>
                  </a:cubicBezTo>
                  <a:cubicBezTo>
                    <a:pt x="150" y="3329"/>
                    <a:pt x="133" y="3326"/>
                    <a:pt x="118" y="3326"/>
                  </a:cubicBezTo>
                  <a:cubicBezTo>
                    <a:pt x="46" y="3326"/>
                    <a:pt x="0" y="3391"/>
                    <a:pt x="0" y="3502"/>
                  </a:cubicBezTo>
                  <a:cubicBezTo>
                    <a:pt x="184" y="4329"/>
                    <a:pt x="1068" y="4559"/>
                    <a:pt x="1997" y="4559"/>
                  </a:cubicBezTo>
                  <a:cubicBezTo>
                    <a:pt x="2753" y="4559"/>
                    <a:pt x="3539" y="4407"/>
                    <a:pt x="4003" y="4302"/>
                  </a:cubicBezTo>
                  <a:cubicBezTo>
                    <a:pt x="5971" y="3868"/>
                    <a:pt x="7339" y="2434"/>
                    <a:pt x="7672" y="466"/>
                  </a:cubicBezTo>
                  <a:cubicBezTo>
                    <a:pt x="7712" y="185"/>
                    <a:pt x="7474" y="0"/>
                    <a:pt x="726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6"/>
            <p:cNvSpPr/>
            <p:nvPr/>
          </p:nvSpPr>
          <p:spPr>
            <a:xfrm>
              <a:off x="1723824" y="1110902"/>
              <a:ext cx="406588" cy="354795"/>
            </a:xfrm>
            <a:custGeom>
              <a:avLst/>
              <a:gdLst/>
              <a:ahLst/>
              <a:cxnLst/>
              <a:rect l="l" t="t" r="r" b="b"/>
              <a:pathLst>
                <a:path w="12521" h="10926" extrusionOk="0">
                  <a:moveTo>
                    <a:pt x="6454" y="596"/>
                  </a:moveTo>
                  <a:cubicBezTo>
                    <a:pt x="6745" y="596"/>
                    <a:pt x="7033" y="614"/>
                    <a:pt x="7317" y="649"/>
                  </a:cubicBezTo>
                  <a:cubicBezTo>
                    <a:pt x="8685" y="816"/>
                    <a:pt x="9919" y="1250"/>
                    <a:pt x="10619" y="2484"/>
                  </a:cubicBezTo>
                  <a:cubicBezTo>
                    <a:pt x="11353" y="3718"/>
                    <a:pt x="11387" y="5186"/>
                    <a:pt x="10986" y="6553"/>
                  </a:cubicBezTo>
                  <a:cubicBezTo>
                    <a:pt x="10152" y="9189"/>
                    <a:pt x="7784" y="10023"/>
                    <a:pt x="5282" y="10156"/>
                  </a:cubicBezTo>
                  <a:cubicBezTo>
                    <a:pt x="5236" y="10156"/>
                    <a:pt x="5194" y="10166"/>
                    <a:pt x="5157" y="10183"/>
                  </a:cubicBezTo>
                  <a:lnTo>
                    <a:pt x="5157" y="10183"/>
                  </a:lnTo>
                  <a:cubicBezTo>
                    <a:pt x="5147" y="10149"/>
                    <a:pt x="5123" y="10116"/>
                    <a:pt x="5082" y="10089"/>
                  </a:cubicBezTo>
                  <a:cubicBezTo>
                    <a:pt x="2280" y="9989"/>
                    <a:pt x="245" y="7054"/>
                    <a:pt x="846" y="4385"/>
                  </a:cubicBezTo>
                  <a:cubicBezTo>
                    <a:pt x="1442" y="1851"/>
                    <a:pt x="4010" y="596"/>
                    <a:pt x="6454" y="596"/>
                  </a:cubicBezTo>
                  <a:close/>
                  <a:moveTo>
                    <a:pt x="6616" y="1"/>
                  </a:moveTo>
                  <a:cubicBezTo>
                    <a:pt x="3613" y="1"/>
                    <a:pt x="464" y="1818"/>
                    <a:pt x="179" y="5052"/>
                  </a:cubicBezTo>
                  <a:cubicBezTo>
                    <a:pt x="1" y="7155"/>
                    <a:pt x="1821" y="10492"/>
                    <a:pt x="4192" y="10492"/>
                  </a:cubicBezTo>
                  <a:cubicBezTo>
                    <a:pt x="4454" y="10492"/>
                    <a:pt x="4722" y="10452"/>
                    <a:pt x="4996" y="10364"/>
                  </a:cubicBezTo>
                  <a:lnTo>
                    <a:pt x="4996" y="10364"/>
                  </a:lnTo>
                  <a:cubicBezTo>
                    <a:pt x="4944" y="10510"/>
                    <a:pt x="4994" y="10686"/>
                    <a:pt x="5182" y="10723"/>
                  </a:cubicBezTo>
                  <a:cubicBezTo>
                    <a:pt x="5620" y="10861"/>
                    <a:pt x="6055" y="10925"/>
                    <a:pt x="6481" y="10925"/>
                  </a:cubicBezTo>
                  <a:cubicBezTo>
                    <a:pt x="9042" y="10925"/>
                    <a:pt x="11277" y="8613"/>
                    <a:pt x="11820" y="6153"/>
                  </a:cubicBezTo>
                  <a:cubicBezTo>
                    <a:pt x="12521" y="2717"/>
                    <a:pt x="10486" y="249"/>
                    <a:pt x="7083" y="15"/>
                  </a:cubicBezTo>
                  <a:cubicBezTo>
                    <a:pt x="6928" y="6"/>
                    <a:pt x="6773" y="1"/>
                    <a:pt x="661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 name="Group 73">
            <a:extLst>
              <a:ext uri="{FF2B5EF4-FFF2-40B4-BE49-F238E27FC236}">
                <a16:creationId xmlns:a16="http://schemas.microsoft.com/office/drawing/2014/main" xmlns="" id="{4E9EC3C3-030C-442D-990C-B2CF604CCD47}"/>
              </a:ext>
            </a:extLst>
          </p:cNvPr>
          <p:cNvGrpSpPr/>
          <p:nvPr/>
        </p:nvGrpSpPr>
        <p:grpSpPr>
          <a:xfrm>
            <a:off x="2157516" y="2206220"/>
            <a:ext cx="1191648" cy="892600"/>
            <a:chOff x="9916940" y="2795035"/>
            <a:chExt cx="893736" cy="669450"/>
          </a:xfrm>
        </p:grpSpPr>
        <p:pic>
          <p:nvPicPr>
            <p:cNvPr id="75" name="Picture 74" descr="Shape, square&#10;&#10;Description automatically generated">
              <a:extLst>
                <a:ext uri="{FF2B5EF4-FFF2-40B4-BE49-F238E27FC236}">
                  <a16:creationId xmlns:a16="http://schemas.microsoft.com/office/drawing/2014/main" xmlns="" id="{B6455CEA-4275-40E6-B54C-01C8F73B4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940" y="2832712"/>
              <a:ext cx="692734" cy="631773"/>
            </a:xfrm>
            <a:prstGeom prst="rect">
              <a:avLst/>
            </a:prstGeom>
          </p:spPr>
        </p:pic>
        <p:pic>
          <p:nvPicPr>
            <p:cNvPr id="76" name="Picture 75" descr="Logo&#10;&#10;Description automatically generated with medium confidence">
              <a:extLst>
                <a:ext uri="{FF2B5EF4-FFF2-40B4-BE49-F238E27FC236}">
                  <a16:creationId xmlns:a16="http://schemas.microsoft.com/office/drawing/2014/main" xmlns="" id="{B1AD2127-948F-4215-8CDA-C28D86785F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17" b="30143"/>
            <a:stretch/>
          </p:blipFill>
          <p:spPr>
            <a:xfrm>
              <a:off x="9931940" y="2795035"/>
              <a:ext cx="878736" cy="598126"/>
            </a:xfrm>
            <a:prstGeom prst="rect">
              <a:avLst/>
            </a:prstGeom>
          </p:spPr>
        </p:pic>
      </p:grpSp>
      <p:sp>
        <p:nvSpPr>
          <p:cNvPr id="2" name="TextBox 1">
            <a:extLst>
              <a:ext uri="{FF2B5EF4-FFF2-40B4-BE49-F238E27FC236}">
                <a16:creationId xmlns:a16="http://schemas.microsoft.com/office/drawing/2014/main" xmlns="" id="{A4C692BD-4759-4BDF-A2DF-0BF2B282D3BB}"/>
              </a:ext>
            </a:extLst>
          </p:cNvPr>
          <p:cNvSpPr txBox="1"/>
          <p:nvPr/>
        </p:nvSpPr>
        <p:spPr>
          <a:xfrm>
            <a:off x="4075043" y="2464904"/>
            <a:ext cx="6072809" cy="769441"/>
          </a:xfrm>
          <a:prstGeom prst="rect">
            <a:avLst/>
          </a:prstGeom>
          <a:noFill/>
        </p:spPr>
        <p:txBody>
          <a:bodyPr wrap="square" rtlCol="0">
            <a:spAutoFit/>
          </a:bodyPr>
          <a:lstStyle/>
          <a:p>
            <a:r>
              <a:rPr lang="en-US" sz="4400" b="1" dirty="0" err="1"/>
              <a:t>Làm</a:t>
            </a:r>
            <a:r>
              <a:rPr lang="en-US" sz="4400" b="1" dirty="0"/>
              <a:t> </a:t>
            </a:r>
            <a:r>
              <a:rPr lang="en-US" sz="4400" b="1" dirty="0" err="1"/>
              <a:t>bài</a:t>
            </a:r>
            <a:r>
              <a:rPr lang="en-US" sz="4400" b="1" dirty="0"/>
              <a:t> </a:t>
            </a:r>
            <a:r>
              <a:rPr lang="en-US" sz="4400" b="1" dirty="0" err="1"/>
              <a:t>tập</a:t>
            </a:r>
            <a:r>
              <a:rPr lang="en-US" sz="4400" b="1" dirty="0"/>
              <a:t> a </a:t>
            </a:r>
            <a:r>
              <a:rPr lang="en-US" sz="4400" b="1" dirty="0" err="1"/>
              <a:t>hoặc</a:t>
            </a:r>
            <a:r>
              <a:rPr lang="en-US" sz="4400" b="1" dirty="0"/>
              <a:t> b</a:t>
            </a:r>
          </a:p>
        </p:txBody>
      </p:sp>
    </p:spTree>
    <p:extLst>
      <p:ext uri="{BB962C8B-B14F-4D97-AF65-F5344CB8AC3E}">
        <p14:creationId xmlns:p14="http://schemas.microsoft.com/office/powerpoint/2010/main" val="35714596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sp>
        <p:nvSpPr>
          <p:cNvPr id="998" name="Google Shape;5317;p41"/>
          <p:cNvSpPr txBox="1">
            <a:spLocks noGrp="1"/>
          </p:cNvSpPr>
          <p:nvPr>
            <p:ph type="title"/>
          </p:nvPr>
        </p:nvSpPr>
        <p:spPr>
          <a:xfrm>
            <a:off x="701747" y="305081"/>
            <a:ext cx="9275036" cy="723401"/>
          </a:xfrm>
          <a:prstGeom prst="rect">
            <a:avLst/>
          </a:prstGeom>
        </p:spPr>
        <p:txBody>
          <a:bodyPr spcFirstLastPara="1" wrap="square" lIns="121900" tIns="121900" rIns="121900" bIns="121900" anchor="t" anchorCtr="0">
            <a:noAutofit/>
          </a:bodyPr>
          <a:lstStyle/>
          <a:p>
            <a:pPr lvl="0"/>
            <a:r>
              <a:rPr lang="vi-VN" sz="4267" dirty="0">
                <a:latin typeface="Calibri" panose="020F0502020204030204" pitchFamily="34" charset="0"/>
                <a:cs typeface="Calibri" panose="020F0502020204030204" pitchFamily="34" charset="0"/>
              </a:rPr>
              <a:t>a. Chọn tiếng phù hợp thay cho ô vuông</a:t>
            </a:r>
            <a:br>
              <a:rPr lang="vi-VN" sz="4267" dirty="0">
                <a:latin typeface="Calibri" panose="020F0502020204030204" pitchFamily="34" charset="0"/>
                <a:cs typeface="Calibri" panose="020F0502020204030204" pitchFamily="34" charset="0"/>
              </a:rPr>
            </a:br>
            <a:endParaRPr lang="en-US" sz="4267" dirty="0">
              <a:solidFill>
                <a:schemeClr val="accent5"/>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3DDB06D-ADC2-4CDC-AB01-42DB91C7FCAA}"/>
              </a:ext>
            </a:extLst>
          </p:cNvPr>
          <p:cNvPicPr>
            <a:picLocks noChangeAspect="1"/>
          </p:cNvPicPr>
          <p:nvPr/>
        </p:nvPicPr>
        <p:blipFill>
          <a:blip r:embed="rId3"/>
          <a:stretch>
            <a:fillRect/>
          </a:stretch>
        </p:blipFill>
        <p:spPr>
          <a:xfrm>
            <a:off x="1499980" y="1632088"/>
            <a:ext cx="8953500" cy="3295650"/>
          </a:xfrm>
          <a:prstGeom prst="rect">
            <a:avLst/>
          </a:prstGeom>
        </p:spPr>
      </p:pic>
      <p:sp>
        <p:nvSpPr>
          <p:cNvPr id="5" name="Oval 4">
            <a:extLst>
              <a:ext uri="{FF2B5EF4-FFF2-40B4-BE49-F238E27FC236}">
                <a16:creationId xmlns:a16="http://schemas.microsoft.com/office/drawing/2014/main" xmlns="" id="{98EEF0DF-E651-4271-9C24-0C2A352EC49D}"/>
              </a:ext>
            </a:extLst>
          </p:cNvPr>
          <p:cNvSpPr/>
          <p:nvPr/>
        </p:nvSpPr>
        <p:spPr>
          <a:xfrm>
            <a:off x="3627783" y="2266122"/>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7" name="Oval 946">
            <a:extLst>
              <a:ext uri="{FF2B5EF4-FFF2-40B4-BE49-F238E27FC236}">
                <a16:creationId xmlns:a16="http://schemas.microsoft.com/office/drawing/2014/main" xmlns="" id="{B106ABF2-5E39-4E9C-93F4-E7839BBEF609}"/>
              </a:ext>
            </a:extLst>
          </p:cNvPr>
          <p:cNvSpPr/>
          <p:nvPr/>
        </p:nvSpPr>
        <p:spPr>
          <a:xfrm>
            <a:off x="8219661" y="2266122"/>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9" name="Oval 948">
            <a:extLst>
              <a:ext uri="{FF2B5EF4-FFF2-40B4-BE49-F238E27FC236}">
                <a16:creationId xmlns:a16="http://schemas.microsoft.com/office/drawing/2014/main" xmlns="" id="{8ABE9AEE-822E-44E0-93C9-7F62EC3A0231}"/>
              </a:ext>
            </a:extLst>
          </p:cNvPr>
          <p:cNvSpPr/>
          <p:nvPr/>
        </p:nvSpPr>
        <p:spPr>
          <a:xfrm>
            <a:off x="4721087" y="3925957"/>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0" name="Oval 949">
            <a:extLst>
              <a:ext uri="{FF2B5EF4-FFF2-40B4-BE49-F238E27FC236}">
                <a16:creationId xmlns:a16="http://schemas.microsoft.com/office/drawing/2014/main" xmlns="" id="{336E1E33-86DD-4E48-8C38-87ED2A31ACE7}"/>
              </a:ext>
            </a:extLst>
          </p:cNvPr>
          <p:cNvSpPr/>
          <p:nvPr/>
        </p:nvSpPr>
        <p:spPr>
          <a:xfrm>
            <a:off x="8209722" y="3955775"/>
            <a:ext cx="1123121" cy="95415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98"/>
                                        </p:tgtEl>
                                        <p:attrNameLst>
                                          <p:attrName>style.visibility</p:attrName>
                                        </p:attrNameLst>
                                      </p:cBhvr>
                                      <p:to>
                                        <p:strVal val="visible"/>
                                      </p:to>
                                    </p:set>
                                    <p:anim calcmode="lin" valueType="num">
                                      <p:cBhvr>
                                        <p:cTn id="7" dur="500" fill="hold"/>
                                        <p:tgtEl>
                                          <p:spTgt spid="998"/>
                                        </p:tgtEl>
                                        <p:attrNameLst>
                                          <p:attrName>ppt_w</p:attrName>
                                        </p:attrNameLst>
                                      </p:cBhvr>
                                      <p:tavLst>
                                        <p:tav tm="0">
                                          <p:val>
                                            <p:fltVal val="0"/>
                                          </p:val>
                                        </p:tav>
                                        <p:tav tm="100000">
                                          <p:val>
                                            <p:strVal val="#ppt_w"/>
                                          </p:val>
                                        </p:tav>
                                      </p:tavLst>
                                    </p:anim>
                                    <p:anim calcmode="lin" valueType="num">
                                      <p:cBhvr>
                                        <p:cTn id="8" dur="500" fill="hold"/>
                                        <p:tgtEl>
                                          <p:spTgt spid="998"/>
                                        </p:tgtEl>
                                        <p:attrNameLst>
                                          <p:attrName>ppt_h</p:attrName>
                                        </p:attrNameLst>
                                      </p:cBhvr>
                                      <p:tavLst>
                                        <p:tav tm="0">
                                          <p:val>
                                            <p:fltVal val="0"/>
                                          </p:val>
                                        </p:tav>
                                        <p:tav tm="100000">
                                          <p:val>
                                            <p:strVal val="#ppt_h"/>
                                          </p:val>
                                        </p:tav>
                                      </p:tavLst>
                                    </p:anim>
                                    <p:animEffect transition="in" filter="fade">
                                      <p:cBhvr>
                                        <p:cTn id="9" dur="500"/>
                                        <p:tgtEl>
                                          <p:spTgt spid="99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47"/>
                                        </p:tgtEl>
                                        <p:attrNameLst>
                                          <p:attrName>style.visibility</p:attrName>
                                        </p:attrNameLst>
                                      </p:cBhvr>
                                      <p:to>
                                        <p:strVal val="visible"/>
                                      </p:to>
                                    </p:set>
                                    <p:animEffect transition="in" filter="wipe(down)">
                                      <p:cBhvr>
                                        <p:cTn id="25" dur="500"/>
                                        <p:tgtEl>
                                          <p:spTgt spid="9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49"/>
                                        </p:tgtEl>
                                        <p:attrNameLst>
                                          <p:attrName>style.visibility</p:attrName>
                                        </p:attrNameLst>
                                      </p:cBhvr>
                                      <p:to>
                                        <p:strVal val="visible"/>
                                      </p:to>
                                    </p:set>
                                    <p:animEffect transition="in" filter="wipe(down)">
                                      <p:cBhvr>
                                        <p:cTn id="30" dur="500"/>
                                        <p:tgtEl>
                                          <p:spTgt spid="9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50"/>
                                        </p:tgtEl>
                                        <p:attrNameLst>
                                          <p:attrName>style.visibility</p:attrName>
                                        </p:attrNameLst>
                                      </p:cBhvr>
                                      <p:to>
                                        <p:strVal val="visible"/>
                                      </p:to>
                                    </p:set>
                                    <p:animEffect transition="in" filter="wipe(down)">
                                      <p:cBhvr>
                                        <p:cTn id="35" dur="500"/>
                                        <p:tgtEl>
                                          <p:spTgt spid="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p:bldP spid="5" grpId="0" animBg="1"/>
      <p:bldP spid="947" grpId="0" animBg="1"/>
      <p:bldP spid="949" grpId="0" animBg="1"/>
      <p:bldP spid="9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sp>
        <p:nvSpPr>
          <p:cNvPr id="998" name="Google Shape;5317;p41"/>
          <p:cNvSpPr txBox="1">
            <a:spLocks noGrp="1"/>
          </p:cNvSpPr>
          <p:nvPr>
            <p:ph type="title"/>
          </p:nvPr>
        </p:nvSpPr>
        <p:spPr>
          <a:xfrm>
            <a:off x="701746" y="305081"/>
            <a:ext cx="10907157" cy="723401"/>
          </a:xfrm>
          <a:prstGeom prst="rect">
            <a:avLst/>
          </a:prstGeom>
        </p:spPr>
        <p:txBody>
          <a:bodyPr spcFirstLastPara="1" wrap="square" lIns="121900" tIns="121900" rIns="121900" bIns="121900" anchor="t" anchorCtr="0">
            <a:noAutofit/>
          </a:bodyPr>
          <a:lstStyle/>
          <a:p>
            <a:pPr lvl="0"/>
            <a:r>
              <a:rPr lang="vi-VN" sz="4267" dirty="0">
                <a:latin typeface="Cambria" panose="02040503050406030204" pitchFamily="18" charset="0"/>
                <a:ea typeface="Cambria" panose="02040503050406030204" pitchFamily="18" charset="0"/>
                <a:cs typeface="Calibri" panose="020F0502020204030204" pitchFamily="34" charset="0"/>
              </a:rPr>
              <a:t>b. Tìm từ ngữ có tiếng chứa vần </a:t>
            </a:r>
            <a:r>
              <a:rPr lang="vi-VN" sz="4267" dirty="0">
                <a:solidFill>
                  <a:srgbClr val="FF0000"/>
                </a:solidFill>
                <a:latin typeface="Cambria" panose="02040503050406030204" pitchFamily="18" charset="0"/>
                <a:ea typeface="Cambria" panose="02040503050406030204" pitchFamily="18" charset="0"/>
                <a:cs typeface="Calibri" panose="020F0502020204030204" pitchFamily="34" charset="0"/>
              </a:rPr>
              <a:t>ăt</a:t>
            </a:r>
            <a:r>
              <a:rPr lang="vi-VN" sz="4267" dirty="0">
                <a:latin typeface="Cambria" panose="02040503050406030204" pitchFamily="18" charset="0"/>
                <a:ea typeface="Cambria" panose="02040503050406030204" pitchFamily="18" charset="0"/>
                <a:cs typeface="Calibri" panose="020F0502020204030204" pitchFamily="34" charset="0"/>
              </a:rPr>
              <a:t> hoặc </a:t>
            </a:r>
            <a:r>
              <a:rPr lang="vi-VN" sz="4267" dirty="0">
                <a:solidFill>
                  <a:srgbClr val="FF0000"/>
                </a:solidFill>
                <a:latin typeface="Cambria" panose="02040503050406030204" pitchFamily="18" charset="0"/>
                <a:ea typeface="Cambria" panose="02040503050406030204" pitchFamily="18" charset="0"/>
                <a:cs typeface="Calibri" panose="020F0502020204030204" pitchFamily="34" charset="0"/>
              </a:rPr>
              <a:t>ăc</a:t>
            </a:r>
            <a:r>
              <a:rPr lang="vi-VN" sz="4267" dirty="0">
                <a:latin typeface="Cambria" panose="02040503050406030204" pitchFamily="18" charset="0"/>
                <a:ea typeface="Cambria" panose="02040503050406030204" pitchFamily="18" charset="0"/>
                <a:cs typeface="Calibri" panose="020F0502020204030204" pitchFamily="34" charset="0"/>
              </a:rPr>
              <a:t> có nghĩa như sau:</a:t>
            </a:r>
            <a:endParaRPr lang="en-US" sz="4267" dirty="0">
              <a:solidFill>
                <a:schemeClr val="accent5"/>
              </a:solidFill>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xmlns="" id="{8BB671EA-D262-49CF-BC4F-BA000F55B509}"/>
              </a:ext>
            </a:extLst>
          </p:cNvPr>
          <p:cNvSpPr txBox="1"/>
          <p:nvPr/>
        </p:nvSpPr>
        <p:spPr>
          <a:xfrm>
            <a:off x="208720" y="2206487"/>
            <a:ext cx="11380767" cy="2615331"/>
          </a:xfrm>
          <a:prstGeom prst="rect">
            <a:avLst/>
          </a:prstGeom>
          <a:noFill/>
        </p:spPr>
        <p:txBody>
          <a:bodyPr wrap="square" rtlCol="0">
            <a:spAutoFit/>
          </a:bodyPr>
          <a:lstStyle/>
          <a:p>
            <a:pPr algn="just">
              <a:lnSpc>
                <a:spcPct val="150000"/>
              </a:lnSpc>
            </a:pPr>
            <a:r>
              <a:rPr lang="vi-VN" sz="3800" b="0" i="0" dirty="0">
                <a:solidFill>
                  <a:srgbClr val="0070C0"/>
                </a:solidFill>
                <a:effectLst/>
                <a:latin typeface="Cambria" panose="02040503050406030204" pitchFamily="18" charset="0"/>
                <a:ea typeface="Cambria" panose="02040503050406030204" pitchFamily="18" charset="0"/>
                <a:cs typeface="Calibri" panose="020F0502020204030204" pitchFamily="34" charset="0"/>
              </a:rPr>
              <a:t>- Tàu thuyền vướng vào chỗ cạn không đi được</a:t>
            </a:r>
          </a:p>
          <a:p>
            <a:pPr algn="just">
              <a:lnSpc>
                <a:spcPct val="150000"/>
              </a:lnSpc>
            </a:pPr>
            <a:r>
              <a:rPr lang="vi-VN" sz="3800" b="0" i="0" dirty="0">
                <a:solidFill>
                  <a:srgbClr val="0070C0"/>
                </a:solidFill>
                <a:effectLst/>
                <a:latin typeface="Cambria" panose="02040503050406030204" pitchFamily="18" charset="0"/>
                <a:ea typeface="Cambria" panose="02040503050406030204" pitchFamily="18" charset="0"/>
                <a:cs typeface="Calibri" panose="020F0502020204030204" pitchFamily="34" charset="0"/>
              </a:rPr>
              <a:t>- Hoạt động thu hoạch lúa</a:t>
            </a:r>
          </a:p>
          <a:p>
            <a:pPr algn="just">
              <a:lnSpc>
                <a:spcPct val="150000"/>
              </a:lnSpc>
            </a:pPr>
            <a:r>
              <a:rPr lang="vi-VN" sz="3800" b="0" i="0" dirty="0">
                <a:solidFill>
                  <a:srgbClr val="0070C0"/>
                </a:solidFill>
                <a:effectLst/>
                <a:latin typeface="Cambria" panose="02040503050406030204" pitchFamily="18" charset="0"/>
                <a:ea typeface="Cambria" panose="02040503050406030204" pitchFamily="18" charset="0"/>
                <a:cs typeface="Calibri" panose="020F0502020204030204" pitchFamily="34" charset="0"/>
              </a:rPr>
              <a:t>- Làm sạch quần áo bằng cách vò, giũ trong nước</a:t>
            </a:r>
          </a:p>
        </p:txBody>
      </p:sp>
      <p:sp>
        <p:nvSpPr>
          <p:cNvPr id="942" name="Oval 941">
            <a:extLst>
              <a:ext uri="{FF2B5EF4-FFF2-40B4-BE49-F238E27FC236}">
                <a16:creationId xmlns:a16="http://schemas.microsoft.com/office/drawing/2014/main" xmlns="" id="{B672AA54-F428-4FE3-933A-09CB0979FE29}"/>
              </a:ext>
            </a:extLst>
          </p:cNvPr>
          <p:cNvSpPr/>
          <p:nvPr/>
        </p:nvSpPr>
        <p:spPr>
          <a:xfrm>
            <a:off x="9979118" y="2236304"/>
            <a:ext cx="1490869" cy="954156"/>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cs typeface="Calibri" panose="020F0502020204030204" pitchFamily="34" charset="0"/>
              </a:rPr>
              <a:t>mắc</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sp>
        <p:nvSpPr>
          <p:cNvPr id="943" name="Oval 942">
            <a:extLst>
              <a:ext uri="{FF2B5EF4-FFF2-40B4-BE49-F238E27FC236}">
                <a16:creationId xmlns:a16="http://schemas.microsoft.com/office/drawing/2014/main" xmlns="" id="{6DB3B3B9-A2F9-4B2D-8C66-62B3B7D8D351}"/>
              </a:ext>
            </a:extLst>
          </p:cNvPr>
          <p:cNvSpPr/>
          <p:nvPr/>
        </p:nvSpPr>
        <p:spPr>
          <a:xfrm>
            <a:off x="5647738" y="3094768"/>
            <a:ext cx="1490869" cy="954156"/>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cs typeface="Calibri" panose="020F0502020204030204" pitchFamily="34" charset="0"/>
              </a:rPr>
              <a:t>gặt</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sp>
        <p:nvSpPr>
          <p:cNvPr id="944" name="Oval 943">
            <a:extLst>
              <a:ext uri="{FF2B5EF4-FFF2-40B4-BE49-F238E27FC236}">
                <a16:creationId xmlns:a16="http://schemas.microsoft.com/office/drawing/2014/main" xmlns="" id="{96FFFD0A-D254-41CF-8A82-DAAE4BB6BF95}"/>
              </a:ext>
            </a:extLst>
          </p:cNvPr>
          <p:cNvSpPr/>
          <p:nvPr/>
        </p:nvSpPr>
        <p:spPr>
          <a:xfrm>
            <a:off x="10251867" y="3933121"/>
            <a:ext cx="1490869" cy="954156"/>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cs typeface="Calibri" panose="020F0502020204030204" pitchFamily="34" charset="0"/>
              </a:rPr>
              <a:t>giặt</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31997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98"/>
                                        </p:tgtEl>
                                        <p:attrNameLst>
                                          <p:attrName>style.visibility</p:attrName>
                                        </p:attrNameLst>
                                      </p:cBhvr>
                                      <p:to>
                                        <p:strVal val="visible"/>
                                      </p:to>
                                    </p:set>
                                    <p:anim calcmode="lin" valueType="num">
                                      <p:cBhvr>
                                        <p:cTn id="7" dur="500" fill="hold"/>
                                        <p:tgtEl>
                                          <p:spTgt spid="998"/>
                                        </p:tgtEl>
                                        <p:attrNameLst>
                                          <p:attrName>ppt_w</p:attrName>
                                        </p:attrNameLst>
                                      </p:cBhvr>
                                      <p:tavLst>
                                        <p:tav tm="0">
                                          <p:val>
                                            <p:fltVal val="0"/>
                                          </p:val>
                                        </p:tav>
                                        <p:tav tm="100000">
                                          <p:val>
                                            <p:strVal val="#ppt_w"/>
                                          </p:val>
                                        </p:tav>
                                      </p:tavLst>
                                    </p:anim>
                                    <p:anim calcmode="lin" valueType="num">
                                      <p:cBhvr>
                                        <p:cTn id="8" dur="500" fill="hold"/>
                                        <p:tgtEl>
                                          <p:spTgt spid="998"/>
                                        </p:tgtEl>
                                        <p:attrNameLst>
                                          <p:attrName>ppt_h</p:attrName>
                                        </p:attrNameLst>
                                      </p:cBhvr>
                                      <p:tavLst>
                                        <p:tav tm="0">
                                          <p:val>
                                            <p:fltVal val="0"/>
                                          </p:val>
                                        </p:tav>
                                        <p:tav tm="100000">
                                          <p:val>
                                            <p:strVal val="#ppt_h"/>
                                          </p:val>
                                        </p:tav>
                                      </p:tavLst>
                                    </p:anim>
                                    <p:animEffect transition="in" filter="fade">
                                      <p:cBhvr>
                                        <p:cTn id="9" dur="500"/>
                                        <p:tgtEl>
                                          <p:spTgt spid="99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42"/>
                                        </p:tgtEl>
                                        <p:attrNameLst>
                                          <p:attrName>style.visibility</p:attrName>
                                        </p:attrNameLst>
                                      </p:cBhvr>
                                      <p:to>
                                        <p:strVal val="visible"/>
                                      </p:to>
                                    </p:set>
                                    <p:animEffect transition="in" filter="wipe(down)">
                                      <p:cBhvr>
                                        <p:cTn id="19" dur="500"/>
                                        <p:tgtEl>
                                          <p:spTgt spid="9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43"/>
                                        </p:tgtEl>
                                        <p:attrNameLst>
                                          <p:attrName>style.visibility</p:attrName>
                                        </p:attrNameLst>
                                      </p:cBhvr>
                                      <p:to>
                                        <p:strVal val="visible"/>
                                      </p:to>
                                    </p:set>
                                    <p:animEffect transition="in" filter="wipe(down)">
                                      <p:cBhvr>
                                        <p:cTn id="24" dur="500"/>
                                        <p:tgtEl>
                                          <p:spTgt spid="9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44"/>
                                        </p:tgtEl>
                                        <p:attrNameLst>
                                          <p:attrName>style.visibility</p:attrName>
                                        </p:attrNameLst>
                                      </p:cBhvr>
                                      <p:to>
                                        <p:strVal val="visible"/>
                                      </p:to>
                                    </p:set>
                                    <p:animEffect transition="in" filter="wipe(down)">
                                      <p:cBhvr>
                                        <p:cTn id="29" dur="5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p:bldP spid="2" grpId="0"/>
      <p:bldP spid="942" grpId="0" animBg="1"/>
      <p:bldP spid="943" grpId="0" animBg="1"/>
      <p:bldP spid="9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sp>
        <p:nvSpPr>
          <p:cNvPr id="998" name="Google Shape;5317;p41"/>
          <p:cNvSpPr txBox="1">
            <a:spLocks noGrp="1"/>
          </p:cNvSpPr>
          <p:nvPr>
            <p:ph type="title"/>
          </p:nvPr>
        </p:nvSpPr>
        <p:spPr>
          <a:xfrm>
            <a:off x="531628" y="305081"/>
            <a:ext cx="11077275" cy="723401"/>
          </a:xfrm>
          <a:prstGeom prst="rect">
            <a:avLst/>
          </a:prstGeom>
        </p:spPr>
        <p:txBody>
          <a:bodyPr spcFirstLastPara="1" wrap="square" lIns="121900" tIns="121900" rIns="121900" bIns="121900" anchor="t" anchorCtr="0">
            <a:noAutofit/>
          </a:bodyPr>
          <a:lstStyle/>
          <a:p>
            <a:pPr lvl="0"/>
            <a:r>
              <a:rPr lang="en-US" sz="4267" dirty="0">
                <a:latin typeface="Cambria" panose="02040503050406030204" pitchFamily="18" charset="0"/>
                <a:ea typeface="Cambria" panose="02040503050406030204" pitchFamily="18" charset="0"/>
                <a:cs typeface="Calibri" panose="020F0502020204030204" pitchFamily="34" charset="0"/>
              </a:rPr>
              <a:t>3. </a:t>
            </a:r>
            <a:r>
              <a:rPr lang="vi-VN" sz="4267" dirty="0">
                <a:latin typeface="Cambria" panose="02040503050406030204" pitchFamily="18" charset="0"/>
                <a:ea typeface="Cambria" panose="02040503050406030204" pitchFamily="18" charset="0"/>
                <a:cs typeface="Calibri" panose="020F0502020204030204" pitchFamily="34" charset="0"/>
              </a:rPr>
              <a:t>Đặt 2 câu với từ ngữ tìm được ở bài tập 2</a:t>
            </a:r>
            <a:endParaRPr lang="en-US" sz="4267" dirty="0">
              <a:solidFill>
                <a:schemeClr val="accent5"/>
              </a:solidFill>
              <a:latin typeface="Cambria" panose="02040503050406030204" pitchFamily="18" charset="0"/>
              <a:ea typeface="Cambria" panose="02040503050406030204" pitchFamily="18" charset="0"/>
              <a:cs typeface="Calibri" panose="020F0502020204030204" pitchFamily="34" charset="0"/>
            </a:endParaRPr>
          </a:p>
        </p:txBody>
      </p:sp>
      <p:sp>
        <p:nvSpPr>
          <p:cNvPr id="4" name="Rectangle: Rounded Corners 3">
            <a:extLst>
              <a:ext uri="{FF2B5EF4-FFF2-40B4-BE49-F238E27FC236}">
                <a16:creationId xmlns:a16="http://schemas.microsoft.com/office/drawing/2014/main" xmlns="" id="{1056E958-49B3-4913-A29B-75917B0503CD}"/>
              </a:ext>
            </a:extLst>
          </p:cNvPr>
          <p:cNvSpPr/>
          <p:nvPr/>
        </p:nvSpPr>
        <p:spPr>
          <a:xfrm>
            <a:off x="1401417" y="3240157"/>
            <a:ext cx="9740348" cy="914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bác</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nông</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dân</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đang</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gặt</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lúa</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ngoài</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đồng</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945" name="Rectangle: Rounded Corners 944">
            <a:extLst>
              <a:ext uri="{FF2B5EF4-FFF2-40B4-BE49-F238E27FC236}">
                <a16:creationId xmlns:a16="http://schemas.microsoft.com/office/drawing/2014/main" xmlns="" id="{7AB09390-5EC4-463C-89B8-BE261F9FC4D5}"/>
              </a:ext>
            </a:extLst>
          </p:cNvPr>
          <p:cNvSpPr/>
          <p:nvPr/>
        </p:nvSpPr>
        <p:spPr>
          <a:xfrm>
            <a:off x="1391478" y="4661453"/>
            <a:ext cx="9740348" cy="914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Em thường tự giặt áo sơ mi của mình.</a:t>
            </a:r>
          </a:p>
        </p:txBody>
      </p:sp>
      <p:sp>
        <p:nvSpPr>
          <p:cNvPr id="946" name="Rectangle: Rounded Corners 945">
            <a:extLst>
              <a:ext uri="{FF2B5EF4-FFF2-40B4-BE49-F238E27FC236}">
                <a16:creationId xmlns:a16="http://schemas.microsoft.com/office/drawing/2014/main" xmlns="" id="{1AA5320B-2C01-43F7-8DB2-404C6B975F9F}"/>
              </a:ext>
            </a:extLst>
          </p:cNvPr>
          <p:cNvSpPr/>
          <p:nvPr/>
        </p:nvSpPr>
        <p:spPr>
          <a:xfrm>
            <a:off x="1351722" y="1590262"/>
            <a:ext cx="9740348" cy="122251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Hàng chục chiếc xe ô tô </a:t>
            </a:r>
            <a:r>
              <a:rPr lang="en-US" sz="36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bị</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mắc cạn trên đường phố</a:t>
            </a:r>
            <a:r>
              <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8771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98"/>
                                        </p:tgtEl>
                                        <p:attrNameLst>
                                          <p:attrName>style.visibility</p:attrName>
                                        </p:attrNameLst>
                                      </p:cBhvr>
                                      <p:to>
                                        <p:strVal val="visible"/>
                                      </p:to>
                                    </p:set>
                                    <p:anim calcmode="lin" valueType="num">
                                      <p:cBhvr>
                                        <p:cTn id="7" dur="500" fill="hold"/>
                                        <p:tgtEl>
                                          <p:spTgt spid="998"/>
                                        </p:tgtEl>
                                        <p:attrNameLst>
                                          <p:attrName>ppt_w</p:attrName>
                                        </p:attrNameLst>
                                      </p:cBhvr>
                                      <p:tavLst>
                                        <p:tav tm="0">
                                          <p:val>
                                            <p:fltVal val="0"/>
                                          </p:val>
                                        </p:tav>
                                        <p:tav tm="100000">
                                          <p:val>
                                            <p:strVal val="#ppt_w"/>
                                          </p:val>
                                        </p:tav>
                                      </p:tavLst>
                                    </p:anim>
                                    <p:anim calcmode="lin" valueType="num">
                                      <p:cBhvr>
                                        <p:cTn id="8" dur="500" fill="hold"/>
                                        <p:tgtEl>
                                          <p:spTgt spid="998"/>
                                        </p:tgtEl>
                                        <p:attrNameLst>
                                          <p:attrName>ppt_h</p:attrName>
                                        </p:attrNameLst>
                                      </p:cBhvr>
                                      <p:tavLst>
                                        <p:tav tm="0">
                                          <p:val>
                                            <p:fltVal val="0"/>
                                          </p:val>
                                        </p:tav>
                                        <p:tav tm="100000">
                                          <p:val>
                                            <p:strVal val="#ppt_h"/>
                                          </p:val>
                                        </p:tav>
                                      </p:tavLst>
                                    </p:anim>
                                    <p:animEffect transition="in" filter="fade">
                                      <p:cBhvr>
                                        <p:cTn id="9" dur="500"/>
                                        <p:tgtEl>
                                          <p:spTgt spid="9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46"/>
                                        </p:tgtEl>
                                        <p:attrNameLst>
                                          <p:attrName>style.visibility</p:attrName>
                                        </p:attrNameLst>
                                      </p:cBhvr>
                                      <p:to>
                                        <p:strVal val="visible"/>
                                      </p:to>
                                    </p:set>
                                    <p:animEffect transition="in" filter="wipe(down)">
                                      <p:cBhvr>
                                        <p:cTn id="14" dur="500"/>
                                        <p:tgtEl>
                                          <p:spTgt spid="9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45"/>
                                        </p:tgtEl>
                                        <p:attrNameLst>
                                          <p:attrName>style.visibility</p:attrName>
                                        </p:attrNameLst>
                                      </p:cBhvr>
                                      <p:to>
                                        <p:strVal val="visible"/>
                                      </p:to>
                                    </p:set>
                                    <p:animEffect transition="in" filter="wipe(down)">
                                      <p:cBhvr>
                                        <p:cTn id="24" dur="500"/>
                                        <p:tgtEl>
                                          <p:spTgt spid="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p:bldP spid="4" grpId="0" animBg="1"/>
      <p:bldP spid="945" grpId="0" animBg="1"/>
      <p:bldP spid="9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318" t="-70" b="-81830"/>
            </a:stretch>
          </a:blipFill>
        </p:spPr>
        <p:txBody>
          <a:bodyPr/>
          <a:lstStyle/>
          <a:p>
            <a:pPr defTabSz="609630"/>
            <a:endParaRPr lang="en-US" sz="1200">
              <a:solidFill>
                <a:prstClr val="black"/>
              </a:solidFill>
              <a:latin typeface="Calibri"/>
            </a:endParaRPr>
          </a:p>
        </p:txBody>
      </p:sp>
      <p:sp>
        <p:nvSpPr>
          <p:cNvPr id="3" name="Freeform 3"/>
          <p:cNvSpPr/>
          <p:nvPr/>
        </p:nvSpPr>
        <p:spPr>
          <a:xfrm>
            <a:off x="0" y="3852347"/>
            <a:ext cx="12192000" cy="2407920"/>
          </a:xfrm>
          <a:custGeom>
            <a:avLst/>
            <a:gdLst/>
            <a:ahLst/>
            <a:cxnLst/>
            <a:rect l="l" t="t" r="r" b="b"/>
            <a:pathLst>
              <a:path w="18288000" h="3611880">
                <a:moveTo>
                  <a:pt x="0" y="0"/>
                </a:moveTo>
                <a:lnTo>
                  <a:pt x="18288000" y="0"/>
                </a:lnTo>
                <a:lnTo>
                  <a:pt x="182880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279723" flipH="1">
            <a:off x="10089611" y="3696265"/>
            <a:ext cx="1363303" cy="1366719"/>
          </a:xfrm>
          <a:custGeom>
            <a:avLst/>
            <a:gdLst/>
            <a:ahLst/>
            <a:cxnLst/>
            <a:rect l="l" t="t" r="r" b="b"/>
            <a:pathLst>
              <a:path w="2044954" h="2050079">
                <a:moveTo>
                  <a:pt x="2044953" y="0"/>
                </a:moveTo>
                <a:lnTo>
                  <a:pt x="0" y="0"/>
                </a:lnTo>
                <a:lnTo>
                  <a:pt x="0" y="2050079"/>
                </a:lnTo>
                <a:lnTo>
                  <a:pt x="2044953" y="2050079"/>
                </a:lnTo>
                <a:lnTo>
                  <a:pt x="2044953"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0" y="4450080"/>
            <a:ext cx="12192000" cy="2407920"/>
          </a:xfrm>
          <a:custGeom>
            <a:avLst/>
            <a:gdLst/>
            <a:ahLst/>
            <a:cxnLst/>
            <a:rect l="l" t="t" r="r" b="b"/>
            <a:pathLst>
              <a:path w="18288000" h="3611880">
                <a:moveTo>
                  <a:pt x="0" y="0"/>
                </a:moveTo>
                <a:lnTo>
                  <a:pt x="18288000" y="0"/>
                </a:lnTo>
                <a:lnTo>
                  <a:pt x="182880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0076987" y="-44398"/>
            <a:ext cx="2858427" cy="1460397"/>
          </a:xfrm>
          <a:custGeom>
            <a:avLst/>
            <a:gdLst/>
            <a:ahLst/>
            <a:cxnLst/>
            <a:rect l="l" t="t" r="r" b="b"/>
            <a:pathLst>
              <a:path w="4287641" h="2190595">
                <a:moveTo>
                  <a:pt x="0" y="0"/>
                </a:moveTo>
                <a:lnTo>
                  <a:pt x="4287642" y="0"/>
                </a:lnTo>
                <a:lnTo>
                  <a:pt x="4287642" y="2190594"/>
                </a:lnTo>
                <a:lnTo>
                  <a:pt x="0" y="21905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743414" y="-44398"/>
            <a:ext cx="2858427" cy="1460397"/>
          </a:xfrm>
          <a:custGeom>
            <a:avLst/>
            <a:gdLst/>
            <a:ahLst/>
            <a:cxnLst/>
            <a:rect l="l" t="t" r="r" b="b"/>
            <a:pathLst>
              <a:path w="4287641" h="2190595">
                <a:moveTo>
                  <a:pt x="0" y="0"/>
                </a:moveTo>
                <a:lnTo>
                  <a:pt x="4287642" y="0"/>
                </a:lnTo>
                <a:lnTo>
                  <a:pt x="4287642" y="2190594"/>
                </a:lnTo>
                <a:lnTo>
                  <a:pt x="0" y="21905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2084442" y="-389348"/>
            <a:ext cx="2104382" cy="1075148"/>
          </a:xfrm>
          <a:custGeom>
            <a:avLst/>
            <a:gdLst/>
            <a:ahLst/>
            <a:cxnLst/>
            <a:rect l="l" t="t" r="r" b="b"/>
            <a:pathLst>
              <a:path w="3156573" h="1612722">
                <a:moveTo>
                  <a:pt x="0" y="0"/>
                </a:moveTo>
                <a:lnTo>
                  <a:pt x="3156572" y="0"/>
                </a:lnTo>
                <a:lnTo>
                  <a:pt x="3156572" y="1612722"/>
                </a:lnTo>
                <a:lnTo>
                  <a:pt x="0" y="16127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9462163" y="5056308"/>
            <a:ext cx="2729837" cy="1801693"/>
          </a:xfrm>
          <a:custGeom>
            <a:avLst/>
            <a:gdLst/>
            <a:ahLst/>
            <a:cxnLst/>
            <a:rect l="l" t="t" r="r" b="b"/>
            <a:pathLst>
              <a:path w="4094756" h="2702539">
                <a:moveTo>
                  <a:pt x="0" y="0"/>
                </a:moveTo>
                <a:lnTo>
                  <a:pt x="4094756" y="0"/>
                </a:lnTo>
                <a:lnTo>
                  <a:pt x="4094756" y="2702539"/>
                </a:lnTo>
                <a:lnTo>
                  <a:pt x="0" y="27025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2604333" y="913143"/>
            <a:ext cx="7195987" cy="3975783"/>
          </a:xfrm>
          <a:custGeom>
            <a:avLst/>
            <a:gdLst/>
            <a:ahLst/>
            <a:cxnLst/>
            <a:rect l="l" t="t" r="r" b="b"/>
            <a:pathLst>
              <a:path w="10793981" h="5963675">
                <a:moveTo>
                  <a:pt x="0" y="0"/>
                </a:moveTo>
                <a:lnTo>
                  <a:pt x="10793982" y="0"/>
                </a:lnTo>
                <a:lnTo>
                  <a:pt x="10793982" y="5963675"/>
                </a:lnTo>
                <a:lnTo>
                  <a:pt x="0" y="5963675"/>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1183729">
            <a:off x="9243405" y="485237"/>
            <a:ext cx="1138095" cy="1647242"/>
          </a:xfrm>
          <a:custGeom>
            <a:avLst/>
            <a:gdLst/>
            <a:ahLst/>
            <a:cxnLst/>
            <a:rect l="l" t="t" r="r" b="b"/>
            <a:pathLst>
              <a:path w="1707142" h="2470863">
                <a:moveTo>
                  <a:pt x="0" y="0"/>
                </a:moveTo>
                <a:lnTo>
                  <a:pt x="1707142" y="0"/>
                </a:lnTo>
                <a:lnTo>
                  <a:pt x="1707142" y="2470863"/>
                </a:lnTo>
                <a:lnTo>
                  <a:pt x="0" y="247086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1183729" flipH="1">
            <a:off x="1753481" y="951901"/>
            <a:ext cx="1138095" cy="1647242"/>
          </a:xfrm>
          <a:custGeom>
            <a:avLst/>
            <a:gdLst/>
            <a:ahLst/>
            <a:cxnLst/>
            <a:rect l="l" t="t" r="r" b="b"/>
            <a:pathLst>
              <a:path w="1707142" h="2470863">
                <a:moveTo>
                  <a:pt x="1707141" y="0"/>
                </a:moveTo>
                <a:lnTo>
                  <a:pt x="0" y="0"/>
                </a:lnTo>
                <a:lnTo>
                  <a:pt x="0" y="2470863"/>
                </a:lnTo>
                <a:lnTo>
                  <a:pt x="1707141" y="2470863"/>
                </a:lnTo>
                <a:lnTo>
                  <a:pt x="1707141"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flipH="1">
            <a:off x="9406343" y="-44398"/>
            <a:ext cx="2729837" cy="1457051"/>
          </a:xfrm>
          <a:custGeom>
            <a:avLst/>
            <a:gdLst/>
            <a:ahLst/>
            <a:cxnLst/>
            <a:rect l="l" t="t" r="r" b="b"/>
            <a:pathLst>
              <a:path w="4094756" h="2185576">
                <a:moveTo>
                  <a:pt x="4094756" y="0"/>
                </a:moveTo>
                <a:lnTo>
                  <a:pt x="0" y="0"/>
                </a:lnTo>
                <a:lnTo>
                  <a:pt x="0" y="2185576"/>
                </a:lnTo>
                <a:lnTo>
                  <a:pt x="4094756" y="2185576"/>
                </a:lnTo>
                <a:lnTo>
                  <a:pt x="4094756"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flipH="1">
            <a:off x="0" y="3664763"/>
            <a:ext cx="3288815" cy="2548831"/>
          </a:xfrm>
          <a:custGeom>
            <a:avLst/>
            <a:gdLst/>
            <a:ahLst/>
            <a:cxnLst/>
            <a:rect l="l" t="t" r="r" b="b"/>
            <a:pathLst>
              <a:path w="4933222" h="3823247">
                <a:moveTo>
                  <a:pt x="4933222" y="0"/>
                </a:moveTo>
                <a:lnTo>
                  <a:pt x="0" y="0"/>
                </a:lnTo>
                <a:lnTo>
                  <a:pt x="0" y="3823248"/>
                </a:lnTo>
                <a:lnTo>
                  <a:pt x="4933222" y="3823248"/>
                </a:lnTo>
                <a:lnTo>
                  <a:pt x="4933222"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defTabSz="609630"/>
            <a:endParaRPr lang="en-US" sz="1200">
              <a:solidFill>
                <a:prstClr val="black"/>
              </a:solidFill>
              <a:latin typeface="Calibri"/>
            </a:endParaRPr>
          </a:p>
        </p:txBody>
      </p:sp>
      <p:pic>
        <p:nvPicPr>
          <p:cNvPr id="17" name="Picture 16" descr="A blue and orange text&#10;&#10;AI-generated content may be incorrect.">
            <a:extLst>
              <a:ext uri="{FF2B5EF4-FFF2-40B4-BE49-F238E27FC236}">
                <a16:creationId xmlns:a16="http://schemas.microsoft.com/office/drawing/2014/main" xmlns="" id="{D5D8F710-1CE1-FE13-A6F8-C789BEA3452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60157" y="1944164"/>
            <a:ext cx="6608279" cy="2284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318" t="-70" b="-81830"/>
            </a:stretch>
          </a:blipFill>
        </p:spPr>
        <p:txBody>
          <a:bodyPr/>
          <a:lstStyle/>
          <a:p>
            <a:endParaRPr lang="en-US"/>
          </a:p>
        </p:txBody>
      </p:sp>
      <p:sp>
        <p:nvSpPr>
          <p:cNvPr id="3" name="Freeform 3"/>
          <p:cNvSpPr/>
          <p:nvPr/>
        </p:nvSpPr>
        <p:spPr>
          <a:xfrm>
            <a:off x="0" y="3852347"/>
            <a:ext cx="12192000" cy="2407920"/>
          </a:xfrm>
          <a:custGeom>
            <a:avLst/>
            <a:gdLst/>
            <a:ahLst/>
            <a:cxnLst/>
            <a:rect l="l" t="t" r="r" b="b"/>
            <a:pathLst>
              <a:path w="18288000" h="3611880">
                <a:moveTo>
                  <a:pt x="0" y="0"/>
                </a:moveTo>
                <a:lnTo>
                  <a:pt x="18288000" y="0"/>
                </a:lnTo>
                <a:lnTo>
                  <a:pt x="182880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279723">
            <a:off x="809509" y="3776203"/>
            <a:ext cx="1363303" cy="1366719"/>
          </a:xfrm>
          <a:custGeom>
            <a:avLst/>
            <a:gdLst/>
            <a:ahLst/>
            <a:cxnLst/>
            <a:rect l="l" t="t" r="r" b="b"/>
            <a:pathLst>
              <a:path w="2044954" h="2050079">
                <a:moveTo>
                  <a:pt x="0" y="0"/>
                </a:moveTo>
                <a:lnTo>
                  <a:pt x="2044954" y="0"/>
                </a:lnTo>
                <a:lnTo>
                  <a:pt x="2044954" y="2050079"/>
                </a:lnTo>
                <a:lnTo>
                  <a:pt x="0" y="2050079"/>
                </a:lnTo>
                <a:lnTo>
                  <a:pt x="0" y="0"/>
                </a:lnTo>
                <a:close/>
              </a:path>
            </a:pathLst>
          </a:custGeom>
          <a:blipFill>
            <a:blip r:embed="rId5"/>
            <a:stretch>
              <a:fillRect/>
            </a:stretch>
          </a:blipFill>
        </p:spPr>
        <p:txBody>
          <a:bodyPr/>
          <a:lstStyle/>
          <a:p>
            <a:endParaRPr lang="en-US"/>
          </a:p>
        </p:txBody>
      </p:sp>
      <p:sp>
        <p:nvSpPr>
          <p:cNvPr id="5" name="Freeform 5"/>
          <p:cNvSpPr/>
          <p:nvPr/>
        </p:nvSpPr>
        <p:spPr>
          <a:xfrm>
            <a:off x="0" y="4450080"/>
            <a:ext cx="12192000" cy="2407920"/>
          </a:xfrm>
          <a:custGeom>
            <a:avLst/>
            <a:gdLst/>
            <a:ahLst/>
            <a:cxnLst/>
            <a:rect l="l" t="t" r="r" b="b"/>
            <a:pathLst>
              <a:path w="18288000" h="3611880">
                <a:moveTo>
                  <a:pt x="0" y="0"/>
                </a:moveTo>
                <a:lnTo>
                  <a:pt x="18288000" y="0"/>
                </a:lnTo>
                <a:lnTo>
                  <a:pt x="182880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0076987" y="-44398"/>
            <a:ext cx="2858427" cy="1460397"/>
          </a:xfrm>
          <a:custGeom>
            <a:avLst/>
            <a:gdLst/>
            <a:ahLst/>
            <a:cxnLst/>
            <a:rect l="l" t="t" r="r" b="b"/>
            <a:pathLst>
              <a:path w="4287641" h="2190595">
                <a:moveTo>
                  <a:pt x="0" y="0"/>
                </a:moveTo>
                <a:lnTo>
                  <a:pt x="4287642" y="0"/>
                </a:lnTo>
                <a:lnTo>
                  <a:pt x="4287642" y="2190594"/>
                </a:lnTo>
                <a:lnTo>
                  <a:pt x="0" y="21905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743414" y="-44398"/>
            <a:ext cx="2858427" cy="1460397"/>
          </a:xfrm>
          <a:custGeom>
            <a:avLst/>
            <a:gdLst/>
            <a:ahLst/>
            <a:cxnLst/>
            <a:rect l="l" t="t" r="r" b="b"/>
            <a:pathLst>
              <a:path w="4287641" h="2190595">
                <a:moveTo>
                  <a:pt x="0" y="0"/>
                </a:moveTo>
                <a:lnTo>
                  <a:pt x="4287642" y="0"/>
                </a:lnTo>
                <a:lnTo>
                  <a:pt x="4287642" y="2190594"/>
                </a:lnTo>
                <a:lnTo>
                  <a:pt x="0" y="21905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7469120" y="242033"/>
            <a:ext cx="2104382" cy="1075148"/>
          </a:xfrm>
          <a:custGeom>
            <a:avLst/>
            <a:gdLst/>
            <a:ahLst/>
            <a:cxnLst/>
            <a:rect l="l" t="t" r="r" b="b"/>
            <a:pathLst>
              <a:path w="3156573" h="1612722">
                <a:moveTo>
                  <a:pt x="0" y="0"/>
                </a:moveTo>
                <a:lnTo>
                  <a:pt x="3156573" y="0"/>
                </a:lnTo>
                <a:lnTo>
                  <a:pt x="3156573" y="1612722"/>
                </a:lnTo>
                <a:lnTo>
                  <a:pt x="0" y="16127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0" y="5056308"/>
            <a:ext cx="2729837" cy="1801693"/>
          </a:xfrm>
          <a:custGeom>
            <a:avLst/>
            <a:gdLst/>
            <a:ahLst/>
            <a:cxnLst/>
            <a:rect l="l" t="t" r="r" b="b"/>
            <a:pathLst>
              <a:path w="4094756" h="2702539">
                <a:moveTo>
                  <a:pt x="0" y="0"/>
                </a:moveTo>
                <a:lnTo>
                  <a:pt x="4094756" y="0"/>
                </a:lnTo>
                <a:lnTo>
                  <a:pt x="4094756" y="2702539"/>
                </a:lnTo>
                <a:lnTo>
                  <a:pt x="0" y="27025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901092" y="1211419"/>
            <a:ext cx="8348694" cy="4455734"/>
          </a:xfrm>
          <a:custGeom>
            <a:avLst/>
            <a:gdLst/>
            <a:ahLst/>
            <a:cxnLst/>
            <a:rect l="l" t="t" r="r" b="b"/>
            <a:pathLst>
              <a:path w="11117432" h="6142381">
                <a:moveTo>
                  <a:pt x="0" y="0"/>
                </a:moveTo>
                <a:lnTo>
                  <a:pt x="11117432" y="0"/>
                </a:lnTo>
                <a:lnTo>
                  <a:pt x="11117432" y="6142380"/>
                </a:lnTo>
                <a:lnTo>
                  <a:pt x="0" y="6142380"/>
                </a:lnTo>
                <a:lnTo>
                  <a:pt x="0" y="0"/>
                </a:lnTo>
                <a:close/>
              </a:path>
            </a:pathLst>
          </a:custGeom>
          <a:blipFill>
            <a:blip r:embed="rId10"/>
            <a:stretch>
              <a:fillRect/>
            </a:stretch>
          </a:blipFill>
        </p:spPr>
        <p:txBody>
          <a:bodyPr/>
          <a:lstStyle/>
          <a:p>
            <a:endParaRPr lang="en-US"/>
          </a:p>
        </p:txBody>
      </p:sp>
      <p:sp>
        <p:nvSpPr>
          <p:cNvPr id="14" name="Freeform 14"/>
          <p:cNvSpPr/>
          <p:nvPr/>
        </p:nvSpPr>
        <p:spPr>
          <a:xfrm>
            <a:off x="0" y="23481"/>
            <a:ext cx="2729837" cy="1457051"/>
          </a:xfrm>
          <a:custGeom>
            <a:avLst/>
            <a:gdLst/>
            <a:ahLst/>
            <a:cxnLst/>
            <a:rect l="l" t="t" r="r" b="b"/>
            <a:pathLst>
              <a:path w="4094756" h="2185576">
                <a:moveTo>
                  <a:pt x="0" y="0"/>
                </a:moveTo>
                <a:lnTo>
                  <a:pt x="4094756" y="0"/>
                </a:lnTo>
                <a:lnTo>
                  <a:pt x="4094756" y="2185575"/>
                </a:lnTo>
                <a:lnTo>
                  <a:pt x="0" y="218557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5" name="Freeform 15"/>
          <p:cNvSpPr/>
          <p:nvPr/>
        </p:nvSpPr>
        <p:spPr>
          <a:xfrm rot="244050">
            <a:off x="9966911" y="2507477"/>
            <a:ext cx="3288815" cy="2548831"/>
          </a:xfrm>
          <a:custGeom>
            <a:avLst/>
            <a:gdLst/>
            <a:ahLst/>
            <a:cxnLst/>
            <a:rect l="l" t="t" r="r" b="b"/>
            <a:pathLst>
              <a:path w="4933222" h="3823247">
                <a:moveTo>
                  <a:pt x="0" y="0"/>
                </a:moveTo>
                <a:lnTo>
                  <a:pt x="4933222" y="0"/>
                </a:lnTo>
                <a:lnTo>
                  <a:pt x="4933222" y="3823247"/>
                </a:lnTo>
                <a:lnTo>
                  <a:pt x="0" y="382324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6" name="Freeform 16"/>
          <p:cNvSpPr/>
          <p:nvPr/>
        </p:nvSpPr>
        <p:spPr>
          <a:xfrm>
            <a:off x="-229966" y="-54419"/>
            <a:ext cx="2620155" cy="2253333"/>
          </a:xfrm>
          <a:custGeom>
            <a:avLst/>
            <a:gdLst/>
            <a:ahLst/>
            <a:cxnLst/>
            <a:rect l="l" t="t" r="r" b="b"/>
            <a:pathLst>
              <a:path w="3930232" h="3379999">
                <a:moveTo>
                  <a:pt x="0" y="0"/>
                </a:moveTo>
                <a:lnTo>
                  <a:pt x="3930232" y="0"/>
                </a:lnTo>
                <a:lnTo>
                  <a:pt x="3930232" y="3379999"/>
                </a:lnTo>
                <a:lnTo>
                  <a:pt x="0" y="337999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xmlns="" id="{CE278B4F-42FE-9F86-B0E8-DAF7DE12CBB9}"/>
              </a:ext>
            </a:extLst>
          </p:cNvPr>
          <p:cNvPicPr>
            <a:picLocks noChangeAspect="1"/>
          </p:cNvPicPr>
          <p:nvPr/>
        </p:nvPicPr>
        <p:blipFill>
          <a:blip r:embed="rId17"/>
          <a:stretch>
            <a:fillRect/>
          </a:stretch>
        </p:blipFill>
        <p:spPr>
          <a:xfrm>
            <a:off x="4889793" y="1701659"/>
            <a:ext cx="2773920" cy="1072989"/>
          </a:xfrm>
          <a:prstGeom prst="rect">
            <a:avLst/>
          </a:prstGeom>
        </p:spPr>
      </p:pic>
      <p:pic>
        <p:nvPicPr>
          <p:cNvPr id="23" name="Picture 22">
            <a:extLst>
              <a:ext uri="{FF2B5EF4-FFF2-40B4-BE49-F238E27FC236}">
                <a16:creationId xmlns:a16="http://schemas.microsoft.com/office/drawing/2014/main" xmlns="" id="{89435680-C5D5-4580-182E-35B3C8EB44E6}"/>
              </a:ext>
            </a:extLst>
          </p:cNvPr>
          <p:cNvPicPr>
            <a:picLocks noChangeAspect="1"/>
          </p:cNvPicPr>
          <p:nvPr/>
        </p:nvPicPr>
        <p:blipFill>
          <a:blip r:embed="rId18"/>
          <a:stretch>
            <a:fillRect/>
          </a:stretch>
        </p:blipFill>
        <p:spPr>
          <a:xfrm>
            <a:off x="2428283" y="2949549"/>
            <a:ext cx="7718205" cy="1469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grpSp>
        <p:nvGrpSpPr>
          <p:cNvPr id="5344" name="Google Shape;5344;p41"/>
          <p:cNvGrpSpPr/>
          <p:nvPr/>
        </p:nvGrpSpPr>
        <p:grpSpPr>
          <a:xfrm rot="-4011279">
            <a:off x="1007797" y="596654"/>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356" name="Google Shape;5356;p41"/>
          <p:cNvGrpSpPr/>
          <p:nvPr/>
        </p:nvGrpSpPr>
        <p:grpSpPr>
          <a:xfrm rot="6788721">
            <a:off x="10444205" y="328856"/>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06" name="Google Shape;5342;p41"/>
          <p:cNvSpPr/>
          <p:nvPr/>
        </p:nvSpPr>
        <p:spPr>
          <a:xfrm rot="11700014">
            <a:off x="1411884" y="3771613"/>
            <a:ext cx="850305" cy="743903"/>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5317;p41">
            <a:extLst>
              <a:ext uri="{FF2B5EF4-FFF2-40B4-BE49-F238E27FC236}">
                <a16:creationId xmlns:a16="http://schemas.microsoft.com/office/drawing/2014/main" xmlns="" id="{B1DB14EE-F7EA-4239-A983-E29EFBB8D010}"/>
              </a:ext>
            </a:extLst>
          </p:cNvPr>
          <p:cNvSpPr txBox="1">
            <a:spLocks/>
          </p:cNvSpPr>
          <p:nvPr/>
        </p:nvSpPr>
        <p:spPr>
          <a:xfrm>
            <a:off x="1544148" y="894522"/>
            <a:ext cx="9316009" cy="4572000"/>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1219170">
              <a:buClr>
                <a:srgbClr val="29486D"/>
              </a:buClr>
            </a:pPr>
            <a:r>
              <a:rPr lang="vi-VN" sz="3000" kern="0" dirty="0">
                <a:solidFill>
                  <a:srgbClr val="002060"/>
                </a:solidFill>
                <a:latin typeface="Cambria" panose="02040503050406030204" pitchFamily="18" charset="0"/>
                <a:ea typeface="Cambria" panose="02040503050406030204" pitchFamily="18" charset="0"/>
                <a:cs typeface="Calibri" panose="020F0502020204030204" pitchFamily="34" charset="0"/>
              </a:rPr>
              <a:t>Trăng trên biển</a:t>
            </a:r>
          </a:p>
          <a:p>
            <a:pPr algn="just" defTabSz="1219170">
              <a:buClr>
                <a:srgbClr val="29486D"/>
              </a:buClr>
            </a:pPr>
            <a:r>
              <a:rPr lang="en-US" sz="3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Trăng trên sông, trên đồng, trên làng quê, tôi đã thấy nhiều.</a:t>
            </a:r>
            <a:r>
              <a:rPr lang="en-US" sz="3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pPr algn="r" defTabSz="1219170">
              <a:buClr>
                <a:srgbClr val="29486D"/>
              </a:buClr>
            </a:pPr>
            <a:r>
              <a:rPr lang="vi-VN" sz="3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(Theo Trần Hoài Dương)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06"/>
                                        </p:tgtEl>
                                        <p:attrNameLst>
                                          <p:attrName>style.visibility</p:attrName>
                                        </p:attrNameLst>
                                      </p:cBhvr>
                                      <p:to>
                                        <p:strVal val="visible"/>
                                      </p:to>
                                    </p:set>
                                    <p:animEffect transition="in" filter="wipe(left)">
                                      <p:cBhvr>
                                        <p:cTn id="7" dur="500"/>
                                        <p:tgtEl>
                                          <p:spTgt spid="1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sp>
        <p:nvSpPr>
          <p:cNvPr id="5317" name="Google Shape;5317;p41"/>
          <p:cNvSpPr txBox="1">
            <a:spLocks noGrp="1"/>
          </p:cNvSpPr>
          <p:nvPr>
            <p:ph type="title"/>
          </p:nvPr>
        </p:nvSpPr>
        <p:spPr>
          <a:xfrm>
            <a:off x="2204802" y="453676"/>
            <a:ext cx="7822725" cy="1350000"/>
          </a:xfrm>
          <a:prstGeom prst="rect">
            <a:avLst/>
          </a:prstGeom>
        </p:spPr>
        <p:txBody>
          <a:bodyPr spcFirstLastPara="1" wrap="square" lIns="121900" tIns="121900" rIns="121900" bIns="121900" anchor="t" anchorCtr="0">
            <a:noAutofit/>
          </a:bodyPr>
          <a:lstStyle/>
          <a:p>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Đọc</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thầm</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đoạn</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văn</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và</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thực</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hiện</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các</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yêu</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cầu</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267" dirty="0" err="1">
                <a:solidFill>
                  <a:srgbClr val="002060"/>
                </a:solidFill>
                <a:latin typeface="Cambria" panose="02040503050406030204" pitchFamily="18" charset="0"/>
                <a:ea typeface="Cambria" panose="02040503050406030204" pitchFamily="18" charset="0"/>
                <a:cs typeface="Calibri" panose="020F0502020204030204" pitchFamily="34" charset="0"/>
              </a:rPr>
              <a:t>sau</a:t>
            </a:r>
            <a:r>
              <a:rPr lang="en-US" sz="4267"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grpSp>
        <p:nvGrpSpPr>
          <p:cNvPr id="5344" name="Google Shape;5344;p41"/>
          <p:cNvGrpSpPr/>
          <p:nvPr/>
        </p:nvGrpSpPr>
        <p:grpSpPr>
          <a:xfrm rot="-4011279">
            <a:off x="1522591" y="893975"/>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grpSp>
      <p:grpSp>
        <p:nvGrpSpPr>
          <p:cNvPr id="5356" name="Google Shape;5356;p41"/>
          <p:cNvGrpSpPr/>
          <p:nvPr/>
        </p:nvGrpSpPr>
        <p:grpSpPr>
          <a:xfrm rot="6788721">
            <a:off x="9890358" y="893975"/>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37" y="4704718"/>
            <a:ext cx="2774817" cy="1953800"/>
          </a:xfrm>
          <a:prstGeom prst="rect">
            <a:avLst/>
          </a:prstGeom>
        </p:spPr>
      </p:pic>
      <p:sp>
        <p:nvSpPr>
          <p:cNvPr id="992" name="Google Shape;5317;p41">
            <a:extLst>
              <a:ext uri="{FF2B5EF4-FFF2-40B4-BE49-F238E27FC236}">
                <a16:creationId xmlns:a16="http://schemas.microsoft.com/office/drawing/2014/main" xmlns="" id="{9343AF96-93AE-4509-9C4B-34B3C5382BEA}"/>
              </a:ext>
            </a:extLst>
          </p:cNvPr>
          <p:cNvSpPr txBox="1">
            <a:spLocks/>
          </p:cNvSpPr>
          <p:nvPr/>
        </p:nvSpPr>
        <p:spPr>
          <a:xfrm>
            <a:off x="1473619" y="2031744"/>
            <a:ext cx="10434846" cy="8212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1219170">
              <a:buClr>
                <a:srgbClr val="29486D"/>
              </a:buClr>
            </a:pPr>
            <a:r>
              <a:rPr lang="vi-VN" sz="4000" b="0" dirty="0">
                <a:solidFill>
                  <a:srgbClr val="002060"/>
                </a:solidFill>
                <a:latin typeface="Cambria" panose="02040503050406030204" pitchFamily="18" charset="0"/>
                <a:ea typeface="Cambria" panose="02040503050406030204" pitchFamily="18" charset="0"/>
                <a:cs typeface="Calibri" panose="020F0502020204030204" pitchFamily="34" charset="0"/>
              </a:rPr>
              <a:t>1. Gạch ch</a:t>
            </a:r>
            <a:r>
              <a:rPr lang="en-US" sz="4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â</a:t>
            </a:r>
            <a:r>
              <a:rPr lang="vi-VN" sz="4000" b="0" dirty="0">
                <a:solidFill>
                  <a:srgbClr val="002060"/>
                </a:solidFill>
                <a:latin typeface="Cambria" panose="02040503050406030204" pitchFamily="18" charset="0"/>
                <a:ea typeface="Cambria" panose="02040503050406030204" pitchFamily="18" charset="0"/>
                <a:cs typeface="Calibri" panose="020F0502020204030204" pitchFamily="34" charset="0"/>
              </a:rPr>
              <a:t>n dưới tiếng/từ kh</a:t>
            </a:r>
            <a:r>
              <a:rPr lang="en-US" sz="4000" b="0" kern="0" dirty="0">
                <a:solidFill>
                  <a:srgbClr val="002060"/>
                </a:solidFill>
                <a:latin typeface="Cambria" panose="02040503050406030204" pitchFamily="18" charset="0"/>
                <a:ea typeface="Cambria" panose="02040503050406030204" pitchFamily="18" charset="0"/>
                <a:cs typeface="Calibri" panose="020F0502020204030204" pitchFamily="34" charset="0"/>
              </a:rPr>
              <a:t>ó</a:t>
            </a:r>
            <a:r>
              <a:rPr lang="vi-VN" sz="4000" b="0" dirty="0">
                <a:solidFill>
                  <a:srgbClr val="002060"/>
                </a:solidFill>
                <a:latin typeface="Cambria" panose="02040503050406030204" pitchFamily="18" charset="0"/>
                <a:ea typeface="Cambria" panose="02040503050406030204" pitchFamily="18" charset="0"/>
                <a:cs typeface="Calibri" panose="020F0502020204030204" pitchFamily="34" charset="0"/>
              </a:rPr>
              <a:t> đọc, dễ viết sai.</a:t>
            </a:r>
          </a:p>
        </p:txBody>
      </p:sp>
      <p:sp>
        <p:nvSpPr>
          <p:cNvPr id="994" name="Google Shape;5317;p41">
            <a:extLst>
              <a:ext uri="{FF2B5EF4-FFF2-40B4-BE49-F238E27FC236}">
                <a16:creationId xmlns:a16="http://schemas.microsoft.com/office/drawing/2014/main" xmlns="" id="{3AFE50D2-F0D0-4ECF-B7D5-0D8B9F7C3EEB}"/>
              </a:ext>
            </a:extLst>
          </p:cNvPr>
          <p:cNvSpPr txBox="1">
            <a:spLocks/>
          </p:cNvSpPr>
          <p:nvPr/>
        </p:nvSpPr>
        <p:spPr>
          <a:xfrm>
            <a:off x="1399191" y="3081326"/>
            <a:ext cx="10718381" cy="8212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1219170">
              <a:buClr>
                <a:srgbClr val="29486D"/>
              </a:buClr>
            </a:pPr>
            <a:r>
              <a:rPr lang="vi-VN" sz="4267" b="0" dirty="0">
                <a:solidFill>
                  <a:srgbClr val="002060"/>
                </a:solidFill>
                <a:latin typeface="Cambria" panose="02040503050406030204" pitchFamily="18" charset="0"/>
                <a:ea typeface="Cambria" panose="02040503050406030204" pitchFamily="18" charset="0"/>
                <a:cs typeface="Calibri" panose="020F0502020204030204" pitchFamily="34" charset="0"/>
              </a:rPr>
              <a:t>2. Em cần lưu ý điều gì khi trình b</a:t>
            </a:r>
            <a:r>
              <a:rPr lang="en-US" sz="4267" b="0" kern="0" dirty="0">
                <a:solidFill>
                  <a:srgbClr val="002060"/>
                </a:solidFill>
                <a:latin typeface="Cambria" panose="02040503050406030204" pitchFamily="18" charset="0"/>
                <a:ea typeface="Cambria" panose="02040503050406030204" pitchFamily="18" charset="0"/>
                <a:cs typeface="Calibri" panose="020F0502020204030204" pitchFamily="34" charset="0"/>
              </a:rPr>
              <a:t>à</a:t>
            </a:r>
            <a:r>
              <a:rPr lang="vi-VN" sz="4267" b="0" dirty="0">
                <a:solidFill>
                  <a:srgbClr val="002060"/>
                </a:solidFill>
                <a:latin typeface="Cambria" panose="02040503050406030204" pitchFamily="18" charset="0"/>
                <a:ea typeface="Cambria" panose="02040503050406030204" pitchFamily="18" charset="0"/>
                <a:cs typeface="Calibri" panose="020F0502020204030204" pitchFamily="34" charset="0"/>
              </a:rPr>
              <a:t>y b</a:t>
            </a:r>
            <a:r>
              <a:rPr lang="en-US" sz="4267" b="0" kern="0" dirty="0">
                <a:solidFill>
                  <a:srgbClr val="002060"/>
                </a:solidFill>
                <a:latin typeface="Cambria" panose="02040503050406030204" pitchFamily="18" charset="0"/>
                <a:ea typeface="Cambria" panose="02040503050406030204" pitchFamily="18" charset="0"/>
                <a:cs typeface="Calibri" panose="020F0502020204030204" pitchFamily="34" charset="0"/>
              </a:rPr>
              <a:t>à</a:t>
            </a:r>
            <a:r>
              <a:rPr lang="vi-VN" sz="4267" b="0" dirty="0">
                <a:solidFill>
                  <a:srgbClr val="002060"/>
                </a:solidFill>
                <a:latin typeface="Cambria" panose="02040503050406030204" pitchFamily="18" charset="0"/>
                <a:ea typeface="Cambria" panose="02040503050406030204" pitchFamily="18" charset="0"/>
                <a:cs typeface="Calibri" panose="020F0502020204030204" pitchFamily="34" charset="0"/>
              </a:rPr>
              <a:t>i viết.</a:t>
            </a:r>
          </a:p>
        </p:txBody>
      </p:sp>
    </p:spTree>
    <p:extLst>
      <p:ext uri="{BB962C8B-B14F-4D97-AF65-F5344CB8AC3E}">
        <p14:creationId xmlns:p14="http://schemas.microsoft.com/office/powerpoint/2010/main" val="7069344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317"/>
                                        </p:tgtEl>
                                        <p:attrNameLst>
                                          <p:attrName>style.visibility</p:attrName>
                                        </p:attrNameLst>
                                      </p:cBhvr>
                                      <p:to>
                                        <p:strVal val="visible"/>
                                      </p:to>
                                    </p:set>
                                    <p:animEffect transition="in" filter="fade">
                                      <p:cBhvr>
                                        <p:cTn id="13" dur="1000"/>
                                        <p:tgtEl>
                                          <p:spTgt spid="5317"/>
                                        </p:tgtEl>
                                      </p:cBhvr>
                                    </p:animEffect>
                                    <p:anim calcmode="lin" valueType="num">
                                      <p:cBhvr>
                                        <p:cTn id="14" dur="1000" fill="hold"/>
                                        <p:tgtEl>
                                          <p:spTgt spid="5317"/>
                                        </p:tgtEl>
                                        <p:attrNameLst>
                                          <p:attrName>ppt_x</p:attrName>
                                        </p:attrNameLst>
                                      </p:cBhvr>
                                      <p:tavLst>
                                        <p:tav tm="0">
                                          <p:val>
                                            <p:strVal val="#ppt_x"/>
                                          </p:val>
                                        </p:tav>
                                        <p:tav tm="100000">
                                          <p:val>
                                            <p:strVal val="#ppt_x"/>
                                          </p:val>
                                        </p:tav>
                                      </p:tavLst>
                                    </p:anim>
                                    <p:anim calcmode="lin" valueType="num">
                                      <p:cBhvr>
                                        <p:cTn id="15" dur="1000" fill="hold"/>
                                        <p:tgtEl>
                                          <p:spTgt spid="53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92"/>
                                        </p:tgtEl>
                                        <p:attrNameLst>
                                          <p:attrName>style.visibility</p:attrName>
                                        </p:attrNameLst>
                                      </p:cBhvr>
                                      <p:to>
                                        <p:strVal val="visible"/>
                                      </p:to>
                                    </p:set>
                                    <p:animEffect transition="in" filter="fade">
                                      <p:cBhvr>
                                        <p:cTn id="19" dur="1000"/>
                                        <p:tgtEl>
                                          <p:spTgt spid="992"/>
                                        </p:tgtEl>
                                      </p:cBhvr>
                                    </p:animEffect>
                                    <p:anim calcmode="lin" valueType="num">
                                      <p:cBhvr>
                                        <p:cTn id="20" dur="1000" fill="hold"/>
                                        <p:tgtEl>
                                          <p:spTgt spid="992"/>
                                        </p:tgtEl>
                                        <p:attrNameLst>
                                          <p:attrName>ppt_x</p:attrName>
                                        </p:attrNameLst>
                                      </p:cBhvr>
                                      <p:tavLst>
                                        <p:tav tm="0">
                                          <p:val>
                                            <p:strVal val="#ppt_x"/>
                                          </p:val>
                                        </p:tav>
                                        <p:tav tm="100000">
                                          <p:val>
                                            <p:strVal val="#ppt_x"/>
                                          </p:val>
                                        </p:tav>
                                      </p:tavLst>
                                    </p:anim>
                                    <p:anim calcmode="lin" valueType="num">
                                      <p:cBhvr>
                                        <p:cTn id="21" dur="1000" fill="hold"/>
                                        <p:tgtEl>
                                          <p:spTgt spid="99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94"/>
                                        </p:tgtEl>
                                        <p:attrNameLst>
                                          <p:attrName>style.visibility</p:attrName>
                                        </p:attrNameLst>
                                      </p:cBhvr>
                                      <p:to>
                                        <p:strVal val="visible"/>
                                      </p:to>
                                    </p:set>
                                    <p:animEffect transition="in" filter="fade">
                                      <p:cBhvr>
                                        <p:cTn id="25" dur="1000"/>
                                        <p:tgtEl>
                                          <p:spTgt spid="994"/>
                                        </p:tgtEl>
                                      </p:cBhvr>
                                    </p:animEffect>
                                    <p:anim calcmode="lin" valueType="num">
                                      <p:cBhvr>
                                        <p:cTn id="26" dur="1000" fill="hold"/>
                                        <p:tgtEl>
                                          <p:spTgt spid="994"/>
                                        </p:tgtEl>
                                        <p:attrNameLst>
                                          <p:attrName>ppt_x</p:attrName>
                                        </p:attrNameLst>
                                      </p:cBhvr>
                                      <p:tavLst>
                                        <p:tav tm="0">
                                          <p:val>
                                            <p:strVal val="#ppt_x"/>
                                          </p:val>
                                        </p:tav>
                                        <p:tav tm="100000">
                                          <p:val>
                                            <p:strVal val="#ppt_x"/>
                                          </p:val>
                                        </p:tav>
                                      </p:tavLst>
                                    </p:anim>
                                    <p:anim calcmode="lin" valueType="num">
                                      <p:cBhvr>
                                        <p:cTn id="27" dur="1000" fill="hold"/>
                                        <p:tgtEl>
                                          <p:spTgt spid="9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7" grpId="0"/>
      <p:bldP spid="992" grpId="0"/>
      <p:bldP spid="9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pic>
        <p:nvPicPr>
          <p:cNvPr id="1009" name="图片 6">
            <a:extLst>
              <a:ext uri="{FF2B5EF4-FFF2-40B4-BE49-F238E27FC236}">
                <a16:creationId xmlns:a16="http://schemas.microsoft.com/office/drawing/2014/main" xmlns="" id="{DF31AF53-F82C-4A65-AB28-6B9E65774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6955">
            <a:off x="10019888" y="121150"/>
            <a:ext cx="1811617" cy="1545504"/>
          </a:xfrm>
          <a:prstGeom prst="rect">
            <a:avLst/>
          </a:prstGeom>
        </p:spPr>
      </p:pic>
      <p:pic>
        <p:nvPicPr>
          <p:cNvPr id="1012" name="图片 20">
            <a:extLst>
              <a:ext uri="{FF2B5EF4-FFF2-40B4-BE49-F238E27FC236}">
                <a16:creationId xmlns:a16="http://schemas.microsoft.com/office/drawing/2014/main" xmlns="" id="{D3377E41-CB77-4882-A218-C9B621C8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156" y="44497"/>
            <a:ext cx="1481138" cy="887378"/>
          </a:xfrm>
          <a:prstGeom prst="rect">
            <a:avLst/>
          </a:prstGeom>
        </p:spPr>
      </p:pic>
      <p:pic>
        <p:nvPicPr>
          <p:cNvPr id="1013" name="图片 23">
            <a:extLst>
              <a:ext uri="{FF2B5EF4-FFF2-40B4-BE49-F238E27FC236}">
                <a16:creationId xmlns:a16="http://schemas.microsoft.com/office/drawing/2014/main" xmlns="" id="{A959D127-8842-4317-889F-6FA2F2A8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578" y="55741"/>
            <a:ext cx="1089168" cy="652541"/>
          </a:xfrm>
          <a:prstGeom prst="rect">
            <a:avLst/>
          </a:prstGeom>
        </p:spPr>
      </p:pic>
      <p:pic>
        <p:nvPicPr>
          <p:cNvPr id="1014" name="Picture 1013">
            <a:extLst>
              <a:ext uri="{FF2B5EF4-FFF2-40B4-BE49-F238E27FC236}">
                <a16:creationId xmlns:a16="http://schemas.microsoft.com/office/drawing/2014/main" xmlns="" id="{DF57067B-6884-49CC-A4E6-310977BE6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48" y="388937"/>
            <a:ext cx="1667165" cy="1667165"/>
          </a:xfrm>
          <a:prstGeom prst="rect">
            <a:avLst/>
          </a:prstGeom>
        </p:spPr>
      </p:pic>
      <p:sp>
        <p:nvSpPr>
          <p:cNvPr id="1015" name="Rectangle 1014">
            <a:extLst>
              <a:ext uri="{FF2B5EF4-FFF2-40B4-BE49-F238E27FC236}">
                <a16:creationId xmlns:a16="http://schemas.microsoft.com/office/drawing/2014/main" xmlns="" id="{313088A2-1575-4950-B982-F93D318F3A5E}"/>
              </a:ext>
            </a:extLst>
          </p:cNvPr>
          <p:cNvSpPr/>
          <p:nvPr/>
        </p:nvSpPr>
        <p:spPr>
          <a:xfrm>
            <a:off x="1918924" y="889570"/>
            <a:ext cx="4939173" cy="830997"/>
          </a:xfrm>
          <a:prstGeom prst="rect">
            <a:avLst/>
          </a:prstGeom>
        </p:spPr>
        <p:txBody>
          <a:bodyPr wrap="none">
            <a:spAutoFit/>
          </a:bodyPr>
          <a:lstStyle/>
          <a:p>
            <a:r>
              <a:rPr lang="en-US" sz="4800" u="sng" dirty="0" err="1">
                <a:solidFill>
                  <a:srgbClr val="002060"/>
                </a:solidFill>
                <a:latin typeface="Cambria" panose="02040503050406030204" pitchFamily="18" charset="0"/>
                <a:ea typeface="Cambria" panose="02040503050406030204" pitchFamily="18" charset="0"/>
                <a:cs typeface="Calibri" panose="020F0502020204030204" pitchFamily="34" charset="0"/>
              </a:rPr>
              <a:t>Cùng</a:t>
            </a:r>
            <a:r>
              <a:rPr lang="en-US" sz="4800" u="sng"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u="sng" dirty="0" err="1">
                <a:solidFill>
                  <a:srgbClr val="002060"/>
                </a:solidFill>
                <a:latin typeface="Cambria" panose="02040503050406030204" pitchFamily="18" charset="0"/>
                <a:ea typeface="Cambria" panose="02040503050406030204" pitchFamily="18" charset="0"/>
                <a:cs typeface="Calibri" panose="020F0502020204030204" pitchFamily="34" charset="0"/>
              </a:rPr>
              <a:t>luyện</a:t>
            </a:r>
            <a:r>
              <a:rPr lang="en-US" sz="4800" u="sng"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u="sng" dirty="0" err="1">
                <a:solidFill>
                  <a:srgbClr val="002060"/>
                </a:solidFill>
                <a:latin typeface="Cambria" panose="02040503050406030204" pitchFamily="18" charset="0"/>
                <a:ea typeface="Cambria" panose="02040503050406030204" pitchFamily="18" charset="0"/>
                <a:cs typeface="Calibri" panose="020F0502020204030204" pitchFamily="34" charset="0"/>
              </a:rPr>
              <a:t>từ</a:t>
            </a:r>
            <a:r>
              <a:rPr lang="en-US" sz="4800" u="sng"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u="sng" dirty="0" err="1">
                <a:solidFill>
                  <a:srgbClr val="002060"/>
                </a:solidFill>
                <a:latin typeface="Cambria" panose="02040503050406030204" pitchFamily="18" charset="0"/>
                <a:ea typeface="Cambria" panose="02040503050406030204" pitchFamily="18" charset="0"/>
                <a:cs typeface="Calibri" panose="020F0502020204030204" pitchFamily="34" charset="0"/>
              </a:rPr>
              <a:t>khó</a:t>
            </a:r>
            <a:endParaRPr lang="en-US" sz="4800" u="sng"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016" name="Picture 1015">
            <a:extLst>
              <a:ext uri="{FF2B5EF4-FFF2-40B4-BE49-F238E27FC236}">
                <a16:creationId xmlns:a16="http://schemas.microsoft.com/office/drawing/2014/main" xmlns="" id="{1897C949-B443-4726-AEA7-58835699F54C}"/>
              </a:ext>
            </a:extLst>
          </p:cNvPr>
          <p:cNvPicPr>
            <a:picLocks noChangeAspect="1"/>
          </p:cNvPicPr>
          <p:nvPr/>
        </p:nvPicPr>
        <p:blipFill>
          <a:blip r:embed="rId6"/>
          <a:stretch>
            <a:fillRect/>
          </a:stretch>
        </p:blipFill>
        <p:spPr>
          <a:xfrm>
            <a:off x="4671392" y="1720567"/>
            <a:ext cx="5170840" cy="3521530"/>
          </a:xfrm>
          <a:prstGeom prst="rect">
            <a:avLst/>
          </a:prstGeom>
        </p:spPr>
      </p:pic>
      <p:sp>
        <p:nvSpPr>
          <p:cNvPr id="1018" name="Rectangle 1017">
            <a:extLst>
              <a:ext uri="{FF2B5EF4-FFF2-40B4-BE49-F238E27FC236}">
                <a16:creationId xmlns:a16="http://schemas.microsoft.com/office/drawing/2014/main" xmlns="" id="{406564BA-C3C1-4AFC-9FF0-1380253525CD}"/>
              </a:ext>
            </a:extLst>
          </p:cNvPr>
          <p:cNvSpPr/>
          <p:nvPr/>
        </p:nvSpPr>
        <p:spPr>
          <a:xfrm>
            <a:off x="5395877" y="2731870"/>
            <a:ext cx="3845925" cy="1107996"/>
          </a:xfrm>
          <a:prstGeom prst="rect">
            <a:avLst/>
          </a:prstGeom>
        </p:spPr>
        <p:txBody>
          <a:bodyPr wrap="none">
            <a:spAutoFit/>
          </a:bodyPr>
          <a:lstStyle/>
          <a:p>
            <a:pPr algn="ctr"/>
            <a:r>
              <a:rPr lang="en-US" sz="660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sáng</a:t>
            </a:r>
            <a:r>
              <a:rPr lang="en-US" sz="660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a:t>
            </a:r>
            <a:r>
              <a:rPr lang="en-US" sz="660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hồng</a:t>
            </a:r>
            <a:endParaRPr lang="en-US" sz="660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endParaRPr>
          </a:p>
        </p:txBody>
      </p:sp>
      <p:pic>
        <p:nvPicPr>
          <p:cNvPr id="1019" name="Picture 1018">
            <a:extLst>
              <a:ext uri="{FF2B5EF4-FFF2-40B4-BE49-F238E27FC236}">
                <a16:creationId xmlns:a16="http://schemas.microsoft.com/office/drawing/2014/main" xmlns="" id="{B6F746AA-C370-4769-ABC6-182C3B83E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6079" y="2419475"/>
            <a:ext cx="3469584" cy="3469584"/>
          </a:xfrm>
          <a:prstGeom prst="rect">
            <a:avLst/>
          </a:prstGeom>
          <a:ln>
            <a:noFill/>
          </a:ln>
          <a:effectLst>
            <a:softEdge rad="112500"/>
          </a:effectLst>
        </p:spPr>
      </p:pic>
    </p:spTree>
    <p:extLst>
      <p:ext uri="{BB962C8B-B14F-4D97-AF65-F5344CB8AC3E}">
        <p14:creationId xmlns:p14="http://schemas.microsoft.com/office/powerpoint/2010/main" val="4033999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fade">
                                      <p:cBhvr>
                                        <p:cTn id="7" dur="1000"/>
                                        <p:tgtEl>
                                          <p:spTgt spid="1009"/>
                                        </p:tgtEl>
                                      </p:cBhvr>
                                    </p:animEffect>
                                    <p:anim calcmode="lin" valueType="num">
                                      <p:cBhvr>
                                        <p:cTn id="8" dur="1000" fill="hold"/>
                                        <p:tgtEl>
                                          <p:spTgt spid="1009"/>
                                        </p:tgtEl>
                                        <p:attrNameLst>
                                          <p:attrName>ppt_x</p:attrName>
                                        </p:attrNameLst>
                                      </p:cBhvr>
                                      <p:tavLst>
                                        <p:tav tm="0">
                                          <p:val>
                                            <p:strVal val="#ppt_x"/>
                                          </p:val>
                                        </p:tav>
                                        <p:tav tm="100000">
                                          <p:val>
                                            <p:strVal val="#ppt_x"/>
                                          </p:val>
                                        </p:tav>
                                      </p:tavLst>
                                    </p:anim>
                                    <p:anim calcmode="lin" valueType="num">
                                      <p:cBhvr>
                                        <p:cTn id="9" dur="1000" fill="hold"/>
                                        <p:tgtEl>
                                          <p:spTgt spid="100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13"/>
                                        </p:tgtEl>
                                        <p:attrNameLst>
                                          <p:attrName>style.visibility</p:attrName>
                                        </p:attrNameLst>
                                      </p:cBhvr>
                                      <p:to>
                                        <p:strVal val="visible"/>
                                      </p:to>
                                    </p:set>
                                    <p:anim calcmode="lin" valueType="num">
                                      <p:cBhvr>
                                        <p:cTn id="12" dur="500" fill="hold"/>
                                        <p:tgtEl>
                                          <p:spTgt spid="1013"/>
                                        </p:tgtEl>
                                        <p:attrNameLst>
                                          <p:attrName>ppt_w</p:attrName>
                                        </p:attrNameLst>
                                      </p:cBhvr>
                                      <p:tavLst>
                                        <p:tav tm="0">
                                          <p:val>
                                            <p:fltVal val="0"/>
                                          </p:val>
                                        </p:tav>
                                        <p:tav tm="100000">
                                          <p:val>
                                            <p:strVal val="#ppt_w"/>
                                          </p:val>
                                        </p:tav>
                                      </p:tavLst>
                                    </p:anim>
                                    <p:anim calcmode="lin" valueType="num">
                                      <p:cBhvr>
                                        <p:cTn id="13" dur="500" fill="hold"/>
                                        <p:tgtEl>
                                          <p:spTgt spid="1013"/>
                                        </p:tgtEl>
                                        <p:attrNameLst>
                                          <p:attrName>ppt_h</p:attrName>
                                        </p:attrNameLst>
                                      </p:cBhvr>
                                      <p:tavLst>
                                        <p:tav tm="0">
                                          <p:val>
                                            <p:fltVal val="0"/>
                                          </p:val>
                                        </p:tav>
                                        <p:tav tm="100000">
                                          <p:val>
                                            <p:strVal val="#ppt_h"/>
                                          </p:val>
                                        </p:tav>
                                      </p:tavLst>
                                    </p:anim>
                                    <p:animEffect transition="in" filter="fade">
                                      <p:cBhvr>
                                        <p:cTn id="14" dur="500"/>
                                        <p:tgtEl>
                                          <p:spTgt spid="10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15"/>
                                        </p:tgtEl>
                                        <p:attrNameLst>
                                          <p:attrName>style.visibility</p:attrName>
                                        </p:attrNameLst>
                                      </p:cBhvr>
                                      <p:to>
                                        <p:strVal val="visible"/>
                                      </p:to>
                                    </p:set>
                                    <p:animEffect transition="in" filter="barn(inVertical)">
                                      <p:cBhvr>
                                        <p:cTn id="17" dur="500"/>
                                        <p:tgtEl>
                                          <p:spTgt spid="10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18"/>
                                        </p:tgtEl>
                                        <p:attrNameLst>
                                          <p:attrName>style.visibility</p:attrName>
                                        </p:attrNameLst>
                                      </p:cBhvr>
                                      <p:to>
                                        <p:strVal val="visible"/>
                                      </p:to>
                                    </p:set>
                                    <p:animEffect transition="in" filter="circle(in)">
                                      <p:cBhvr>
                                        <p:cTn id="22" dur="1000"/>
                                        <p:tgtEl>
                                          <p:spTgt spid="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 grpId="0"/>
      <p:bldP spid="10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pic>
        <p:nvPicPr>
          <p:cNvPr id="1009" name="图片 6">
            <a:extLst>
              <a:ext uri="{FF2B5EF4-FFF2-40B4-BE49-F238E27FC236}">
                <a16:creationId xmlns:a16="http://schemas.microsoft.com/office/drawing/2014/main" xmlns="" id="{DF31AF53-F82C-4A65-AB28-6B9E65774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6955">
            <a:off x="10019888" y="121150"/>
            <a:ext cx="1811617" cy="1545504"/>
          </a:xfrm>
          <a:prstGeom prst="rect">
            <a:avLst/>
          </a:prstGeom>
        </p:spPr>
      </p:pic>
      <p:pic>
        <p:nvPicPr>
          <p:cNvPr id="1012" name="图片 20">
            <a:extLst>
              <a:ext uri="{FF2B5EF4-FFF2-40B4-BE49-F238E27FC236}">
                <a16:creationId xmlns:a16="http://schemas.microsoft.com/office/drawing/2014/main" xmlns="" id="{D3377E41-CB77-4882-A218-C9B621C8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156" y="44497"/>
            <a:ext cx="1481138" cy="887378"/>
          </a:xfrm>
          <a:prstGeom prst="rect">
            <a:avLst/>
          </a:prstGeom>
        </p:spPr>
      </p:pic>
      <p:pic>
        <p:nvPicPr>
          <p:cNvPr id="1013" name="图片 23">
            <a:extLst>
              <a:ext uri="{FF2B5EF4-FFF2-40B4-BE49-F238E27FC236}">
                <a16:creationId xmlns:a16="http://schemas.microsoft.com/office/drawing/2014/main" xmlns="" id="{A959D127-8842-4317-889F-6FA2F2A8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578" y="55741"/>
            <a:ext cx="1089168" cy="652541"/>
          </a:xfrm>
          <a:prstGeom prst="rect">
            <a:avLst/>
          </a:prstGeom>
        </p:spPr>
      </p:pic>
      <p:pic>
        <p:nvPicPr>
          <p:cNvPr id="1014" name="Picture 1013">
            <a:extLst>
              <a:ext uri="{FF2B5EF4-FFF2-40B4-BE49-F238E27FC236}">
                <a16:creationId xmlns:a16="http://schemas.microsoft.com/office/drawing/2014/main" xmlns="" id="{DF57067B-6884-49CC-A4E6-310977BE6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48" y="388937"/>
            <a:ext cx="1667165" cy="1667165"/>
          </a:xfrm>
          <a:prstGeom prst="rect">
            <a:avLst/>
          </a:prstGeom>
        </p:spPr>
      </p:pic>
      <p:sp>
        <p:nvSpPr>
          <p:cNvPr id="1015" name="Rectangle 1014">
            <a:extLst>
              <a:ext uri="{FF2B5EF4-FFF2-40B4-BE49-F238E27FC236}">
                <a16:creationId xmlns:a16="http://schemas.microsoft.com/office/drawing/2014/main" xmlns="" id="{313088A2-1575-4950-B982-F93D318F3A5E}"/>
              </a:ext>
            </a:extLst>
          </p:cNvPr>
          <p:cNvSpPr/>
          <p:nvPr/>
        </p:nvSpPr>
        <p:spPr>
          <a:xfrm>
            <a:off x="1918924" y="889570"/>
            <a:ext cx="4939173"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luyện</a:t>
            </a:r>
            <a:r>
              <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khó</a:t>
            </a:r>
            <a:endPar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16" name="Picture 1015">
            <a:extLst>
              <a:ext uri="{FF2B5EF4-FFF2-40B4-BE49-F238E27FC236}">
                <a16:creationId xmlns:a16="http://schemas.microsoft.com/office/drawing/2014/main" xmlns="" id="{1897C949-B443-4726-AEA7-58835699F54C}"/>
              </a:ext>
            </a:extLst>
          </p:cNvPr>
          <p:cNvPicPr>
            <a:picLocks noChangeAspect="1"/>
          </p:cNvPicPr>
          <p:nvPr/>
        </p:nvPicPr>
        <p:blipFill>
          <a:blip r:embed="rId6"/>
          <a:stretch>
            <a:fillRect/>
          </a:stretch>
        </p:blipFill>
        <p:spPr>
          <a:xfrm>
            <a:off x="4671392" y="1720567"/>
            <a:ext cx="5170840" cy="3521530"/>
          </a:xfrm>
          <a:prstGeom prst="rect">
            <a:avLst/>
          </a:prstGeom>
        </p:spPr>
      </p:pic>
      <p:sp>
        <p:nvSpPr>
          <p:cNvPr id="1018" name="Rectangle 1017">
            <a:extLst>
              <a:ext uri="{FF2B5EF4-FFF2-40B4-BE49-F238E27FC236}">
                <a16:creationId xmlns:a16="http://schemas.microsoft.com/office/drawing/2014/main" xmlns="" id="{406564BA-C3C1-4AFC-9FF0-1380253525CD}"/>
              </a:ext>
            </a:extLst>
          </p:cNvPr>
          <p:cNvSpPr/>
          <p:nvPr/>
        </p:nvSpPr>
        <p:spPr>
          <a:xfrm>
            <a:off x="5424090" y="2731870"/>
            <a:ext cx="3789500"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sáng</a:t>
            </a:r>
            <a:r>
              <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66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xanh</a:t>
            </a:r>
            <a:endPar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19" name="Picture 1018">
            <a:extLst>
              <a:ext uri="{FF2B5EF4-FFF2-40B4-BE49-F238E27FC236}">
                <a16:creationId xmlns:a16="http://schemas.microsoft.com/office/drawing/2014/main" xmlns="" id="{B6F746AA-C370-4769-ABC6-182C3B83E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6079" y="2419475"/>
            <a:ext cx="3469584" cy="3469584"/>
          </a:xfrm>
          <a:prstGeom prst="rect">
            <a:avLst/>
          </a:prstGeom>
          <a:ln>
            <a:noFill/>
          </a:ln>
          <a:effectLst>
            <a:softEdge rad="112500"/>
          </a:effectLst>
        </p:spPr>
      </p:pic>
    </p:spTree>
    <p:extLst>
      <p:ext uri="{BB962C8B-B14F-4D97-AF65-F5344CB8AC3E}">
        <p14:creationId xmlns:p14="http://schemas.microsoft.com/office/powerpoint/2010/main" val="3301708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fade">
                                      <p:cBhvr>
                                        <p:cTn id="7" dur="1000"/>
                                        <p:tgtEl>
                                          <p:spTgt spid="1009"/>
                                        </p:tgtEl>
                                      </p:cBhvr>
                                    </p:animEffect>
                                    <p:anim calcmode="lin" valueType="num">
                                      <p:cBhvr>
                                        <p:cTn id="8" dur="1000" fill="hold"/>
                                        <p:tgtEl>
                                          <p:spTgt spid="1009"/>
                                        </p:tgtEl>
                                        <p:attrNameLst>
                                          <p:attrName>ppt_x</p:attrName>
                                        </p:attrNameLst>
                                      </p:cBhvr>
                                      <p:tavLst>
                                        <p:tav tm="0">
                                          <p:val>
                                            <p:strVal val="#ppt_x"/>
                                          </p:val>
                                        </p:tav>
                                        <p:tav tm="100000">
                                          <p:val>
                                            <p:strVal val="#ppt_x"/>
                                          </p:val>
                                        </p:tav>
                                      </p:tavLst>
                                    </p:anim>
                                    <p:anim calcmode="lin" valueType="num">
                                      <p:cBhvr>
                                        <p:cTn id="9" dur="1000" fill="hold"/>
                                        <p:tgtEl>
                                          <p:spTgt spid="100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13"/>
                                        </p:tgtEl>
                                        <p:attrNameLst>
                                          <p:attrName>style.visibility</p:attrName>
                                        </p:attrNameLst>
                                      </p:cBhvr>
                                      <p:to>
                                        <p:strVal val="visible"/>
                                      </p:to>
                                    </p:set>
                                    <p:anim calcmode="lin" valueType="num">
                                      <p:cBhvr>
                                        <p:cTn id="12" dur="500" fill="hold"/>
                                        <p:tgtEl>
                                          <p:spTgt spid="1013"/>
                                        </p:tgtEl>
                                        <p:attrNameLst>
                                          <p:attrName>ppt_w</p:attrName>
                                        </p:attrNameLst>
                                      </p:cBhvr>
                                      <p:tavLst>
                                        <p:tav tm="0">
                                          <p:val>
                                            <p:fltVal val="0"/>
                                          </p:val>
                                        </p:tav>
                                        <p:tav tm="100000">
                                          <p:val>
                                            <p:strVal val="#ppt_w"/>
                                          </p:val>
                                        </p:tav>
                                      </p:tavLst>
                                    </p:anim>
                                    <p:anim calcmode="lin" valueType="num">
                                      <p:cBhvr>
                                        <p:cTn id="13" dur="500" fill="hold"/>
                                        <p:tgtEl>
                                          <p:spTgt spid="1013"/>
                                        </p:tgtEl>
                                        <p:attrNameLst>
                                          <p:attrName>ppt_h</p:attrName>
                                        </p:attrNameLst>
                                      </p:cBhvr>
                                      <p:tavLst>
                                        <p:tav tm="0">
                                          <p:val>
                                            <p:fltVal val="0"/>
                                          </p:val>
                                        </p:tav>
                                        <p:tav tm="100000">
                                          <p:val>
                                            <p:strVal val="#ppt_h"/>
                                          </p:val>
                                        </p:tav>
                                      </p:tavLst>
                                    </p:anim>
                                    <p:animEffect transition="in" filter="fade">
                                      <p:cBhvr>
                                        <p:cTn id="14" dur="500"/>
                                        <p:tgtEl>
                                          <p:spTgt spid="10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18"/>
                                        </p:tgtEl>
                                        <p:attrNameLst>
                                          <p:attrName>style.visibility</p:attrName>
                                        </p:attrNameLst>
                                      </p:cBhvr>
                                      <p:to>
                                        <p:strVal val="visible"/>
                                      </p:to>
                                    </p:set>
                                    <p:animEffect transition="in" filter="circle(in)">
                                      <p:cBhvr>
                                        <p:cTn id="19" dur="1000"/>
                                        <p:tgtEl>
                                          <p:spTgt spid="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pic>
        <p:nvPicPr>
          <p:cNvPr id="1009" name="图片 6">
            <a:extLst>
              <a:ext uri="{FF2B5EF4-FFF2-40B4-BE49-F238E27FC236}">
                <a16:creationId xmlns:a16="http://schemas.microsoft.com/office/drawing/2014/main" xmlns="" id="{DF31AF53-F82C-4A65-AB28-6B9E65774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6955">
            <a:off x="10019888" y="121150"/>
            <a:ext cx="1811617" cy="1545504"/>
          </a:xfrm>
          <a:prstGeom prst="rect">
            <a:avLst/>
          </a:prstGeom>
        </p:spPr>
      </p:pic>
      <p:pic>
        <p:nvPicPr>
          <p:cNvPr id="1012" name="图片 20">
            <a:extLst>
              <a:ext uri="{FF2B5EF4-FFF2-40B4-BE49-F238E27FC236}">
                <a16:creationId xmlns:a16="http://schemas.microsoft.com/office/drawing/2014/main" xmlns="" id="{D3377E41-CB77-4882-A218-C9B621C8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156" y="44497"/>
            <a:ext cx="1481138" cy="887378"/>
          </a:xfrm>
          <a:prstGeom prst="rect">
            <a:avLst/>
          </a:prstGeom>
        </p:spPr>
      </p:pic>
      <p:pic>
        <p:nvPicPr>
          <p:cNvPr id="1013" name="图片 23">
            <a:extLst>
              <a:ext uri="{FF2B5EF4-FFF2-40B4-BE49-F238E27FC236}">
                <a16:creationId xmlns:a16="http://schemas.microsoft.com/office/drawing/2014/main" xmlns="" id="{A959D127-8842-4317-889F-6FA2F2A8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578" y="55741"/>
            <a:ext cx="1089168" cy="652541"/>
          </a:xfrm>
          <a:prstGeom prst="rect">
            <a:avLst/>
          </a:prstGeom>
        </p:spPr>
      </p:pic>
      <p:pic>
        <p:nvPicPr>
          <p:cNvPr id="1014" name="Picture 1013">
            <a:extLst>
              <a:ext uri="{FF2B5EF4-FFF2-40B4-BE49-F238E27FC236}">
                <a16:creationId xmlns:a16="http://schemas.microsoft.com/office/drawing/2014/main" xmlns="" id="{DF57067B-6884-49CC-A4E6-310977BE6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48" y="388937"/>
            <a:ext cx="1667165" cy="1667165"/>
          </a:xfrm>
          <a:prstGeom prst="rect">
            <a:avLst/>
          </a:prstGeom>
        </p:spPr>
      </p:pic>
      <p:sp>
        <p:nvSpPr>
          <p:cNvPr id="1015" name="Rectangle 1014">
            <a:extLst>
              <a:ext uri="{FF2B5EF4-FFF2-40B4-BE49-F238E27FC236}">
                <a16:creationId xmlns:a16="http://schemas.microsoft.com/office/drawing/2014/main" xmlns="" id="{313088A2-1575-4950-B982-F93D318F3A5E}"/>
              </a:ext>
            </a:extLst>
          </p:cNvPr>
          <p:cNvSpPr/>
          <p:nvPr/>
        </p:nvSpPr>
        <p:spPr>
          <a:xfrm>
            <a:off x="1918924" y="889570"/>
            <a:ext cx="4939173"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luyện</a:t>
            </a:r>
            <a:r>
              <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khó</a:t>
            </a:r>
            <a:endParaRPr kumimoji="0" lang="en-US" sz="4800" b="0"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16" name="Picture 1015">
            <a:extLst>
              <a:ext uri="{FF2B5EF4-FFF2-40B4-BE49-F238E27FC236}">
                <a16:creationId xmlns:a16="http://schemas.microsoft.com/office/drawing/2014/main" xmlns="" id="{1897C949-B443-4726-AEA7-58835699F54C}"/>
              </a:ext>
            </a:extLst>
          </p:cNvPr>
          <p:cNvPicPr>
            <a:picLocks noChangeAspect="1"/>
          </p:cNvPicPr>
          <p:nvPr/>
        </p:nvPicPr>
        <p:blipFill>
          <a:blip r:embed="rId6"/>
          <a:stretch>
            <a:fillRect/>
          </a:stretch>
        </p:blipFill>
        <p:spPr>
          <a:xfrm>
            <a:off x="4671392" y="1720567"/>
            <a:ext cx="5170840" cy="3521530"/>
          </a:xfrm>
          <a:prstGeom prst="rect">
            <a:avLst/>
          </a:prstGeom>
        </p:spPr>
      </p:pic>
      <p:sp>
        <p:nvSpPr>
          <p:cNvPr id="1018" name="Rectangle 1017">
            <a:extLst>
              <a:ext uri="{FF2B5EF4-FFF2-40B4-BE49-F238E27FC236}">
                <a16:creationId xmlns:a16="http://schemas.microsoft.com/office/drawing/2014/main" xmlns="" id="{406564BA-C3C1-4AFC-9FF0-1380253525CD}"/>
              </a:ext>
            </a:extLst>
          </p:cNvPr>
          <p:cNvSpPr/>
          <p:nvPr/>
        </p:nvSpPr>
        <p:spPr>
          <a:xfrm>
            <a:off x="5615127" y="2806297"/>
            <a:ext cx="3130986"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lóa</a:t>
            </a:r>
            <a:r>
              <a:rPr kumimoji="0" lang="en-US" sz="66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66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sáng</a:t>
            </a:r>
            <a:endPar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19" name="Picture 1018">
            <a:extLst>
              <a:ext uri="{FF2B5EF4-FFF2-40B4-BE49-F238E27FC236}">
                <a16:creationId xmlns:a16="http://schemas.microsoft.com/office/drawing/2014/main" xmlns="" id="{B6F746AA-C370-4769-ABC6-182C3B83E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6079" y="2419475"/>
            <a:ext cx="3469584" cy="3469584"/>
          </a:xfrm>
          <a:prstGeom prst="rect">
            <a:avLst/>
          </a:prstGeom>
          <a:ln>
            <a:noFill/>
          </a:ln>
          <a:effectLst>
            <a:softEdge rad="112500"/>
          </a:effectLst>
        </p:spPr>
      </p:pic>
    </p:spTree>
    <p:extLst>
      <p:ext uri="{BB962C8B-B14F-4D97-AF65-F5344CB8AC3E}">
        <p14:creationId xmlns:p14="http://schemas.microsoft.com/office/powerpoint/2010/main" val="1883984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fade">
                                      <p:cBhvr>
                                        <p:cTn id="7" dur="1000"/>
                                        <p:tgtEl>
                                          <p:spTgt spid="1009"/>
                                        </p:tgtEl>
                                      </p:cBhvr>
                                    </p:animEffect>
                                    <p:anim calcmode="lin" valueType="num">
                                      <p:cBhvr>
                                        <p:cTn id="8" dur="1000" fill="hold"/>
                                        <p:tgtEl>
                                          <p:spTgt spid="1009"/>
                                        </p:tgtEl>
                                        <p:attrNameLst>
                                          <p:attrName>ppt_x</p:attrName>
                                        </p:attrNameLst>
                                      </p:cBhvr>
                                      <p:tavLst>
                                        <p:tav tm="0">
                                          <p:val>
                                            <p:strVal val="#ppt_x"/>
                                          </p:val>
                                        </p:tav>
                                        <p:tav tm="100000">
                                          <p:val>
                                            <p:strVal val="#ppt_x"/>
                                          </p:val>
                                        </p:tav>
                                      </p:tavLst>
                                    </p:anim>
                                    <p:anim calcmode="lin" valueType="num">
                                      <p:cBhvr>
                                        <p:cTn id="9" dur="1000" fill="hold"/>
                                        <p:tgtEl>
                                          <p:spTgt spid="100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13"/>
                                        </p:tgtEl>
                                        <p:attrNameLst>
                                          <p:attrName>style.visibility</p:attrName>
                                        </p:attrNameLst>
                                      </p:cBhvr>
                                      <p:to>
                                        <p:strVal val="visible"/>
                                      </p:to>
                                    </p:set>
                                    <p:anim calcmode="lin" valueType="num">
                                      <p:cBhvr>
                                        <p:cTn id="12" dur="500" fill="hold"/>
                                        <p:tgtEl>
                                          <p:spTgt spid="1013"/>
                                        </p:tgtEl>
                                        <p:attrNameLst>
                                          <p:attrName>ppt_w</p:attrName>
                                        </p:attrNameLst>
                                      </p:cBhvr>
                                      <p:tavLst>
                                        <p:tav tm="0">
                                          <p:val>
                                            <p:fltVal val="0"/>
                                          </p:val>
                                        </p:tav>
                                        <p:tav tm="100000">
                                          <p:val>
                                            <p:strVal val="#ppt_w"/>
                                          </p:val>
                                        </p:tav>
                                      </p:tavLst>
                                    </p:anim>
                                    <p:anim calcmode="lin" valueType="num">
                                      <p:cBhvr>
                                        <p:cTn id="13" dur="500" fill="hold"/>
                                        <p:tgtEl>
                                          <p:spTgt spid="1013"/>
                                        </p:tgtEl>
                                        <p:attrNameLst>
                                          <p:attrName>ppt_h</p:attrName>
                                        </p:attrNameLst>
                                      </p:cBhvr>
                                      <p:tavLst>
                                        <p:tav tm="0">
                                          <p:val>
                                            <p:fltVal val="0"/>
                                          </p:val>
                                        </p:tav>
                                        <p:tav tm="100000">
                                          <p:val>
                                            <p:strVal val="#ppt_h"/>
                                          </p:val>
                                        </p:tav>
                                      </p:tavLst>
                                    </p:anim>
                                    <p:animEffect transition="in" filter="fade">
                                      <p:cBhvr>
                                        <p:cTn id="14" dur="500"/>
                                        <p:tgtEl>
                                          <p:spTgt spid="10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18"/>
                                        </p:tgtEl>
                                        <p:attrNameLst>
                                          <p:attrName>style.visibility</p:attrName>
                                        </p:attrNameLst>
                                      </p:cBhvr>
                                      <p:to>
                                        <p:strVal val="visible"/>
                                      </p:to>
                                    </p:set>
                                    <p:animEffect transition="in" filter="circle(in)">
                                      <p:cBhvr>
                                        <p:cTn id="19" dur="1000"/>
                                        <p:tgtEl>
                                          <p:spTgt spid="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sp>
        <p:nvSpPr>
          <p:cNvPr id="5317" name="Google Shape;5317;p41"/>
          <p:cNvSpPr txBox="1">
            <a:spLocks noGrp="1"/>
          </p:cNvSpPr>
          <p:nvPr>
            <p:ph type="title"/>
          </p:nvPr>
        </p:nvSpPr>
        <p:spPr>
          <a:xfrm>
            <a:off x="2344026" y="566397"/>
            <a:ext cx="7503951" cy="854888"/>
          </a:xfrm>
          <a:prstGeom prst="rect">
            <a:avLst/>
          </a:prstGeom>
        </p:spPr>
        <p:txBody>
          <a:bodyPr spcFirstLastPara="1" wrap="square" lIns="121900" tIns="121900" rIns="121900" bIns="121900" anchor="t" anchorCtr="0">
            <a:noAutofit/>
          </a:bodyPr>
          <a:lstStyle/>
          <a:p>
            <a:pPr rtl="0"/>
            <a:r>
              <a:rPr lang="pl-PL" sz="3733" dirty="0">
                <a:solidFill>
                  <a:srgbClr val="002060"/>
                </a:solidFill>
                <a:latin typeface="Cambria" panose="02040503050406030204" pitchFamily="18" charset="0"/>
                <a:ea typeface="Cambria" panose="02040503050406030204" pitchFamily="18" charset="0"/>
                <a:cs typeface="Calibri" panose="020F0502020204030204" pitchFamily="34" charset="0"/>
              </a:rPr>
              <a:t>Lưu ý </a:t>
            </a:r>
            <a:r>
              <a:rPr lang="en-US" sz="3733" dirty="0" err="1">
                <a:solidFill>
                  <a:srgbClr val="002060"/>
                </a:solidFill>
                <a:latin typeface="Cambria" panose="02040503050406030204" pitchFamily="18" charset="0"/>
                <a:ea typeface="Cambria" panose="02040503050406030204" pitchFamily="18" charset="0"/>
                <a:cs typeface="Calibri" panose="020F0502020204030204" pitchFamily="34" charset="0"/>
              </a:rPr>
              <a:t>về</a:t>
            </a:r>
            <a:r>
              <a:rPr lang="en-US" sz="3733"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rgbClr val="002060"/>
                </a:solidFill>
                <a:latin typeface="Cambria" panose="02040503050406030204" pitchFamily="18" charset="0"/>
                <a:ea typeface="Cambria" panose="02040503050406030204" pitchFamily="18" charset="0"/>
                <a:cs typeface="Calibri" panose="020F0502020204030204" pitchFamily="34" charset="0"/>
              </a:rPr>
              <a:t>tư</a:t>
            </a:r>
            <a:r>
              <a:rPr lang="en-US" sz="3733"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rgbClr val="002060"/>
                </a:solidFill>
                <a:latin typeface="Cambria" panose="02040503050406030204" pitchFamily="18" charset="0"/>
                <a:ea typeface="Cambria" panose="02040503050406030204" pitchFamily="18" charset="0"/>
                <a:cs typeface="Calibri" panose="020F0502020204030204" pitchFamily="34" charset="0"/>
              </a:rPr>
              <a:t>thế</a:t>
            </a:r>
            <a:r>
              <a:rPr lang="en-US" sz="3733"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rgbClr val="002060"/>
                </a:solidFill>
                <a:latin typeface="Cambria" panose="02040503050406030204" pitchFamily="18" charset="0"/>
                <a:ea typeface="Cambria" panose="02040503050406030204" pitchFamily="18" charset="0"/>
                <a:cs typeface="Calibri" panose="020F0502020204030204" pitchFamily="34" charset="0"/>
              </a:rPr>
              <a:t>khi</a:t>
            </a:r>
            <a:r>
              <a:rPr lang="en-US" sz="3733"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rgbClr val="002060"/>
                </a:solidFill>
                <a:latin typeface="Cambria" panose="02040503050406030204" pitchFamily="18" charset="0"/>
                <a:ea typeface="Cambria" panose="02040503050406030204" pitchFamily="18" charset="0"/>
                <a:cs typeface="Calibri" panose="020F0502020204030204" pitchFamily="34" charset="0"/>
              </a:rPr>
              <a:t>ngồi</a:t>
            </a:r>
            <a:r>
              <a:rPr lang="en-US" sz="3733"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733"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endParaRPr lang="pl-PL" sz="3733"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344" name="Google Shape;5344;p41"/>
          <p:cNvGrpSpPr/>
          <p:nvPr/>
        </p:nvGrpSpPr>
        <p:grpSpPr>
          <a:xfrm rot="-4011279">
            <a:off x="1522591" y="893976"/>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356" name="Google Shape;5356;p41"/>
          <p:cNvGrpSpPr/>
          <p:nvPr/>
        </p:nvGrpSpPr>
        <p:grpSpPr>
          <a:xfrm rot="6788721">
            <a:off x="9890359" y="893976"/>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989" name="TextBox 988"/>
          <p:cNvSpPr txBox="1"/>
          <p:nvPr/>
        </p:nvSpPr>
        <p:spPr>
          <a:xfrm>
            <a:off x="1391051" y="1734152"/>
            <a:ext cx="4579704" cy="1077218"/>
          </a:xfrm>
          <a:prstGeom prst="rect">
            <a:avLst/>
          </a:prstGeom>
          <a:solidFill>
            <a:schemeClr val="accent1">
              <a:lumMod val="20000"/>
              <a:lumOff val="80000"/>
            </a:schemeClr>
          </a:solidFill>
        </p:spPr>
        <p:txBody>
          <a:bodyPr wrap="square" rtlCol="0">
            <a:spAutoFit/>
          </a:bodyPr>
          <a:lstStyle/>
          <a:p>
            <a:pPr defTabSz="1219170">
              <a:buClr>
                <a:srgbClr val="000000"/>
              </a:buClr>
            </a:pPr>
            <a:r>
              <a:rPr lang="en-US" sz="3200" dirty="0">
                <a:solidFill>
                  <a:srgbClr val="002060"/>
                </a:solidFill>
                <a:latin typeface="Cambria" panose="02040503050406030204" pitchFamily="18" charset="0"/>
                <a:ea typeface="Cambria" panose="02040503050406030204" pitchFamily="18" charset="0"/>
                <a:cs typeface="Arial"/>
                <a:sym typeface="Arial"/>
              </a:rPr>
              <a:t>1 </a:t>
            </a:r>
            <a:r>
              <a:rPr lang="en-US" sz="3200" dirty="0" err="1">
                <a:solidFill>
                  <a:srgbClr val="002060"/>
                </a:solidFill>
                <a:latin typeface="Cambria" panose="02040503050406030204" pitchFamily="18" charset="0"/>
                <a:ea typeface="Cambria" panose="02040503050406030204" pitchFamily="18" charset="0"/>
                <a:cs typeface="Arial"/>
                <a:sym typeface="Arial"/>
              </a:rPr>
              <a:t>tay</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cầm</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viết</a:t>
            </a:r>
            <a:endParaRPr lang="en-US" sz="3200" dirty="0">
              <a:solidFill>
                <a:srgbClr val="002060"/>
              </a:solidFill>
              <a:latin typeface="Cambria" panose="02040503050406030204" pitchFamily="18" charset="0"/>
              <a:ea typeface="Cambria" panose="02040503050406030204" pitchFamily="18" charset="0"/>
              <a:cs typeface="Arial"/>
              <a:sym typeface="Arial"/>
            </a:endParaRPr>
          </a:p>
          <a:p>
            <a:pPr defTabSz="1219170">
              <a:buClr>
                <a:srgbClr val="000000"/>
              </a:buClr>
            </a:pPr>
            <a:r>
              <a:rPr lang="en-US" sz="3200" dirty="0">
                <a:solidFill>
                  <a:srgbClr val="002060"/>
                </a:solidFill>
                <a:latin typeface="Cambria" panose="02040503050406030204" pitchFamily="18" charset="0"/>
                <a:ea typeface="Cambria" panose="02040503050406030204" pitchFamily="18" charset="0"/>
                <a:cs typeface="Arial"/>
                <a:sym typeface="Arial"/>
              </a:rPr>
              <a:t>1 </a:t>
            </a:r>
            <a:r>
              <a:rPr lang="en-US" sz="3200" dirty="0" err="1">
                <a:solidFill>
                  <a:srgbClr val="002060"/>
                </a:solidFill>
                <a:latin typeface="Cambria" panose="02040503050406030204" pitchFamily="18" charset="0"/>
                <a:ea typeface="Cambria" panose="02040503050406030204" pitchFamily="18" charset="0"/>
                <a:cs typeface="Arial"/>
                <a:sym typeface="Arial"/>
              </a:rPr>
              <a:t>tay</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giữ</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trang</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vở</a:t>
            </a:r>
            <a:endParaRPr lang="en-US" sz="3200" dirty="0">
              <a:solidFill>
                <a:srgbClr val="002060"/>
              </a:solidFill>
              <a:latin typeface="Cambria" panose="02040503050406030204" pitchFamily="18" charset="0"/>
              <a:ea typeface="Cambria" panose="02040503050406030204" pitchFamily="18" charset="0"/>
              <a:cs typeface="Arial"/>
              <a:sym typeface="Arial"/>
            </a:endParaRPr>
          </a:p>
        </p:txBody>
      </p:sp>
      <p:sp>
        <p:nvSpPr>
          <p:cNvPr id="990" name="TextBox 989"/>
          <p:cNvSpPr txBox="1"/>
          <p:nvPr/>
        </p:nvSpPr>
        <p:spPr>
          <a:xfrm>
            <a:off x="1391051" y="3011643"/>
            <a:ext cx="4514319" cy="1077218"/>
          </a:xfrm>
          <a:prstGeom prst="rect">
            <a:avLst/>
          </a:prstGeom>
          <a:solidFill>
            <a:schemeClr val="accent4">
              <a:lumMod val="20000"/>
              <a:lumOff val="80000"/>
            </a:schemeClr>
          </a:solidFill>
        </p:spPr>
        <p:txBody>
          <a:bodyPr wrap="square" rtlCol="0">
            <a:spAutoFit/>
          </a:bodyPr>
          <a:lstStyle/>
          <a:p>
            <a:pPr defTabSz="1219170">
              <a:buClr>
                <a:srgbClr val="000000"/>
              </a:buClr>
            </a:pPr>
            <a:r>
              <a:rPr lang="vi-VN" sz="3200" dirty="0">
                <a:solidFill>
                  <a:srgbClr val="002060"/>
                </a:solidFill>
                <a:latin typeface="Cambria" panose="02040503050406030204" pitchFamily="18" charset="0"/>
                <a:ea typeface="Cambria" panose="02040503050406030204" pitchFamily="18" charset="0"/>
                <a:cs typeface="Arial"/>
                <a:sym typeface="Arial"/>
              </a:rPr>
              <a:t>Thẳng lưng</a:t>
            </a:r>
          </a:p>
          <a:p>
            <a:pPr defTabSz="1219170">
              <a:buClr>
                <a:srgbClr val="000000"/>
              </a:buClr>
            </a:pPr>
            <a:r>
              <a:rPr lang="en-US" sz="3200" dirty="0" err="1">
                <a:solidFill>
                  <a:srgbClr val="002060"/>
                </a:solidFill>
                <a:latin typeface="Cambria" panose="02040503050406030204" pitchFamily="18" charset="0"/>
                <a:ea typeface="Cambria" panose="02040503050406030204" pitchFamily="18" charset="0"/>
                <a:cs typeface="Arial"/>
                <a:sym typeface="Arial"/>
              </a:rPr>
              <a:t>Chân</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đặt</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đúng</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vị</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trí</a:t>
            </a:r>
            <a:endParaRPr lang="en-US" sz="3200" dirty="0">
              <a:solidFill>
                <a:srgbClr val="002060"/>
              </a:solidFill>
              <a:latin typeface="Cambria" panose="02040503050406030204" pitchFamily="18" charset="0"/>
              <a:ea typeface="Cambria" panose="02040503050406030204" pitchFamily="18" charset="0"/>
              <a:cs typeface="Arial"/>
              <a:sym typeface="Arial"/>
            </a:endParaRPr>
          </a:p>
        </p:txBody>
      </p:sp>
      <p:sp>
        <p:nvSpPr>
          <p:cNvPr id="991" name="Rectangle 990"/>
          <p:cNvSpPr/>
          <p:nvPr/>
        </p:nvSpPr>
        <p:spPr>
          <a:xfrm>
            <a:off x="1388030" y="4305370"/>
            <a:ext cx="4553607" cy="1136069"/>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defTabSz="1219170">
              <a:buClr>
                <a:srgbClr val="000000"/>
              </a:buClr>
            </a:pPr>
            <a:r>
              <a:rPr lang="en-US" sz="3200" dirty="0" err="1">
                <a:solidFill>
                  <a:srgbClr val="002060"/>
                </a:solidFill>
                <a:latin typeface="Cambria" panose="02040503050406030204" pitchFamily="18" charset="0"/>
                <a:ea typeface="Cambria" panose="02040503050406030204" pitchFamily="18" charset="0"/>
                <a:cs typeface="Arial"/>
                <a:sym typeface="Arial"/>
              </a:rPr>
              <a:t>Khoảng</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cách</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từ</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mắt</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đến</a:t>
            </a:r>
            <a:r>
              <a:rPr lang="en-US" sz="3200" dirty="0">
                <a:solidFill>
                  <a:srgbClr val="002060"/>
                </a:solidFill>
                <a:latin typeface="Cambria" panose="02040503050406030204" pitchFamily="18" charset="0"/>
                <a:ea typeface="Cambria" panose="02040503050406030204" pitchFamily="18" charset="0"/>
                <a:cs typeface="Arial"/>
                <a:sym typeface="Arial"/>
              </a:rPr>
              <a:t> </a:t>
            </a:r>
            <a:r>
              <a:rPr lang="en-US" sz="3200" dirty="0" err="1">
                <a:solidFill>
                  <a:srgbClr val="002060"/>
                </a:solidFill>
                <a:latin typeface="Cambria" panose="02040503050406030204" pitchFamily="18" charset="0"/>
                <a:ea typeface="Cambria" panose="02040503050406030204" pitchFamily="18" charset="0"/>
                <a:cs typeface="Arial"/>
                <a:sym typeface="Arial"/>
              </a:rPr>
              <a:t>vở</a:t>
            </a:r>
            <a:r>
              <a:rPr lang="en-US" sz="3200" dirty="0">
                <a:solidFill>
                  <a:srgbClr val="002060"/>
                </a:solidFill>
                <a:latin typeface="Cambria" panose="02040503050406030204" pitchFamily="18" charset="0"/>
                <a:ea typeface="Cambria" panose="02040503050406030204" pitchFamily="18" charset="0"/>
                <a:cs typeface="Arial"/>
                <a:sym typeface="Arial"/>
              </a:rPr>
              <a:t> 25 – 30cm</a:t>
            </a:r>
          </a:p>
        </p:txBody>
      </p:sp>
      <p:pic>
        <p:nvPicPr>
          <p:cNvPr id="99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76826" y="1697559"/>
            <a:ext cx="4162759" cy="3942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206478" y="3304249"/>
            <a:ext cx="738335" cy="954107"/>
          </a:xfrm>
          <a:prstGeom prst="rect">
            <a:avLst/>
          </a:prstGeom>
          <a:solidFill>
            <a:schemeClr val="bg1"/>
          </a:solidFill>
        </p:spPr>
        <p:txBody>
          <a:bodyPr wrap="square">
            <a:spAutoFit/>
          </a:bodyPr>
          <a:lstStyle/>
          <a:p>
            <a:pPr defTabSz="1219170">
              <a:buClr>
                <a:srgbClr val="000000"/>
              </a:buClr>
            </a:pP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Giữ</a:t>
            </a:r>
            <a:r>
              <a:rPr lang="en-US" sz="1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bằng</a:t>
            </a:r>
            <a:r>
              <a:rPr lang="en-US" sz="1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tay</a:t>
            </a:r>
            <a:r>
              <a:rPr lang="en-US" sz="1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trái</a:t>
            </a:r>
            <a:endParaRPr lang="en-US" sz="105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94" name="Rectangle 993"/>
          <p:cNvSpPr/>
          <p:nvPr/>
        </p:nvSpPr>
        <p:spPr>
          <a:xfrm>
            <a:off x="8423030" y="2819450"/>
            <a:ext cx="836717" cy="738664"/>
          </a:xfrm>
          <a:prstGeom prst="rect">
            <a:avLst/>
          </a:prstGeom>
          <a:solidFill>
            <a:schemeClr val="bg1"/>
          </a:solidFill>
        </p:spPr>
        <p:txBody>
          <a:bodyPr wrap="square">
            <a:spAutoFit/>
          </a:bodyPr>
          <a:lstStyle/>
          <a:p>
            <a:pPr defTabSz="1219170">
              <a:buClr>
                <a:srgbClr val="000000"/>
              </a:buClr>
            </a:pP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Viết</a:t>
            </a:r>
            <a:r>
              <a:rPr lang="en-US" sz="1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bằng</a:t>
            </a:r>
            <a:r>
              <a:rPr lang="en-US" sz="1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tay</a:t>
            </a:r>
            <a:r>
              <a:rPr lang="en-US" sz="1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1400" b="1"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phải</a:t>
            </a:r>
            <a:endParaRPr lang="en-US" sz="105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161314426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grpSp>
        <p:nvGrpSpPr>
          <p:cNvPr id="5344" name="Google Shape;5344;p41"/>
          <p:cNvGrpSpPr/>
          <p:nvPr/>
        </p:nvGrpSpPr>
        <p:grpSpPr>
          <a:xfrm rot="-4011279">
            <a:off x="1522591" y="893976"/>
            <a:ext cx="778996" cy="524381"/>
            <a:chOff x="2036625" y="1283600"/>
            <a:chExt cx="333450" cy="224450"/>
          </a:xfrm>
        </p:grpSpPr>
        <p:sp>
          <p:nvSpPr>
            <p:cNvPr id="5345" name="Google Shape;5345;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46" name="Google Shape;5346;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47" name="Google Shape;5347;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48" name="Google Shape;5348;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49" name="Google Shape;5349;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0" name="Google Shape;5350;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1" name="Google Shape;5351;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2" name="Google Shape;5352;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3" name="Google Shape;5353;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4" name="Google Shape;5354;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5" name="Google Shape;5355;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grpSp>
      <p:grpSp>
        <p:nvGrpSpPr>
          <p:cNvPr id="5356" name="Google Shape;5356;p41"/>
          <p:cNvGrpSpPr/>
          <p:nvPr/>
        </p:nvGrpSpPr>
        <p:grpSpPr>
          <a:xfrm rot="6788721">
            <a:off x="9890359" y="893976"/>
            <a:ext cx="778996" cy="524381"/>
            <a:chOff x="2036625" y="1283600"/>
            <a:chExt cx="333450" cy="224450"/>
          </a:xfrm>
        </p:grpSpPr>
        <p:sp>
          <p:nvSpPr>
            <p:cNvPr id="5357" name="Google Shape;5357;p4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8" name="Google Shape;5358;p4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59" name="Google Shape;5359;p4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0" name="Google Shape;5360;p4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1" name="Google Shape;5361;p4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2" name="Google Shape;5362;p4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3" name="Google Shape;5363;p4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4" name="Google Shape;5364;p4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5" name="Google Shape;5365;p4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6" name="Google Shape;5366;p4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sp>
          <p:nvSpPr>
            <p:cNvPr id="5367" name="Google Shape;5367;p4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89" kern="0">
                <a:solidFill>
                  <a:srgbClr val="000000"/>
                </a:solidFill>
                <a:latin typeface="Arial"/>
                <a:cs typeface="Arial"/>
                <a:sym typeface="Arial"/>
              </a:endParaRPr>
            </a:p>
          </p:txBody>
        </p:sp>
      </p:grpSp>
      <p:sp>
        <p:nvSpPr>
          <p:cNvPr id="993" name="Rectangle 992"/>
          <p:cNvSpPr/>
          <p:nvPr/>
        </p:nvSpPr>
        <p:spPr>
          <a:xfrm>
            <a:off x="2883964" y="520879"/>
            <a:ext cx="6614181" cy="1405641"/>
          </a:xfrm>
          <a:prstGeom prst="rect">
            <a:avLst/>
          </a:prstGeom>
        </p:spPr>
        <p:txBody>
          <a:bodyPr wrap="square">
            <a:spAutoFit/>
          </a:bodyPr>
          <a:lstStyle/>
          <a:p>
            <a:pPr algn="ctr" defTabSz="1219170">
              <a:buClr>
                <a:srgbClr val="000000"/>
              </a:buClr>
            </a:pPr>
            <a:r>
              <a:rPr lang="en-US" sz="4267" u="sng" kern="0" dirty="0" err="1">
                <a:solidFill>
                  <a:srgbClr val="000000"/>
                </a:solidFill>
                <a:latin typeface="Arial" panose="020B0604020202020204" pitchFamily="34" charset="0"/>
                <a:cs typeface="Arial"/>
                <a:sym typeface="Arial"/>
              </a:rPr>
              <a:t>Chính</a:t>
            </a:r>
            <a:r>
              <a:rPr lang="en-US" sz="4267" u="sng" kern="0" dirty="0">
                <a:solidFill>
                  <a:srgbClr val="000000"/>
                </a:solidFill>
                <a:latin typeface="Arial" panose="020B0604020202020204" pitchFamily="34" charset="0"/>
                <a:cs typeface="Arial"/>
                <a:sym typeface="Arial"/>
              </a:rPr>
              <a:t> </a:t>
            </a:r>
            <a:r>
              <a:rPr lang="en-US" sz="4267" u="sng" kern="0" dirty="0" err="1">
                <a:solidFill>
                  <a:srgbClr val="000000"/>
                </a:solidFill>
                <a:latin typeface="Arial" panose="020B0604020202020204" pitchFamily="34" charset="0"/>
                <a:cs typeface="Arial"/>
                <a:sym typeface="Arial"/>
              </a:rPr>
              <a:t>tả</a:t>
            </a:r>
            <a:endParaRPr lang="en-US" sz="4267" u="sng" kern="0" dirty="0">
              <a:solidFill>
                <a:srgbClr val="000000"/>
              </a:solidFill>
              <a:latin typeface="Arial" panose="020B0604020202020204" pitchFamily="34" charset="0"/>
              <a:cs typeface="Arial"/>
              <a:sym typeface="Arial"/>
            </a:endParaRPr>
          </a:p>
          <a:p>
            <a:pPr algn="ctr" defTabSz="1219170">
              <a:buClr>
                <a:srgbClr val="000000"/>
              </a:buClr>
            </a:pPr>
            <a:r>
              <a:rPr lang="en-US" sz="4267" kern="0" dirty="0" err="1">
                <a:solidFill>
                  <a:srgbClr val="FA110B"/>
                </a:solidFill>
                <a:latin typeface="Arial" panose="020B0604020202020204" pitchFamily="34" charset="0"/>
                <a:cs typeface="Arial"/>
                <a:sym typeface="Arial"/>
              </a:rPr>
              <a:t>Trăng</a:t>
            </a:r>
            <a:r>
              <a:rPr lang="en-US" sz="4267" kern="0" dirty="0">
                <a:solidFill>
                  <a:srgbClr val="FA110B"/>
                </a:solidFill>
                <a:latin typeface="Arial" panose="020B0604020202020204" pitchFamily="34" charset="0"/>
                <a:cs typeface="Arial"/>
                <a:sym typeface="Arial"/>
              </a:rPr>
              <a:t> </a:t>
            </a:r>
            <a:r>
              <a:rPr lang="en-US" sz="4267" kern="0" dirty="0" err="1">
                <a:solidFill>
                  <a:srgbClr val="FA110B"/>
                </a:solidFill>
                <a:latin typeface="Arial" panose="020B0604020202020204" pitchFamily="34" charset="0"/>
                <a:cs typeface="Arial"/>
                <a:sym typeface="Arial"/>
              </a:rPr>
              <a:t>trên</a:t>
            </a:r>
            <a:r>
              <a:rPr lang="en-US" sz="4267" kern="0" dirty="0">
                <a:solidFill>
                  <a:srgbClr val="FA110B"/>
                </a:solidFill>
                <a:latin typeface="Arial" panose="020B0604020202020204" pitchFamily="34" charset="0"/>
                <a:cs typeface="Arial"/>
                <a:sym typeface="Arial"/>
              </a:rPr>
              <a:t> </a:t>
            </a:r>
            <a:r>
              <a:rPr lang="en-US" sz="4267" kern="0" dirty="0" err="1">
                <a:solidFill>
                  <a:srgbClr val="FA110B"/>
                </a:solidFill>
                <a:latin typeface="Arial" panose="020B0604020202020204" pitchFamily="34" charset="0"/>
                <a:cs typeface="Arial"/>
                <a:sym typeface="Arial"/>
              </a:rPr>
              <a:t>biển</a:t>
            </a:r>
            <a:endParaRPr lang="en-US" sz="4267" kern="0" dirty="0">
              <a:solidFill>
                <a:srgbClr val="FA110B"/>
              </a:solidFill>
              <a:latin typeface="Arial" panose="020B0604020202020204" pitchFamily="34" charset="0"/>
              <a:cs typeface="Arial"/>
              <a:sym typeface="Arial"/>
            </a:endParaRPr>
          </a:p>
        </p:txBody>
      </p:sp>
      <p:sp>
        <p:nvSpPr>
          <p:cNvPr id="3" name="Rounded Rectangular Callout 2"/>
          <p:cNvSpPr/>
          <p:nvPr/>
        </p:nvSpPr>
        <p:spPr>
          <a:xfrm>
            <a:off x="7303253" y="2618390"/>
            <a:ext cx="3661767" cy="1542961"/>
          </a:xfrm>
          <a:prstGeom prst="wedgeRoundRectCallout">
            <a:avLst>
              <a:gd name="adj1" fmla="val 4740"/>
              <a:gd name="adj2" fmla="val 82019"/>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200" kern="0">
                <a:solidFill>
                  <a:srgbClr val="52A2A5">
                    <a:lumMod val="75000"/>
                  </a:srgbClr>
                </a:solidFill>
                <a:latin typeface="Calibri" panose="020F0502020204030204" pitchFamily="34" charset="0"/>
                <a:cs typeface="Calibri" panose="020F0502020204030204" pitchFamily="34" charset="0"/>
                <a:sym typeface="Arial"/>
              </a:rPr>
              <a:t>Em hãy tự đánh giá phần viết của mình và của bạn</a:t>
            </a:r>
          </a:p>
        </p:txBody>
      </p:sp>
      <p:sp>
        <p:nvSpPr>
          <p:cNvPr id="991" name="Rectangle 990"/>
          <p:cNvSpPr/>
          <p:nvPr/>
        </p:nvSpPr>
        <p:spPr>
          <a:xfrm>
            <a:off x="1362239" y="2293327"/>
            <a:ext cx="5748690" cy="2390141"/>
          </a:xfrm>
          <a:prstGeom prst="rect">
            <a:avLst/>
          </a:prstGeom>
          <a:solidFill>
            <a:schemeClr val="accent1">
              <a:lumMod val="20000"/>
              <a:lumOff val="80000"/>
            </a:schemeClr>
          </a:solidFill>
        </p:spPr>
        <p:txBody>
          <a:bodyPr wrap="none">
            <a:spAutoFit/>
          </a:bodyPr>
          <a:lstStyle/>
          <a:p>
            <a:pPr defTabSz="1219170">
              <a:buClr>
                <a:srgbClr val="000000"/>
              </a:buClr>
            </a:pPr>
            <a:r>
              <a:rPr lang="en-US" sz="3733" b="1" kern="0" dirty="0" err="1">
                <a:solidFill>
                  <a:srgbClr val="7030A0"/>
                </a:solidFill>
                <a:latin typeface="Calibri" panose="020F0502020204030204" pitchFamily="34" charset="0"/>
                <a:cs typeface="Calibri" panose="020F0502020204030204" pitchFamily="34" charset="0"/>
                <a:sym typeface="Arial"/>
              </a:rPr>
              <a:t>Tiêu</a:t>
            </a:r>
            <a:r>
              <a:rPr lang="en-US" sz="3733" b="1" kern="0" dirty="0">
                <a:solidFill>
                  <a:srgbClr val="7030A0"/>
                </a:solidFill>
                <a:latin typeface="Calibri" panose="020F0502020204030204" pitchFamily="34" charset="0"/>
                <a:cs typeface="Calibri" panose="020F0502020204030204" pitchFamily="34" charset="0"/>
                <a:sym typeface="Arial"/>
              </a:rPr>
              <a:t> </a:t>
            </a:r>
            <a:r>
              <a:rPr lang="en-US" sz="3733" b="1" kern="0" dirty="0" err="1">
                <a:solidFill>
                  <a:srgbClr val="7030A0"/>
                </a:solidFill>
                <a:latin typeface="Calibri" panose="020F0502020204030204" pitchFamily="34" charset="0"/>
                <a:cs typeface="Calibri" panose="020F0502020204030204" pitchFamily="34" charset="0"/>
                <a:sym typeface="Arial"/>
              </a:rPr>
              <a:t>chí</a:t>
            </a:r>
            <a:r>
              <a:rPr lang="en-US" sz="3733" b="1" kern="0" dirty="0">
                <a:solidFill>
                  <a:srgbClr val="7030A0"/>
                </a:solidFill>
                <a:latin typeface="Calibri" panose="020F0502020204030204" pitchFamily="34" charset="0"/>
                <a:cs typeface="Calibri" panose="020F0502020204030204" pitchFamily="34" charset="0"/>
                <a:sym typeface="Arial"/>
              </a:rPr>
              <a:t> </a:t>
            </a:r>
            <a:r>
              <a:rPr lang="en-US" sz="3733" b="1" kern="0" dirty="0" err="1">
                <a:solidFill>
                  <a:srgbClr val="7030A0"/>
                </a:solidFill>
                <a:latin typeface="Calibri" panose="020F0502020204030204" pitchFamily="34" charset="0"/>
                <a:cs typeface="Calibri" panose="020F0502020204030204" pitchFamily="34" charset="0"/>
                <a:sym typeface="Arial"/>
              </a:rPr>
              <a:t>đánh</a:t>
            </a:r>
            <a:r>
              <a:rPr lang="en-US" sz="3733" b="1" kern="0" dirty="0">
                <a:solidFill>
                  <a:srgbClr val="7030A0"/>
                </a:solidFill>
                <a:latin typeface="Calibri" panose="020F0502020204030204" pitchFamily="34" charset="0"/>
                <a:cs typeface="Calibri" panose="020F0502020204030204" pitchFamily="34" charset="0"/>
                <a:sym typeface="Arial"/>
              </a:rPr>
              <a:t> </a:t>
            </a:r>
            <a:r>
              <a:rPr lang="en-US" sz="3733" b="1" kern="0" dirty="0" err="1">
                <a:solidFill>
                  <a:srgbClr val="7030A0"/>
                </a:solidFill>
                <a:latin typeface="Calibri" panose="020F0502020204030204" pitchFamily="34" charset="0"/>
                <a:cs typeface="Calibri" panose="020F0502020204030204" pitchFamily="34" charset="0"/>
                <a:sym typeface="Arial"/>
              </a:rPr>
              <a:t>giá</a:t>
            </a:r>
            <a:endParaRPr lang="en-US" sz="3733" b="1" kern="0" dirty="0">
              <a:solidFill>
                <a:srgbClr val="7030A0"/>
              </a:solidFill>
              <a:latin typeface="Calibri" panose="020F0502020204030204" pitchFamily="34" charset="0"/>
              <a:cs typeface="Calibri" panose="020F0502020204030204" pitchFamily="34" charset="0"/>
              <a:sym typeface="Arial"/>
            </a:endParaRPr>
          </a:p>
          <a:p>
            <a:pPr defTabSz="1219170">
              <a:buClr>
                <a:srgbClr val="000000"/>
              </a:buClr>
              <a:buSzPts val="1900"/>
            </a:pPr>
            <a:r>
              <a:rPr lang="fi-FI" sz="3733" kern="0" dirty="0">
                <a:solidFill>
                  <a:srgbClr val="142436"/>
                </a:solidFill>
                <a:latin typeface="Calibri" panose="020F0502020204030204" pitchFamily="34" charset="0"/>
                <a:cs typeface="Calibri" panose="020F0502020204030204" pitchFamily="34" charset="0"/>
                <a:sym typeface="Arial"/>
              </a:rPr>
              <a:t>1  Sai không quá </a:t>
            </a:r>
            <a:r>
              <a:rPr lang="fi-FI" sz="3733" b="1" kern="0" dirty="0">
                <a:solidFill>
                  <a:srgbClr val="FFCF06">
                    <a:lumMod val="75000"/>
                  </a:srgbClr>
                </a:solidFill>
                <a:latin typeface="Calibri" panose="020F0502020204030204" pitchFamily="34" charset="0"/>
                <a:cs typeface="Calibri" panose="020F0502020204030204" pitchFamily="34" charset="0"/>
                <a:sym typeface="Arial"/>
              </a:rPr>
              <a:t>5 lỗi </a:t>
            </a:r>
          </a:p>
          <a:p>
            <a:pPr defTabSz="1219170">
              <a:buClr>
                <a:srgbClr val="000000"/>
              </a:buClr>
              <a:buSzPts val="1900"/>
            </a:pPr>
            <a:r>
              <a:rPr lang="en-US" sz="3733" kern="0" dirty="0">
                <a:solidFill>
                  <a:srgbClr val="142436"/>
                </a:solidFill>
                <a:latin typeface="Calibri" panose="020F0502020204030204" pitchFamily="34" charset="0"/>
                <a:cs typeface="Calibri" panose="020F0502020204030204" pitchFamily="34" charset="0"/>
                <a:sym typeface="Arial"/>
              </a:rPr>
              <a:t>2  </a:t>
            </a:r>
            <a:r>
              <a:rPr lang="en-US" sz="3733" kern="0" dirty="0" err="1">
                <a:solidFill>
                  <a:srgbClr val="142436"/>
                </a:solidFill>
                <a:latin typeface="Calibri" panose="020F0502020204030204" pitchFamily="34" charset="0"/>
                <a:cs typeface="Calibri" panose="020F0502020204030204" pitchFamily="34" charset="0"/>
                <a:sym typeface="Arial"/>
              </a:rPr>
              <a:t>Chữ</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viết</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rõ</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ràng</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sạch</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đẹp</a:t>
            </a:r>
            <a:endParaRPr lang="en-US" sz="3733" kern="0" dirty="0">
              <a:solidFill>
                <a:srgbClr val="142436"/>
              </a:solidFill>
              <a:latin typeface="Calibri" panose="020F0502020204030204" pitchFamily="34" charset="0"/>
              <a:cs typeface="Calibri" panose="020F0502020204030204" pitchFamily="34" charset="0"/>
              <a:sym typeface="Arial"/>
            </a:endParaRPr>
          </a:p>
          <a:p>
            <a:pPr defTabSz="1219170">
              <a:buClr>
                <a:srgbClr val="000000"/>
              </a:buClr>
              <a:buSzPts val="1900"/>
            </a:pPr>
            <a:r>
              <a:rPr lang="en-US" sz="3733" kern="0" dirty="0">
                <a:solidFill>
                  <a:srgbClr val="142436"/>
                </a:solidFill>
                <a:latin typeface="Calibri" panose="020F0502020204030204" pitchFamily="34" charset="0"/>
                <a:cs typeface="Calibri" panose="020F0502020204030204" pitchFamily="34" charset="0"/>
                <a:sym typeface="Arial"/>
              </a:rPr>
              <a:t>3  </a:t>
            </a:r>
            <a:r>
              <a:rPr lang="en-US" sz="3733" kern="0" dirty="0" err="1">
                <a:solidFill>
                  <a:srgbClr val="142436"/>
                </a:solidFill>
                <a:latin typeface="Calibri" panose="020F0502020204030204" pitchFamily="34" charset="0"/>
                <a:cs typeface="Calibri" panose="020F0502020204030204" pitchFamily="34" charset="0"/>
                <a:sym typeface="Arial"/>
              </a:rPr>
              <a:t>Trình</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bày</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đúng</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hình</a:t>
            </a:r>
            <a:r>
              <a:rPr lang="en-US" sz="3733" kern="0" dirty="0">
                <a:solidFill>
                  <a:srgbClr val="142436"/>
                </a:solidFill>
                <a:latin typeface="Calibri" panose="020F0502020204030204" pitchFamily="34" charset="0"/>
                <a:cs typeface="Calibri" panose="020F0502020204030204" pitchFamily="34" charset="0"/>
                <a:sym typeface="Arial"/>
              </a:rPr>
              <a:t> </a:t>
            </a:r>
            <a:r>
              <a:rPr lang="en-US" sz="3733" kern="0" dirty="0" err="1">
                <a:solidFill>
                  <a:srgbClr val="142436"/>
                </a:solidFill>
                <a:latin typeface="Calibri" panose="020F0502020204030204" pitchFamily="34" charset="0"/>
                <a:cs typeface="Calibri" panose="020F0502020204030204" pitchFamily="34" charset="0"/>
                <a:sym typeface="Arial"/>
              </a:rPr>
              <a:t>thức</a:t>
            </a:r>
            <a:endParaRPr lang="en-US" sz="3733" kern="0" dirty="0">
              <a:solidFill>
                <a:srgbClr val="142436"/>
              </a:solidFill>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106" y="4419252"/>
            <a:ext cx="2086924" cy="1469441"/>
          </a:xfrm>
          <a:prstGeom prst="rect">
            <a:avLst/>
          </a:prstGeom>
        </p:spPr>
      </p:pic>
    </p:spTree>
    <p:extLst>
      <p:ext uri="{BB962C8B-B14F-4D97-AF65-F5344CB8AC3E}">
        <p14:creationId xmlns:p14="http://schemas.microsoft.com/office/powerpoint/2010/main" val="21392765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384</Words>
  <Application>Microsoft Office PowerPoint</Application>
  <PresentationFormat>Custom</PresentationFormat>
  <Paragraphs>45</Paragraphs>
  <Slides>14</Slides>
  <Notes>11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My New Year's Resolution by Slidesgo</vt:lpstr>
      <vt:lpstr>Office Theme</vt:lpstr>
      <vt:lpstr>PowerPoint Presentation</vt:lpstr>
      <vt:lpstr>PowerPoint Presentation</vt:lpstr>
      <vt:lpstr>PowerPoint Presentation</vt:lpstr>
      <vt:lpstr>Đọc thầm đoạn văn và thực hiện các yêu cầu sau:</vt:lpstr>
      <vt:lpstr>PowerPoint Presentation</vt:lpstr>
      <vt:lpstr>PowerPoint Presentation</vt:lpstr>
      <vt:lpstr>PowerPoint Presentation</vt:lpstr>
      <vt:lpstr>Lưu ý về tư thế khi ngồi viết</vt:lpstr>
      <vt:lpstr>PowerPoint Presentation</vt:lpstr>
      <vt:lpstr>PowerPoint Presentation</vt:lpstr>
      <vt:lpstr>a. Chọn tiếng phù hợp thay cho ô vuông </vt:lpstr>
      <vt:lpstr>b. Tìm từ ngữ có tiếng chứa vần ăt hoặc ăc có nghĩa như sau:</vt:lpstr>
      <vt:lpstr>3. Đặt 2 câu với từ ngữ tìm được ở bài tập 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36</cp:revision>
  <dcterms:created xsi:type="dcterms:W3CDTF">2022-10-15T06:15:35Z</dcterms:created>
  <dcterms:modified xsi:type="dcterms:W3CDTF">2026-01-28T05:49:21Z</dcterms:modified>
</cp:coreProperties>
</file>