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44" r:id="rId5"/>
  </p:sldMasterIdLst>
  <p:notesMasterIdLst>
    <p:notesMasterId r:id="rId17"/>
  </p:notesMasterIdLst>
  <p:sldIdLst>
    <p:sldId id="407" r:id="rId6"/>
    <p:sldId id="257" r:id="rId7"/>
    <p:sldId id="313" r:id="rId8"/>
    <p:sldId id="312" r:id="rId9"/>
    <p:sldId id="314" r:id="rId10"/>
    <p:sldId id="333" r:id="rId11"/>
    <p:sldId id="331" r:id="rId12"/>
    <p:sldId id="332" r:id="rId13"/>
    <p:sldId id="329" r:id="rId14"/>
    <p:sldId id="327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A3F-4D92-4A1D-B498-03F40AC072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A0EF-0558-47FB-B2C2-1ED6B5A4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0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8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9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790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831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103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6727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15848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63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2040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017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416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286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753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3918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73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7210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382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3" y="1133195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8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6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3" y="1567961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4"/>
            <a:ext cx="9825709" cy="464053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10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4" y="260776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3" y="352960"/>
            <a:ext cx="2368151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453763" cy="49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37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6" y="469235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xmlns="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09" y="101824"/>
            <a:ext cx="1233825" cy="1562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052990"/>
            <a:ext cx="5299916" cy="207282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4230" y="75143"/>
            <a:ext cx="6123620" cy="37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3118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0013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738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2210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4831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349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42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907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976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7717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8804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0626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4864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4617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2335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7899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779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811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9043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8855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2449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29190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7404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72049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5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8656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5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0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5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62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22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18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2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5544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30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2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469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76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281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19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175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6389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6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2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66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18207"/>
            <a:ext cx="12111888" cy="68215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6" y="1285637"/>
            <a:ext cx="8151209" cy="454212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43415" y="3934322"/>
            <a:ext cx="8505175" cy="2811450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3" y="830523"/>
            <a:ext cx="1300004" cy="133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069522" y="4745226"/>
            <a:ext cx="5937432" cy="830310"/>
          </a:xfrm>
          <a:prstGeom prst="rect">
            <a:avLst/>
          </a:prstGeom>
          <a:noFill/>
        </p:spPr>
        <p:txBody>
          <a:bodyPr wrap="square" lIns="90757" tIns="45380" rIns="90757" bIns="45380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</a:t>
            </a:r>
            <a:r>
              <a:rPr lang="en-US" sz="4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395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phần)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xmlns="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xmlns="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xmlns="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CA25A8-BDAF-48DA-B827-2EA6D38C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40" y="2221540"/>
            <a:ext cx="7340220" cy="163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A1B548-9724-4732-974F-34411B736FE8}"/>
              </a:ext>
            </a:extLst>
          </p:cNvPr>
          <p:cNvSpPr txBox="1"/>
          <p:nvPr/>
        </p:nvSpPr>
        <p:spPr>
          <a:xfrm>
            <a:off x="4816011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6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7EC443-2028-418A-9A84-3AE85B32D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083" y="2346866"/>
            <a:ext cx="731583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FD5F9C3-F977-4E0E-A849-8B3AD1A80EBA}"/>
              </a:ext>
            </a:extLst>
          </p:cNvPr>
          <p:cNvSpPr/>
          <p:nvPr/>
        </p:nvSpPr>
        <p:spPr>
          <a:xfrm>
            <a:off x="466725" y="174625"/>
            <a:ext cx="10915650" cy="1111250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xmlns="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4" y="220371"/>
            <a:ext cx="10013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100" b="1" dirty="0">
                <a:solidFill>
                  <a:srgbClr val="C00000"/>
                </a:solidFill>
              </a:rPr>
              <a:t>Quan sát tranh, viết đoạn văn kể lại hoạt động của các bạn nhỏ trong tranh.</a:t>
            </a:r>
            <a:endParaRPr kumimoji="0" lang="vi-VN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801A07-31FF-4E07-A345-4C48C667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895474"/>
            <a:ext cx="976312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68530B-739F-4700-9448-FCE700AFDBFF}"/>
              </a:ext>
            </a:extLst>
          </p:cNvPr>
          <p:cNvGrpSpPr/>
          <p:nvPr/>
        </p:nvGrpSpPr>
        <p:grpSpPr>
          <a:xfrm>
            <a:off x="2940583" y="294878"/>
            <a:ext cx="6167414" cy="1543448"/>
            <a:chOff x="3426358" y="1428353"/>
            <a:chExt cx="6167414" cy="154344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xmlns="" id="{E732CF48-E64A-4A47-A17E-D602F5540EB1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文本框 44">
              <a:extLst>
                <a:ext uri="{FF2B5EF4-FFF2-40B4-BE49-F238E27FC236}">
                  <a16:creationId xmlns:a16="http://schemas.microsoft.com/office/drawing/2014/main" xmlns="" id="{CB04F6DE-2F6E-438A-AD25-A14360411A45}"/>
                </a:ext>
              </a:extLst>
            </p:cNvPr>
            <p:cNvSpPr txBox="1"/>
            <p:nvPr/>
          </p:nvSpPr>
          <p:spPr>
            <a:xfrm>
              <a:off x="3426358" y="1781232"/>
              <a:ext cx="614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tranh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CE0587B2-84E7-457F-B8BE-C4D1B6850754}"/>
              </a:ext>
            </a:extLst>
          </p:cNvPr>
          <p:cNvCxnSpPr>
            <a:cxnSpLocks/>
          </p:cNvCxnSpPr>
          <p:nvPr/>
        </p:nvCxnSpPr>
        <p:spPr>
          <a:xfrm flipH="1">
            <a:off x="2505075" y="1781175"/>
            <a:ext cx="389572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9739379-71E5-43EC-927A-B3DC3FA49C3A}"/>
              </a:ext>
            </a:extLst>
          </p:cNvPr>
          <p:cNvGrpSpPr/>
          <p:nvPr/>
        </p:nvGrpSpPr>
        <p:grpSpPr>
          <a:xfrm>
            <a:off x="0" y="2257028"/>
            <a:ext cx="2962275" cy="1295797"/>
            <a:chOff x="3426358" y="1428353"/>
            <a:chExt cx="6167414" cy="1543448"/>
          </a:xfrm>
        </p:grpSpPr>
        <p:sp>
          <p:nvSpPr>
            <p:cNvPr id="11" name="任意多边形: 形状 59">
              <a:extLst>
                <a:ext uri="{FF2B5EF4-FFF2-40B4-BE49-F238E27FC236}">
                  <a16:creationId xmlns:a16="http://schemas.microsoft.com/office/drawing/2014/main" xmlns="" id="{44E4E279-8313-4CEA-860C-B918C75C3FA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文本框 44">
              <a:extLst>
                <a:ext uri="{FF2B5EF4-FFF2-40B4-BE49-F238E27FC236}">
                  <a16:creationId xmlns:a16="http://schemas.microsoft.com/office/drawing/2014/main" xmlns="" id="{D02D7AF2-1896-4C3E-AD3E-A09C5522868E}"/>
                </a:ext>
              </a:extLst>
            </p:cNvPr>
            <p:cNvSpPr txBox="1"/>
            <p:nvPr/>
          </p:nvSpPr>
          <p:spPr>
            <a:xfrm>
              <a:off x="3426358" y="1645087"/>
              <a:ext cx="614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a.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6395DAB-3D91-4D0E-AB30-73B802B896F3}"/>
              </a:ext>
            </a:extLst>
          </p:cNvPr>
          <p:cNvCxnSpPr>
            <a:cxnSpLocks/>
            <a:stCxn id="4" idx="61"/>
          </p:cNvCxnSpPr>
          <p:nvPr/>
        </p:nvCxnSpPr>
        <p:spPr>
          <a:xfrm flipH="1">
            <a:off x="5972175" y="1747899"/>
            <a:ext cx="450011" cy="585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7AB16A-58EA-4A58-ACB0-65794395D4BA}"/>
              </a:ext>
            </a:extLst>
          </p:cNvPr>
          <p:cNvGrpSpPr/>
          <p:nvPr/>
        </p:nvGrpSpPr>
        <p:grpSpPr>
          <a:xfrm>
            <a:off x="3228976" y="2257028"/>
            <a:ext cx="2781300" cy="1400572"/>
            <a:chOff x="3426358" y="1428353"/>
            <a:chExt cx="6167414" cy="1543448"/>
          </a:xfrm>
        </p:grpSpPr>
        <p:sp>
          <p:nvSpPr>
            <p:cNvPr id="15" name="任意多边形: 形状 59">
              <a:extLst>
                <a:ext uri="{FF2B5EF4-FFF2-40B4-BE49-F238E27FC236}">
                  <a16:creationId xmlns:a16="http://schemas.microsoft.com/office/drawing/2014/main" xmlns="" id="{97B26B63-08F4-4DE5-A7AD-D0F8DC7D716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xmlns="" id="{BC7D1C77-E425-4ACC-80F7-7D3E1B5655E6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b.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3D1B7BA-6EA2-404B-9FAC-88CF41AF61AF}"/>
              </a:ext>
            </a:extLst>
          </p:cNvPr>
          <p:cNvCxnSpPr>
            <a:cxnSpLocks/>
            <a:endCxn id="20" idx="22"/>
          </p:cNvCxnSpPr>
          <p:nvPr/>
        </p:nvCxnSpPr>
        <p:spPr>
          <a:xfrm>
            <a:off x="6448425" y="1781175"/>
            <a:ext cx="1071861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A6D2288-A694-48F7-8546-7A34289147CE}"/>
              </a:ext>
            </a:extLst>
          </p:cNvPr>
          <p:cNvGrpSpPr/>
          <p:nvPr/>
        </p:nvGrpSpPr>
        <p:grpSpPr>
          <a:xfrm>
            <a:off x="6076951" y="2218928"/>
            <a:ext cx="2838450" cy="1438672"/>
            <a:chOff x="3426358" y="1428353"/>
            <a:chExt cx="6167414" cy="1543448"/>
          </a:xfrm>
        </p:grpSpPr>
        <p:sp>
          <p:nvSpPr>
            <p:cNvPr id="20" name="任意多边形: 形状 59">
              <a:extLst>
                <a:ext uri="{FF2B5EF4-FFF2-40B4-BE49-F238E27FC236}">
                  <a16:creationId xmlns:a16="http://schemas.microsoft.com/office/drawing/2014/main" xmlns="" id="{82611C95-8655-406C-8807-EA240D97548B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44">
              <a:extLst>
                <a:ext uri="{FF2B5EF4-FFF2-40B4-BE49-F238E27FC236}">
                  <a16:creationId xmlns:a16="http://schemas.microsoft.com/office/drawing/2014/main" xmlns="" id="{61BD4DFC-3533-4DA8-A739-A285851B0571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quả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9F3851D-B5E0-4B12-B838-F546B4237B2A}"/>
              </a:ext>
            </a:extLst>
          </p:cNvPr>
          <p:cNvCxnSpPr>
            <a:cxnSpLocks/>
            <a:endCxn id="28" idx="22"/>
          </p:cNvCxnSpPr>
          <p:nvPr/>
        </p:nvCxnSpPr>
        <p:spPr>
          <a:xfrm>
            <a:off x="6553200" y="1819275"/>
            <a:ext cx="3957936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64D3DA7-B3A7-4F02-B147-8DA89CFEC766}"/>
              </a:ext>
            </a:extLst>
          </p:cNvPr>
          <p:cNvGrpSpPr/>
          <p:nvPr/>
        </p:nvGrpSpPr>
        <p:grpSpPr>
          <a:xfrm>
            <a:off x="9067801" y="2257028"/>
            <a:ext cx="2838450" cy="1438672"/>
            <a:chOff x="3426358" y="1428353"/>
            <a:chExt cx="6167414" cy="1543448"/>
          </a:xfrm>
        </p:grpSpPr>
        <p:sp>
          <p:nvSpPr>
            <p:cNvPr id="28" name="任意多边形: 形状 59">
              <a:extLst>
                <a:ext uri="{FF2B5EF4-FFF2-40B4-BE49-F238E27FC236}">
                  <a16:creationId xmlns:a16="http://schemas.microsoft.com/office/drawing/2014/main" xmlns="" id="{4EFEEA4D-2AEC-48A3-9CD9-187B395DB487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9" name="文本框 44">
              <a:extLst>
                <a:ext uri="{FF2B5EF4-FFF2-40B4-BE49-F238E27FC236}">
                  <a16:creationId xmlns:a16="http://schemas.microsoft.com/office/drawing/2014/main" xmlns="" id="{EF4CCD31-A019-44FD-856D-774A2FC47E5A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d.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xét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em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D354D084-919F-41FC-A5F3-128C6C687B3C}"/>
              </a:ext>
            </a:extLst>
          </p:cNvPr>
          <p:cNvCxnSpPr>
            <a:cxnSpLocks/>
            <a:stCxn id="15" idx="61"/>
            <a:endCxn id="33" idx="22"/>
          </p:cNvCxnSpPr>
          <p:nvPr/>
        </p:nvCxnSpPr>
        <p:spPr>
          <a:xfrm flipH="1">
            <a:off x="1972842" y="3575543"/>
            <a:ext cx="2826222" cy="64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DC4B918-CAF3-4A7B-A9D5-7C05792A46E4}"/>
              </a:ext>
            </a:extLst>
          </p:cNvPr>
          <p:cNvGrpSpPr/>
          <p:nvPr/>
        </p:nvGrpSpPr>
        <p:grpSpPr>
          <a:xfrm>
            <a:off x="1047752" y="4219179"/>
            <a:ext cx="1819274" cy="790972"/>
            <a:chOff x="3426358" y="1428353"/>
            <a:chExt cx="6167414" cy="1543448"/>
          </a:xfrm>
        </p:grpSpPr>
        <p:sp>
          <p:nvSpPr>
            <p:cNvPr id="33" name="任意多边形: 形状 59">
              <a:extLst>
                <a:ext uri="{FF2B5EF4-FFF2-40B4-BE49-F238E27FC236}">
                  <a16:creationId xmlns:a16="http://schemas.microsoft.com/office/drawing/2014/main" xmlns="" id="{9FC5C0B4-5FEE-4960-B215-12A9BFD2FF2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4" name="文本框 44">
              <a:extLst>
                <a:ext uri="{FF2B5EF4-FFF2-40B4-BE49-F238E27FC236}">
                  <a16:creationId xmlns:a16="http://schemas.microsoft.com/office/drawing/2014/main" xmlns="" id="{2B8DAFA7-67D9-4DAC-97EF-A6E8BA681087}"/>
                </a:ext>
              </a:extLst>
            </p:cNvPr>
            <p:cNvSpPr txBox="1"/>
            <p:nvPr/>
          </p:nvSpPr>
          <p:spPr>
            <a:xfrm>
              <a:off x="3426358" y="1645087"/>
              <a:ext cx="6146266" cy="6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1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92381E17-B83C-4E4F-BFFF-E3BC53A2495C}"/>
              </a:ext>
            </a:extLst>
          </p:cNvPr>
          <p:cNvCxnSpPr>
            <a:cxnSpLocks/>
            <a:stCxn id="15" idx="61"/>
            <a:endCxn id="39" idx="22"/>
          </p:cNvCxnSpPr>
          <p:nvPr/>
        </p:nvCxnSpPr>
        <p:spPr>
          <a:xfrm flipH="1">
            <a:off x="3973092" y="3575543"/>
            <a:ext cx="825972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85A3877-E2E8-4552-89F7-59AB6DA20AD8}"/>
              </a:ext>
            </a:extLst>
          </p:cNvPr>
          <p:cNvGrpSpPr/>
          <p:nvPr/>
        </p:nvGrpSpPr>
        <p:grpSpPr>
          <a:xfrm>
            <a:off x="3048002" y="4228704"/>
            <a:ext cx="1819274" cy="790972"/>
            <a:chOff x="3426358" y="1428353"/>
            <a:chExt cx="6167414" cy="1543448"/>
          </a:xfrm>
        </p:grpSpPr>
        <p:sp>
          <p:nvSpPr>
            <p:cNvPr id="39" name="任意多边形: 形状 59">
              <a:extLst>
                <a:ext uri="{FF2B5EF4-FFF2-40B4-BE49-F238E27FC236}">
                  <a16:creationId xmlns:a16="http://schemas.microsoft.com/office/drawing/2014/main" xmlns="" id="{75828329-DD95-4270-B422-71714C6311D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文本框 44">
              <a:extLst>
                <a:ext uri="{FF2B5EF4-FFF2-40B4-BE49-F238E27FC236}">
                  <a16:creationId xmlns:a16="http://schemas.microsoft.com/office/drawing/2014/main" xmlns="" id="{24C4D612-39A8-4470-BA50-502B4BAEB2AF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2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B08C964F-5B93-4D70-BEB0-5218B196487D}"/>
              </a:ext>
            </a:extLst>
          </p:cNvPr>
          <p:cNvCxnSpPr>
            <a:cxnSpLocks/>
            <a:stCxn id="15" idx="61"/>
            <a:endCxn id="44" idx="22"/>
          </p:cNvCxnSpPr>
          <p:nvPr/>
        </p:nvCxnSpPr>
        <p:spPr>
          <a:xfrm>
            <a:off x="4799064" y="3575543"/>
            <a:ext cx="1067075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3EBCA46-6339-48B4-A5A5-66F9936F20ED}"/>
              </a:ext>
            </a:extLst>
          </p:cNvPr>
          <p:cNvGrpSpPr/>
          <p:nvPr/>
        </p:nvGrpSpPr>
        <p:grpSpPr>
          <a:xfrm>
            <a:off x="5086352" y="4228704"/>
            <a:ext cx="1533523" cy="790972"/>
            <a:chOff x="3426358" y="1428353"/>
            <a:chExt cx="6167414" cy="1543448"/>
          </a:xfrm>
        </p:grpSpPr>
        <p:sp>
          <p:nvSpPr>
            <p:cNvPr id="44" name="任意多边形: 形状 59">
              <a:extLst>
                <a:ext uri="{FF2B5EF4-FFF2-40B4-BE49-F238E27FC236}">
                  <a16:creationId xmlns:a16="http://schemas.microsoft.com/office/drawing/2014/main" xmlns="" id="{E03C48FB-9104-46A4-BA07-45FD711BE5C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87842D3E-D8F2-47B3-8BA6-B11A2B1E3FF6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3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D2163FE4-B72F-4260-9121-57193FFD6125}"/>
              </a:ext>
            </a:extLst>
          </p:cNvPr>
          <p:cNvCxnSpPr>
            <a:cxnSpLocks/>
            <a:stCxn id="15" idx="61"/>
            <a:endCxn id="49" idx="22"/>
          </p:cNvCxnSpPr>
          <p:nvPr/>
        </p:nvCxnSpPr>
        <p:spPr>
          <a:xfrm>
            <a:off x="4799064" y="3575543"/>
            <a:ext cx="2914925" cy="60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7FFB17E-26B5-4B5E-9EF4-3F93AA943C97}"/>
              </a:ext>
            </a:extLst>
          </p:cNvPr>
          <p:cNvGrpSpPr/>
          <p:nvPr/>
        </p:nvGrpSpPr>
        <p:grpSpPr>
          <a:xfrm>
            <a:off x="6934202" y="4181079"/>
            <a:ext cx="1533523" cy="790972"/>
            <a:chOff x="3426358" y="1428353"/>
            <a:chExt cx="6167414" cy="1543448"/>
          </a:xfrm>
        </p:grpSpPr>
        <p:sp>
          <p:nvSpPr>
            <p:cNvPr id="49" name="任意多边形: 形状 59">
              <a:extLst>
                <a:ext uri="{FF2B5EF4-FFF2-40B4-BE49-F238E27FC236}">
                  <a16:creationId xmlns:a16="http://schemas.microsoft.com/office/drawing/2014/main" xmlns="" id="{CECCDF23-EFAB-44FF-A728-9121AA9ADB3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xmlns="" id="{B26405F7-A99A-4198-AB92-AD720D401B41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4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9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778069"/>
              <a:ext cx="4141694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>
                <a:spcBef>
                  <a:spcPct val="50000"/>
                </a:spcBef>
                <a:buNone/>
              </a:pPr>
              <a:r>
                <a:rPr lang="vi-VN" altLang="en-US" sz="3100" b="1" dirty="0">
                  <a:solidFill>
                    <a:srgbClr val="C00000"/>
                  </a:solidFill>
                </a:rPr>
                <a:t>Các bạn đang cùng trồng cây. Đầu tiên các bạn đào hố. 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8CBB1F-05C4-4B39-AA06-0674B7AD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709737"/>
            <a:ext cx="4102239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44" y="2957483"/>
              <a:ext cx="4141694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Tiếp theo các bạn đặt cây xuống hố đất.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4096E0-2A1A-48C7-B6B6-42C98773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766887"/>
            <a:ext cx="3557620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2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50" y="2778069"/>
              <a:ext cx="3986174" cy="13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 khi cây đặt ngay ngắn, các bạn vun đất vào hố.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0B7042-756F-4352-81B7-787F845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000249"/>
            <a:ext cx="308076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867776"/>
              <a:ext cx="4391087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Việc cuối cùng, các bạn lấy nước tưới cây</a:t>
              </a:r>
              <a:r>
                <a:rPr kumimoji="0" lang="en-US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C330D0-96F8-460F-9788-3390DA95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966912"/>
            <a:ext cx="302821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xmlns="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187</Words>
  <Application>Microsoft Office PowerPoint</Application>
  <PresentationFormat>Custom</PresentationFormat>
  <Paragraphs>36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主题</vt:lpstr>
      <vt:lpstr>1_Office 主题</vt:lpstr>
      <vt:lpstr>3_Office 主题</vt:lpstr>
      <vt:lpstr>4_Office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27</cp:revision>
  <dcterms:created xsi:type="dcterms:W3CDTF">2022-10-20T10:02:20Z</dcterms:created>
  <dcterms:modified xsi:type="dcterms:W3CDTF">2026-01-28T05:48:17Z</dcterms:modified>
</cp:coreProperties>
</file>