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 id="2147483695" r:id="rId4"/>
    <p:sldMasterId id="2147483709" r:id="rId5"/>
  </p:sldMasterIdLst>
  <p:notesMasterIdLst>
    <p:notesMasterId r:id="rId26"/>
  </p:notesMasterIdLst>
  <p:sldIdLst>
    <p:sldId id="2007577245" r:id="rId6"/>
    <p:sldId id="257" r:id="rId7"/>
    <p:sldId id="307" r:id="rId8"/>
    <p:sldId id="291" r:id="rId9"/>
    <p:sldId id="419" r:id="rId10"/>
    <p:sldId id="292" r:id="rId11"/>
    <p:sldId id="296" r:id="rId12"/>
    <p:sldId id="427" r:id="rId13"/>
    <p:sldId id="428" r:id="rId14"/>
    <p:sldId id="429" r:id="rId15"/>
    <p:sldId id="420" r:id="rId16"/>
    <p:sldId id="421" r:id="rId17"/>
    <p:sldId id="2007577243" r:id="rId18"/>
    <p:sldId id="430" r:id="rId19"/>
    <p:sldId id="309" r:id="rId20"/>
    <p:sldId id="310" r:id="rId21"/>
    <p:sldId id="311" r:id="rId22"/>
    <p:sldId id="312" r:id="rId23"/>
    <p:sldId id="434" r:id="rId24"/>
    <p:sldId id="33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799" autoAdjust="0"/>
  </p:normalViewPr>
  <p:slideViewPr>
    <p:cSldViewPr snapToGrid="0">
      <p:cViewPr varScale="1">
        <p:scale>
          <a:sx n="81" d="100"/>
          <a:sy n="81" d="100"/>
        </p:scale>
        <p:origin x="-89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5EF453-7642-47DA-B90F-CF209BFFC975}" type="datetimeFigureOut">
              <a:rPr lang="en-US" smtClean="0"/>
              <a:t>1/30/2026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8AAB06-0B73-479B-B8C7-7BCADCAD2961}" type="slidenum">
              <a:rPr lang="en-US" smtClean="0"/>
              <a:t>‹#›</a:t>
            </a:fld>
            <a:endParaRPr lang="en-US"/>
          </a:p>
        </p:txBody>
      </p:sp>
    </p:spTree>
    <p:extLst>
      <p:ext uri="{BB962C8B-B14F-4D97-AF65-F5344CB8AC3E}">
        <p14:creationId xmlns:p14="http://schemas.microsoft.com/office/powerpoint/2010/main" val="866359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9441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1337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258AAB06-0B73-479B-B8C7-7BCADCAD2961}" type="slidenum">
              <a:rPr lang="en-US" smtClean="0"/>
              <a:t>8</a:t>
            </a:fld>
            <a:endParaRPr lang="en-US"/>
          </a:p>
        </p:txBody>
      </p:sp>
    </p:spTree>
    <p:extLst>
      <p:ext uri="{BB962C8B-B14F-4D97-AF65-F5344CB8AC3E}">
        <p14:creationId xmlns:p14="http://schemas.microsoft.com/office/powerpoint/2010/main" val="4279377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258AAB06-0B73-479B-B8C7-7BCADCAD2961}" type="slidenum">
              <a:rPr lang="en-US" smtClean="0"/>
              <a:t>9</a:t>
            </a:fld>
            <a:endParaRPr lang="en-US"/>
          </a:p>
        </p:txBody>
      </p:sp>
    </p:spTree>
    <p:extLst>
      <p:ext uri="{BB962C8B-B14F-4D97-AF65-F5344CB8AC3E}">
        <p14:creationId xmlns:p14="http://schemas.microsoft.com/office/powerpoint/2010/main" val="1423080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58AAB06-0B73-479B-B8C7-7BCADCAD2961}" type="slidenum">
              <a:rPr lang="en-US" smtClean="0"/>
              <a:t>10</a:t>
            </a:fld>
            <a:endParaRPr lang="en-US"/>
          </a:p>
        </p:txBody>
      </p:sp>
    </p:spTree>
    <p:extLst>
      <p:ext uri="{BB962C8B-B14F-4D97-AF65-F5344CB8AC3E}">
        <p14:creationId xmlns:p14="http://schemas.microsoft.com/office/powerpoint/2010/main" val="32640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gấu</a:t>
            </a:r>
            <a:r>
              <a:rPr lang="en-US" baseline="0" dirty="0"/>
              <a:t> </a:t>
            </a:r>
            <a:r>
              <a:rPr lang="en-US" baseline="0" dirty="0" err="1"/>
              <a:t>bông</a:t>
            </a:r>
            <a:r>
              <a:rPr lang="en-US" baseline="0" dirty="0"/>
              <a:t> </a:t>
            </a:r>
            <a:r>
              <a:rPr lang="en-US" baseline="0" dirty="0" err="1"/>
              <a:t>để</a:t>
            </a:r>
            <a:r>
              <a:rPr lang="en-US" baseline="0" dirty="0"/>
              <a:t> quay </a:t>
            </a:r>
            <a:r>
              <a:rPr lang="en-US" baseline="0" dirty="0" err="1"/>
              <a:t>lại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đồ</a:t>
            </a:r>
            <a:r>
              <a:rPr lang="en-US" dirty="0"/>
              <a:t> </a:t>
            </a:r>
            <a:r>
              <a:rPr lang="en-US" dirty="0" err="1"/>
              <a:t>chơi</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258AAB06-0B73-479B-B8C7-7BCADCAD2961}" type="slidenum">
              <a:rPr lang="en-US" smtClean="0"/>
              <a:t>16</a:t>
            </a:fld>
            <a:endParaRPr lang="en-US"/>
          </a:p>
        </p:txBody>
      </p:sp>
    </p:spTree>
    <p:extLst>
      <p:ext uri="{BB962C8B-B14F-4D97-AF65-F5344CB8AC3E}">
        <p14:creationId xmlns:p14="http://schemas.microsoft.com/office/powerpoint/2010/main" val="2560499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97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1/30/2026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21796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1/30/2026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309451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1/30/2026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291174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672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A4AD8EC-9BA1-44F7-89A3-38F4C0E5857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68C7AFC-2348-44F6-86AB-B8E64007853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531D8A88-946D-4219-B3A3-2D8BB424AC78}"/>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2026/1/30</a:t>
            </a:fld>
            <a:endParaRPr lang="zh-CN" altLang="en-US"/>
          </a:p>
        </p:txBody>
      </p:sp>
      <p:sp>
        <p:nvSpPr>
          <p:cNvPr id="5" name="页脚占位符 4">
            <a:extLst>
              <a:ext uri="{FF2B5EF4-FFF2-40B4-BE49-F238E27FC236}">
                <a16:creationId xmlns="" xmlns:a16="http://schemas.microsoft.com/office/drawing/2014/main" id="{51F209E1-FA89-4836-9A10-0E804BDD53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D38A8BDE-4DAD-4718-B09E-357B33624FAE}"/>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3239610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2AE5FCE-A266-4B69-9FC7-E28ABB186DD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0515368D-523A-457C-8046-F2A0048EA19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B7D0195B-37F6-47C9-90D3-4199D1715464}"/>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2026/1/30</a:t>
            </a:fld>
            <a:endParaRPr lang="zh-CN" altLang="en-US"/>
          </a:p>
        </p:txBody>
      </p:sp>
      <p:sp>
        <p:nvSpPr>
          <p:cNvPr id="5" name="页脚占位符 4">
            <a:extLst>
              <a:ext uri="{FF2B5EF4-FFF2-40B4-BE49-F238E27FC236}">
                <a16:creationId xmlns="" xmlns:a16="http://schemas.microsoft.com/office/drawing/2014/main" id="{2916A26E-41E1-464F-902B-8FA80E43A26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90A3F2DA-2F53-4688-8B2D-C41EAF0E61A4}"/>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2071375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39C331F-DCA9-4319-B82D-0167B633697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5EAFF0C5-4E6E-459A-975B-74CF167018C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3F81EFBC-0FFD-4C71-97F0-8CE5054F98E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367AF36D-08FF-4F8D-BECA-13BC02EAA2C5}"/>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2026/1/30</a:t>
            </a:fld>
            <a:endParaRPr lang="zh-CN" altLang="en-US"/>
          </a:p>
        </p:txBody>
      </p:sp>
      <p:sp>
        <p:nvSpPr>
          <p:cNvPr id="6" name="页脚占位符 5">
            <a:extLst>
              <a:ext uri="{FF2B5EF4-FFF2-40B4-BE49-F238E27FC236}">
                <a16:creationId xmlns="" xmlns:a16="http://schemas.microsoft.com/office/drawing/2014/main" id="{3E8C24A3-0FE6-47D0-A611-A0D52CB322F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734DD002-8AA3-4648-B5C6-3535B58160A2}"/>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1432150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2AED8F8-EE6D-490D-A0DF-2B3145FDF1B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3A9C633-0629-4D02-8C45-63A999981CD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70F8D8AB-E2B1-462A-A85B-444897C10DEF}"/>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3E606600-B657-472E-B110-269B9E52507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CBA947C8-3A1B-47A0-999B-D3CD896708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57523949-D4A1-4AA5-83FF-110097341710}"/>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2026/1/30</a:t>
            </a:fld>
            <a:endParaRPr lang="zh-CN" altLang="en-US"/>
          </a:p>
        </p:txBody>
      </p:sp>
      <p:sp>
        <p:nvSpPr>
          <p:cNvPr id="8" name="页脚占位符 7">
            <a:extLst>
              <a:ext uri="{FF2B5EF4-FFF2-40B4-BE49-F238E27FC236}">
                <a16:creationId xmlns="" xmlns:a16="http://schemas.microsoft.com/office/drawing/2014/main" id="{86726FD3-07F1-4679-A719-CCC2710861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 xmlns:a16="http://schemas.microsoft.com/office/drawing/2014/main" id="{B368B81D-D969-4A84-AB4E-E893F4DDDA61}"/>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3100777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BE2DA17-D766-4127-B37B-39262AB2416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6C226E6C-9BF8-43BD-863F-3207D805BA64}"/>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2026/1/30</a:t>
            </a:fld>
            <a:endParaRPr lang="zh-CN" altLang="en-US"/>
          </a:p>
        </p:txBody>
      </p:sp>
      <p:sp>
        <p:nvSpPr>
          <p:cNvPr id="4" name="页脚占位符 3">
            <a:extLst>
              <a:ext uri="{FF2B5EF4-FFF2-40B4-BE49-F238E27FC236}">
                <a16:creationId xmlns="" xmlns:a16="http://schemas.microsoft.com/office/drawing/2014/main" id="{98FB5BA3-3A34-4FDF-B4D0-1E017182349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37281D35-393F-4473-B358-E34807470E4D}"/>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3137253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37A708EB-1C1E-47A4-A16B-A554F173358D}"/>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2026/1/30</a:t>
            </a:fld>
            <a:endParaRPr lang="zh-CN" altLang="en-US"/>
          </a:p>
        </p:txBody>
      </p:sp>
      <p:sp>
        <p:nvSpPr>
          <p:cNvPr id="3" name="页脚占位符 2">
            <a:extLst>
              <a:ext uri="{FF2B5EF4-FFF2-40B4-BE49-F238E27FC236}">
                <a16:creationId xmlns="" xmlns:a16="http://schemas.microsoft.com/office/drawing/2014/main" id="{B88747E1-9788-4F25-8401-7252A65C7E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C8A97B8C-91DF-4AD2-A6B2-91B8D83FDB57}"/>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1716421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1/30/2026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875469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5E7E0DD-29EB-439A-9EE8-2FCCD6FE83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475B7DE9-78CF-4459-AA3B-75AA9B0D7A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B9050E88-8984-47DC-9109-AFEAF999D2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7DDA5CCF-AD73-4E5A-B4F3-218968CE54CE}"/>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2026/1/30</a:t>
            </a:fld>
            <a:endParaRPr lang="zh-CN" altLang="en-US"/>
          </a:p>
        </p:txBody>
      </p:sp>
      <p:sp>
        <p:nvSpPr>
          <p:cNvPr id="6" name="页脚占位符 5">
            <a:extLst>
              <a:ext uri="{FF2B5EF4-FFF2-40B4-BE49-F238E27FC236}">
                <a16:creationId xmlns="" xmlns:a16="http://schemas.microsoft.com/office/drawing/2014/main" id="{7C8A9438-64EE-4194-834D-4893C2FC14C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87753EDF-AA5E-4FFE-B0D6-DC0851AE7A1E}"/>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2182280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CF423C5-8BA8-485B-948B-8EE9F1DE73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6FDD2B5-4D15-4844-8783-55D18374375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4DA2C3A4-8216-44E2-B3EE-EF2EC9F71F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51D8DB0B-DD48-44B7-9948-38BFD1F0F722}"/>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2026/1/30</a:t>
            </a:fld>
            <a:endParaRPr lang="zh-CN" altLang="en-US"/>
          </a:p>
        </p:txBody>
      </p:sp>
      <p:sp>
        <p:nvSpPr>
          <p:cNvPr id="6" name="页脚占位符 5">
            <a:extLst>
              <a:ext uri="{FF2B5EF4-FFF2-40B4-BE49-F238E27FC236}">
                <a16:creationId xmlns="" xmlns:a16="http://schemas.microsoft.com/office/drawing/2014/main" id="{4DA71228-32E4-428D-92A2-88943EEC500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5602F668-7069-4472-B9D5-870629FD0039}"/>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78469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8F87E21-02B4-416C-8883-6C968A1505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127B5CFE-B263-4C5E-8416-875F8E44A66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0CA433D-56C7-4488-8972-EC89A4307D49}"/>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2026/1/30</a:t>
            </a:fld>
            <a:endParaRPr lang="zh-CN" altLang="en-US"/>
          </a:p>
        </p:txBody>
      </p:sp>
      <p:sp>
        <p:nvSpPr>
          <p:cNvPr id="5" name="页脚占位符 4">
            <a:extLst>
              <a:ext uri="{FF2B5EF4-FFF2-40B4-BE49-F238E27FC236}">
                <a16:creationId xmlns="" xmlns:a16="http://schemas.microsoft.com/office/drawing/2014/main" id="{C277C37A-A0CB-44F1-B670-EC808D1A34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81E6FBEB-3E69-45F6-AFEF-5DF21735AD92}"/>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2767098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E729FBE8-2F89-4B0C-96EF-194DF328DC9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32E6AF8F-C1CB-4D62-BF70-005A83C86AB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4A0642A-1028-4B74-A439-CAA8C2718ECE}"/>
              </a:ext>
            </a:extLst>
          </p:cNvPr>
          <p:cNvSpPr>
            <a:spLocks noGrp="1"/>
          </p:cNvSpPr>
          <p:nvPr>
            <p:ph type="dt" sz="half" idx="10"/>
          </p:nvPr>
        </p:nvSpPr>
        <p:spPr>
          <a:xfrm>
            <a:off x="838200" y="6356350"/>
            <a:ext cx="2743200" cy="365125"/>
          </a:xfrm>
          <a:prstGeom prst="rect">
            <a:avLst/>
          </a:prstGeom>
        </p:spPr>
        <p:txBody>
          <a:bodyPr/>
          <a:lstStyle/>
          <a:p>
            <a:fld id="{9922DA9E-4B14-4C32-BD5A-5AD747B213AF}" type="datetimeFigureOut">
              <a:rPr lang="zh-CN" altLang="en-US" smtClean="0"/>
              <a:t>2026/1/30</a:t>
            </a:fld>
            <a:endParaRPr lang="zh-CN" altLang="en-US"/>
          </a:p>
        </p:txBody>
      </p:sp>
      <p:sp>
        <p:nvSpPr>
          <p:cNvPr id="5" name="页脚占位符 4">
            <a:extLst>
              <a:ext uri="{FF2B5EF4-FFF2-40B4-BE49-F238E27FC236}">
                <a16:creationId xmlns="" xmlns:a16="http://schemas.microsoft.com/office/drawing/2014/main" id="{2283C280-7862-44B2-811B-D66F694B5BD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91A7308D-B9FC-44B6-A6FB-D8B2F2134B0D}"/>
              </a:ext>
            </a:extLst>
          </p:cNvPr>
          <p:cNvSpPr>
            <a:spLocks noGrp="1"/>
          </p:cNvSpPr>
          <p:nvPr>
            <p:ph type="sldNum" sz="quarter" idx="12"/>
          </p:nvPr>
        </p:nvSpPr>
        <p:spPr>
          <a:xfrm>
            <a:off x="8610600" y="6356350"/>
            <a:ext cx="2743200" cy="365125"/>
          </a:xfrm>
          <a:prstGeom prst="rect">
            <a:avLst/>
          </a:prstGeom>
        </p:spPr>
        <p:txBody>
          <a:bodyPr/>
          <a:lstStyle/>
          <a:p>
            <a:fld id="{127A4761-9941-4410-9E41-3393324BA778}" type="slidenum">
              <a:rPr lang="zh-CN" altLang="en-US" smtClean="0"/>
              <a:t>‹#›</a:t>
            </a:fld>
            <a:endParaRPr lang="zh-CN" altLang="en-US"/>
          </a:p>
        </p:txBody>
      </p:sp>
    </p:spTree>
    <p:extLst>
      <p:ext uri="{BB962C8B-B14F-4D97-AF65-F5344CB8AC3E}">
        <p14:creationId xmlns:p14="http://schemas.microsoft.com/office/powerpoint/2010/main" val="167348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userDrawn="1">
  <p:cSld name="Blank">
    <p:bg>
      <p:bgPr>
        <a:solidFill>
          <a:srgbClr val="DDE9AB"/>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675133" y="1133195"/>
            <a:ext cx="3159526"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121786" tIns="121786" rIns="121786" bIns="121786"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2217318"/>
            <a:ext cx="13566696" cy="4640683"/>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121786" tIns="121786" rIns="121786" bIns="121786"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10246481" y="4803394"/>
            <a:ext cx="1300688" cy="1248866"/>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336833" y="1567961"/>
            <a:ext cx="3159526"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786" tIns="121786" rIns="121786" bIns="121786"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2403558" y="-40434"/>
            <a:ext cx="9825709" cy="464053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21786" tIns="121786" rIns="121786" bIns="121786" anchor="ctr" anchorCtr="0">
            <a:noAutofit/>
          </a:bodyPr>
          <a:lstStyle/>
          <a:p>
            <a:pPr marL="0" lvl="0" indent="0" algn="l" rtl="0">
              <a:spcBef>
                <a:spcPts val="0"/>
              </a:spcBef>
              <a:spcAft>
                <a:spcPts val="0"/>
              </a:spcAft>
              <a:buNone/>
            </a:pPr>
            <a:endParaRPr/>
          </a:p>
        </p:txBody>
      </p:sp>
      <p:sp>
        <p:nvSpPr>
          <p:cNvPr id="19" name="Google Shape;199;p25"/>
          <p:cNvSpPr/>
          <p:nvPr userDrawn="1"/>
        </p:nvSpPr>
        <p:spPr>
          <a:xfrm>
            <a:off x="3058713" y="1229959"/>
            <a:ext cx="786368" cy="75599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786" tIns="121786" rIns="121786" bIns="121786"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11238689" y="3071620"/>
            <a:ext cx="685727" cy="632510"/>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10173295" y="3438661"/>
            <a:ext cx="985765" cy="909171"/>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967354" y="260776"/>
            <a:ext cx="416226"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786" tIns="121786" rIns="121786" bIns="121786"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4826913" y="352960"/>
            <a:ext cx="2368151" cy="1891371"/>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811898" y="678821"/>
              <a:ext cx="1453763" cy="496290"/>
            </a:xfrm>
            <a:prstGeom prst="rect">
              <a:avLst/>
            </a:prstGeom>
            <a:noFill/>
          </p:spPr>
          <p:txBody>
            <a:bodyPr wrap="none" rtlCol="0">
              <a:spAutoFit/>
            </a:bodyPr>
            <a:lstStyle/>
            <a:p>
              <a:r>
                <a:rPr lang="en-US" sz="3700" dirty="0">
                  <a:solidFill>
                    <a:srgbClr val="438030"/>
                  </a:solidFill>
                  <a:latin typeface="UTM Cookies" panose="02040603050506020204" pitchFamily="18" charset="0"/>
                </a:rPr>
                <a:t>CHỦ</a:t>
              </a:r>
              <a:r>
                <a:rPr lang="en-US" sz="3700" baseline="0" dirty="0">
                  <a:solidFill>
                    <a:srgbClr val="438030"/>
                  </a:solidFill>
                  <a:latin typeface="UTM Cookies" panose="02040603050506020204" pitchFamily="18" charset="0"/>
                </a:rPr>
                <a:t> ĐỀ</a:t>
              </a:r>
              <a:endParaRPr lang="en-US" sz="3700" dirty="0">
                <a:solidFill>
                  <a:srgbClr val="438030"/>
                </a:solidFill>
                <a:latin typeface="UTM Cookies" panose="02040603050506020204" pitchFamily="18" charset="0"/>
              </a:endParaRPr>
            </a:p>
          </p:txBody>
        </p:sp>
      </p:grpSp>
      <p:sp>
        <p:nvSpPr>
          <p:cNvPr id="37" name="Google Shape;273;p25"/>
          <p:cNvSpPr/>
          <p:nvPr userDrawn="1"/>
        </p:nvSpPr>
        <p:spPr>
          <a:xfrm rot="-1177723">
            <a:off x="5074706" y="469235"/>
            <a:ext cx="416226"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786" tIns="121786" rIns="121786" bIns="121786"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5284530" y="1661731"/>
            <a:ext cx="668199" cy="13504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descr="Logo, company name&#10;&#10;Description automatically generated">
            <a:extLst>
              <a:ext uri="{FF2B5EF4-FFF2-40B4-BE49-F238E27FC236}">
                <a16:creationId xmlns="" xmlns:a16="http://schemas.microsoft.com/office/drawing/2014/main" id="{865D6CC9-776C-FC68-65D2-22FEA20F5D42}"/>
              </a:ext>
            </a:extLst>
          </p:cNvPr>
          <p:cNvPicPr>
            <a:picLocks noChangeAspect="1"/>
          </p:cNvPicPr>
          <p:nvPr userDrawn="1"/>
        </p:nvPicPr>
        <p:blipFill>
          <a:blip r:embed="rId2"/>
          <a:stretch>
            <a:fillRect/>
          </a:stretch>
        </p:blipFill>
        <p:spPr>
          <a:xfrm>
            <a:off x="103009" y="101824"/>
            <a:ext cx="1233825" cy="1562515"/>
          </a:xfrm>
          <a:prstGeom prst="rect">
            <a:avLst/>
          </a:prstGeom>
        </p:spPr>
      </p:pic>
      <p:pic>
        <p:nvPicPr>
          <p:cNvPr id="51" name="Picture 50">
            <a:extLst>
              <a:ext uri="{FF2B5EF4-FFF2-40B4-BE49-F238E27FC236}">
                <a16:creationId xmlns="" xmlns:a16="http://schemas.microsoft.com/office/drawing/2014/main" id="{D2AD4056-4787-88D0-DCBD-BD87C994B6C3}"/>
              </a:ext>
            </a:extLst>
          </p:cNvPr>
          <p:cNvPicPr>
            <a:picLocks noChangeAspect="1"/>
          </p:cNvPicPr>
          <p:nvPr userDrawn="1"/>
        </p:nvPicPr>
        <p:blipFill>
          <a:blip r:embed="rId3"/>
          <a:stretch>
            <a:fillRect/>
          </a:stretch>
        </p:blipFill>
        <p:spPr>
          <a:xfrm>
            <a:off x="1" y="3052990"/>
            <a:ext cx="5299916" cy="2072820"/>
          </a:xfrm>
          <a:prstGeom prst="rect">
            <a:avLst/>
          </a:prstGeom>
        </p:spPr>
      </p:pic>
      <p:pic>
        <p:nvPicPr>
          <p:cNvPr id="2" name="Hình ảnh 1">
            <a:extLst>
              <a:ext uri="{FF2B5EF4-FFF2-40B4-BE49-F238E27FC236}">
                <a16:creationId xmlns="" xmlns:a16="http://schemas.microsoft.com/office/drawing/2014/main" id="{86E1F17C-80E7-AFC9-854C-4EF606E34617}"/>
              </a:ext>
            </a:extLst>
          </p:cNvPr>
          <p:cNvPicPr>
            <a:picLocks noChangeAspect="1"/>
          </p:cNvPicPr>
          <p:nvPr userDrawn="1"/>
        </p:nvPicPr>
        <p:blipFill>
          <a:blip r:embed="rId4"/>
          <a:stretch>
            <a:fillRect/>
          </a:stretch>
        </p:blipFill>
        <p:spPr>
          <a:xfrm>
            <a:off x="6704230" y="75143"/>
            <a:ext cx="6123620" cy="3752139"/>
          </a:xfrm>
          <a:prstGeom prst="rect">
            <a:avLst/>
          </a:prstGeom>
        </p:spPr>
      </p:pic>
    </p:spTree>
    <p:extLst>
      <p:ext uri="{BB962C8B-B14F-4D97-AF65-F5344CB8AC3E}">
        <p14:creationId xmlns:p14="http://schemas.microsoft.com/office/powerpoint/2010/main" val="2084666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2026/1/30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58343131"/>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2026/1/30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77804512"/>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2026/1/30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03299185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2026/1/30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424114355"/>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2026/1/30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28209995"/>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1/30/2026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2264444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2026/1/30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352781694"/>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2026/1/30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71902105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2026/1/30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37744022"/>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2026/1/30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789932936"/>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2026/1/30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266893414"/>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2026/1/30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910966679"/>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209452"/>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727048"/>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1/30/2026</a:t>
            </a:fld>
            <a:endParaRPr lang="en-US"/>
          </a:p>
        </p:txBody>
      </p:sp>
      <p:sp>
        <p:nvSpPr>
          <p:cNvPr id="5" name="Footer Placeholder 4">
            <a:extLst>
              <a:ext uri="{FF2B5EF4-FFF2-40B4-BE49-F238E27FC236}">
                <a16:creationId xmlns=""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402241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1/30/2026</a:t>
            </a:fld>
            <a:endParaRPr lang="en-US"/>
          </a:p>
        </p:txBody>
      </p:sp>
      <p:sp>
        <p:nvSpPr>
          <p:cNvPr id="5" name="Footer Placeholder 4">
            <a:extLst>
              <a:ext uri="{FF2B5EF4-FFF2-40B4-BE49-F238E27FC236}">
                <a16:creationId xmlns=""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548823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1/30/2026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9777662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1/30/2026</a:t>
            </a:fld>
            <a:endParaRPr lang="en-US"/>
          </a:p>
        </p:txBody>
      </p:sp>
      <p:sp>
        <p:nvSpPr>
          <p:cNvPr id="5" name="Footer Placeholder 4">
            <a:extLst>
              <a:ext uri="{FF2B5EF4-FFF2-40B4-BE49-F238E27FC236}">
                <a16:creationId xmlns=""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2608376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1/30/2026</a:t>
            </a:fld>
            <a:endParaRPr lang="en-US"/>
          </a:p>
        </p:txBody>
      </p:sp>
      <p:sp>
        <p:nvSpPr>
          <p:cNvPr id="6" name="Footer Placeholder 5">
            <a:extLst>
              <a:ext uri="{FF2B5EF4-FFF2-40B4-BE49-F238E27FC236}">
                <a16:creationId xmlns=""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7974151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1/30/2026</a:t>
            </a:fld>
            <a:endParaRPr lang="en-US"/>
          </a:p>
        </p:txBody>
      </p:sp>
      <p:sp>
        <p:nvSpPr>
          <p:cNvPr id="8" name="Footer Placeholder 7">
            <a:extLst>
              <a:ext uri="{FF2B5EF4-FFF2-40B4-BE49-F238E27FC236}">
                <a16:creationId xmlns=""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2701848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1/30/2026</a:t>
            </a:fld>
            <a:endParaRPr lang="en-US"/>
          </a:p>
        </p:txBody>
      </p:sp>
      <p:sp>
        <p:nvSpPr>
          <p:cNvPr id="4" name="Footer Placeholder 3">
            <a:extLst>
              <a:ext uri="{FF2B5EF4-FFF2-40B4-BE49-F238E27FC236}">
                <a16:creationId xmlns=""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7070622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1/30/2026</a:t>
            </a:fld>
            <a:endParaRPr lang="en-US"/>
          </a:p>
        </p:txBody>
      </p:sp>
      <p:sp>
        <p:nvSpPr>
          <p:cNvPr id="3" name="Footer Placeholder 2">
            <a:extLst>
              <a:ext uri="{FF2B5EF4-FFF2-40B4-BE49-F238E27FC236}">
                <a16:creationId xmlns=""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7291969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1/30/2026</a:t>
            </a:fld>
            <a:endParaRPr lang="en-US"/>
          </a:p>
        </p:txBody>
      </p:sp>
      <p:sp>
        <p:nvSpPr>
          <p:cNvPr id="6" name="Footer Placeholder 5">
            <a:extLst>
              <a:ext uri="{FF2B5EF4-FFF2-40B4-BE49-F238E27FC236}">
                <a16:creationId xmlns=""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4229586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1/30/2026</a:t>
            </a:fld>
            <a:endParaRPr lang="en-US"/>
          </a:p>
        </p:txBody>
      </p:sp>
      <p:sp>
        <p:nvSpPr>
          <p:cNvPr id="6" name="Footer Placeholder 5">
            <a:extLst>
              <a:ext uri="{FF2B5EF4-FFF2-40B4-BE49-F238E27FC236}">
                <a16:creationId xmlns=""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8262892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1/30/2026</a:t>
            </a:fld>
            <a:endParaRPr lang="en-US"/>
          </a:p>
        </p:txBody>
      </p:sp>
      <p:sp>
        <p:nvSpPr>
          <p:cNvPr id="5" name="Footer Placeholder 4">
            <a:extLst>
              <a:ext uri="{FF2B5EF4-FFF2-40B4-BE49-F238E27FC236}">
                <a16:creationId xmlns=""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6786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1/30/2026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998965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1/30/2026</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742473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1/30/2026</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275665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1/30/2026</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378550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1/30/2026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749393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4.png"/><Relationship Id="rId3" Type="http://schemas.openxmlformats.org/officeDocument/2006/relationships/slideLayout" Target="../slideLayouts/slideLayout27.xml"/><Relationship Id="rId21" Type="http://schemas.openxmlformats.org/officeDocument/2006/relationships/image" Target="../media/image6.pn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3.png"/><Relationship Id="rId2" Type="http://schemas.openxmlformats.org/officeDocument/2006/relationships/slideLayout" Target="../slideLayouts/slideLayout26.xml"/><Relationship Id="rId16" Type="http://schemas.openxmlformats.org/officeDocument/2006/relationships/image" Target="../media/image2.png"/><Relationship Id="rId20" Type="http://schemas.openxmlformats.org/officeDocument/2006/relationships/hyperlink" Target="https://www.facebook.com/groups/629898828017053" TargetMode="Externa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image" Target="../media/image12.png"/><Relationship Id="rId5" Type="http://schemas.openxmlformats.org/officeDocument/2006/relationships/slideLayout" Target="../slideLayouts/slideLayout29.xml"/><Relationship Id="rId15" Type="http://schemas.openxmlformats.org/officeDocument/2006/relationships/image" Target="../media/image1.png"/><Relationship Id="rId23" Type="http://schemas.openxmlformats.org/officeDocument/2006/relationships/image" Target="../media/image11.png"/><Relationship Id="rId10" Type="http://schemas.openxmlformats.org/officeDocument/2006/relationships/slideLayout" Target="../slideLayouts/slideLayout34.xml"/><Relationship Id="rId19" Type="http://schemas.openxmlformats.org/officeDocument/2006/relationships/image" Target="../media/image5.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4.xml"/><Relationship Id="rId22"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5.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9342240-B29B-E13C-15E8-CBFBD7F1D0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3" name="组合 10">
            <a:extLst>
              <a:ext uri="{FF2B5EF4-FFF2-40B4-BE49-F238E27FC236}">
                <a16:creationId xmlns="" xmlns:a16="http://schemas.microsoft.com/office/drawing/2014/main" id="{97D1AEA7-A708-3639-9AE4-5E037D6404F7}"/>
              </a:ext>
            </a:extLst>
          </p:cNvPr>
          <p:cNvGrpSpPr/>
          <p:nvPr userDrawn="1"/>
        </p:nvGrpSpPr>
        <p:grpSpPr>
          <a:xfrm>
            <a:off x="0" y="4630318"/>
            <a:ext cx="12192000" cy="2256061"/>
            <a:chOff x="0" y="4332156"/>
            <a:chExt cx="12292858" cy="2554224"/>
          </a:xfrm>
        </p:grpSpPr>
        <p:pic>
          <p:nvPicPr>
            <p:cNvPr id="4" name="图片 11">
              <a:extLst>
                <a:ext uri="{FF2B5EF4-FFF2-40B4-BE49-F238E27FC236}">
                  <a16:creationId xmlns="" xmlns:a16="http://schemas.microsoft.com/office/drawing/2014/main" id="{1B68DBDE-480A-3FB5-A053-52839E28A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5" name="图片 12">
              <a:extLst>
                <a:ext uri="{FF2B5EF4-FFF2-40B4-BE49-F238E27FC236}">
                  <a16:creationId xmlns="" xmlns:a16="http://schemas.microsoft.com/office/drawing/2014/main" id="{FFB51288-B00C-B3AB-F620-56A7CE3349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6" name="图片 2">
            <a:extLst>
              <a:ext uri="{FF2B5EF4-FFF2-40B4-BE49-F238E27FC236}">
                <a16:creationId xmlns="" xmlns:a16="http://schemas.microsoft.com/office/drawing/2014/main" id="{197EF858-8713-3B7B-0583-9B545432035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7" name="图片 3">
            <a:extLst>
              <a:ext uri="{FF2B5EF4-FFF2-40B4-BE49-F238E27FC236}">
                <a16:creationId xmlns="" xmlns:a16="http://schemas.microsoft.com/office/drawing/2014/main" id="{100BC0DA-B9AA-843D-D9D2-F834FE5FED6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8" name="组合 6">
            <a:extLst>
              <a:ext uri="{FF2B5EF4-FFF2-40B4-BE49-F238E27FC236}">
                <a16:creationId xmlns="" xmlns:a16="http://schemas.microsoft.com/office/drawing/2014/main" id="{C9460E76-9471-7041-E4DA-1EC2448DDAA9}"/>
              </a:ext>
            </a:extLst>
          </p:cNvPr>
          <p:cNvGrpSpPr/>
          <p:nvPr userDrawn="1"/>
        </p:nvGrpSpPr>
        <p:grpSpPr>
          <a:xfrm>
            <a:off x="275421" y="242371"/>
            <a:ext cx="11644829" cy="6323682"/>
            <a:chOff x="666750" y="666750"/>
            <a:chExt cx="11049000" cy="5695950"/>
          </a:xfrm>
          <a:effectLst>
            <a:outerShdw blurRad="254000" sx="102000" sy="102000" algn="ctr" rotWithShape="0">
              <a:prstClr val="black">
                <a:alpha val="25000"/>
              </a:prstClr>
            </a:outerShdw>
          </a:effectLst>
        </p:grpSpPr>
        <p:sp>
          <p:nvSpPr>
            <p:cNvPr id="9" name="圆角矩形 4">
              <a:extLst>
                <a:ext uri="{FF2B5EF4-FFF2-40B4-BE49-F238E27FC236}">
                  <a16:creationId xmlns="" xmlns:a16="http://schemas.microsoft.com/office/drawing/2014/main" id="{70E9F171-FB7D-9F8A-1917-7733C7293D34}"/>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5">
              <a:extLst>
                <a:ext uri="{FF2B5EF4-FFF2-40B4-BE49-F238E27FC236}">
                  <a16:creationId xmlns="" xmlns:a16="http://schemas.microsoft.com/office/drawing/2014/main" id="{AD33EDD8-CC25-1FFF-D2A4-47E3F67DAEF0}"/>
                </a:ext>
              </a:extLst>
            </p:cNvPr>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3">
            <a:extLst>
              <a:ext uri="{FF2B5EF4-FFF2-40B4-BE49-F238E27FC236}">
                <a16:creationId xmlns="" xmlns:a16="http://schemas.microsoft.com/office/drawing/2014/main" id="{E76F4FFE-9117-8CE5-F2DC-4A35E02E337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2" name="Picture 11">
            <a:extLst>
              <a:ext uri="{FF2B5EF4-FFF2-40B4-BE49-F238E27FC236}">
                <a16:creationId xmlns="" xmlns:a16="http://schemas.microsoft.com/office/drawing/2014/main" id="{2B46174D-4D5F-4330-2688-9C945B1072F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 xmlns:a16="http://schemas.microsoft.com/office/drawing/2014/main" id="{307DACCC-2178-E2D7-C1B6-6131A34F5DD0}"/>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 xmlns:a16="http://schemas.microsoft.com/office/drawing/2014/main" id="{0F4ED160-5B6D-AB5F-013C-0FE32678CE8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 xmlns:a16="http://schemas.microsoft.com/office/drawing/2014/main" id="{5377EFC6-1255-6F5D-C02B-7A3D2A83BEA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6" name="Picture 15">
            <a:extLst>
              <a:ext uri="{FF2B5EF4-FFF2-40B4-BE49-F238E27FC236}">
                <a16:creationId xmlns="" xmlns:a16="http://schemas.microsoft.com/office/drawing/2014/main" id="{0E59469D-0291-2CD4-C453-7336040B810E}"/>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7" name="Picture 16">
            <a:extLst>
              <a:ext uri="{FF2B5EF4-FFF2-40B4-BE49-F238E27FC236}">
                <a16:creationId xmlns="" xmlns:a16="http://schemas.microsoft.com/office/drawing/2014/main" id="{35D5FBDF-11FF-121C-8F9C-ECCEB1064E93}"/>
              </a:ext>
            </a:extLst>
          </p:cNvPr>
          <p:cNvPicPr>
            <a:picLocks noChangeAspect="1"/>
          </p:cNvPicPr>
          <p:nvPr userDrawn="1"/>
        </p:nvPicPr>
        <p:blipFill>
          <a:blip r:embed="rId10"/>
          <a:stretch>
            <a:fillRect/>
          </a:stretch>
        </p:blipFill>
        <p:spPr>
          <a:xfrm>
            <a:off x="-8258512" y="0"/>
            <a:ext cx="2188654" cy="2658086"/>
          </a:xfrm>
          <a:prstGeom prst="rect">
            <a:avLst/>
          </a:prstGeom>
        </p:spPr>
      </p:pic>
    </p:spTree>
    <p:extLst>
      <p:ext uri="{BB962C8B-B14F-4D97-AF65-F5344CB8AC3E}">
        <p14:creationId xmlns:p14="http://schemas.microsoft.com/office/powerpoint/2010/main" val="3138448700"/>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50543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61862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72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3">
            <a:extLst>
              <a:ext uri="{FF2B5EF4-FFF2-40B4-BE49-F238E27FC236}">
                <a16:creationId xmlns="" xmlns:a16="http://schemas.microsoft.com/office/drawing/2014/main" id="{903786E0-B7DB-8605-5F6B-84F2DB0A70C2}"/>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0">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078895C3-517F-1071-84D4-3B18D94CA99F}"/>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 xmlns:a16="http://schemas.microsoft.com/office/drawing/2014/main" id="{CE5E51FB-751E-4341-5976-13C344BE7D78}"/>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 xmlns:a16="http://schemas.microsoft.com/office/drawing/2014/main" id="{EA163D88-D652-B162-AF13-3B959E3CC0A8}"/>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 xmlns:a16="http://schemas.microsoft.com/office/drawing/2014/main" id="{6CCCF0E3-7C34-A04F-BEB8-823C2C174DCE}"/>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7" name="Picture 16">
            <a:extLst>
              <a:ext uri="{FF2B5EF4-FFF2-40B4-BE49-F238E27FC236}">
                <a16:creationId xmlns="" xmlns:a16="http://schemas.microsoft.com/office/drawing/2014/main" id="{EAAC5D96-4FBC-2778-A464-F587724474BC}"/>
              </a:ext>
            </a:extLst>
          </p:cNvPr>
          <p:cNvPicPr>
            <a:picLocks noChangeAspect="1"/>
          </p:cNvPicPr>
          <p:nvPr userDrawn="1"/>
        </p:nvPicPr>
        <p:blipFill>
          <a:blip r:embed="rId22"/>
          <a:stretch>
            <a:fillRect/>
          </a:stretch>
        </p:blipFill>
        <p:spPr>
          <a:xfrm>
            <a:off x="523006" y="7903349"/>
            <a:ext cx="2188654" cy="2658086"/>
          </a:xfrm>
          <a:prstGeom prst="rect">
            <a:avLst/>
          </a:prstGeom>
        </p:spPr>
      </p:pic>
      <p:pic>
        <p:nvPicPr>
          <p:cNvPr id="18" name="Picture 17">
            <a:extLst>
              <a:ext uri="{FF2B5EF4-FFF2-40B4-BE49-F238E27FC236}">
                <a16:creationId xmlns="" xmlns:a16="http://schemas.microsoft.com/office/drawing/2014/main" id="{311861C6-8FA6-9984-341D-8F8A41749835}"/>
              </a:ext>
            </a:extLst>
          </p:cNvPr>
          <p:cNvPicPr>
            <a:picLocks noChangeAspect="1"/>
          </p:cNvPicPr>
          <p:nvPr userDrawn="1"/>
        </p:nvPicPr>
        <p:blipFill>
          <a:blip r:embed="rId22"/>
          <a:stretch>
            <a:fillRect/>
          </a:stretch>
        </p:blipFill>
        <p:spPr>
          <a:xfrm>
            <a:off x="-8258512" y="0"/>
            <a:ext cx="2188654" cy="2658086"/>
          </a:xfrm>
          <a:prstGeom prst="rect">
            <a:avLst/>
          </a:prstGeom>
        </p:spPr>
      </p:pic>
      <p:pic>
        <p:nvPicPr>
          <p:cNvPr id="19" name="Picture 18">
            <a:extLst>
              <a:ext uri="{FF2B5EF4-FFF2-40B4-BE49-F238E27FC236}">
                <a16:creationId xmlns="" xmlns:a16="http://schemas.microsoft.com/office/drawing/2014/main" id="{D6952B91-E16F-E55B-350E-87E9BBC0BCE1}"/>
              </a:ext>
            </a:extLst>
          </p:cNvPr>
          <p:cNvPicPr>
            <a:picLocks noChangeAspect="1"/>
          </p:cNvPicPr>
          <p:nvPr userDrawn="1"/>
        </p:nvPicPr>
        <p:blipFill>
          <a:blip r:embed="rId23"/>
          <a:stretch>
            <a:fillRect/>
          </a:stretch>
        </p:blipFill>
        <p:spPr>
          <a:xfrm>
            <a:off x="-571321" y="6098214"/>
            <a:ext cx="2188654" cy="890093"/>
          </a:xfrm>
          <a:prstGeom prst="rect">
            <a:avLst/>
          </a:prstGeom>
        </p:spPr>
      </p:pic>
      <p:pic>
        <p:nvPicPr>
          <p:cNvPr id="20" name="Picture 19">
            <a:extLst>
              <a:ext uri="{FF2B5EF4-FFF2-40B4-BE49-F238E27FC236}">
                <a16:creationId xmlns="" xmlns:a16="http://schemas.microsoft.com/office/drawing/2014/main" id="{899CA438-046D-5D25-B741-97FE857A7B73}"/>
              </a:ext>
            </a:extLst>
          </p:cNvPr>
          <p:cNvPicPr>
            <a:picLocks noChangeAspect="1"/>
          </p:cNvPicPr>
          <p:nvPr userDrawn="1"/>
        </p:nvPicPr>
        <p:blipFill>
          <a:blip r:embed="rId24"/>
          <a:stretch>
            <a:fillRect/>
          </a:stretch>
        </p:blipFill>
        <p:spPr>
          <a:xfrm>
            <a:off x="10881259" y="0"/>
            <a:ext cx="1542422" cy="518205"/>
          </a:xfrm>
          <a:prstGeom prst="rect">
            <a:avLst/>
          </a:prstGeom>
        </p:spPr>
      </p:pic>
    </p:spTree>
    <p:extLst>
      <p:ext uri="{BB962C8B-B14F-4D97-AF65-F5344CB8AC3E}">
        <p14:creationId xmlns:p14="http://schemas.microsoft.com/office/powerpoint/2010/main" val="24446265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96598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jp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8.png"/><Relationship Id="rId2" Type="http://schemas.openxmlformats.org/officeDocument/2006/relationships/image" Target="../media/image44.jpg"/><Relationship Id="rId1" Type="http://schemas.openxmlformats.org/officeDocument/2006/relationships/slideLayout" Target="../slideLayouts/slideLayout39.xml"/><Relationship Id="rId6" Type="http://schemas.openxmlformats.org/officeDocument/2006/relationships/image" Target="../media/image47.png"/><Relationship Id="rId5" Type="http://schemas.microsoft.com/office/2007/relationships/hdphoto" Target="../media/hdphoto5.wdp"/><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5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9.png"/><Relationship Id="rId5" Type="http://schemas.openxmlformats.org/officeDocument/2006/relationships/slideLayout" Target="../slideLayouts/slideLayout1.xml"/><Relationship Id="rId4" Type="http://schemas.openxmlformats.org/officeDocument/2006/relationships/tags" Target="../tags/tag4.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51.png"/><Relationship Id="rId4" Type="http://schemas.openxmlformats.org/officeDocument/2006/relationships/slide" Target="slide18.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52.png"/><Relationship Id="rId4" Type="http://schemas.openxmlformats.org/officeDocument/2006/relationships/slide" Target="slide18.xml"/></Relationships>
</file>

<file path=ppt/slides/_rels/slide1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55.png"/><Relationship Id="rId1" Type="http://schemas.openxmlformats.org/officeDocument/2006/relationships/slideLayout" Target="../slideLayouts/slideLayout8.xml"/><Relationship Id="rId6" Type="http://schemas.microsoft.com/office/2007/relationships/hdphoto" Target="../media/hdphoto6.wdp"/><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26.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2.png"/><Relationship Id="rId17" Type="http://schemas.openxmlformats.org/officeDocument/2006/relationships/image" Target="../media/image25.png"/><Relationship Id="rId2" Type="http://schemas.openxmlformats.org/officeDocument/2006/relationships/notesSlide" Target="../notesSlides/notesSlide1.xml"/><Relationship Id="rId16" Type="http://schemas.microsoft.com/office/2007/relationships/hdphoto" Target="../media/hdphoto4.wdp"/><Relationship Id="rId1" Type="http://schemas.openxmlformats.org/officeDocument/2006/relationships/slideLayout" Target="../slideLayouts/slideLayout19.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17.png"/><Relationship Id="rId15" Type="http://schemas.openxmlformats.org/officeDocument/2006/relationships/image" Target="../media/image24.png"/><Relationship Id="rId10" Type="http://schemas.microsoft.com/office/2007/relationships/hdphoto" Target="../media/hdphoto2.wdp"/><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png"/><Relationship Id="rId7"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37.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1.wav"/><Relationship Id="rId7" Type="http://schemas.openxmlformats.org/officeDocument/2006/relationships/image" Target="../media/image42.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57" y="18207"/>
            <a:ext cx="12111888" cy="6821586"/>
          </a:xfrm>
          <a:prstGeom prst="rect">
            <a:avLst/>
          </a:prstGeom>
        </p:spPr>
      </p:pic>
      <p:sp>
        <p:nvSpPr>
          <p:cNvPr id="4" name="Rectangle 3">
            <a:extLst>
              <a:ext uri="{FF2B5EF4-FFF2-40B4-BE49-F238E27FC236}">
                <a16:creationId xmlns="" xmlns:a16="http://schemas.microsoft.com/office/drawing/2014/main" id="{6F87CAA1-2A30-15DE-46EF-BC77529C41F0}"/>
              </a:ext>
            </a:extLst>
          </p:cNvPr>
          <p:cNvSpPr>
            <a:spLocks noChangeArrowheads="1"/>
          </p:cNvSpPr>
          <p:nvPr/>
        </p:nvSpPr>
        <p:spPr bwMode="auto">
          <a:xfrm>
            <a:off x="2020396" y="1285637"/>
            <a:ext cx="8151209" cy="454212"/>
          </a:xfrm>
          <a:prstGeom prst="rect">
            <a:avLst/>
          </a:prstGeom>
          <a:noFill/>
          <a:ln>
            <a:noFill/>
          </a:ln>
          <a:effectLst/>
        </p:spPr>
        <p:txBody>
          <a:bodyPr lIns="68516" tIns="34258" rIns="68516" bIns="342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 xmlns:a16="http://schemas.microsoft.com/office/drawing/2014/main" id="{9C042B2C-75C6-02A5-EC11-D148A90624DC}"/>
              </a:ext>
            </a:extLst>
          </p:cNvPr>
          <p:cNvSpPr/>
          <p:nvPr/>
        </p:nvSpPr>
        <p:spPr>
          <a:xfrm>
            <a:off x="1843415" y="3934322"/>
            <a:ext cx="8505175" cy="2811450"/>
          </a:xfrm>
          <a:prstGeom prst="rect">
            <a:avLst/>
          </a:prstGeom>
          <a:noFill/>
        </p:spPr>
        <p:txBody>
          <a:bodyPr spcFirstLastPara="1" wrap="none" lIns="68516" tIns="34258" rIns="68516" bIns="34258">
            <a:prstTxWarp prst="textArchUp">
              <a:avLst>
                <a:gd name="adj" fmla="val 10750156"/>
              </a:avLst>
            </a:prstTxWarp>
            <a:spAutoFit/>
          </a:bodyPr>
          <a:lstStyle/>
          <a:p>
            <a:pPr algn="ctr" eaLnBrk="1" hangingPunct="1">
              <a:spcBef>
                <a:spcPct val="50000"/>
              </a:spcBef>
              <a:defRPr/>
            </a:pPr>
            <a:r>
              <a:rPr lang="en-US" sz="5400"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4813" y="830523"/>
            <a:ext cx="1300004" cy="133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 xmlns:a16="http://schemas.microsoft.com/office/drawing/2014/main" id="{2ED74E39-3004-EA47-095A-D77D1F42A02C}"/>
              </a:ext>
            </a:extLst>
          </p:cNvPr>
          <p:cNvSpPr/>
          <p:nvPr/>
        </p:nvSpPr>
        <p:spPr>
          <a:xfrm>
            <a:off x="3069522" y="4745226"/>
            <a:ext cx="5937432" cy="830310"/>
          </a:xfrm>
          <a:prstGeom prst="rect">
            <a:avLst/>
          </a:prstGeom>
          <a:noFill/>
        </p:spPr>
        <p:txBody>
          <a:bodyPr wrap="square" lIns="90757" tIns="45380" rIns="90757" bIns="45380">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a:t>
            </a:r>
            <a:r>
              <a:rPr lang="en-US" sz="4800" b="1" dirty="0" smtClean="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30419971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7">
            <a:extLst>
              <a:ext uri="{FF2B5EF4-FFF2-40B4-BE49-F238E27FC236}">
                <a16:creationId xmlns="" xmlns:a16="http://schemas.microsoft.com/office/drawing/2014/main" id="{D757398F-7114-4564-9205-36BF8E0E5F18}"/>
              </a:ext>
            </a:extLst>
          </p:cNvPr>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组合 6">
            <a:extLst>
              <a:ext uri="{FF2B5EF4-FFF2-40B4-BE49-F238E27FC236}">
                <a16:creationId xmlns="" xmlns:a16="http://schemas.microsoft.com/office/drawing/2014/main" id="{D8230098-BCC0-4D77-BD51-A71075623E7B}"/>
              </a:ext>
            </a:extLst>
          </p:cNvPr>
          <p:cNvGrpSpPr/>
          <p:nvPr/>
        </p:nvGrpSpPr>
        <p:grpSpPr>
          <a:xfrm>
            <a:off x="677762" y="45112"/>
            <a:ext cx="1789865" cy="1988057"/>
            <a:chOff x="540445" y="2037"/>
            <a:chExt cx="1255706" cy="1585269"/>
          </a:xfrm>
        </p:grpSpPr>
        <p:sp>
          <p:nvSpPr>
            <p:cNvPr id="4" name="矩形 3">
              <a:extLst>
                <a:ext uri="{FF2B5EF4-FFF2-40B4-BE49-F238E27FC236}">
                  <a16:creationId xmlns="" xmlns:a16="http://schemas.microsoft.com/office/drawing/2014/main" id="{8D38AE1D-5F39-4074-9D54-8CED75DDB00D}"/>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 name="Title 3">
              <a:extLst>
                <a:ext uri="{FF2B5EF4-FFF2-40B4-BE49-F238E27FC236}">
                  <a16:creationId xmlns="" xmlns:a16="http://schemas.microsoft.com/office/drawing/2014/main" id="{0B90A6B0-9353-4BBA-A3A8-1700CF171216}"/>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Rounded" panose="020B0500000000000000" pitchFamily="34" charset="0"/>
                </a:rPr>
                <a:t>GIẢI NGHĨA TỪ</a:t>
              </a:r>
            </a:p>
          </p:txBody>
        </p:sp>
      </p:grpSp>
      <p:grpSp>
        <p:nvGrpSpPr>
          <p:cNvPr id="6" name="组合 10">
            <a:extLst>
              <a:ext uri="{FF2B5EF4-FFF2-40B4-BE49-F238E27FC236}">
                <a16:creationId xmlns="" xmlns:a16="http://schemas.microsoft.com/office/drawing/2014/main" id="{110A6DF2-D371-4927-8D5C-FC789524B357}"/>
              </a:ext>
            </a:extLst>
          </p:cNvPr>
          <p:cNvGrpSpPr/>
          <p:nvPr/>
        </p:nvGrpSpPr>
        <p:grpSpPr>
          <a:xfrm>
            <a:off x="3104952" y="647479"/>
            <a:ext cx="7216751" cy="2084703"/>
            <a:chOff x="2484661" y="1618247"/>
            <a:chExt cx="5729026" cy="1662335"/>
          </a:xfrm>
        </p:grpSpPr>
        <p:grpSp>
          <p:nvGrpSpPr>
            <p:cNvPr id="7" name="组合 158">
              <a:extLst>
                <a:ext uri="{FF2B5EF4-FFF2-40B4-BE49-F238E27FC236}">
                  <a16:creationId xmlns="" xmlns:a16="http://schemas.microsoft.com/office/drawing/2014/main" id="{89290A55-440E-40AD-8055-F5E60F898946}"/>
                </a:ext>
              </a:extLst>
            </p:cNvPr>
            <p:cNvGrpSpPr>
              <a:grpSpLocks/>
            </p:cNvGrpSpPr>
            <p:nvPr/>
          </p:nvGrpSpPr>
          <p:grpSpPr bwMode="auto">
            <a:xfrm>
              <a:off x="2484661" y="1618247"/>
              <a:ext cx="5729026" cy="1662335"/>
              <a:chOff x="3300347" y="850194"/>
              <a:chExt cx="10912466" cy="3206357"/>
            </a:xfrm>
          </p:grpSpPr>
          <p:grpSp>
            <p:nvGrpSpPr>
              <p:cNvPr id="12" name="组合 159">
                <a:extLst>
                  <a:ext uri="{FF2B5EF4-FFF2-40B4-BE49-F238E27FC236}">
                    <a16:creationId xmlns="" xmlns:a16="http://schemas.microsoft.com/office/drawing/2014/main" id="{1EEE515A-6E39-4E9E-B3E1-F00646969A8B}"/>
                  </a:ext>
                </a:extLst>
              </p:cNvPr>
              <p:cNvGrpSpPr>
                <a:grpSpLocks/>
              </p:cNvGrpSpPr>
              <p:nvPr/>
            </p:nvGrpSpPr>
            <p:grpSpPr bwMode="auto">
              <a:xfrm>
                <a:off x="4631859" y="850194"/>
                <a:ext cx="9580954" cy="3206357"/>
                <a:chOff x="1986534" y="3591628"/>
                <a:chExt cx="9580954" cy="3206357"/>
              </a:xfrm>
            </p:grpSpPr>
            <p:sp>
              <p:nvSpPr>
                <p:cNvPr id="16" name="Freeform 7">
                  <a:extLst>
                    <a:ext uri="{FF2B5EF4-FFF2-40B4-BE49-F238E27FC236}">
                      <a16:creationId xmlns="" xmlns:a16="http://schemas.microsoft.com/office/drawing/2014/main" id="{6E174869-3DFA-404B-8945-74AB2C7755EA}"/>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7" name="Freeform 7">
                  <a:extLst>
                    <a:ext uri="{FF2B5EF4-FFF2-40B4-BE49-F238E27FC236}">
                      <a16:creationId xmlns="" xmlns:a16="http://schemas.microsoft.com/office/drawing/2014/main" id="{85139BD7-CE62-4E1A-909C-BC71E44DA2DF}"/>
                    </a:ext>
                  </a:extLst>
                </p:cNvPr>
                <p:cNvSpPr>
                  <a:spLocks noChangeAspect="1"/>
                </p:cNvSpPr>
                <p:nvPr/>
              </p:nvSpPr>
              <p:spPr bwMode="auto">
                <a:xfrm>
                  <a:off x="2135488" y="3591628"/>
                  <a:ext cx="9432000"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13" name="组合 160">
                <a:extLst>
                  <a:ext uri="{FF2B5EF4-FFF2-40B4-BE49-F238E27FC236}">
                    <a16:creationId xmlns="" xmlns:a16="http://schemas.microsoft.com/office/drawing/2014/main" id="{524FD8C7-2F8E-4127-9DBB-0CD1B74B34A5}"/>
                  </a:ext>
                </a:extLst>
              </p:cNvPr>
              <p:cNvGrpSpPr>
                <a:grpSpLocks/>
              </p:cNvGrpSpPr>
              <p:nvPr/>
            </p:nvGrpSpPr>
            <p:grpSpPr bwMode="auto">
              <a:xfrm>
                <a:off x="3300347" y="1368497"/>
                <a:ext cx="1581466" cy="1417865"/>
                <a:chOff x="1349437" y="779714"/>
                <a:chExt cx="2923167" cy="2620769"/>
              </a:xfrm>
            </p:grpSpPr>
            <p:sp>
              <p:nvSpPr>
                <p:cNvPr id="14" name="Freeform 23">
                  <a:extLst>
                    <a:ext uri="{FF2B5EF4-FFF2-40B4-BE49-F238E27FC236}">
                      <a16:creationId xmlns="" xmlns:a16="http://schemas.microsoft.com/office/drawing/2014/main" id="{8B11F346-514C-4D09-A9D6-4E4DC466FF24}"/>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5" name="Freeform 21">
                  <a:extLst>
                    <a:ext uri="{FF2B5EF4-FFF2-40B4-BE49-F238E27FC236}">
                      <a16:creationId xmlns="" xmlns:a16="http://schemas.microsoft.com/office/drawing/2014/main" id="{F611EF3D-F7AF-4763-BB11-7D49E4E25D9B}"/>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grpSp>
        <p:grpSp>
          <p:nvGrpSpPr>
            <p:cNvPr id="8" name="组合 209">
              <a:extLst>
                <a:ext uri="{FF2B5EF4-FFF2-40B4-BE49-F238E27FC236}">
                  <a16:creationId xmlns="" xmlns:a16="http://schemas.microsoft.com/office/drawing/2014/main" id="{93C18EB2-4A33-4ED1-900B-FDAFAF0789BC}"/>
                </a:ext>
              </a:extLst>
            </p:cNvPr>
            <p:cNvGrpSpPr>
              <a:grpSpLocks/>
            </p:cNvGrpSpPr>
            <p:nvPr/>
          </p:nvGrpSpPr>
          <p:grpSpPr bwMode="auto">
            <a:xfrm>
              <a:off x="2727708" y="2110740"/>
              <a:ext cx="534195" cy="475059"/>
              <a:chOff x="952501" y="6013451"/>
              <a:chExt cx="511175" cy="460375"/>
            </a:xfrm>
          </p:grpSpPr>
          <p:sp>
            <p:nvSpPr>
              <p:cNvPr id="9" name="Freeform 58">
                <a:extLst>
                  <a:ext uri="{FF2B5EF4-FFF2-40B4-BE49-F238E27FC236}">
                    <a16:creationId xmlns="" xmlns:a16="http://schemas.microsoft.com/office/drawing/2014/main" id="{0466173D-32BC-49CE-81D6-1358E36A6390}"/>
                  </a:ext>
                </a:extLst>
              </p:cNvPr>
              <p:cNvSpPr>
                <a:spLocks/>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0" name="Freeform 59">
                <a:extLst>
                  <a:ext uri="{FF2B5EF4-FFF2-40B4-BE49-F238E27FC236}">
                    <a16:creationId xmlns="" xmlns:a16="http://schemas.microsoft.com/office/drawing/2014/main" id="{AF701BB9-8700-43CD-9151-F8C06AE5DA40}"/>
                  </a:ext>
                </a:extLst>
              </p:cNvPr>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1" name="Freeform 60">
                <a:extLst>
                  <a:ext uri="{FF2B5EF4-FFF2-40B4-BE49-F238E27FC236}">
                    <a16:creationId xmlns="" xmlns:a16="http://schemas.microsoft.com/office/drawing/2014/main" id="{A80CE2EB-4F7C-4BF6-ADD4-B7A1FABC89B4}"/>
                  </a:ext>
                </a:extLst>
              </p:cNvPr>
              <p:cNvSpPr>
                <a:spLocks/>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grpSp>
      </p:grpSp>
      <p:sp>
        <p:nvSpPr>
          <p:cNvPr id="18" name="文本框 187">
            <a:extLst>
              <a:ext uri="{FF2B5EF4-FFF2-40B4-BE49-F238E27FC236}">
                <a16:creationId xmlns="" xmlns:a16="http://schemas.microsoft.com/office/drawing/2014/main" id="{C59CCBF3-D089-4516-8D02-1FEBD4DE202B}"/>
              </a:ext>
            </a:extLst>
          </p:cNvPr>
          <p:cNvSpPr txBox="1"/>
          <p:nvPr/>
        </p:nvSpPr>
        <p:spPr>
          <a:xfrm>
            <a:off x="4464658" y="813837"/>
            <a:ext cx="5454138" cy="1569246"/>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4800" dirty="0">
                <a:solidFill>
                  <a:srgbClr val="FF0000"/>
                </a:solidFill>
                <a:latin typeface="Cambria" panose="02040503050406030204" pitchFamily="18" charset="0"/>
                <a:ea typeface="Cambria" panose="02040503050406030204" pitchFamily="18" charset="0"/>
                <a:cs typeface="Arial-Rounded" panose="020B0500000000000000" pitchFamily="34" charset="0"/>
              </a:rPr>
              <a:t>Nghển cổ: </a:t>
            </a:r>
            <a:r>
              <a:rPr lang="vi-VN" altLang="zh-CN" sz="4800" dirty="0">
                <a:solidFill>
                  <a:srgbClr val="002060"/>
                </a:solidFill>
                <a:latin typeface="Cambria" panose="02040503050406030204" pitchFamily="18" charset="0"/>
                <a:ea typeface="Cambria" panose="02040503050406030204" pitchFamily="18" charset="0"/>
                <a:cs typeface="Arial-Rounded" panose="020B0500000000000000" pitchFamily="34" charset="0"/>
              </a:rPr>
              <a:t>vươn cao cổ lên</a:t>
            </a:r>
            <a:r>
              <a:rPr lang="en-US" altLang="zh-CN" sz="4800" dirty="0">
                <a:solidFill>
                  <a:srgbClr val="002060"/>
                </a:solidFill>
                <a:latin typeface="Cambria" panose="02040503050406030204" pitchFamily="18" charset="0"/>
                <a:ea typeface="Cambria" panose="02040503050406030204" pitchFamily="18" charset="0"/>
                <a:cs typeface="Arial-Rounded" panose="020B0500000000000000" pitchFamily="34" charset="0"/>
              </a:rPr>
              <a:t>.</a:t>
            </a:r>
            <a:endParaRPr lang="vi-VN" altLang="zh-CN" sz="480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2050" name="Picture 2" descr="Sở Giáo Dục Và Đào Tạo Vĩnh Phúc">
            <a:extLst>
              <a:ext uri="{FF2B5EF4-FFF2-40B4-BE49-F238E27FC236}">
                <a16:creationId xmlns="" xmlns:a16="http://schemas.microsoft.com/office/drawing/2014/main" id="{AAC06A3C-EEB0-40A6-8E44-3C5D2AB65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806" y="3009900"/>
            <a:ext cx="3866394" cy="3136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182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250" fill="hold"/>
                                        <p:tgtEl>
                                          <p:spTgt spid="6"/>
                                        </p:tgtEl>
                                        <p:attrNameLst>
                                          <p:attrName>ppt_x</p:attrName>
                                        </p:attrNameLst>
                                      </p:cBhvr>
                                      <p:tavLst>
                                        <p:tav tm="0">
                                          <p:val>
                                            <p:strVal val="1+#ppt_w/2"/>
                                          </p:val>
                                        </p:tav>
                                        <p:tav tm="100000">
                                          <p:val>
                                            <p:strVal val="#ppt_x"/>
                                          </p:val>
                                        </p:tav>
                                      </p:tavLst>
                                    </p:anim>
                                    <p:anim calcmode="lin" valueType="num">
                                      <p:cBhvr additive="base">
                                        <p:cTn id="16" dur="25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25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D8A9B420-F1DB-4CF1-9B49-B339700B47BB}"/>
              </a:ext>
            </a:extLst>
          </p:cNvPr>
          <p:cNvPicPr>
            <a:picLocks noChangeAspect="1"/>
          </p:cNvPicPr>
          <p:nvPr/>
        </p:nvPicPr>
        <p:blipFill>
          <a:blip r:embed="rId3"/>
          <a:stretch>
            <a:fillRect/>
          </a:stretch>
        </p:blipFill>
        <p:spPr>
          <a:xfrm>
            <a:off x="1395412" y="1366837"/>
            <a:ext cx="3925853" cy="4824413"/>
          </a:xfrm>
          <a:prstGeom prst="rect">
            <a:avLst/>
          </a:prstGeom>
        </p:spPr>
      </p:pic>
      <p:pic>
        <p:nvPicPr>
          <p:cNvPr id="18" name="Picture 17">
            <a:extLst>
              <a:ext uri="{FF2B5EF4-FFF2-40B4-BE49-F238E27FC236}">
                <a16:creationId xmlns="" xmlns:a16="http://schemas.microsoft.com/office/drawing/2014/main" id="{EF85640A-31BB-4A11-AF5B-EBC82416CD2D}"/>
              </a:ext>
            </a:extLst>
          </p:cNvPr>
          <p:cNvPicPr>
            <a:picLocks noChangeAspect="1"/>
          </p:cNvPicPr>
          <p:nvPr/>
        </p:nvPicPr>
        <p:blipFill>
          <a:blip r:embed="rId4"/>
          <a:stretch>
            <a:fillRect/>
          </a:stretch>
        </p:blipFill>
        <p:spPr>
          <a:xfrm>
            <a:off x="6481762" y="1509712"/>
            <a:ext cx="4080720" cy="4729163"/>
          </a:xfrm>
          <a:prstGeom prst="rect">
            <a:avLst/>
          </a:prstGeom>
        </p:spPr>
      </p:pic>
      <p:pic>
        <p:nvPicPr>
          <p:cNvPr id="20" name="Picture 19">
            <a:extLst>
              <a:ext uri="{FF2B5EF4-FFF2-40B4-BE49-F238E27FC236}">
                <a16:creationId xmlns="" xmlns:a16="http://schemas.microsoft.com/office/drawing/2014/main" id="{7DD2291E-D0A0-4641-A632-17CD044E9A03}"/>
              </a:ext>
            </a:extLst>
          </p:cNvPr>
          <p:cNvPicPr>
            <a:picLocks noChangeAspect="1"/>
          </p:cNvPicPr>
          <p:nvPr/>
        </p:nvPicPr>
        <p:blipFill>
          <a:blip r:embed="rId5"/>
          <a:stretch>
            <a:fillRect/>
          </a:stretch>
        </p:blipFill>
        <p:spPr>
          <a:xfrm>
            <a:off x="4005158" y="603090"/>
            <a:ext cx="6791533" cy="755970"/>
          </a:xfrm>
          <a:prstGeom prst="rect">
            <a:avLst/>
          </a:prstGeom>
        </p:spPr>
      </p:pic>
      <p:grpSp>
        <p:nvGrpSpPr>
          <p:cNvPr id="7" name="组合 5">
            <a:extLst>
              <a:ext uri="{FF2B5EF4-FFF2-40B4-BE49-F238E27FC236}">
                <a16:creationId xmlns="" xmlns:a16="http://schemas.microsoft.com/office/drawing/2014/main" id="{97DC4BF7-409D-4FBD-A567-88CFD2219973}"/>
              </a:ext>
            </a:extLst>
          </p:cNvPr>
          <p:cNvGrpSpPr/>
          <p:nvPr/>
        </p:nvGrpSpPr>
        <p:grpSpPr>
          <a:xfrm>
            <a:off x="223102" y="190500"/>
            <a:ext cx="3758348" cy="957871"/>
            <a:chOff x="2954954" y="4334355"/>
            <a:chExt cx="6334189" cy="1214045"/>
          </a:xfrm>
        </p:grpSpPr>
        <p:sp>
          <p:nvSpPr>
            <p:cNvPr id="8" name="矩形 15">
              <a:extLst>
                <a:ext uri="{FF2B5EF4-FFF2-40B4-BE49-F238E27FC236}">
                  <a16:creationId xmlns="" xmlns:a16="http://schemas.microsoft.com/office/drawing/2014/main" id="{9EA7B1D2-47D2-41AC-86CA-3592F4B28513}"/>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9" name="矩形 17">
              <a:extLst>
                <a:ext uri="{FF2B5EF4-FFF2-40B4-BE49-F238E27FC236}">
                  <a16:creationId xmlns="" xmlns:a16="http://schemas.microsoft.com/office/drawing/2014/main" id="{AB497678-A5DD-41FA-B07E-577B83EC6CF4}"/>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0" name="矩形 19">
              <a:extLst>
                <a:ext uri="{FF2B5EF4-FFF2-40B4-BE49-F238E27FC236}">
                  <a16:creationId xmlns="" xmlns:a16="http://schemas.microsoft.com/office/drawing/2014/main" id="{C6E6DE02-CBCB-4658-B0EC-C9B390584BC3}"/>
                </a:ext>
              </a:extLst>
            </p:cNvPr>
            <p:cNvSpPr/>
            <p:nvPr/>
          </p:nvSpPr>
          <p:spPr>
            <a:xfrm>
              <a:off x="3010551" y="4334355"/>
              <a:ext cx="6247871" cy="93759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1" name="Oval 10">
            <a:extLst>
              <a:ext uri="{FF2B5EF4-FFF2-40B4-BE49-F238E27FC236}">
                <a16:creationId xmlns="" xmlns:a16="http://schemas.microsoft.com/office/drawing/2014/main" id="{DAA8ACAB-1361-4734-B185-FFC1DC59264F}"/>
              </a:ext>
            </a:extLst>
          </p:cNvPr>
          <p:cNvSpPr/>
          <p:nvPr/>
        </p:nvSpPr>
        <p:spPr>
          <a:xfrm>
            <a:off x="846703" y="191010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2" name="Oval 11">
            <a:extLst>
              <a:ext uri="{FF2B5EF4-FFF2-40B4-BE49-F238E27FC236}">
                <a16:creationId xmlns="" xmlns:a16="http://schemas.microsoft.com/office/drawing/2014/main" id="{708CB91D-D785-45E5-A4CC-C20C2491BEDD}"/>
              </a:ext>
            </a:extLst>
          </p:cNvPr>
          <p:cNvSpPr/>
          <p:nvPr/>
        </p:nvSpPr>
        <p:spPr>
          <a:xfrm>
            <a:off x="5809228" y="173865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Tree>
    <p:extLst>
      <p:ext uri="{BB962C8B-B14F-4D97-AF65-F5344CB8AC3E}">
        <p14:creationId xmlns:p14="http://schemas.microsoft.com/office/powerpoint/2010/main" val="4234507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25675A71-F377-4825-9D95-D7F93E8E198A}"/>
              </a:ext>
            </a:extLst>
          </p:cNvPr>
          <p:cNvPicPr>
            <a:picLocks noChangeAspect="1"/>
          </p:cNvPicPr>
          <p:nvPr/>
        </p:nvPicPr>
        <p:blipFill rotWithShape="1">
          <a:blip r:embed="rId2">
            <a:extLst>
              <a:ext uri="{28A0092B-C50C-407E-A947-70E740481C1C}">
                <a14:useLocalDpi xmlns:a14="http://schemas.microsoft.com/office/drawing/2010/main" val="0"/>
              </a:ext>
            </a:extLst>
          </a:blip>
          <a:srcRect t="6221"/>
          <a:stretch/>
        </p:blipFill>
        <p:spPr>
          <a:xfrm>
            <a:off x="0" y="0"/>
            <a:ext cx="12192000" cy="6858000"/>
          </a:xfrm>
          <a:prstGeom prst="rect">
            <a:avLst/>
          </a:prstGeom>
        </p:spPr>
      </p:pic>
      <p:sp>
        <p:nvSpPr>
          <p:cNvPr id="3" name="矩形: 圆角 2">
            <a:extLst>
              <a:ext uri="{FF2B5EF4-FFF2-40B4-BE49-F238E27FC236}">
                <a16:creationId xmlns="" xmlns:a16="http://schemas.microsoft.com/office/drawing/2014/main" id="{2C048EE0-B8F7-43E4-89E7-8EAB95C4E8E9}"/>
              </a:ext>
            </a:extLst>
          </p:cNvPr>
          <p:cNvSpPr/>
          <p:nvPr/>
        </p:nvSpPr>
        <p:spPr>
          <a:xfrm>
            <a:off x="285749" y="247650"/>
            <a:ext cx="11696701" cy="6438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5" name="Picture 4">
            <a:extLst>
              <a:ext uri="{FF2B5EF4-FFF2-40B4-BE49-F238E27FC236}">
                <a16:creationId xmlns="" xmlns:a16="http://schemas.microsoft.com/office/drawing/2014/main" id="{8DF6A896-0D45-4D47-B78F-FDD11EF2DAD0}"/>
              </a:ext>
            </a:extLst>
          </p:cNvPr>
          <p:cNvPicPr>
            <a:picLocks noChangeAspect="1"/>
          </p:cNvPicPr>
          <p:nvPr/>
        </p:nvPicPr>
        <p:blipFill>
          <a:blip r:embed="rId3"/>
          <a:stretch>
            <a:fillRect/>
          </a:stretch>
        </p:blipFill>
        <p:spPr>
          <a:xfrm>
            <a:off x="962025" y="333375"/>
            <a:ext cx="3295650" cy="3352800"/>
          </a:xfrm>
          <a:prstGeom prst="rect">
            <a:avLst/>
          </a:prstGeom>
        </p:spPr>
      </p:pic>
      <p:pic>
        <p:nvPicPr>
          <p:cNvPr id="7" name="Picture 6">
            <a:extLst>
              <a:ext uri="{FF2B5EF4-FFF2-40B4-BE49-F238E27FC236}">
                <a16:creationId xmlns="" xmlns:a16="http://schemas.microsoft.com/office/drawing/2014/main" id="{9F5AEF35-D5B8-4BFE-805D-523D6E2CDB95}"/>
              </a:ext>
            </a:extLst>
          </p:cNvPr>
          <p:cNvPicPr>
            <a:picLocks noChangeAspect="1"/>
          </p:cNvPicPr>
          <p:nvPr/>
        </p:nvPicPr>
        <p:blipFill>
          <a:blip r:embed="rId4"/>
          <a:stretch>
            <a:fillRect/>
          </a:stretch>
        </p:blipFill>
        <p:spPr>
          <a:xfrm>
            <a:off x="4548187" y="333375"/>
            <a:ext cx="3171825" cy="3352800"/>
          </a:xfrm>
          <a:prstGeom prst="rect">
            <a:avLst/>
          </a:prstGeom>
        </p:spPr>
      </p:pic>
      <p:pic>
        <p:nvPicPr>
          <p:cNvPr id="9" name="Picture 8">
            <a:extLst>
              <a:ext uri="{FF2B5EF4-FFF2-40B4-BE49-F238E27FC236}">
                <a16:creationId xmlns="" xmlns:a16="http://schemas.microsoft.com/office/drawing/2014/main" id="{CECE4CAF-304F-45E6-B5E0-447F6F56A1B7}"/>
              </a:ext>
            </a:extLst>
          </p:cNvPr>
          <p:cNvPicPr>
            <a:picLocks noChangeAspect="1"/>
          </p:cNvPicPr>
          <p:nvPr/>
        </p:nvPicPr>
        <p:blipFill>
          <a:blip r:embed="rId5"/>
          <a:stretch>
            <a:fillRect/>
          </a:stretch>
        </p:blipFill>
        <p:spPr>
          <a:xfrm>
            <a:off x="862012" y="3724275"/>
            <a:ext cx="6181725" cy="2762250"/>
          </a:xfrm>
          <a:prstGeom prst="rect">
            <a:avLst/>
          </a:prstGeom>
        </p:spPr>
      </p:pic>
      <p:sp>
        <p:nvSpPr>
          <p:cNvPr id="10" name="TextBox 9">
            <a:extLst>
              <a:ext uri="{FF2B5EF4-FFF2-40B4-BE49-F238E27FC236}">
                <a16:creationId xmlns="" xmlns:a16="http://schemas.microsoft.com/office/drawing/2014/main" id="{87541B81-697C-4434-BB86-8666C7713452}"/>
              </a:ext>
            </a:extLst>
          </p:cNvPr>
          <p:cNvSpPr txBox="1"/>
          <p:nvPr/>
        </p:nvSpPr>
        <p:spPr>
          <a:xfrm>
            <a:off x="6962776" y="3400425"/>
            <a:ext cx="4953000" cy="33239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Đêm khuya, ánh trăng vàng trải rộng bãi cỏ xanh tươi. Nấm khẽ đung đưa, vẻ mặt nghĩ ngợi. Rồi nấm thấy thú vị, liền bật cười khúc khích.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(Theo Hà Nhi)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Oval 7">
            <a:extLst>
              <a:ext uri="{FF2B5EF4-FFF2-40B4-BE49-F238E27FC236}">
                <a16:creationId xmlns="" xmlns:a16="http://schemas.microsoft.com/office/drawing/2014/main" id="{B29C3E02-8CBD-4BC3-ABF0-380E3158386B}"/>
              </a:ext>
            </a:extLst>
          </p:cNvPr>
          <p:cNvSpPr/>
          <p:nvPr/>
        </p:nvSpPr>
        <p:spPr>
          <a:xfrm>
            <a:off x="513328" y="93855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a:t>
            </a:r>
          </a:p>
        </p:txBody>
      </p:sp>
      <p:sp>
        <p:nvSpPr>
          <p:cNvPr id="11" name="Oval 10">
            <a:extLst>
              <a:ext uri="{FF2B5EF4-FFF2-40B4-BE49-F238E27FC236}">
                <a16:creationId xmlns="" xmlns:a16="http://schemas.microsoft.com/office/drawing/2014/main" id="{06E1DD04-FDFA-42A9-9F21-F9FD66F06840}"/>
              </a:ext>
            </a:extLst>
          </p:cNvPr>
          <p:cNvSpPr/>
          <p:nvPr/>
        </p:nvSpPr>
        <p:spPr>
          <a:xfrm>
            <a:off x="4113778" y="91950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a:t>
            </a:r>
          </a:p>
        </p:txBody>
      </p:sp>
      <p:sp>
        <p:nvSpPr>
          <p:cNvPr id="12" name="Oval 11">
            <a:extLst>
              <a:ext uri="{FF2B5EF4-FFF2-40B4-BE49-F238E27FC236}">
                <a16:creationId xmlns="" xmlns:a16="http://schemas.microsoft.com/office/drawing/2014/main" id="{EC3BDB09-00F3-4E4A-BA94-C4F90F1346C8}"/>
              </a:ext>
            </a:extLst>
          </p:cNvPr>
          <p:cNvSpPr/>
          <p:nvPr/>
        </p:nvSpPr>
        <p:spPr>
          <a:xfrm>
            <a:off x="313303" y="41865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5</a:t>
            </a:r>
          </a:p>
        </p:txBody>
      </p:sp>
      <p:sp>
        <p:nvSpPr>
          <p:cNvPr id="13" name="Oval 12">
            <a:extLst>
              <a:ext uri="{FF2B5EF4-FFF2-40B4-BE49-F238E27FC236}">
                <a16:creationId xmlns="" xmlns:a16="http://schemas.microsoft.com/office/drawing/2014/main" id="{CF040CB7-CE94-4CCC-9AC6-F0AA5857B38A}"/>
              </a:ext>
            </a:extLst>
          </p:cNvPr>
          <p:cNvSpPr/>
          <p:nvPr/>
        </p:nvSpPr>
        <p:spPr>
          <a:xfrm>
            <a:off x="6771253" y="349125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6</a:t>
            </a:r>
          </a:p>
        </p:txBody>
      </p:sp>
    </p:spTree>
    <p:extLst>
      <p:ext uri="{BB962C8B-B14F-4D97-AF65-F5344CB8AC3E}">
        <p14:creationId xmlns:p14="http://schemas.microsoft.com/office/powerpoint/2010/main" val="2010466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Graphical user interface, website&#10;&#10;Description automatically generated">
            <a:extLst>
              <a:ext uri="{FF2B5EF4-FFF2-40B4-BE49-F238E27FC236}">
                <a16:creationId xmlns="" xmlns:a16="http://schemas.microsoft.com/office/drawing/2014/main" id="{E3B5999B-358F-CA27-8D6A-5E68185A1E8C}"/>
              </a:ext>
            </a:extLst>
          </p:cNvPr>
          <p:cNvPicPr>
            <a:picLocks noChangeAspect="1"/>
          </p:cNvPicPr>
          <p:nvPr/>
        </p:nvPicPr>
        <p:blipFill>
          <a:blip r:embed="rId3"/>
          <a:stretch>
            <a:fillRect/>
          </a:stretch>
        </p:blipFill>
        <p:spPr>
          <a:xfrm>
            <a:off x="-1" y="0"/>
            <a:ext cx="12344009" cy="6858000"/>
          </a:xfrm>
          <a:prstGeom prst="rect">
            <a:avLst/>
          </a:prstGeom>
        </p:spPr>
      </p:pic>
      <p:pic>
        <p:nvPicPr>
          <p:cNvPr id="3" name="Picture 2" descr="A picture containing diagram&#10;&#10;Description automatically generated">
            <a:extLst>
              <a:ext uri="{FF2B5EF4-FFF2-40B4-BE49-F238E27FC236}">
                <a16:creationId xmlns="" xmlns:a16="http://schemas.microsoft.com/office/drawing/2014/main" id="{A94F25E6-2C99-8AE2-C8F6-A96144C1E9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6017" y="897339"/>
            <a:ext cx="5247692" cy="5987144"/>
          </a:xfrm>
          <a:prstGeom prst="rect">
            <a:avLst/>
          </a:prstGeom>
        </p:spPr>
      </p:pic>
      <p:grpSp>
        <p:nvGrpSpPr>
          <p:cNvPr id="4" name="Group 3">
            <a:extLst>
              <a:ext uri="{FF2B5EF4-FFF2-40B4-BE49-F238E27FC236}">
                <a16:creationId xmlns="" xmlns:a16="http://schemas.microsoft.com/office/drawing/2014/main" id="{8C5FC4A6-7230-507A-6C69-2ACDF5A18AA1}"/>
              </a:ext>
            </a:extLst>
          </p:cNvPr>
          <p:cNvGrpSpPr/>
          <p:nvPr/>
        </p:nvGrpSpPr>
        <p:grpSpPr>
          <a:xfrm>
            <a:off x="5334705" y="1411600"/>
            <a:ext cx="6634712" cy="3640944"/>
            <a:chOff x="2975205" y="1255651"/>
            <a:chExt cx="5432196" cy="3036949"/>
          </a:xfrm>
        </p:grpSpPr>
        <p:sp>
          <p:nvSpPr>
            <p:cNvPr id="5" name="Rectangle: Rounded Corners 4">
              <a:extLst>
                <a:ext uri="{FF2B5EF4-FFF2-40B4-BE49-F238E27FC236}">
                  <a16:creationId xmlns="" xmlns:a16="http://schemas.microsoft.com/office/drawing/2014/main" id="{51A546CA-2E7B-1D35-BC2C-1B66C67CA75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sym typeface="Arial"/>
                </a:rPr>
                <a:t>Phân</a:t>
              </a:r>
              <a:r>
                <a:rPr kumimoji="0" lang="en-US" sz="4267"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sym typeface="Arial"/>
                </a:rPr>
                <a:t> </a:t>
              </a:r>
              <a:r>
                <a:rPr kumimoji="0" lang="en-US" sz="4267"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sym typeface="Arial"/>
                </a:rPr>
                <a:t>công</a:t>
              </a:r>
              <a:r>
                <a:rPr kumimoji="0" lang="en-US" sz="4267"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sym typeface="Arial"/>
                </a:rPr>
                <a:t> </a:t>
              </a:r>
              <a:r>
                <a:rPr kumimoji="0" lang="en-US" sz="4267"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sym typeface="Arial"/>
                </a:rPr>
                <a:t>đọc</a:t>
              </a:r>
              <a:r>
                <a:rPr kumimoji="0" lang="en-US" sz="4267"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sym typeface="Arial"/>
                </a:rPr>
                <a:t> </a:t>
              </a:r>
              <a:r>
                <a:rPr kumimoji="0" lang="en-US" sz="4267"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sym typeface="Arial"/>
                </a:rPr>
                <a:t>theo</a:t>
              </a:r>
              <a:r>
                <a:rPr kumimoji="0" lang="en-US" sz="4267"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sym typeface="Arial"/>
                </a:rPr>
                <a:t> </a:t>
              </a:r>
              <a:r>
                <a:rPr kumimoji="0" lang="en-US" sz="4267"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sym typeface="Arial"/>
                </a:rPr>
                <a:t>đoạn</a:t>
              </a:r>
              <a:r>
                <a:rPr kumimoji="0" lang="en-US" sz="4267"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sym typeface="Arial"/>
                </a:rPr>
                <a:t>.</a:t>
              </a:r>
            </a:p>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sym typeface="Arial"/>
                </a:rPr>
                <a:t>Tất</a:t>
              </a:r>
              <a:r>
                <a:rPr kumimoji="0" lang="en-US" sz="4267"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sym typeface="Arial"/>
                </a:rPr>
                <a:t> </a:t>
              </a:r>
              <a:r>
                <a:rPr kumimoji="0" lang="en-US" sz="4267"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sym typeface="Arial"/>
                </a:rPr>
                <a:t>cả</a:t>
              </a:r>
              <a:r>
                <a:rPr kumimoji="0" lang="en-US" sz="4267"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sym typeface="Arial"/>
                </a:rPr>
                <a:t> </a:t>
              </a:r>
              <a:r>
                <a:rPr kumimoji="0" lang="en-US" sz="4267"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sym typeface="Arial"/>
                </a:rPr>
                <a:t>thành</a:t>
              </a:r>
              <a:r>
                <a:rPr kumimoji="0" lang="en-US" sz="4267"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sym typeface="Arial"/>
                </a:rPr>
                <a:t> </a:t>
              </a:r>
              <a:r>
                <a:rPr kumimoji="0" lang="en-US" sz="4267"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sym typeface="Arial"/>
                </a:rPr>
                <a:t>viên</a:t>
              </a:r>
              <a:r>
                <a:rPr kumimoji="0" lang="en-US" sz="4267"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sym typeface="Arial"/>
                </a:rPr>
                <a:t> </a:t>
              </a:r>
              <a:r>
                <a:rPr kumimoji="0" lang="en-US" sz="4267"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sym typeface="Arial"/>
                </a:rPr>
                <a:t>đều</a:t>
              </a:r>
              <a:r>
                <a:rPr kumimoji="0" lang="en-US" sz="4267"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sym typeface="Arial"/>
                </a:rPr>
                <a:t> </a:t>
              </a:r>
              <a:r>
                <a:rPr kumimoji="0" lang="en-US" sz="4267"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sym typeface="Arial"/>
                </a:rPr>
                <a:t>đọc</a:t>
              </a:r>
              <a:r>
                <a:rPr kumimoji="0" lang="en-US" sz="4267"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sym typeface="Arial"/>
                </a:rPr>
                <a:t>.</a:t>
              </a:r>
            </a:p>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sym typeface="Arial"/>
                </a:rPr>
                <a:t>Giải</a:t>
              </a:r>
              <a:r>
                <a:rPr kumimoji="0" lang="en-US" sz="4267"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sym typeface="Arial"/>
                </a:rPr>
                <a:t> </a:t>
              </a:r>
              <a:r>
                <a:rPr kumimoji="0" lang="en-US" sz="4267"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sym typeface="Arial"/>
                </a:rPr>
                <a:t>nghĩa</a:t>
              </a:r>
              <a:r>
                <a:rPr kumimoji="0" lang="en-US" sz="4267"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sym typeface="Arial"/>
                </a:rPr>
                <a:t> </a:t>
              </a:r>
              <a:r>
                <a:rPr kumimoji="0" lang="en-US" sz="4267"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sym typeface="Arial"/>
                </a:rPr>
                <a:t>từ</a:t>
              </a:r>
              <a:r>
                <a:rPr kumimoji="0" lang="en-US" sz="4267"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sym typeface="Arial"/>
                </a:rPr>
                <a:t> </a:t>
              </a:r>
              <a:r>
                <a:rPr kumimoji="0" lang="en-US" sz="4267"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sym typeface="Arial"/>
                </a:rPr>
                <a:t>cùng</a:t>
              </a:r>
              <a:r>
                <a:rPr kumimoji="0" lang="en-US" sz="4267"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sym typeface="Arial"/>
                </a:rPr>
                <a:t> </a:t>
              </a:r>
              <a:r>
                <a:rPr kumimoji="0" lang="en-US" sz="4267"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sym typeface="Arial"/>
                </a:rPr>
                <a:t>nhau</a:t>
              </a:r>
              <a:r>
                <a:rPr kumimoji="0" lang="en-US" sz="4267"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sym typeface="Arial"/>
                </a:rPr>
                <a:t>. </a:t>
              </a:r>
              <a:endParaRPr kumimoji="0" lang="vi-VN" sz="4267" b="0" i="0" u="none" strike="noStrike" kern="0" cap="none" spc="0" normalizeH="0" baseline="0" noProof="0" dirty="0">
                <a:ln>
                  <a:noFill/>
                </a:ln>
                <a:solidFill>
                  <a:srgbClr val="000000"/>
                </a:solidFill>
                <a:effectLst/>
                <a:uLnTx/>
                <a:uFillTx/>
                <a:latin typeface="Arial" panose="020B0604020202020204" pitchFamily="34" charset="0"/>
                <a:ea typeface="+mn-ea"/>
                <a:cs typeface="+mn-cs"/>
                <a:sym typeface="Arial"/>
              </a:endParaRPr>
            </a:p>
          </p:txBody>
        </p:sp>
        <p:sp>
          <p:nvSpPr>
            <p:cNvPr id="8" name="Rectangle: Rounded Corners 7">
              <a:extLst>
                <a:ext uri="{FF2B5EF4-FFF2-40B4-BE49-F238E27FC236}">
                  <a16:creationId xmlns="" xmlns:a16="http://schemas.microsoft.com/office/drawing/2014/main" id="{0BA2D83A-0C4E-5261-35F8-1E4478894BE4}"/>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Yêu</a:t>
              </a:r>
              <a:r>
                <a:rPr kumimoji="0" lang="en-US" sz="5333"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5333"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Cầu</a:t>
              </a:r>
              <a:endParaRPr kumimoji="0" lang="en-US" sz="5333"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pic>
          <p:nvPicPr>
            <p:cNvPr id="13" name="Picture 12">
              <a:extLst>
                <a:ext uri="{FF2B5EF4-FFF2-40B4-BE49-F238E27FC236}">
                  <a16:creationId xmlns="" xmlns:a16="http://schemas.microsoft.com/office/drawing/2014/main" id="{9DD6CB82-FD37-EA8E-270A-4E52B65415AB}"/>
                </a:ext>
              </a:extLst>
            </p:cNvPr>
            <p:cNvPicPr>
              <a:picLocks noChangeAspect="1"/>
            </p:cNvPicPr>
            <p:nvPr/>
          </p:nvPicPr>
          <p:blipFill>
            <a:blip r:embed="rId6"/>
            <a:stretch>
              <a:fillRect/>
            </a:stretch>
          </p:blipFill>
          <p:spPr>
            <a:xfrm flipH="1">
              <a:off x="3156233" y="2248596"/>
              <a:ext cx="539794" cy="539794"/>
            </a:xfrm>
            <a:prstGeom prst="rect">
              <a:avLst/>
            </a:prstGeom>
          </p:spPr>
        </p:pic>
        <p:pic>
          <p:nvPicPr>
            <p:cNvPr id="14" name="Picture 13">
              <a:extLst>
                <a:ext uri="{FF2B5EF4-FFF2-40B4-BE49-F238E27FC236}">
                  <a16:creationId xmlns="" xmlns:a16="http://schemas.microsoft.com/office/drawing/2014/main" id="{CAF2AE0C-D67F-8A59-725D-A7201C043197}"/>
                </a:ext>
              </a:extLst>
            </p:cNvPr>
            <p:cNvPicPr>
              <a:picLocks noChangeAspect="1"/>
            </p:cNvPicPr>
            <p:nvPr/>
          </p:nvPicPr>
          <p:blipFill>
            <a:blip r:embed="rId6"/>
            <a:stretch>
              <a:fillRect/>
            </a:stretch>
          </p:blipFill>
          <p:spPr>
            <a:xfrm flipH="1">
              <a:off x="3125205" y="2853858"/>
              <a:ext cx="539793" cy="539793"/>
            </a:xfrm>
            <a:prstGeom prst="rect">
              <a:avLst/>
            </a:prstGeom>
          </p:spPr>
        </p:pic>
        <p:pic>
          <p:nvPicPr>
            <p:cNvPr id="15" name="Picture 14">
              <a:extLst>
                <a:ext uri="{FF2B5EF4-FFF2-40B4-BE49-F238E27FC236}">
                  <a16:creationId xmlns="" xmlns:a16="http://schemas.microsoft.com/office/drawing/2014/main" id="{094AF1C9-B9E2-C340-E8E7-9F43E2A11378}"/>
                </a:ext>
              </a:extLst>
            </p:cNvPr>
            <p:cNvPicPr>
              <a:picLocks noChangeAspect="1"/>
            </p:cNvPicPr>
            <p:nvPr/>
          </p:nvPicPr>
          <p:blipFill>
            <a:blip r:embed="rId6"/>
            <a:stretch>
              <a:fillRect/>
            </a:stretch>
          </p:blipFill>
          <p:spPr>
            <a:xfrm flipH="1">
              <a:off x="3150160" y="3571452"/>
              <a:ext cx="545867" cy="545867"/>
            </a:xfrm>
            <a:prstGeom prst="rect">
              <a:avLst/>
            </a:prstGeom>
          </p:spPr>
        </p:pic>
      </p:grpSp>
      <p:pic>
        <p:nvPicPr>
          <p:cNvPr id="16" name="Picture 15">
            <a:extLst>
              <a:ext uri="{FF2B5EF4-FFF2-40B4-BE49-F238E27FC236}">
                <a16:creationId xmlns="" xmlns:a16="http://schemas.microsoft.com/office/drawing/2014/main" id="{4E97D5B2-F1CF-D3C8-63E5-D037E7635D74}"/>
              </a:ext>
            </a:extLst>
          </p:cNvPr>
          <p:cNvPicPr>
            <a:picLocks noChangeAspect="1"/>
          </p:cNvPicPr>
          <p:nvPr/>
        </p:nvPicPr>
        <p:blipFill>
          <a:blip r:embed="rId7"/>
          <a:stretch>
            <a:fillRect/>
          </a:stretch>
        </p:blipFill>
        <p:spPr>
          <a:xfrm>
            <a:off x="2620779" y="-234106"/>
            <a:ext cx="8388823" cy="1408298"/>
          </a:xfrm>
          <a:prstGeom prst="rect">
            <a:avLst/>
          </a:prstGeom>
        </p:spPr>
      </p:pic>
    </p:spTree>
    <p:extLst>
      <p:ext uri="{BB962C8B-B14F-4D97-AF65-F5344CB8AC3E}">
        <p14:creationId xmlns:p14="http://schemas.microsoft.com/office/powerpoint/2010/main" val="68721261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 xmlns:a16="http://schemas.microsoft.com/office/drawing/2014/main" id="{46DED089-FE4D-4462-9F01-D9D771BE0301}"/>
              </a:ext>
            </a:extLst>
          </p:cNvPr>
          <p:cNvSpPr/>
          <p:nvPr/>
        </p:nvSpPr>
        <p:spPr>
          <a:xfrm>
            <a:off x="1376297" y="475369"/>
            <a:ext cx="3366143" cy="584775"/>
          </a:xfrm>
          <a:prstGeom prst="rect">
            <a:avLst/>
          </a:prstGeom>
        </p:spPr>
        <p:txBody>
          <a:bodyPr wrap="square">
            <a:spAutoFit/>
          </a:bodyPr>
          <a:lstStyle/>
          <a:p>
            <a:pPr algn="ctr">
              <a:defRPr/>
            </a:pPr>
            <a:r>
              <a:rPr lang="en-US" altLang="zh-CN" sz="3200" b="1" dirty="0" err="1">
                <a:solidFill>
                  <a:srgbClr val="7030A0"/>
                </a:solidFill>
                <a:latin typeface="Cambria" panose="02040503050406030204" pitchFamily="18" charset="0"/>
                <a:ea typeface="Cambria" panose="02040503050406030204" pitchFamily="18" charset="0"/>
                <a:cs typeface="Arial" panose="020B0604020202020204" pitchFamily="34" charset="0"/>
              </a:rPr>
              <a:t>Cùng</a:t>
            </a:r>
            <a:r>
              <a:rPr lang="en-US" altLang="zh-CN" sz="32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altLang="zh-CN" sz="3200" b="1" dirty="0" err="1">
                <a:solidFill>
                  <a:srgbClr val="7030A0"/>
                </a:solidFill>
                <a:latin typeface="Cambria" panose="02040503050406030204" pitchFamily="18" charset="0"/>
                <a:ea typeface="Cambria" panose="02040503050406030204" pitchFamily="18" charset="0"/>
                <a:cs typeface="Arial" panose="020B0604020202020204" pitchFamily="34" charset="0"/>
              </a:rPr>
              <a:t>tìm</a:t>
            </a:r>
            <a:r>
              <a:rPr lang="en-US" altLang="zh-CN" sz="32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altLang="zh-CN" sz="3200" b="1" dirty="0" err="1">
                <a:solidFill>
                  <a:srgbClr val="7030A0"/>
                </a:solidFill>
                <a:latin typeface="Cambria" panose="02040503050406030204" pitchFamily="18" charset="0"/>
                <a:ea typeface="Cambria" panose="02040503050406030204" pitchFamily="18" charset="0"/>
                <a:cs typeface="Arial" panose="020B0604020202020204" pitchFamily="34" charset="0"/>
              </a:rPr>
              <a:t>hiểu</a:t>
            </a:r>
            <a:endParaRPr lang="zh-CN" altLang="en-US" sz="3200" b="1" dirty="0">
              <a:solidFill>
                <a:srgbClr val="7030A0"/>
              </a:solidFill>
              <a:latin typeface="Cambria" panose="02040503050406030204" pitchFamily="18" charset="0"/>
              <a:ea typeface="inpin heiti" charset="-122"/>
              <a:cs typeface="Arial" panose="020B0604020202020204" pitchFamily="34" charset="0"/>
            </a:endParaRPr>
          </a:p>
        </p:txBody>
      </p:sp>
      <p:pic>
        <p:nvPicPr>
          <p:cNvPr id="42" name="Picture 41">
            <a:extLst>
              <a:ext uri="{FF2B5EF4-FFF2-40B4-BE49-F238E27FC236}">
                <a16:creationId xmlns="" xmlns:a16="http://schemas.microsoft.com/office/drawing/2014/main" id="{E5127BD6-618E-4FC5-9B8E-7D8929092068}"/>
              </a:ext>
            </a:extLst>
          </p:cNvPr>
          <p:cNvPicPr>
            <a:picLocks noChangeAspect="1"/>
          </p:cNvPicPr>
          <p:nvPr/>
        </p:nvPicPr>
        <p:blipFill>
          <a:blip r:embed="rId6"/>
          <a:stretch>
            <a:fillRect/>
          </a:stretch>
        </p:blipFill>
        <p:spPr>
          <a:xfrm rot="16200000">
            <a:off x="979218" y="553747"/>
            <a:ext cx="511318" cy="511318"/>
          </a:xfrm>
          <a:prstGeom prst="rect">
            <a:avLst/>
          </a:prstGeom>
        </p:spPr>
      </p:pic>
      <p:grpSp>
        <p:nvGrpSpPr>
          <p:cNvPr id="43" name="PA_库_组合 5">
            <a:extLst>
              <a:ext uri="{FF2B5EF4-FFF2-40B4-BE49-F238E27FC236}">
                <a16:creationId xmlns="" xmlns:a16="http://schemas.microsoft.com/office/drawing/2014/main" id="{61578F5F-7537-4765-AFF6-71D9B4C70D8E}"/>
              </a:ext>
            </a:extLst>
          </p:cNvPr>
          <p:cNvGrpSpPr/>
          <p:nvPr>
            <p:custDataLst>
              <p:tags r:id="rId1"/>
            </p:custDataLst>
          </p:nvPr>
        </p:nvGrpSpPr>
        <p:grpSpPr>
          <a:xfrm>
            <a:off x="841146" y="1116981"/>
            <a:ext cx="587835" cy="716799"/>
            <a:chOff x="1836100" y="2332000"/>
            <a:chExt cx="1572829" cy="875132"/>
          </a:xfrm>
        </p:grpSpPr>
        <p:sp>
          <p:nvSpPr>
            <p:cNvPr id="44" name="任意多边形 10">
              <a:extLst>
                <a:ext uri="{FF2B5EF4-FFF2-40B4-BE49-F238E27FC236}">
                  <a16:creationId xmlns="" xmlns:a16="http://schemas.microsoft.com/office/drawing/2014/main" id="{515BE64B-9211-4867-915E-0140787BD2DB}"/>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5" name="任意多边形 11">
              <a:extLst>
                <a:ext uri="{FF2B5EF4-FFF2-40B4-BE49-F238E27FC236}">
                  <a16:creationId xmlns="" xmlns:a16="http://schemas.microsoft.com/office/drawing/2014/main" id="{A66C8DE8-7755-4121-A3AD-734F260BC730}"/>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6" name="文本框 12">
              <a:extLst>
                <a:ext uri="{FF2B5EF4-FFF2-40B4-BE49-F238E27FC236}">
                  <a16:creationId xmlns="" xmlns:a16="http://schemas.microsoft.com/office/drawing/2014/main" id="{FB1DD645-EEF9-48D5-BE66-750E67BCBF02}"/>
                </a:ext>
              </a:extLst>
            </p:cNvPr>
            <p:cNvSpPr txBox="1"/>
            <p:nvPr/>
          </p:nvSpPr>
          <p:spPr>
            <a:xfrm>
              <a:off x="2222349" y="2332000"/>
              <a:ext cx="756775" cy="875132"/>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1</a:t>
              </a:r>
            </a:p>
          </p:txBody>
        </p:sp>
      </p:grpSp>
      <p:sp>
        <p:nvSpPr>
          <p:cNvPr id="47" name="Rectangle 46">
            <a:extLst>
              <a:ext uri="{FF2B5EF4-FFF2-40B4-BE49-F238E27FC236}">
                <a16:creationId xmlns="" xmlns:a16="http://schemas.microsoft.com/office/drawing/2014/main" id="{9DBF398C-92A1-4D63-AB20-DF6087C161B5}"/>
              </a:ext>
            </a:extLst>
          </p:cNvPr>
          <p:cNvSpPr/>
          <p:nvPr/>
        </p:nvSpPr>
        <p:spPr>
          <a:xfrm>
            <a:off x="1573339" y="1167544"/>
            <a:ext cx="9762841" cy="1077218"/>
          </a:xfrm>
          <a:prstGeom prst="rect">
            <a:avLst/>
          </a:prstGeom>
        </p:spPr>
        <p:txBody>
          <a:bodyPr wrap="square">
            <a:spAutoFit/>
          </a:bodyPr>
          <a:lstStyle/>
          <a:p>
            <a:pPr algn="just">
              <a:defRPr/>
            </a:pPr>
            <a:r>
              <a:rPr lang="vi-VN"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Mỗi con vật trong câu chuyện làm gì và nói gì khi đến bên cây nấm?</a:t>
            </a:r>
            <a:endParaRPr lang="zh-CN" altLang="en-US" sz="3200"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grpSp>
        <p:nvGrpSpPr>
          <p:cNvPr id="48" name="PA_库_组合 5">
            <a:extLst>
              <a:ext uri="{FF2B5EF4-FFF2-40B4-BE49-F238E27FC236}">
                <a16:creationId xmlns="" xmlns:a16="http://schemas.microsoft.com/office/drawing/2014/main" id="{AC030DE8-B616-4D8C-BC1D-1B676F1B3179}"/>
              </a:ext>
            </a:extLst>
          </p:cNvPr>
          <p:cNvGrpSpPr/>
          <p:nvPr>
            <p:custDataLst>
              <p:tags r:id="rId2"/>
            </p:custDataLst>
          </p:nvPr>
        </p:nvGrpSpPr>
        <p:grpSpPr>
          <a:xfrm>
            <a:off x="841146" y="2062982"/>
            <a:ext cx="587835" cy="733599"/>
            <a:chOff x="1836100" y="2332000"/>
            <a:chExt cx="1572829" cy="895643"/>
          </a:xfrm>
        </p:grpSpPr>
        <p:sp>
          <p:nvSpPr>
            <p:cNvPr id="49" name="任意多边形 10">
              <a:extLst>
                <a:ext uri="{FF2B5EF4-FFF2-40B4-BE49-F238E27FC236}">
                  <a16:creationId xmlns="" xmlns:a16="http://schemas.microsoft.com/office/drawing/2014/main" id="{4B64E720-9A6C-4F3A-88A9-86AE8442A97F}"/>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0" name="任意多边形 11">
              <a:extLst>
                <a:ext uri="{FF2B5EF4-FFF2-40B4-BE49-F238E27FC236}">
                  <a16:creationId xmlns="" xmlns:a16="http://schemas.microsoft.com/office/drawing/2014/main" id="{98C09666-C673-4803-B7CD-FF0EA5DB19D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1" name="文本框 12">
              <a:extLst>
                <a:ext uri="{FF2B5EF4-FFF2-40B4-BE49-F238E27FC236}">
                  <a16:creationId xmlns="" xmlns:a16="http://schemas.microsoft.com/office/drawing/2014/main" id="{E036AD4A-C87D-44B4-9CEC-38AE738757DA}"/>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2</a:t>
              </a:r>
            </a:p>
          </p:txBody>
        </p:sp>
      </p:grpSp>
      <p:sp>
        <p:nvSpPr>
          <p:cNvPr id="52" name="Rectangle 51">
            <a:extLst>
              <a:ext uri="{FF2B5EF4-FFF2-40B4-BE49-F238E27FC236}">
                <a16:creationId xmlns="" xmlns:a16="http://schemas.microsoft.com/office/drawing/2014/main" id="{5DF27FBF-5CDA-48AC-AE72-CFCC5C1D52AE}"/>
              </a:ext>
            </a:extLst>
          </p:cNvPr>
          <p:cNvSpPr/>
          <p:nvPr/>
        </p:nvSpPr>
        <p:spPr>
          <a:xfrm>
            <a:off x="1610470" y="2095195"/>
            <a:ext cx="9762841" cy="1077218"/>
          </a:xfrm>
          <a:prstGeom prst="rect">
            <a:avLst/>
          </a:prstGeom>
        </p:spPr>
        <p:txBody>
          <a:bodyPr wrap="square">
            <a:spAutoFit/>
          </a:bodyPr>
          <a:lstStyle/>
          <a:p>
            <a:pPr algn="just">
              <a:defRPr/>
            </a:pPr>
            <a:r>
              <a:rPr lang="vi-VN"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Vì sao cây nấm lại được các con vật gọi bằng những cái tên khác nhau? </a:t>
            </a:r>
          </a:p>
        </p:txBody>
      </p:sp>
      <p:grpSp>
        <p:nvGrpSpPr>
          <p:cNvPr id="53" name="PA_库_组合 5">
            <a:extLst>
              <a:ext uri="{FF2B5EF4-FFF2-40B4-BE49-F238E27FC236}">
                <a16:creationId xmlns="" xmlns:a16="http://schemas.microsoft.com/office/drawing/2014/main" id="{E09A882D-DC53-4BC4-8F24-3B978B6762B3}"/>
              </a:ext>
            </a:extLst>
          </p:cNvPr>
          <p:cNvGrpSpPr/>
          <p:nvPr>
            <p:custDataLst>
              <p:tags r:id="rId3"/>
            </p:custDataLst>
          </p:nvPr>
        </p:nvGrpSpPr>
        <p:grpSpPr>
          <a:xfrm>
            <a:off x="896524" y="3268982"/>
            <a:ext cx="587835" cy="733599"/>
            <a:chOff x="1836100" y="2332000"/>
            <a:chExt cx="1572829" cy="895643"/>
          </a:xfrm>
        </p:grpSpPr>
        <p:sp>
          <p:nvSpPr>
            <p:cNvPr id="54" name="任意多边形 10">
              <a:extLst>
                <a:ext uri="{FF2B5EF4-FFF2-40B4-BE49-F238E27FC236}">
                  <a16:creationId xmlns="" xmlns:a16="http://schemas.microsoft.com/office/drawing/2014/main" id="{EB0EAF6F-FA09-4E57-86D0-00C915B7632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5" name="任意多边形 11">
              <a:extLst>
                <a:ext uri="{FF2B5EF4-FFF2-40B4-BE49-F238E27FC236}">
                  <a16:creationId xmlns="" xmlns:a16="http://schemas.microsoft.com/office/drawing/2014/main" id="{25AB8093-AA7C-438D-B9A2-03B31727AA8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6" name="文本框 12">
              <a:extLst>
                <a:ext uri="{FF2B5EF4-FFF2-40B4-BE49-F238E27FC236}">
                  <a16:creationId xmlns="" xmlns:a16="http://schemas.microsoft.com/office/drawing/2014/main" id="{6B946442-0B41-49D0-A230-24EC451AF076}"/>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3</a:t>
              </a:r>
            </a:p>
          </p:txBody>
        </p:sp>
      </p:grpSp>
      <p:sp>
        <p:nvSpPr>
          <p:cNvPr id="57" name="Rectangle 56">
            <a:extLst>
              <a:ext uri="{FF2B5EF4-FFF2-40B4-BE49-F238E27FC236}">
                <a16:creationId xmlns="" xmlns:a16="http://schemas.microsoft.com/office/drawing/2014/main" id="{BCC83343-7122-4628-BFD6-B4C3444F7DCB}"/>
              </a:ext>
            </a:extLst>
          </p:cNvPr>
          <p:cNvSpPr/>
          <p:nvPr/>
        </p:nvSpPr>
        <p:spPr>
          <a:xfrm>
            <a:off x="1449994" y="3021722"/>
            <a:ext cx="9869647" cy="1077218"/>
          </a:xfrm>
          <a:prstGeom prst="rect">
            <a:avLst/>
          </a:prstGeom>
        </p:spPr>
        <p:txBody>
          <a:bodyPr wrap="square">
            <a:spAutoFit/>
          </a:bodyPr>
          <a:lstStyle/>
          <a:p>
            <a:pPr algn="just">
              <a:defRPr/>
            </a:pPr>
            <a:r>
              <a:rPr lang="vi-VN"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Cây nấm cảm thấy thế nào khi được gọi bằng nhiều tên như vậy?</a:t>
            </a:r>
          </a:p>
        </p:txBody>
      </p:sp>
      <p:grpSp>
        <p:nvGrpSpPr>
          <p:cNvPr id="58" name="PA_库_组合 5">
            <a:extLst>
              <a:ext uri="{FF2B5EF4-FFF2-40B4-BE49-F238E27FC236}">
                <a16:creationId xmlns="" xmlns:a16="http://schemas.microsoft.com/office/drawing/2014/main" id="{A1B72E87-1D20-4D92-A61B-4E1298716D9B}"/>
              </a:ext>
            </a:extLst>
          </p:cNvPr>
          <p:cNvGrpSpPr/>
          <p:nvPr>
            <p:custDataLst>
              <p:tags r:id="rId4"/>
            </p:custDataLst>
          </p:nvPr>
        </p:nvGrpSpPr>
        <p:grpSpPr>
          <a:xfrm>
            <a:off x="853027" y="4343847"/>
            <a:ext cx="587835" cy="733599"/>
            <a:chOff x="1836100" y="2332000"/>
            <a:chExt cx="1572829" cy="895643"/>
          </a:xfrm>
        </p:grpSpPr>
        <p:sp>
          <p:nvSpPr>
            <p:cNvPr id="59" name="任意多边形 10">
              <a:extLst>
                <a:ext uri="{FF2B5EF4-FFF2-40B4-BE49-F238E27FC236}">
                  <a16:creationId xmlns="" xmlns:a16="http://schemas.microsoft.com/office/drawing/2014/main" id="{5F3EB26D-A7AA-4977-BCE5-5CD7970ED24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0" name="任意多边形 11">
              <a:extLst>
                <a:ext uri="{FF2B5EF4-FFF2-40B4-BE49-F238E27FC236}">
                  <a16:creationId xmlns="" xmlns:a16="http://schemas.microsoft.com/office/drawing/2014/main" id="{E5A91CD8-1F2D-4DD2-846C-0AEE6B6CBE1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1" name="文本框 12">
              <a:extLst>
                <a:ext uri="{FF2B5EF4-FFF2-40B4-BE49-F238E27FC236}">
                  <a16:creationId xmlns="" xmlns:a16="http://schemas.microsoft.com/office/drawing/2014/main" id="{DC67663A-BE3B-41BA-837C-CA6232CAD2A4}"/>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4</a:t>
              </a:r>
            </a:p>
          </p:txBody>
        </p:sp>
      </p:grpSp>
      <p:sp>
        <p:nvSpPr>
          <p:cNvPr id="62" name="Rectangle 61">
            <a:extLst>
              <a:ext uri="{FF2B5EF4-FFF2-40B4-BE49-F238E27FC236}">
                <a16:creationId xmlns="" xmlns:a16="http://schemas.microsoft.com/office/drawing/2014/main" id="{F3332D7B-874A-4019-879A-D68FF3AE24A4}"/>
              </a:ext>
            </a:extLst>
          </p:cNvPr>
          <p:cNvSpPr/>
          <p:nvPr/>
        </p:nvSpPr>
        <p:spPr>
          <a:xfrm>
            <a:off x="1451520" y="4260511"/>
            <a:ext cx="10057308" cy="1077218"/>
          </a:xfrm>
          <a:prstGeom prst="rect">
            <a:avLst/>
          </a:prstGeom>
        </p:spPr>
        <p:txBody>
          <a:bodyPr wrap="square">
            <a:spAutoFit/>
          </a:bodyPr>
          <a:lstStyle/>
          <a:p>
            <a:pPr algn="just">
              <a:defRPr/>
            </a:pPr>
            <a:r>
              <a:rPr lang="vi-VN"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Nói 2 – 3 câu nhận xét về hình dáng, điệu bộ và hành động của một nhân vật trong câu chuyện.</a:t>
            </a:r>
            <a:endParaRPr lang="zh-CN" altLang="en-US" sz="3200"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grpSp>
        <p:nvGrpSpPr>
          <p:cNvPr id="63" name="Group 62">
            <a:extLst>
              <a:ext uri="{FF2B5EF4-FFF2-40B4-BE49-F238E27FC236}">
                <a16:creationId xmlns="" xmlns:a16="http://schemas.microsoft.com/office/drawing/2014/main" id="{27EC0C8A-FFB2-4794-BB3A-C181A70D2E60}"/>
              </a:ext>
            </a:extLst>
          </p:cNvPr>
          <p:cNvGrpSpPr/>
          <p:nvPr/>
        </p:nvGrpSpPr>
        <p:grpSpPr>
          <a:xfrm>
            <a:off x="9013151" y="2674328"/>
            <a:ext cx="3104143" cy="3127647"/>
            <a:chOff x="7656474" y="831396"/>
            <a:chExt cx="3689350" cy="3269584"/>
          </a:xfrm>
        </p:grpSpPr>
        <p:pic>
          <p:nvPicPr>
            <p:cNvPr id="64" name="图片 2" descr="2">
              <a:extLst>
                <a:ext uri="{FF2B5EF4-FFF2-40B4-BE49-F238E27FC236}">
                  <a16:creationId xmlns="" xmlns:a16="http://schemas.microsoft.com/office/drawing/2014/main" id="{6D645F17-959E-41EE-8AE6-454C4D88882F}"/>
                </a:ext>
              </a:extLst>
            </p:cNvPr>
            <p:cNvPicPr>
              <a:picLocks noChangeAspect="1"/>
            </p:cNvPicPr>
            <p:nvPr/>
          </p:nvPicPr>
          <p:blipFill>
            <a:blip r:embed="rId7"/>
            <a:stretch>
              <a:fillRect/>
            </a:stretch>
          </p:blipFill>
          <p:spPr>
            <a:xfrm>
              <a:off x="7656474" y="831396"/>
              <a:ext cx="3689350" cy="3127375"/>
            </a:xfrm>
            <a:prstGeom prst="rect">
              <a:avLst/>
            </a:prstGeom>
          </p:spPr>
        </p:pic>
        <p:sp>
          <p:nvSpPr>
            <p:cNvPr id="65" name="Rounded Rectangle 52">
              <a:extLst>
                <a:ext uri="{FF2B5EF4-FFF2-40B4-BE49-F238E27FC236}">
                  <a16:creationId xmlns="" xmlns:a16="http://schemas.microsoft.com/office/drawing/2014/main" id="{FC7DBEFF-F13F-416D-86E8-5B86D9283E8E}"/>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933183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1000" fill="hold"/>
                                        <p:tgtEl>
                                          <p:spTgt spid="4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1000"/>
                                        <p:tgtEl>
                                          <p:spTgt spid="52"/>
                                        </p:tgtEl>
                                      </p:cBhvr>
                                    </p:animEffect>
                                    <p:anim calcmode="lin" valueType="num">
                                      <p:cBhvr>
                                        <p:cTn id="25" dur="1000" fill="hold"/>
                                        <p:tgtEl>
                                          <p:spTgt spid="52"/>
                                        </p:tgtEl>
                                        <p:attrNameLst>
                                          <p:attrName>ppt_x</p:attrName>
                                        </p:attrNameLst>
                                      </p:cBhvr>
                                      <p:tavLst>
                                        <p:tav tm="0">
                                          <p:val>
                                            <p:strVal val="#ppt_x"/>
                                          </p:val>
                                        </p:tav>
                                        <p:tav tm="100000">
                                          <p:val>
                                            <p:strVal val="#ppt_x"/>
                                          </p:val>
                                        </p:tav>
                                      </p:tavLst>
                                    </p:anim>
                                    <p:anim calcmode="lin" valueType="num">
                                      <p:cBhvr>
                                        <p:cTn id="2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1000"/>
                                        <p:tgtEl>
                                          <p:spTgt spid="53"/>
                                        </p:tgtEl>
                                      </p:cBhvr>
                                    </p:animEffect>
                                    <p:anim calcmode="lin" valueType="num">
                                      <p:cBhvr>
                                        <p:cTn id="32" dur="1000" fill="hold"/>
                                        <p:tgtEl>
                                          <p:spTgt spid="53"/>
                                        </p:tgtEl>
                                        <p:attrNameLst>
                                          <p:attrName>ppt_x</p:attrName>
                                        </p:attrNameLst>
                                      </p:cBhvr>
                                      <p:tavLst>
                                        <p:tav tm="0">
                                          <p:val>
                                            <p:strVal val="#ppt_x"/>
                                          </p:val>
                                        </p:tav>
                                        <p:tav tm="100000">
                                          <p:val>
                                            <p:strVal val="#ppt_x"/>
                                          </p:val>
                                        </p:tav>
                                      </p:tavLst>
                                    </p:anim>
                                    <p:anim calcmode="lin" valueType="num">
                                      <p:cBhvr>
                                        <p:cTn id="33" dur="1000" fill="hold"/>
                                        <p:tgtEl>
                                          <p:spTgt spid="5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1000"/>
                                        <p:tgtEl>
                                          <p:spTgt spid="57"/>
                                        </p:tgtEl>
                                      </p:cBhvr>
                                    </p:animEffect>
                                    <p:anim calcmode="lin" valueType="num">
                                      <p:cBhvr>
                                        <p:cTn id="37" dur="1000" fill="hold"/>
                                        <p:tgtEl>
                                          <p:spTgt spid="57"/>
                                        </p:tgtEl>
                                        <p:attrNameLst>
                                          <p:attrName>ppt_x</p:attrName>
                                        </p:attrNameLst>
                                      </p:cBhvr>
                                      <p:tavLst>
                                        <p:tav tm="0">
                                          <p:val>
                                            <p:strVal val="#ppt_x"/>
                                          </p:val>
                                        </p:tav>
                                        <p:tav tm="100000">
                                          <p:val>
                                            <p:strVal val="#ppt_x"/>
                                          </p:val>
                                        </p:tav>
                                      </p:tavLst>
                                    </p:anim>
                                    <p:anim calcmode="lin" valueType="num">
                                      <p:cBhvr>
                                        <p:cTn id="38"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1000"/>
                                        <p:tgtEl>
                                          <p:spTgt spid="58"/>
                                        </p:tgtEl>
                                      </p:cBhvr>
                                    </p:animEffect>
                                    <p:anim calcmode="lin" valueType="num">
                                      <p:cBhvr>
                                        <p:cTn id="44" dur="1000" fill="hold"/>
                                        <p:tgtEl>
                                          <p:spTgt spid="58"/>
                                        </p:tgtEl>
                                        <p:attrNameLst>
                                          <p:attrName>ppt_x</p:attrName>
                                        </p:attrNameLst>
                                      </p:cBhvr>
                                      <p:tavLst>
                                        <p:tav tm="0">
                                          <p:val>
                                            <p:strVal val="#ppt_x"/>
                                          </p:val>
                                        </p:tav>
                                        <p:tav tm="100000">
                                          <p:val>
                                            <p:strVal val="#ppt_x"/>
                                          </p:val>
                                        </p:tav>
                                      </p:tavLst>
                                    </p:anim>
                                    <p:anim calcmode="lin" valueType="num">
                                      <p:cBhvr>
                                        <p:cTn id="45" dur="1000" fill="hold"/>
                                        <p:tgtEl>
                                          <p:spTgt spid="5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fade">
                                      <p:cBhvr>
                                        <p:cTn id="48" dur="1000"/>
                                        <p:tgtEl>
                                          <p:spTgt spid="62"/>
                                        </p:tgtEl>
                                      </p:cBhvr>
                                    </p:animEffect>
                                    <p:anim calcmode="lin" valueType="num">
                                      <p:cBhvr>
                                        <p:cTn id="49" dur="1000" fill="hold"/>
                                        <p:tgtEl>
                                          <p:spTgt spid="62"/>
                                        </p:tgtEl>
                                        <p:attrNameLst>
                                          <p:attrName>ppt_x</p:attrName>
                                        </p:attrNameLst>
                                      </p:cBhvr>
                                      <p:tavLst>
                                        <p:tav tm="0">
                                          <p:val>
                                            <p:strVal val="#ppt_x"/>
                                          </p:val>
                                        </p:tav>
                                        <p:tav tm="100000">
                                          <p:val>
                                            <p:strVal val="#ppt_x"/>
                                          </p:val>
                                        </p:tav>
                                      </p:tavLst>
                                    </p:anim>
                                    <p:anim calcmode="lin" valueType="num">
                                      <p:cBhvr>
                                        <p:cTn id="50"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wipe(down)">
                                      <p:cBhvr>
                                        <p:cTn id="5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2" grpId="0"/>
      <p:bldP spid="57" grpId="0"/>
      <p:bldP spid="6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23925" y="2409825"/>
            <a:ext cx="9829800" cy="4190999"/>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45720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Rounded" pitchFamily="34" charset="0"/>
              </a:rPr>
              <a:t>Giun đất nghển cổ uống giọt sương đêm </a:t>
            </a:r>
            <a:r>
              <a:rPr lang="en-US" sz="3200" dirty="0" err="1">
                <a:solidFill>
                  <a:srgbClr val="002060"/>
                </a:solidFill>
                <a:latin typeface="Cambria" panose="02040503050406030204" pitchFamily="18" charset="0"/>
                <a:ea typeface="Cambria" panose="02040503050406030204" pitchFamily="18" charset="0"/>
                <a:cs typeface="Arial-Rounded" pitchFamily="34" charset="0"/>
              </a:rPr>
              <a:t>và</a:t>
            </a:r>
            <a:r>
              <a:rPr lang="en-US" sz="3200" dirty="0">
                <a:solidFill>
                  <a:srgbClr val="002060"/>
                </a:solidFill>
                <a:latin typeface="Cambria" panose="02040503050406030204" pitchFamily="18" charset="0"/>
                <a:ea typeface="Cambria" panose="02040503050406030204" pitchFamily="18" charset="0"/>
                <a:cs typeface="Arial-Rounded" pitchFamily="34" charset="0"/>
              </a:rPr>
              <a:t> </a:t>
            </a:r>
            <a:r>
              <a:rPr lang="vi-VN" sz="3200" dirty="0">
                <a:solidFill>
                  <a:srgbClr val="002060"/>
                </a:solidFill>
                <a:latin typeface="Cambria" panose="02040503050406030204" pitchFamily="18" charset="0"/>
                <a:ea typeface="Cambria" panose="02040503050406030204" pitchFamily="18" charset="0"/>
                <a:cs typeface="Arial-Rounded" pitchFamily="34" charset="0"/>
              </a:rPr>
              <a:t>nói: Chiếc bàn xinh xắn ơi, thức uống ở đây thật ngon.</a:t>
            </a:r>
            <a:endParaRPr lang="en-US" sz="3200" dirty="0">
              <a:solidFill>
                <a:srgbClr val="002060"/>
              </a:solidFill>
              <a:latin typeface="Cambria" panose="02040503050406030204" pitchFamily="18" charset="0"/>
              <a:ea typeface="Cambria" panose="02040503050406030204" pitchFamily="18" charset="0"/>
              <a:cs typeface="Arial-Rounded" pitchFamily="34" charset="0"/>
            </a:endParaRPr>
          </a:p>
          <a:p>
            <a:pPr marL="457200" indent="-457200" algn="just">
              <a:buFont typeface="Arial" panose="020B0604020202020204" pitchFamily="34" charset="0"/>
              <a:buChar char="•"/>
            </a:pPr>
            <a:r>
              <a:rPr lang="nl-NL"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Kiến nằm ngủ dưới chân cây nấm và</a:t>
            </a:r>
            <a:r>
              <a:rPr 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 n</a:t>
            </a:r>
            <a:r>
              <a:rPr lang="nl-NL"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ói: Mái nhà xinh đẹp ơi, ngủ ở đây thật mát.</a:t>
            </a:r>
            <a:endParaRPr 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a:p>
            <a:pPr marL="457200" indent="-457200" algn="just">
              <a:buFont typeface="Arial" panose="020B0604020202020204" pitchFamily="34" charset="0"/>
              <a:buChar char="•"/>
            </a:pPr>
            <a:r>
              <a:rPr lang="nl-NL"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Bướm lượn quanh cây nấm và nói: Sao chiếc mũ này lại có chân nhỉ?</a:t>
            </a:r>
            <a:endParaRPr 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a:p>
            <a:pPr marL="457200" indent="-457200" algn="just">
              <a:buFont typeface="Arial" panose="020B0604020202020204" pitchFamily="34" charset="0"/>
              <a:buChar char="•"/>
            </a:pPr>
            <a:r>
              <a:rPr lang="nl-NL"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Ếch cốm nhảy lên tán nấm ngồi nghỉ và nói: Ghế nhỏ ơi, đừng đi đâu, ở nguyên đấy nhé.</a:t>
            </a:r>
            <a:endParaRPr 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1" name="Rectangle 10"/>
          <p:cNvSpPr/>
          <p:nvPr/>
        </p:nvSpPr>
        <p:spPr>
          <a:xfrm>
            <a:off x="1295400" y="228600"/>
            <a:ext cx="10351168" cy="1600240"/>
          </a:xfrm>
          <a:prstGeom prst="rect">
            <a:avLst/>
          </a:prstGeom>
          <a:solidFill>
            <a:schemeClr val="accent6"/>
          </a:solidFill>
        </p:spPr>
        <p:txBody>
          <a:bodyPr wrap="square" lIns="121725" tIns="60862" rIns="121725" bIns="60862">
            <a:spAutoFit/>
          </a:bodyPr>
          <a:lstStyle/>
          <a:p>
            <a:pPr algn="ctr"/>
            <a:r>
              <a:rPr lang="en-US" sz="4800" b="1" dirty="0">
                <a:solidFill>
                  <a:prstClr val="white"/>
                </a:solidFill>
                <a:latin typeface="Cambria" panose="02040503050406030204" pitchFamily="18" charset="0"/>
                <a:ea typeface="Cambria" panose="02040503050406030204" pitchFamily="18" charset="0"/>
                <a:cs typeface="Arial-Rounded" pitchFamily="34" charset="0"/>
              </a:rPr>
              <a:t>1.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Mỗi</a:t>
            </a:r>
            <a:r>
              <a:rPr lang="en-US" sz="4800" b="1" dirty="0">
                <a:solidFill>
                  <a:prstClr val="white"/>
                </a:solidFill>
                <a:latin typeface="Cambria" panose="02040503050406030204" pitchFamily="18" charset="0"/>
                <a:ea typeface="Cambria" panose="02040503050406030204" pitchFamily="18" charset="0"/>
                <a:cs typeface="Arial-Rounded" pitchFamily="34" charset="0"/>
              </a:rPr>
              <a:t> con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vật</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trong</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câu</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chuyện</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làm</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gì</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nói</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gì</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khi</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đến</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bên</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cây</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nấm</a:t>
            </a:r>
            <a:r>
              <a:rPr lang="en-US" sz="4800" b="1" dirty="0">
                <a:solidFill>
                  <a:prstClr val="white"/>
                </a:solidFill>
                <a:latin typeface="Cambria" panose="02040503050406030204" pitchFamily="18" charset="0"/>
                <a:ea typeface="Cambria" panose="02040503050406030204" pitchFamily="18" charset="0"/>
                <a:cs typeface="Arial-Rounded" pitchFamily="34" charset="0"/>
              </a:rPr>
              <a:t>?</a:t>
            </a: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2800" y="5642189"/>
            <a:ext cx="1041468" cy="12124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75029" b="77102"/>
          <a:stretch>
            <a:fillRect/>
          </a:stretch>
        </p:blipFill>
        <p:spPr>
          <a:xfrm>
            <a:off x="10366744" y="5179251"/>
            <a:ext cx="1594465" cy="1577571"/>
          </a:xfrm>
          <a:prstGeom prst="rect">
            <a:avLst/>
          </a:prstGeom>
        </p:spPr>
      </p:pic>
      <p:sp>
        <p:nvSpPr>
          <p:cNvPr id="13" name="Rectangle 12">
            <a:extLst>
              <a:ext uri="{FF2B5EF4-FFF2-40B4-BE49-F238E27FC236}">
                <a16:creationId xmlns="" xmlns:a16="http://schemas.microsoft.com/office/drawing/2014/main" id="{A39EC40B-6F68-433A-9971-FEAB46ED47DD}"/>
              </a:ext>
            </a:extLst>
          </p:cNvPr>
          <p:cNvSpPr/>
          <p:nvPr/>
        </p:nvSpPr>
        <p:spPr>
          <a:xfrm>
            <a:off x="1564398" y="2697950"/>
            <a:ext cx="8851392" cy="206455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lgn="just">
              <a:defRPr/>
            </a:pPr>
            <a:r>
              <a:rPr lang="vi-VN" sz="4400" dirty="0">
                <a:solidFill>
                  <a:srgbClr val="002060"/>
                </a:solidFill>
                <a:latin typeface="Cambria" panose="02040503050406030204" pitchFamily="18" charset="0"/>
                <a:ea typeface="Cambria" panose="02040503050406030204" pitchFamily="18" charset="0"/>
                <a:cs typeface="Arial-Rounded" pitchFamily="34" charset="0"/>
              </a:rPr>
              <a:t>Vì mỗi con vật cảm nhận và gọi tên cây nấm bằng 1 cách khác nhau.</a:t>
            </a:r>
          </a:p>
        </p:txBody>
      </p:sp>
      <p:sp>
        <p:nvSpPr>
          <p:cNvPr id="15" name="Rectangle 14">
            <a:extLst>
              <a:ext uri="{FF2B5EF4-FFF2-40B4-BE49-F238E27FC236}">
                <a16:creationId xmlns="" xmlns:a16="http://schemas.microsoft.com/office/drawing/2014/main" id="{9127795E-1C5E-4842-9E3E-EC0A25077444}"/>
              </a:ext>
            </a:extLst>
          </p:cNvPr>
          <p:cNvSpPr/>
          <p:nvPr/>
        </p:nvSpPr>
        <p:spPr>
          <a:xfrm>
            <a:off x="1295400" y="228600"/>
            <a:ext cx="9525000" cy="1600240"/>
          </a:xfrm>
          <a:prstGeom prst="rect">
            <a:avLst/>
          </a:prstGeom>
          <a:solidFill>
            <a:schemeClr val="accent6"/>
          </a:solidFill>
        </p:spPr>
        <p:txBody>
          <a:bodyPr wrap="square" lIns="121725" tIns="60862" rIns="121725" bIns="60862">
            <a:spAutoFit/>
          </a:bodyPr>
          <a:lstStyle/>
          <a:p>
            <a:pPr algn="ctr"/>
            <a:r>
              <a:rPr lang="en-US" sz="4800" b="1" dirty="0">
                <a:solidFill>
                  <a:prstClr val="white"/>
                </a:solidFill>
                <a:latin typeface="Cambria" panose="02040503050406030204" pitchFamily="18" charset="0"/>
                <a:ea typeface="Cambria" panose="02040503050406030204" pitchFamily="18" charset="0"/>
                <a:cs typeface="Arial-Rounded" pitchFamily="34" charset="0"/>
              </a:rPr>
              <a:t>2. </a:t>
            </a:r>
            <a:r>
              <a:rPr lang="vi-VN" sz="4800" b="1" dirty="0">
                <a:solidFill>
                  <a:prstClr val="white"/>
                </a:solidFill>
                <a:latin typeface="Cambria" panose="02040503050406030204" pitchFamily="18" charset="0"/>
                <a:ea typeface="Cambria" panose="02040503050406030204" pitchFamily="18" charset="0"/>
                <a:cs typeface="Arial-Rounded" pitchFamily="34" charset="0"/>
              </a:rPr>
              <a:t>Vì sao cây nấm lại được các con vật gọi tên khác nhau?</a:t>
            </a:r>
            <a:endParaRPr lang="en-US" sz="4800" b="1" dirty="0">
              <a:solidFill>
                <a:prstClr val="white"/>
              </a:solidFill>
              <a:latin typeface="Cambria" panose="02040503050406030204" pitchFamily="18" charset="0"/>
              <a:ea typeface="Cambria" panose="02040503050406030204" pitchFamily="18" charset="0"/>
              <a:cs typeface="Arial-Rounded" pitchFamily="34" charset="0"/>
            </a:endParaRPr>
          </a:p>
        </p:txBody>
      </p:sp>
      <p:sp>
        <p:nvSpPr>
          <p:cNvPr id="3" name="TextBox 2">
            <a:extLst>
              <a:ext uri="{FF2B5EF4-FFF2-40B4-BE49-F238E27FC236}">
                <a16:creationId xmlns="" xmlns:a16="http://schemas.microsoft.com/office/drawing/2014/main" id="{7185B582-C777-5E3F-44A2-FF28D5D4D2F9}"/>
              </a:ext>
            </a:extLst>
          </p:cNvPr>
          <p:cNvSpPr txBox="1"/>
          <p:nvPr/>
        </p:nvSpPr>
        <p:spPr>
          <a:xfrm>
            <a:off x="255670" y="6360513"/>
            <a:ext cx="6093994" cy="369332"/>
          </a:xfrm>
          <a:prstGeom prst="rect">
            <a:avLst/>
          </a:prstGeom>
          <a:noFill/>
        </p:spPr>
        <p:txBody>
          <a:bodyPr wrap="square">
            <a:spAutoFit/>
          </a:bodyPr>
          <a:lstStyle/>
          <a:p>
            <a:r>
              <a:rPr lang="en-US" dirty="0" err="1"/>
              <a:t>Bấm</a:t>
            </a:r>
            <a:r>
              <a:rPr lang="en-US" dirty="0"/>
              <a:t> </a:t>
            </a:r>
            <a:r>
              <a:rPr lang="en-US" dirty="0" err="1"/>
              <a:t>vào</a:t>
            </a:r>
            <a:r>
              <a:rPr lang="en-US" dirty="0"/>
              <a:t> </a:t>
            </a:r>
            <a:r>
              <a:rPr lang="en-US" dirty="0" err="1"/>
              <a:t>đồ</a:t>
            </a:r>
            <a:r>
              <a:rPr lang="en-US" dirty="0"/>
              <a:t> </a:t>
            </a:r>
            <a:r>
              <a:rPr lang="en-US" dirty="0" err="1"/>
              <a:t>chơi</a:t>
            </a:r>
            <a:r>
              <a:rPr lang="en-US" dirty="0"/>
              <a:t> </a:t>
            </a:r>
            <a:r>
              <a:rPr lang="en-US" dirty="0" err="1"/>
              <a:t>để</a:t>
            </a:r>
            <a:r>
              <a:rPr lang="en-US" dirty="0"/>
              <a:t> quay </a:t>
            </a:r>
            <a:r>
              <a:rPr lang="en-US" dirty="0" err="1"/>
              <a:t>về</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r="46819" b="29589"/>
          <a:stretch>
            <a:fillRect/>
          </a:stretch>
        </p:blipFill>
        <p:spPr>
          <a:xfrm>
            <a:off x="10854819" y="5720316"/>
            <a:ext cx="902031" cy="930527"/>
          </a:xfrm>
          <a:prstGeom prst="rect">
            <a:avLst/>
          </a:prstGeom>
        </p:spPr>
      </p:pic>
      <p:sp>
        <p:nvSpPr>
          <p:cNvPr id="13" name="Rectangle 12">
            <a:extLst>
              <a:ext uri="{FF2B5EF4-FFF2-40B4-BE49-F238E27FC236}">
                <a16:creationId xmlns="" xmlns:a16="http://schemas.microsoft.com/office/drawing/2014/main" id="{1A7CDF4B-5B44-43CC-B54A-0E9CCF3FBE41}"/>
              </a:ext>
            </a:extLst>
          </p:cNvPr>
          <p:cNvSpPr/>
          <p:nvPr/>
        </p:nvSpPr>
        <p:spPr>
          <a:xfrm>
            <a:off x="1564398" y="2697950"/>
            <a:ext cx="8851392" cy="206455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lgn="just">
              <a:defRPr/>
            </a:pPr>
            <a:r>
              <a:rPr lang="vi-VN" sz="4400" dirty="0">
                <a:solidFill>
                  <a:srgbClr val="002060"/>
                </a:solidFill>
                <a:latin typeface="Cambria" panose="02040503050406030204" pitchFamily="18" charset="0"/>
                <a:ea typeface="Cambria" panose="02040503050406030204" pitchFamily="18" charset="0"/>
                <a:cs typeface="Arial-Rounded" pitchFamily="34" charset="0"/>
              </a:rPr>
              <a:t>Khi được gọi bằng nhiều tên khác nhau, nấm cảm thấy rất vui.</a:t>
            </a:r>
          </a:p>
        </p:txBody>
      </p:sp>
      <p:sp>
        <p:nvSpPr>
          <p:cNvPr id="14" name="Rectangle 13">
            <a:extLst>
              <a:ext uri="{FF2B5EF4-FFF2-40B4-BE49-F238E27FC236}">
                <a16:creationId xmlns="" xmlns:a16="http://schemas.microsoft.com/office/drawing/2014/main" id="{586D1E8B-224A-4CE8-9C45-50836DDA2C11}"/>
              </a:ext>
            </a:extLst>
          </p:cNvPr>
          <p:cNvSpPr/>
          <p:nvPr/>
        </p:nvSpPr>
        <p:spPr>
          <a:xfrm>
            <a:off x="1295399" y="228600"/>
            <a:ext cx="10110537" cy="1600240"/>
          </a:xfrm>
          <a:prstGeom prst="rect">
            <a:avLst/>
          </a:prstGeom>
          <a:solidFill>
            <a:schemeClr val="accent6"/>
          </a:solidFill>
        </p:spPr>
        <p:txBody>
          <a:bodyPr wrap="square" lIns="121725" tIns="60862" rIns="121725" bIns="60862">
            <a:spAutoFit/>
          </a:bodyPr>
          <a:lstStyle/>
          <a:p>
            <a:pPr algn="ctr"/>
            <a:r>
              <a:rPr lang="en-US" sz="4800" b="1" dirty="0">
                <a:solidFill>
                  <a:prstClr val="white"/>
                </a:solidFill>
                <a:latin typeface="Cambria" panose="02040503050406030204" pitchFamily="18" charset="0"/>
                <a:ea typeface="Cambria" panose="02040503050406030204" pitchFamily="18" charset="0"/>
                <a:cs typeface="Arial-Rounded" pitchFamily="34" charset="0"/>
              </a:rPr>
              <a:t>3. </a:t>
            </a:r>
            <a:r>
              <a:rPr lang="vi-VN" sz="4800" b="1" dirty="0">
                <a:solidFill>
                  <a:prstClr val="white"/>
                </a:solidFill>
                <a:latin typeface="Cambria" panose="02040503050406030204" pitchFamily="18" charset="0"/>
                <a:ea typeface="Cambria" panose="02040503050406030204" pitchFamily="18" charset="0"/>
                <a:cs typeface="Arial-Rounded" pitchFamily="34" charset="0"/>
              </a:rPr>
              <a:t>Cây nấm cảm thấy thế nào khi được gọi bằng nhiều tên như vậy?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7078" t="12811" r="6054" b="25417"/>
          <a:stretch>
            <a:fillRect/>
          </a:stretch>
        </p:blipFill>
        <p:spPr>
          <a:xfrm>
            <a:off x="11059751" y="5960377"/>
            <a:ext cx="888727" cy="572996"/>
          </a:xfrm>
          <a:prstGeom prst="rect">
            <a:avLst/>
          </a:prstGeom>
        </p:spPr>
      </p:pic>
      <p:sp>
        <p:nvSpPr>
          <p:cNvPr id="5" name="Rectangle 4">
            <a:extLst>
              <a:ext uri="{FF2B5EF4-FFF2-40B4-BE49-F238E27FC236}">
                <a16:creationId xmlns="" xmlns:a16="http://schemas.microsoft.com/office/drawing/2014/main" id="{BEED4B6C-38DC-44C3-AAC5-2310DAAAD8EE}"/>
              </a:ext>
            </a:extLst>
          </p:cNvPr>
          <p:cNvSpPr/>
          <p:nvPr/>
        </p:nvSpPr>
        <p:spPr>
          <a:xfrm>
            <a:off x="1659648" y="2459824"/>
            <a:ext cx="8851392" cy="291227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lgn="just">
              <a:defRPr/>
            </a:pPr>
            <a:r>
              <a:rPr lang="vi-VN" sz="4400" dirty="0">
                <a:solidFill>
                  <a:srgbClr val="002060"/>
                </a:solidFill>
                <a:latin typeface="Cambria" panose="02040503050406030204" pitchFamily="18" charset="0"/>
                <a:ea typeface="Cambria" panose="02040503050406030204" pitchFamily="18" charset="0"/>
                <a:cs typeface="Arial-Rounded" pitchFamily="34" charset="0"/>
              </a:rPr>
              <a:t>Nấm là một bạn nhỏ đáng yêu. Bạn có hình dáng giống một chiếc ô nhỏ. Nấm rất hòa đồng và thân thiện với các bạn xung quanh.</a:t>
            </a:r>
          </a:p>
        </p:txBody>
      </p:sp>
      <p:sp>
        <p:nvSpPr>
          <p:cNvPr id="6" name="Rectangle 5">
            <a:extLst>
              <a:ext uri="{FF2B5EF4-FFF2-40B4-BE49-F238E27FC236}">
                <a16:creationId xmlns="" xmlns:a16="http://schemas.microsoft.com/office/drawing/2014/main" id="{CAC9627E-C833-4A4D-9213-9A6FE7E2376F}"/>
              </a:ext>
            </a:extLst>
          </p:cNvPr>
          <p:cNvSpPr/>
          <p:nvPr/>
        </p:nvSpPr>
        <p:spPr>
          <a:xfrm>
            <a:off x="381000" y="228600"/>
            <a:ext cx="11544300" cy="1354019"/>
          </a:xfrm>
          <a:prstGeom prst="rect">
            <a:avLst/>
          </a:prstGeom>
          <a:solidFill>
            <a:schemeClr val="accent6"/>
          </a:solidFill>
        </p:spPr>
        <p:txBody>
          <a:bodyPr wrap="square" lIns="121725" tIns="60862" rIns="121725" bIns="60862">
            <a:spAutoFit/>
          </a:bodyPr>
          <a:lstStyle/>
          <a:p>
            <a:pPr algn="ctr"/>
            <a:r>
              <a:rPr lang="en-US" sz="4000" b="1" dirty="0">
                <a:solidFill>
                  <a:prstClr val="white"/>
                </a:solidFill>
                <a:latin typeface="Cambria" panose="02040503050406030204" pitchFamily="18" charset="0"/>
                <a:ea typeface="Cambria" panose="02040503050406030204" pitchFamily="18" charset="0"/>
                <a:cs typeface="Arial-Rounded" pitchFamily="34" charset="0"/>
              </a:rPr>
              <a:t>4.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Nói</a:t>
            </a:r>
            <a:r>
              <a:rPr lang="en-US" sz="4000" b="1" dirty="0">
                <a:solidFill>
                  <a:prstClr val="white"/>
                </a:solidFill>
                <a:latin typeface="Cambria" panose="02040503050406030204" pitchFamily="18" charset="0"/>
                <a:ea typeface="Cambria" panose="02040503050406030204" pitchFamily="18" charset="0"/>
                <a:cs typeface="Arial-Rounded" pitchFamily="34" charset="0"/>
              </a:rPr>
              <a:t> 2 – 3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câu</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nhận</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xét</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về</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hình</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dáng</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điệu</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bộ</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và</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hành</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động</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của</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một</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nhân</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vật</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trong</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câu</a:t>
            </a:r>
            <a:r>
              <a:rPr lang="en-US" sz="4000" b="1" dirty="0">
                <a:solidFill>
                  <a:prstClr val="white"/>
                </a:solidFill>
                <a:latin typeface="Cambria" panose="02040503050406030204" pitchFamily="18" charset="0"/>
                <a:ea typeface="Cambria" panose="02040503050406030204" pitchFamily="18" charset="0"/>
                <a:cs typeface="Arial-Rounded"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itchFamily="34" charset="0"/>
              </a:rPr>
              <a:t>chuyện</a:t>
            </a:r>
            <a:r>
              <a:rPr lang="en-US" sz="4000" b="1" dirty="0">
                <a:solidFill>
                  <a:prstClr val="white"/>
                </a:solidFill>
                <a:latin typeface="Cambria" panose="02040503050406030204" pitchFamily="18" charset="0"/>
                <a:ea typeface="Cambria" panose="02040503050406030204" pitchFamily="18"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12">
            <a:extLst>
              <a:ext uri="{FF2B5EF4-FFF2-40B4-BE49-F238E27FC236}">
                <a16:creationId xmlns="" xmlns:a16="http://schemas.microsoft.com/office/drawing/2014/main" id="{A038C907-D7B6-4AEF-946F-348706132B85}"/>
              </a:ext>
            </a:extLst>
          </p:cNvPr>
          <p:cNvCxnSpPr/>
          <p:nvPr/>
        </p:nvCxnSpPr>
        <p:spPr>
          <a:xfrm>
            <a:off x="6723246" y="4380165"/>
            <a:ext cx="47961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21">
            <a:extLst>
              <a:ext uri="{FF2B5EF4-FFF2-40B4-BE49-F238E27FC236}">
                <a16:creationId xmlns="" xmlns:a16="http://schemas.microsoft.com/office/drawing/2014/main" id="{AF82D653-B2AD-4038-9C75-E172857B138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992299" y="4560124"/>
            <a:ext cx="2375054" cy="2297865"/>
          </a:xfrm>
          <a:prstGeom prst="rect">
            <a:avLst/>
          </a:prstGeom>
        </p:spPr>
      </p:pic>
      <p:sp>
        <p:nvSpPr>
          <p:cNvPr id="10" name="TextBox 9">
            <a:extLst>
              <a:ext uri="{FF2B5EF4-FFF2-40B4-BE49-F238E27FC236}">
                <a16:creationId xmlns="" xmlns:a16="http://schemas.microsoft.com/office/drawing/2014/main" id="{423769C3-8E65-4D59-ABAC-EC0561A2308A}"/>
              </a:ext>
            </a:extLst>
          </p:cNvPr>
          <p:cNvSpPr txBox="1"/>
          <p:nvPr/>
        </p:nvSpPr>
        <p:spPr>
          <a:xfrm>
            <a:off x="674738" y="1328459"/>
            <a:ext cx="10842523" cy="769441"/>
          </a:xfrm>
          <a:custGeom>
            <a:avLst/>
            <a:gdLst>
              <a:gd name="connsiteX0" fmla="*/ 0 w 10842523"/>
              <a:gd name="connsiteY0" fmla="*/ 0 h 769441"/>
              <a:gd name="connsiteX1" fmla="*/ 10842523 w 10842523"/>
              <a:gd name="connsiteY1" fmla="*/ 0 h 769441"/>
              <a:gd name="connsiteX2" fmla="*/ 10842523 w 10842523"/>
              <a:gd name="connsiteY2" fmla="*/ 769441 h 769441"/>
              <a:gd name="connsiteX3" fmla="*/ 0 w 10842523"/>
              <a:gd name="connsiteY3" fmla="*/ 769441 h 769441"/>
              <a:gd name="connsiteX4" fmla="*/ 0 w 10842523"/>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23" h="769441" fill="none" extrusionOk="0">
                <a:moveTo>
                  <a:pt x="0" y="0"/>
                </a:moveTo>
                <a:cubicBezTo>
                  <a:pt x="4222458" y="9338"/>
                  <a:pt x="9711719" y="118926"/>
                  <a:pt x="10842523" y="0"/>
                </a:cubicBezTo>
                <a:cubicBezTo>
                  <a:pt x="10842436" y="238859"/>
                  <a:pt x="10894176" y="434638"/>
                  <a:pt x="10842523" y="769441"/>
                </a:cubicBezTo>
                <a:cubicBezTo>
                  <a:pt x="5879994" y="844416"/>
                  <a:pt x="4847340" y="899841"/>
                  <a:pt x="0" y="769441"/>
                </a:cubicBezTo>
                <a:cubicBezTo>
                  <a:pt x="-41912" y="598670"/>
                  <a:pt x="-53008" y="157443"/>
                  <a:pt x="0" y="0"/>
                </a:cubicBezTo>
                <a:close/>
              </a:path>
              <a:path w="10842523" h="769441" stroke="0" extrusionOk="0">
                <a:moveTo>
                  <a:pt x="0" y="0"/>
                </a:moveTo>
                <a:cubicBezTo>
                  <a:pt x="2995517" y="-62486"/>
                  <a:pt x="9438015" y="158418"/>
                  <a:pt x="10842523" y="0"/>
                </a:cubicBezTo>
                <a:cubicBezTo>
                  <a:pt x="10891614" y="356780"/>
                  <a:pt x="10880486" y="636898"/>
                  <a:pt x="10842523" y="769441"/>
                </a:cubicBezTo>
                <a:cubicBezTo>
                  <a:pt x="6158838" y="919914"/>
                  <a:pt x="4872556" y="919155"/>
                  <a:pt x="0" y="769441"/>
                </a:cubicBezTo>
                <a:cubicBezTo>
                  <a:pt x="4901" y="691130"/>
                  <a:pt x="-52149" y="166056"/>
                  <a:pt x="0" y="0"/>
                </a:cubicBezTo>
                <a:close/>
              </a:path>
            </a:pathLst>
          </a:custGeom>
          <a:solidFill>
            <a:srgbClr val="FFFFFF"/>
          </a:solidFill>
          <a:ln w="28575">
            <a:solidFill>
              <a:srgbClr val="FF0066"/>
            </a:solidFill>
            <a:extLst>
              <a:ext uri="{C807C97D-BFC1-408E-A445-0C87EB9F89A2}">
                <ask:lineSketchStyleProps xmln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4400" b="0" i="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endParaRPr lang="en-US" sz="4400" dirty="0">
              <a:latin typeface="Cambria" panose="02040503050406030204" pitchFamily="18" charset="0"/>
              <a:ea typeface="Cambria" panose="02040503050406030204" pitchFamily="18" charset="0"/>
              <a:cs typeface="Arial-Rounded" panose="020B0500000000000000" pitchFamily="34" charset="0"/>
            </a:endParaRPr>
          </a:p>
        </p:txBody>
      </p:sp>
      <p:sp>
        <p:nvSpPr>
          <p:cNvPr id="11" name="Rectangle: Rounded Corners 10">
            <a:extLst>
              <a:ext uri="{FF2B5EF4-FFF2-40B4-BE49-F238E27FC236}">
                <a16:creationId xmlns="" xmlns:a16="http://schemas.microsoft.com/office/drawing/2014/main" id="{8F5DCA9C-B0CD-4AB9-810B-90281ED61D04}"/>
              </a:ext>
            </a:extLst>
          </p:cNvPr>
          <p:cNvSpPr/>
          <p:nvPr/>
        </p:nvSpPr>
        <p:spPr>
          <a:xfrm>
            <a:off x="3701611" y="356082"/>
            <a:ext cx="5923652"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cs typeface="Arial-Rounded" panose="020B0500000000000000" pitchFamily="34" charset="0"/>
            </a:endParaRPr>
          </a:p>
        </p:txBody>
      </p:sp>
      <p:sp>
        <p:nvSpPr>
          <p:cNvPr id="12" name="TextBox 11">
            <a:extLst>
              <a:ext uri="{FF2B5EF4-FFF2-40B4-BE49-F238E27FC236}">
                <a16:creationId xmlns="" xmlns:a16="http://schemas.microsoft.com/office/drawing/2014/main" id="{A594AD7C-DFC4-4B46-9B66-F6EB83D75096}"/>
              </a:ext>
            </a:extLst>
          </p:cNvPr>
          <p:cNvSpPr txBox="1"/>
          <p:nvPr/>
        </p:nvSpPr>
        <p:spPr>
          <a:xfrm>
            <a:off x="4102828" y="270357"/>
            <a:ext cx="5498372" cy="707886"/>
          </a:xfrm>
          <a:prstGeom prst="rect">
            <a:avLst/>
          </a:prstGeom>
          <a:noFill/>
        </p:spPr>
        <p:txBody>
          <a:bodyPr wrap="square" rtlCol="0">
            <a:spAutoFit/>
          </a:bodyPr>
          <a:lstStyle/>
          <a:p>
            <a:pPr algn="ct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NỘI DUNG BÀI ĐỌC</a:t>
            </a:r>
          </a:p>
        </p:txBody>
      </p:sp>
      <p:pic>
        <p:nvPicPr>
          <p:cNvPr id="13" name="Picture 12">
            <a:extLst>
              <a:ext uri="{FF2B5EF4-FFF2-40B4-BE49-F238E27FC236}">
                <a16:creationId xmlns="" xmlns:a16="http://schemas.microsoft.com/office/drawing/2014/main" id="{BEB1CAE6-5646-4ADD-9BCB-FA56EAC6CE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grpSp>
        <p:nvGrpSpPr>
          <p:cNvPr id="14" name="Group 13">
            <a:extLst>
              <a:ext uri="{FF2B5EF4-FFF2-40B4-BE49-F238E27FC236}">
                <a16:creationId xmlns="" xmlns:a16="http://schemas.microsoft.com/office/drawing/2014/main" id="{E61CAA5F-ED3A-457B-B750-F28989091189}"/>
              </a:ext>
            </a:extLst>
          </p:cNvPr>
          <p:cNvGrpSpPr/>
          <p:nvPr/>
        </p:nvGrpSpPr>
        <p:grpSpPr>
          <a:xfrm>
            <a:off x="602776" y="1197549"/>
            <a:ext cx="10986448" cy="2651119"/>
            <a:chOff x="256031" y="1133735"/>
            <a:chExt cx="9242811" cy="5377134"/>
          </a:xfrm>
        </p:grpSpPr>
        <p:sp>
          <p:nvSpPr>
            <p:cNvPr id="15" name="Rectangle: Rounded Corners 14">
              <a:extLst>
                <a:ext uri="{FF2B5EF4-FFF2-40B4-BE49-F238E27FC236}">
                  <a16:creationId xmlns="" xmlns:a16="http://schemas.microsoft.com/office/drawing/2014/main" id="{94D3A643-952C-4BBA-83B7-04FAA0E0B0CC}"/>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cs typeface="Arial-Rounded" panose="020B0500000000000000" pitchFamily="34" charset="0"/>
              </a:endParaRPr>
            </a:p>
          </p:txBody>
        </p:sp>
        <p:sp>
          <p:nvSpPr>
            <p:cNvPr id="16" name="Rectangle: Rounded Corners 15">
              <a:extLst>
                <a:ext uri="{FF2B5EF4-FFF2-40B4-BE49-F238E27FC236}">
                  <a16:creationId xmlns="" xmlns:a16="http://schemas.microsoft.com/office/drawing/2014/main" id="{A36BC727-9B57-4B28-8E9E-91E95081C385}"/>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cs typeface="Arial-Rounded" panose="020B0500000000000000" pitchFamily="34" charset="0"/>
              </a:endParaRPr>
            </a:p>
          </p:txBody>
        </p:sp>
      </p:grpSp>
      <p:sp>
        <p:nvSpPr>
          <p:cNvPr id="17" name="Content Placeholder 2">
            <a:extLst>
              <a:ext uri="{FF2B5EF4-FFF2-40B4-BE49-F238E27FC236}">
                <a16:creationId xmlns="" xmlns:a16="http://schemas.microsoft.com/office/drawing/2014/main" id="{DA31E80B-C51D-4A64-8A08-C3E6B3FD3AD5}"/>
              </a:ext>
            </a:extLst>
          </p:cNvPr>
          <p:cNvSpPr txBox="1">
            <a:spLocks/>
          </p:cNvSpPr>
          <p:nvPr/>
        </p:nvSpPr>
        <p:spPr>
          <a:xfrm>
            <a:off x="1027416" y="1451068"/>
            <a:ext cx="10381413" cy="1686030"/>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just">
              <a:lnSpc>
                <a:spcPct val="100000"/>
              </a:lnSpc>
              <a:buNone/>
            </a:pPr>
            <a:r>
              <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Bài đọc cho thấy: </a:t>
            </a:r>
            <a:r>
              <a:rPr lang="vi-VN" sz="3600" b="1" i="1" dirty="0">
                <a:solidFill>
                  <a:srgbClr val="002060"/>
                </a:solidFill>
                <a:latin typeface="Cambria" panose="02040503050406030204" pitchFamily="18" charset="0"/>
                <a:ea typeface="Cambria" panose="02040503050406030204" pitchFamily="18" charset="0"/>
                <a:cs typeface="Arial-Rounded" panose="020B0500000000000000" pitchFamily="34" charset="0"/>
              </a:rPr>
              <a:t>Những góc nhìn ngộ nghĩnh và đáng yêu của các loài sinh vật khi thấy cây nấm. Và cây nấm cảm thấy rất thú vị khi được mọi người gọi mình với nhiều tên gọi khác nhau.</a:t>
            </a:r>
          </a:p>
        </p:txBody>
      </p:sp>
      <p:pic>
        <p:nvPicPr>
          <p:cNvPr id="18" name="Picture 17">
            <a:extLst>
              <a:ext uri="{FF2B5EF4-FFF2-40B4-BE49-F238E27FC236}">
                <a16:creationId xmlns="" xmlns:a16="http://schemas.microsoft.com/office/drawing/2014/main" id="{D06D15B4-21D6-4940-AAD1-FC77A64DF7D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96" b="89796" l="9756" r="91057">
                        <a14:foregroundMark x1="21138" y1="31020" x2="25203" y2="69796"/>
                        <a14:foregroundMark x1="44715" y1="22041" x2="44715" y2="22041"/>
                        <a14:foregroundMark x1="41870" y1="29796" x2="41870" y2="29796"/>
                        <a14:foregroundMark x1="17480" y1="82449" x2="19919" y2="78776"/>
                        <a14:foregroundMark x1="29675" y1="78776" x2="33333" y2="80816"/>
                        <a14:foregroundMark x1="19106" y1="26939" x2="26423" y2="28163"/>
                        <a14:foregroundMark x1="18699" y1="23265" x2="23577" y2="24490"/>
                        <a14:foregroundMark x1="72358" y1="40408" x2="72358" y2="66531"/>
                        <a14:foregroundMark x1="69919" y1="33061" x2="78455" y2="34286"/>
                        <a14:foregroundMark x1="88618" y1="34286" x2="91057" y2="32245"/>
                        <a14:foregroundMark x1="77642" y1="81224" x2="77642" y2="81224"/>
                        <a14:foregroundMark x1="44715" y1="23265" x2="44715" y2="25714"/>
                      </a14:backgroundRemoval>
                    </a14:imgEffect>
                  </a14:imgLayer>
                </a14:imgProps>
              </a:ext>
              <a:ext uri="{28A0092B-C50C-407E-A947-70E740481C1C}">
                <a14:useLocalDpi xmlns:a14="http://schemas.microsoft.com/office/drawing/2010/main" val="0"/>
              </a:ext>
            </a:extLst>
          </a:blip>
          <a:stretch>
            <a:fillRect/>
          </a:stretch>
        </p:blipFill>
        <p:spPr>
          <a:xfrm>
            <a:off x="3193428" y="2812714"/>
            <a:ext cx="4583517" cy="4564885"/>
          </a:xfrm>
          <a:prstGeom prst="rect">
            <a:avLst/>
          </a:prstGeom>
        </p:spPr>
      </p:pic>
    </p:spTree>
    <p:extLst>
      <p:ext uri="{BB962C8B-B14F-4D97-AF65-F5344CB8AC3E}">
        <p14:creationId xmlns:p14="http://schemas.microsoft.com/office/powerpoint/2010/main" val="40328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edge">
                                      <p:cBhvr>
                                        <p:cTn id="12" dur="750"/>
                                        <p:tgtEl>
                                          <p:spTgt spid="10"/>
                                        </p:tgtEl>
                                      </p:cBhvr>
                                    </p:animEffect>
                                  </p:childTnLst>
                                </p:cTn>
                              </p:par>
                              <p:par>
                                <p:cTn id="13" presetID="56" presetClass="path" presetSubtype="0" accel="50000" decel="50000" fill="hold" nodeType="withEffect">
                                  <p:stCondLst>
                                    <p:cond delay="0"/>
                                  </p:stCondLst>
                                  <p:childTnLst>
                                    <p:animMotion origin="layout" path="M 2.5E-6 0.00023 L 0.44427 -0.00023 " pathEditMode="relative" rAng="0" ptsTypes="AA">
                                      <p:cBhvr>
                                        <p:cTn id="14" dur="2000" fill="hold"/>
                                        <p:tgtEl>
                                          <p:spTgt spid="13"/>
                                        </p:tgtEl>
                                        <p:attrNameLst>
                                          <p:attrName>ppt_x</p:attrName>
                                          <p:attrName>ppt_y</p:attrName>
                                        </p:attrNameLst>
                                      </p:cBhvr>
                                      <p:rCtr x="22214" y="-23"/>
                                    </p:animMotion>
                                  </p:childTnLst>
                                </p:cTn>
                              </p:par>
                              <p:par>
                                <p:cTn id="15" presetID="22" presetClass="entr" presetSubtype="8"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1000"/>
                                        <p:tgtEl>
                                          <p:spTgt spid="12"/>
                                        </p:tgtEl>
                                      </p:cBhvr>
                                    </p:animEffect>
                                  </p:childTnLst>
                                </p:cTn>
                              </p:par>
                            </p:childTnLst>
                          </p:cTn>
                        </p:par>
                        <p:par>
                          <p:cTn id="18" fill="hold">
                            <p:stCondLst>
                              <p:cond delay="3000"/>
                            </p:stCondLst>
                            <p:childTnLst>
                              <p:par>
                                <p:cTn id="19" presetID="14" presetClass="entr" presetSubtype="10" fill="hold" grpId="0"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1" dur="500"/>
                                        <p:tgtEl>
                                          <p:spTgt spid="17">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任意多边形 10">
            <a:extLst>
              <a:ext uri="{FF2B5EF4-FFF2-40B4-BE49-F238E27FC236}">
                <a16:creationId xmlns="" xmlns:a16="http://schemas.microsoft.com/office/drawing/2014/main" id="{04A50CB7-5F18-4BB9-B1FE-05958FB010A0}"/>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10" name="任意多边形 27">
            <a:extLst>
              <a:ext uri="{FF2B5EF4-FFF2-40B4-BE49-F238E27FC236}">
                <a16:creationId xmlns="" xmlns:a16="http://schemas.microsoft.com/office/drawing/2014/main" id="{8229216B-B510-4C4A-A145-8278E0B524C0}"/>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1" name="任意多边形 10">
            <a:extLst>
              <a:ext uri="{FF2B5EF4-FFF2-40B4-BE49-F238E27FC236}">
                <a16:creationId xmlns="" xmlns:a16="http://schemas.microsoft.com/office/drawing/2014/main" id="{BEEBE440-689F-4564-8CB9-84E83B7B11CE}"/>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4" name="任意多边形 27">
            <a:extLst>
              <a:ext uri="{FF2B5EF4-FFF2-40B4-BE49-F238E27FC236}">
                <a16:creationId xmlns="" xmlns:a16="http://schemas.microsoft.com/office/drawing/2014/main" id="{BB5C801E-FF33-4556-9A85-BFAB4EB5B817}"/>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5" name="任意多边形 27">
            <a:extLst>
              <a:ext uri="{FF2B5EF4-FFF2-40B4-BE49-F238E27FC236}">
                <a16:creationId xmlns="" xmlns:a16="http://schemas.microsoft.com/office/drawing/2014/main" id="{16906701-42D3-4F8C-B7C3-642A3686FE72}"/>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sp>
        <p:nvSpPr>
          <p:cNvPr id="37" name="任意多边形 10">
            <a:extLst>
              <a:ext uri="{FF2B5EF4-FFF2-40B4-BE49-F238E27FC236}">
                <a16:creationId xmlns="" xmlns:a16="http://schemas.microsoft.com/office/drawing/2014/main" id="{B0CD911D-4DA1-4C67-AC6F-7AF15C4B5E12}"/>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49" name="图片 48" descr="云2副本">
            <a:extLst>
              <a:ext uri="{FF2B5EF4-FFF2-40B4-BE49-F238E27FC236}">
                <a16:creationId xmlns="" xmlns:a16="http://schemas.microsoft.com/office/drawing/2014/main" id="{CD41F39F-3E43-4AEB-80F7-0CBE14E5695E}"/>
              </a:ext>
            </a:extLst>
          </p:cNvPr>
          <p:cNvPicPr>
            <a:picLocks noChangeAspect="1"/>
          </p:cNvPicPr>
          <p:nvPr/>
        </p:nvPicPr>
        <p:blipFill>
          <a:blip r:embed="rId3"/>
          <a:stretch>
            <a:fillRect/>
          </a:stretch>
        </p:blipFill>
        <p:spPr>
          <a:xfrm>
            <a:off x="0" y="1617345"/>
            <a:ext cx="12192000" cy="3237865"/>
          </a:xfrm>
          <a:prstGeom prst="rect">
            <a:avLst/>
          </a:prstGeom>
        </p:spPr>
      </p:pic>
      <p:pic>
        <p:nvPicPr>
          <p:cNvPr id="51" name="图片 50" descr="云22副本">
            <a:extLst>
              <a:ext uri="{FF2B5EF4-FFF2-40B4-BE49-F238E27FC236}">
                <a16:creationId xmlns="" xmlns:a16="http://schemas.microsoft.com/office/drawing/2014/main" id="{9E351AD7-8EA2-4FE6-9EDF-CFCBC39D7777}"/>
              </a:ext>
            </a:extLst>
          </p:cNvPr>
          <p:cNvPicPr>
            <a:picLocks noChangeAspect="1"/>
          </p:cNvPicPr>
          <p:nvPr/>
        </p:nvPicPr>
        <p:blipFill>
          <a:blip r:embed="rId4"/>
          <a:stretch>
            <a:fillRect/>
          </a:stretch>
        </p:blipFill>
        <p:spPr>
          <a:xfrm>
            <a:off x="635" y="2065655"/>
            <a:ext cx="12192635" cy="3237865"/>
          </a:xfrm>
          <a:prstGeom prst="rect">
            <a:avLst/>
          </a:prstGeom>
        </p:spPr>
      </p:pic>
      <p:pic>
        <p:nvPicPr>
          <p:cNvPr id="11" name="Picture 10">
            <a:extLst>
              <a:ext uri="{FF2B5EF4-FFF2-40B4-BE49-F238E27FC236}">
                <a16:creationId xmlns="" xmlns:a16="http://schemas.microsoft.com/office/drawing/2014/main" id="{E8739DCB-D90C-E5E1-FDA0-09CA972E05C4}"/>
              </a:ext>
            </a:extLst>
          </p:cNvPr>
          <p:cNvPicPr>
            <a:picLocks noChangeAspect="1"/>
          </p:cNvPicPr>
          <p:nvPr/>
        </p:nvPicPr>
        <p:blipFill>
          <a:blip r:embed="rId5"/>
          <a:stretch>
            <a:fillRect/>
          </a:stretch>
        </p:blipFill>
        <p:spPr>
          <a:xfrm>
            <a:off x="2996119" y="-203609"/>
            <a:ext cx="5905198" cy="1971332"/>
          </a:xfrm>
          <a:prstGeom prst="rect">
            <a:avLst/>
          </a:prstGeom>
        </p:spPr>
      </p:pic>
      <p:pic>
        <p:nvPicPr>
          <p:cNvPr id="15" name="图片 1" descr="背景页">
            <a:extLst>
              <a:ext uri="{FF2B5EF4-FFF2-40B4-BE49-F238E27FC236}">
                <a16:creationId xmlns="" xmlns:a16="http://schemas.microsoft.com/office/drawing/2014/main" id="{92E9802E-F403-9C8E-17AC-CBF48EDEC169}"/>
              </a:ext>
            </a:extLst>
          </p:cNvPr>
          <p:cNvPicPr>
            <a:picLocks noChangeAspect="1"/>
          </p:cNvPicPr>
          <p:nvPr/>
        </p:nvPicPr>
        <p:blipFill>
          <a:blip r:embed="rId6"/>
          <a:stretch>
            <a:fillRect/>
          </a:stretch>
        </p:blipFill>
        <p:spPr>
          <a:xfrm>
            <a:off x="-1270" y="2545873"/>
            <a:ext cx="12192000" cy="4962525"/>
          </a:xfrm>
          <a:prstGeom prst="rect">
            <a:avLst/>
          </a:prstGeom>
        </p:spPr>
      </p:pic>
      <p:pic>
        <p:nvPicPr>
          <p:cNvPr id="17" name="Picture 16" descr="A picture containing logo&#10;&#10;Description automatically generated">
            <a:extLst>
              <a:ext uri="{FF2B5EF4-FFF2-40B4-BE49-F238E27FC236}">
                <a16:creationId xmlns="" xmlns:a16="http://schemas.microsoft.com/office/drawing/2014/main" id="{BCACA939-8B8F-6FBF-EA92-D36F52D15CB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8145" b="96461" l="57261" r="95251">
                        <a14:foregroundMark x1="89612" y1="82976" x2="89612" y2="82976"/>
                        <a14:foregroundMark x1="91188" y1="74606" x2="83226" y2="95471"/>
                        <a14:foregroundMark x1="83226" y1="95471" x2="58731" y2="89527"/>
                        <a14:foregroundMark x1="60752" y1="91832" x2="77405" y2="95067"/>
                        <a14:foregroundMark x1="77405" y1="95067" x2="85125" y2="94865"/>
                        <a14:foregroundMark x1="85125" y1="94865" x2="89976" y2="87222"/>
                        <a14:foregroundMark x1="89976" y1="87222" x2="92482" y2="78609"/>
                        <a14:foregroundMark x1="92482" y1="78609" x2="92199" y2="73999"/>
                      </a14:backgroundRemoval>
                    </a14:imgEffect>
                  </a14:imgLayer>
                </a14:imgProps>
              </a:ext>
              <a:ext uri="{28A0092B-C50C-407E-A947-70E740481C1C}">
                <a14:useLocalDpi xmlns:a14="http://schemas.microsoft.com/office/drawing/2010/main" val="0"/>
              </a:ext>
            </a:extLst>
          </a:blip>
          <a:srcRect l="52512" t="64605"/>
          <a:stretch/>
        </p:blipFill>
        <p:spPr>
          <a:xfrm>
            <a:off x="9333137" y="3584943"/>
            <a:ext cx="3257545" cy="2427394"/>
          </a:xfrm>
          <a:prstGeom prst="rect">
            <a:avLst/>
          </a:prstGeom>
        </p:spPr>
      </p:pic>
      <p:pic>
        <p:nvPicPr>
          <p:cNvPr id="18" name="Picture 17" descr="A picture containing logo&#10;&#10;Description automatically generated">
            <a:extLst>
              <a:ext uri="{FF2B5EF4-FFF2-40B4-BE49-F238E27FC236}">
                <a16:creationId xmlns="" xmlns:a16="http://schemas.microsoft.com/office/drawing/2014/main" id="{C3831655-C0D7-582D-7E00-59E7245A212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5184" b="96159" l="5457" r="51011">
                        <a14:foregroundMark x1="51011" y1="81156" x2="51011" y2="81156"/>
                        <a14:foregroundMark x1="35934" y1="65184" x2="35934" y2="65184"/>
                      </a14:backgroundRemoval>
                    </a14:imgEffect>
                  </a14:imgLayer>
                </a14:imgProps>
              </a:ext>
              <a:ext uri="{28A0092B-C50C-407E-A947-70E740481C1C}">
                <a14:useLocalDpi xmlns:a14="http://schemas.microsoft.com/office/drawing/2010/main" val="0"/>
              </a:ext>
            </a:extLst>
          </a:blip>
          <a:srcRect t="61868" r="44784"/>
          <a:stretch/>
        </p:blipFill>
        <p:spPr>
          <a:xfrm>
            <a:off x="1223962" y="5477727"/>
            <a:ext cx="2999521" cy="2070932"/>
          </a:xfrm>
          <a:prstGeom prst="rect">
            <a:avLst/>
          </a:prstGeom>
        </p:spPr>
      </p:pic>
      <p:pic>
        <p:nvPicPr>
          <p:cNvPr id="19" name="Picture 18" descr="A picture containing logo&#10;&#10;Description automatically generated">
            <a:extLst>
              <a:ext uri="{FF2B5EF4-FFF2-40B4-BE49-F238E27FC236}">
                <a16:creationId xmlns="" xmlns:a16="http://schemas.microsoft.com/office/drawing/2014/main" id="{CC71D7BB-D028-A092-B69F-841333428F48}"/>
              </a:ext>
            </a:extLst>
          </p:cNvPr>
          <p:cNvPicPr>
            <a:picLocks noChangeAspect="1"/>
          </p:cNvPicPr>
          <p:nvPr/>
        </p:nvPicPr>
        <p:blipFill rotWithShape="1">
          <a:blip r:embed="rId11" cstate="print">
            <a:extLst>
              <a:ext uri="{BEBA8EAE-BF5A-486C-A8C5-ECC9F3942E4B}">
                <a14:imgProps xmlns:a14="http://schemas.microsoft.com/office/drawing/2010/main">
                  <a14:imgLayer r:embed="rId8">
                    <a14:imgEffect>
                      <a14:backgroundRemoval t="3235" b="30853" l="49192" r="93735">
                        <a14:foregroundMark x1="49232" y1="12899" x2="49232" y2="12899"/>
                        <a14:foregroundMark x1="57478" y1="30853" x2="57478" y2="30853"/>
                      </a14:backgroundRemoval>
                    </a14:imgEffect>
                  </a14:imgLayer>
                </a14:imgProps>
              </a:ext>
              <a:ext uri="{28A0092B-C50C-407E-A947-70E740481C1C}">
                <a14:useLocalDpi xmlns:a14="http://schemas.microsoft.com/office/drawing/2010/main" val="0"/>
              </a:ext>
            </a:extLst>
          </a:blip>
          <a:srcRect l="45620" t="-295" r="854" b="67283"/>
          <a:stretch/>
        </p:blipFill>
        <p:spPr>
          <a:xfrm>
            <a:off x="8732551" y="88833"/>
            <a:ext cx="3671675" cy="2263966"/>
          </a:xfrm>
          <a:prstGeom prst="rect">
            <a:avLst/>
          </a:prstGeom>
        </p:spPr>
      </p:pic>
      <p:pic>
        <p:nvPicPr>
          <p:cNvPr id="21" name="Picture 20">
            <a:extLst>
              <a:ext uri="{FF2B5EF4-FFF2-40B4-BE49-F238E27FC236}">
                <a16:creationId xmlns="" xmlns:a16="http://schemas.microsoft.com/office/drawing/2014/main" id="{580C57C9-9AEF-E98D-C003-85291D4115E3}"/>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36606" y1="20727" x2="41253" y2="25091"/>
                        <a14:foregroundMark x1="41414" y1="20444" x2="41414" y2="20444"/>
                      </a14:backgroundRemoval>
                    </a14:imgEffect>
                  </a14:imgLayer>
                </a14:imgProps>
              </a:ext>
              <a:ext uri="{28A0092B-C50C-407E-A947-70E740481C1C}">
                <a14:useLocalDpi xmlns:a14="http://schemas.microsoft.com/office/drawing/2010/main" val="0"/>
              </a:ext>
            </a:extLst>
          </a:blip>
          <a:stretch>
            <a:fillRect/>
          </a:stretch>
        </p:blipFill>
        <p:spPr>
          <a:xfrm>
            <a:off x="-109300" y="3214587"/>
            <a:ext cx="3323599" cy="3323599"/>
          </a:xfrm>
          <a:prstGeom prst="rect">
            <a:avLst/>
          </a:prstGeom>
        </p:spPr>
      </p:pic>
      <p:pic>
        <p:nvPicPr>
          <p:cNvPr id="9" name="Picture 8" descr="A green and white logo&#10;&#10;Description automatically generated">
            <a:extLst>
              <a:ext uri="{FF2B5EF4-FFF2-40B4-BE49-F238E27FC236}">
                <a16:creationId xmlns="" xmlns:a16="http://schemas.microsoft.com/office/drawing/2014/main" id="{DB089B7B-55F2-2A8A-F775-5D0A50355A4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149" y="-46499"/>
            <a:ext cx="1848816" cy="1848816"/>
          </a:xfrm>
          <a:prstGeom prst="rect">
            <a:avLst/>
          </a:prstGeom>
        </p:spPr>
      </p:pic>
      <p:pic>
        <p:nvPicPr>
          <p:cNvPr id="28" name="Picture 27" descr="A cartoon of kids riding on a pencil&#10;&#10;Description automatically generated">
            <a:extLst>
              <a:ext uri="{FF2B5EF4-FFF2-40B4-BE49-F238E27FC236}">
                <a16:creationId xmlns="" xmlns:a16="http://schemas.microsoft.com/office/drawing/2014/main" id="{3A8B794A-2CA9-A556-EEF0-7773B7034A53}"/>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9128" b="99108" l="9980" r="89970">
                        <a14:foregroundMark x1="16109" y1="80178" x2="16109" y2="80178"/>
                        <a14:foregroundMark x1="35410" y1="89594" x2="66211" y2="93558"/>
                        <a14:foregroundMark x1="67123" y1="99405" x2="67123" y2="99405"/>
                        <a14:foregroundMark x1="65198" y1="24975" x2="65198" y2="24975"/>
                        <a14:foregroundMark x1="68794" y1="19326" x2="68794" y2="19326"/>
                        <a14:foregroundMark x1="67528" y1="19128" x2="69453" y2="19326"/>
                        <a14:foregroundMark x1="39159" y1="28444" x2="37589" y2="40337"/>
                        <a14:foregroundMark x1="46809" y1="76115" x2="51570" y2="71259"/>
                        <a14:foregroundMark x1="15856" y1="79187" x2="20010" y2="79683"/>
                      </a14:backgroundRemoval>
                    </a14:imgEffect>
                  </a14:imgLayer>
                </a14:imgProps>
              </a:ext>
              <a:ext uri="{28A0092B-C50C-407E-A947-70E740481C1C}">
                <a14:useLocalDpi xmlns:a14="http://schemas.microsoft.com/office/drawing/2010/main" val="0"/>
              </a:ext>
            </a:extLst>
          </a:blip>
          <a:srcRect l="-654" t="18342"/>
          <a:stretch/>
        </p:blipFill>
        <p:spPr>
          <a:xfrm>
            <a:off x="4620127" y="4337790"/>
            <a:ext cx="6077528" cy="2520210"/>
          </a:xfrm>
          <a:prstGeom prst="rect">
            <a:avLst/>
          </a:prstGeom>
        </p:spPr>
      </p:pic>
      <p:pic>
        <p:nvPicPr>
          <p:cNvPr id="3" name="Picture 2" descr="A yellow circles with red lines&#10;&#10;AI-generated content may be incorrect.">
            <a:extLst>
              <a:ext uri="{FF2B5EF4-FFF2-40B4-BE49-F238E27FC236}">
                <a16:creationId xmlns="" xmlns:a16="http://schemas.microsoft.com/office/drawing/2014/main" id="{F7A68944-1F03-8D3E-6ABA-5B57BBFCB42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0992" y="1684419"/>
            <a:ext cx="2344397" cy="1403433"/>
          </a:xfrm>
          <a:prstGeom prst="rect">
            <a:avLst/>
          </a:prstGeom>
        </p:spPr>
      </p:pic>
      <p:pic>
        <p:nvPicPr>
          <p:cNvPr id="12" name="Picture 11">
            <a:extLst>
              <a:ext uri="{FF2B5EF4-FFF2-40B4-BE49-F238E27FC236}">
                <a16:creationId xmlns="" xmlns:a16="http://schemas.microsoft.com/office/drawing/2014/main" id="{F4679DCD-DB36-0E9D-F6D3-C38F0CB83F71}"/>
              </a:ext>
            </a:extLst>
          </p:cNvPr>
          <p:cNvPicPr>
            <a:picLocks noChangeAspect="1"/>
          </p:cNvPicPr>
          <p:nvPr/>
        </p:nvPicPr>
        <p:blipFill>
          <a:blip r:embed="rId18"/>
          <a:stretch>
            <a:fillRect/>
          </a:stretch>
        </p:blipFill>
        <p:spPr>
          <a:xfrm>
            <a:off x="2415737" y="1949481"/>
            <a:ext cx="8419306" cy="2670279"/>
          </a:xfrm>
          <a:prstGeom prst="rect">
            <a:avLst/>
          </a:prstGeom>
        </p:spPr>
      </p:pic>
    </p:spTree>
    <p:extLst>
      <p:ext uri="{BB962C8B-B14F-4D97-AF65-F5344CB8AC3E}">
        <p14:creationId xmlns:p14="http://schemas.microsoft.com/office/powerpoint/2010/main" val="153737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900" y="-4130"/>
            <a:ext cx="3042933" cy="2888708"/>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7" name="图片 16"/>
          <p:cNvPicPr>
            <a:picLocks noChangeAspect="1"/>
          </p:cNvPicPr>
          <p:nvPr/>
        </p:nvPicPr>
        <p:blipFill rotWithShape="1">
          <a:blip r:embed="rId6"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48142" y="66974"/>
            <a:ext cx="9220958" cy="6440636"/>
          </a:xfrm>
          <a:prstGeom prst="rect">
            <a:avLst/>
          </a:prstGeom>
        </p:spPr>
      </p:pic>
      <p:pic>
        <p:nvPicPr>
          <p:cNvPr id="15" name="Picture 14">
            <a:extLst>
              <a:ext uri="{FF2B5EF4-FFF2-40B4-BE49-F238E27FC236}">
                <a16:creationId xmlns="" xmlns:a16="http://schemas.microsoft.com/office/drawing/2014/main" id="{BF0C6981-E57B-7428-BFA7-855180617FB2}"/>
              </a:ext>
            </a:extLst>
          </p:cNvPr>
          <p:cNvPicPr>
            <a:picLocks noChangeAspect="1"/>
          </p:cNvPicPr>
          <p:nvPr/>
        </p:nvPicPr>
        <p:blipFill>
          <a:blip r:embed="rId8"/>
          <a:stretch>
            <a:fillRect/>
          </a:stretch>
        </p:blipFill>
        <p:spPr>
          <a:xfrm>
            <a:off x="1244242" y="1754204"/>
            <a:ext cx="8340051" cy="3816427"/>
          </a:xfrm>
          <a:prstGeom prst="rect">
            <a:avLst/>
          </a:prstGeom>
        </p:spPr>
      </p:pic>
    </p:spTree>
    <p:extLst>
      <p:ext uri="{BB962C8B-B14F-4D97-AF65-F5344CB8AC3E}">
        <p14:creationId xmlns:p14="http://schemas.microsoft.com/office/powerpoint/2010/main" val="6029279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2">
            <a:extLst>
              <a:ext uri="{FF2B5EF4-FFF2-40B4-BE49-F238E27FC236}">
                <a16:creationId xmlns="" xmlns:a16="http://schemas.microsoft.com/office/drawing/2014/main" id="{4D237007-7730-433C-A4AD-55C69BF11D0B}"/>
              </a:ext>
            </a:extLst>
          </p:cNvPr>
          <p:cNvSpPr/>
          <p:nvPr/>
        </p:nvSpPr>
        <p:spPr>
          <a:xfrm>
            <a:off x="0" y="0"/>
            <a:ext cx="2698044" cy="6858000"/>
          </a:xfrm>
          <a:prstGeom prst="rect">
            <a:avLst/>
          </a:prstGeom>
          <a:solidFill>
            <a:srgbClr val="F5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图片 1" descr="背景页">
            <a:extLst>
              <a:ext uri="{FF2B5EF4-FFF2-40B4-BE49-F238E27FC236}">
                <a16:creationId xmlns="" xmlns:a16="http://schemas.microsoft.com/office/drawing/2014/main" id="{03D439C8-E1EC-4399-BC16-6D02A6AA90E0}"/>
              </a:ext>
            </a:extLst>
          </p:cNvPr>
          <p:cNvPicPr>
            <a:picLocks noChangeAspect="1"/>
          </p:cNvPicPr>
          <p:nvPr/>
        </p:nvPicPr>
        <p:blipFill>
          <a:blip r:embed="rId3"/>
          <a:stretch>
            <a:fillRect/>
          </a:stretch>
        </p:blipFill>
        <p:spPr>
          <a:xfrm>
            <a:off x="-8989" y="1914797"/>
            <a:ext cx="12192000" cy="4962525"/>
          </a:xfrm>
          <a:prstGeom prst="rect">
            <a:avLst/>
          </a:prstGeom>
        </p:spPr>
      </p:pic>
      <p:sp>
        <p:nvSpPr>
          <p:cNvPr id="79" name="任意多边形 27">
            <a:extLst>
              <a:ext uri="{FF2B5EF4-FFF2-40B4-BE49-F238E27FC236}">
                <a16:creationId xmlns="" xmlns:a16="http://schemas.microsoft.com/office/drawing/2014/main" id="{BE32EDB3-FA60-4CAC-8F05-1130FAAAAAF1}"/>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80" name="任意多边形 10">
            <a:extLst>
              <a:ext uri="{FF2B5EF4-FFF2-40B4-BE49-F238E27FC236}">
                <a16:creationId xmlns="" xmlns:a16="http://schemas.microsoft.com/office/drawing/2014/main" id="{01E21235-B2E4-465A-95EC-6A1569A6C981}"/>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 xmlns:a16="http://schemas.microsoft.com/office/drawing/2014/main" id="{87956192-EB9E-4321-AEFC-AE512FCF7A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pic>
        <p:nvPicPr>
          <p:cNvPr id="8" name="图片 2">
            <a:extLst>
              <a:ext uri="{FF2B5EF4-FFF2-40B4-BE49-F238E27FC236}">
                <a16:creationId xmlns="" xmlns:a16="http://schemas.microsoft.com/office/drawing/2014/main" id="{084325BD-9529-45F7-2F3D-357B566E33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744579" y="629826"/>
            <a:ext cx="8242313" cy="6221725"/>
          </a:xfrm>
          <a:prstGeom prst="rect">
            <a:avLst/>
          </a:prstGeom>
        </p:spPr>
      </p:pic>
      <p:pic>
        <p:nvPicPr>
          <p:cNvPr id="5" name="Picture 4">
            <a:extLst>
              <a:ext uri="{FF2B5EF4-FFF2-40B4-BE49-F238E27FC236}">
                <a16:creationId xmlns="" xmlns:a16="http://schemas.microsoft.com/office/drawing/2014/main" id="{DF1714AD-139F-499E-B937-8340CAE6F822}"/>
              </a:ext>
            </a:extLst>
          </p:cNvPr>
          <p:cNvPicPr>
            <a:picLocks noChangeAspect="1"/>
          </p:cNvPicPr>
          <p:nvPr/>
        </p:nvPicPr>
        <p:blipFill>
          <a:blip r:embed="rId6"/>
          <a:stretch>
            <a:fillRect/>
          </a:stretch>
        </p:blipFill>
        <p:spPr>
          <a:xfrm>
            <a:off x="2502129" y="1117038"/>
            <a:ext cx="7413379" cy="5962405"/>
          </a:xfrm>
          <a:prstGeom prst="rect">
            <a:avLst/>
          </a:prstGeom>
        </p:spPr>
      </p:pic>
    </p:spTree>
    <p:extLst>
      <p:ext uri="{BB962C8B-B14F-4D97-AF65-F5344CB8AC3E}">
        <p14:creationId xmlns:p14="http://schemas.microsoft.com/office/powerpoint/2010/main" val="3850856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D8A9B420-F1DB-4CF1-9B49-B339700B47BB}"/>
              </a:ext>
            </a:extLst>
          </p:cNvPr>
          <p:cNvPicPr>
            <a:picLocks noChangeAspect="1"/>
          </p:cNvPicPr>
          <p:nvPr/>
        </p:nvPicPr>
        <p:blipFill>
          <a:blip r:embed="rId2"/>
          <a:stretch>
            <a:fillRect/>
          </a:stretch>
        </p:blipFill>
        <p:spPr>
          <a:xfrm>
            <a:off x="1395412" y="1366837"/>
            <a:ext cx="3925853" cy="4824413"/>
          </a:xfrm>
          <a:prstGeom prst="rect">
            <a:avLst/>
          </a:prstGeom>
        </p:spPr>
      </p:pic>
      <p:pic>
        <p:nvPicPr>
          <p:cNvPr id="18" name="Picture 17">
            <a:extLst>
              <a:ext uri="{FF2B5EF4-FFF2-40B4-BE49-F238E27FC236}">
                <a16:creationId xmlns="" xmlns:a16="http://schemas.microsoft.com/office/drawing/2014/main" id="{EF85640A-31BB-4A11-AF5B-EBC82416CD2D}"/>
              </a:ext>
            </a:extLst>
          </p:cNvPr>
          <p:cNvPicPr>
            <a:picLocks noChangeAspect="1"/>
          </p:cNvPicPr>
          <p:nvPr/>
        </p:nvPicPr>
        <p:blipFill>
          <a:blip r:embed="rId3"/>
          <a:stretch>
            <a:fillRect/>
          </a:stretch>
        </p:blipFill>
        <p:spPr>
          <a:xfrm>
            <a:off x="6481762" y="1509712"/>
            <a:ext cx="4080720" cy="4729163"/>
          </a:xfrm>
          <a:prstGeom prst="rect">
            <a:avLst/>
          </a:prstGeom>
        </p:spPr>
      </p:pic>
      <p:pic>
        <p:nvPicPr>
          <p:cNvPr id="20" name="Picture 19">
            <a:extLst>
              <a:ext uri="{FF2B5EF4-FFF2-40B4-BE49-F238E27FC236}">
                <a16:creationId xmlns="" xmlns:a16="http://schemas.microsoft.com/office/drawing/2014/main" id="{7DD2291E-D0A0-4641-A632-17CD044E9A03}"/>
              </a:ext>
            </a:extLst>
          </p:cNvPr>
          <p:cNvPicPr>
            <a:picLocks noChangeAspect="1"/>
          </p:cNvPicPr>
          <p:nvPr/>
        </p:nvPicPr>
        <p:blipFill>
          <a:blip r:embed="rId4"/>
          <a:stretch>
            <a:fillRect/>
          </a:stretch>
        </p:blipFill>
        <p:spPr>
          <a:xfrm>
            <a:off x="3452708" y="584040"/>
            <a:ext cx="6791533" cy="755970"/>
          </a:xfrm>
          <a:prstGeom prst="rect">
            <a:avLst/>
          </a:prstGeom>
        </p:spPr>
      </p:pic>
    </p:spTree>
    <p:extLst>
      <p:ext uri="{BB962C8B-B14F-4D97-AF65-F5344CB8AC3E}">
        <p14:creationId xmlns:p14="http://schemas.microsoft.com/office/powerpoint/2010/main" val="414644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8DF6A896-0D45-4D47-B78F-FDD11EF2DAD0}"/>
              </a:ext>
            </a:extLst>
          </p:cNvPr>
          <p:cNvPicPr>
            <a:picLocks noChangeAspect="1"/>
          </p:cNvPicPr>
          <p:nvPr/>
        </p:nvPicPr>
        <p:blipFill>
          <a:blip r:embed="rId2"/>
          <a:stretch>
            <a:fillRect/>
          </a:stretch>
        </p:blipFill>
        <p:spPr>
          <a:xfrm>
            <a:off x="962025" y="333375"/>
            <a:ext cx="3295650" cy="3352800"/>
          </a:xfrm>
          <a:prstGeom prst="rect">
            <a:avLst/>
          </a:prstGeom>
        </p:spPr>
      </p:pic>
      <p:pic>
        <p:nvPicPr>
          <p:cNvPr id="7" name="Picture 6">
            <a:extLst>
              <a:ext uri="{FF2B5EF4-FFF2-40B4-BE49-F238E27FC236}">
                <a16:creationId xmlns="" xmlns:a16="http://schemas.microsoft.com/office/drawing/2014/main" id="{9F5AEF35-D5B8-4BFE-805D-523D6E2CDB95}"/>
              </a:ext>
            </a:extLst>
          </p:cNvPr>
          <p:cNvPicPr>
            <a:picLocks noChangeAspect="1"/>
          </p:cNvPicPr>
          <p:nvPr/>
        </p:nvPicPr>
        <p:blipFill>
          <a:blip r:embed="rId3"/>
          <a:stretch>
            <a:fillRect/>
          </a:stretch>
        </p:blipFill>
        <p:spPr>
          <a:xfrm>
            <a:off x="4548187" y="333375"/>
            <a:ext cx="3171825" cy="3352800"/>
          </a:xfrm>
          <a:prstGeom prst="rect">
            <a:avLst/>
          </a:prstGeom>
        </p:spPr>
      </p:pic>
      <p:pic>
        <p:nvPicPr>
          <p:cNvPr id="9" name="Picture 8">
            <a:extLst>
              <a:ext uri="{FF2B5EF4-FFF2-40B4-BE49-F238E27FC236}">
                <a16:creationId xmlns="" xmlns:a16="http://schemas.microsoft.com/office/drawing/2014/main" id="{CECE4CAF-304F-45E6-B5E0-447F6F56A1B7}"/>
              </a:ext>
            </a:extLst>
          </p:cNvPr>
          <p:cNvPicPr>
            <a:picLocks noChangeAspect="1"/>
          </p:cNvPicPr>
          <p:nvPr/>
        </p:nvPicPr>
        <p:blipFill>
          <a:blip r:embed="rId4"/>
          <a:stretch>
            <a:fillRect/>
          </a:stretch>
        </p:blipFill>
        <p:spPr>
          <a:xfrm>
            <a:off x="862012" y="3724275"/>
            <a:ext cx="6181725" cy="2762250"/>
          </a:xfrm>
          <a:prstGeom prst="rect">
            <a:avLst/>
          </a:prstGeom>
        </p:spPr>
      </p:pic>
      <p:sp>
        <p:nvSpPr>
          <p:cNvPr id="10" name="TextBox 9">
            <a:extLst>
              <a:ext uri="{FF2B5EF4-FFF2-40B4-BE49-F238E27FC236}">
                <a16:creationId xmlns="" xmlns:a16="http://schemas.microsoft.com/office/drawing/2014/main" id="{87541B81-697C-4434-BB86-8666C7713452}"/>
              </a:ext>
            </a:extLst>
          </p:cNvPr>
          <p:cNvSpPr txBox="1"/>
          <p:nvPr/>
        </p:nvSpPr>
        <p:spPr>
          <a:xfrm>
            <a:off x="6962776" y="3400425"/>
            <a:ext cx="4953000" cy="3323987"/>
          </a:xfrm>
          <a:prstGeom prst="rect">
            <a:avLst/>
          </a:prstGeom>
          <a:noFill/>
        </p:spPr>
        <p:txBody>
          <a:bodyPr wrap="square" rtlCol="0">
            <a:spAutoFit/>
          </a:bodyPr>
          <a:lstStyle/>
          <a:p>
            <a:pPr algn="just"/>
            <a:r>
              <a:rPr lang="en-US" sz="3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vi-VN" sz="3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Đêm khuya, ánh trăng vàng trải rộng bãi cỏ xanh tươi. Nấm khẽ đung đưa, vẻ mặt nghĩ ngợi. Rồi nấm thấy thú vị, liền bật cười khúc khích.</a:t>
            </a:r>
          </a:p>
          <a:p>
            <a:pPr algn="r"/>
            <a:r>
              <a:rPr lang="vi-VN" sz="3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(Theo Hà Nhi)</a:t>
            </a:r>
          </a:p>
          <a:p>
            <a:endParaRPr lang="en-US" sz="3000" dirty="0">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65829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9C7D9993-B363-4A95-8770-9AEA8BF198EE}"/>
              </a:ext>
            </a:extLst>
          </p:cNvPr>
          <p:cNvGrpSpPr/>
          <p:nvPr/>
        </p:nvGrpSpPr>
        <p:grpSpPr>
          <a:xfrm>
            <a:off x="1010693" y="1835358"/>
            <a:ext cx="3338012" cy="2757488"/>
            <a:chOff x="7325768" y="2244933"/>
            <a:chExt cx="3338012" cy="2757488"/>
          </a:xfrm>
        </p:grpSpPr>
        <p:pic>
          <p:nvPicPr>
            <p:cNvPr id="19" name="图片 3" descr="图片包含 动物&#10;&#10;已生成高可信度的说明">
              <a:extLst>
                <a:ext uri="{FF2B5EF4-FFF2-40B4-BE49-F238E27FC236}">
                  <a16:creationId xmlns="" xmlns:a16="http://schemas.microsoft.com/office/drawing/2014/main" id="{A12263E6-46A5-456D-91DD-05D864958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0" name="矩形 1">
              <a:extLst>
                <a:ext uri="{FF2B5EF4-FFF2-40B4-BE49-F238E27FC236}">
                  <a16:creationId xmlns="" xmlns:a16="http://schemas.microsoft.com/office/drawing/2014/main" id="{F5D0B0DA-9D14-4140-BCF8-9438954AC21D}"/>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tán</a:t>
              </a:r>
              <a:r>
                <a:rPr kumimoji="1"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nấm</a:t>
              </a:r>
              <a:endParaRPr kumimoji="1"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1" name="Group 20">
            <a:extLst>
              <a:ext uri="{FF2B5EF4-FFF2-40B4-BE49-F238E27FC236}">
                <a16:creationId xmlns="" xmlns:a16="http://schemas.microsoft.com/office/drawing/2014/main" id="{2FFA2C68-51F2-47F7-A2F0-2DB89F60BA8E}"/>
              </a:ext>
            </a:extLst>
          </p:cNvPr>
          <p:cNvGrpSpPr/>
          <p:nvPr/>
        </p:nvGrpSpPr>
        <p:grpSpPr>
          <a:xfrm>
            <a:off x="4306343" y="1863933"/>
            <a:ext cx="3338012" cy="2757488"/>
            <a:chOff x="7325768" y="2244933"/>
            <a:chExt cx="3338012" cy="2757488"/>
          </a:xfrm>
        </p:grpSpPr>
        <p:pic>
          <p:nvPicPr>
            <p:cNvPr id="22" name="图片 3" descr="图片包含 动物&#10;&#10;已生成高可信度的说明">
              <a:extLst>
                <a:ext uri="{FF2B5EF4-FFF2-40B4-BE49-F238E27FC236}">
                  <a16:creationId xmlns="" xmlns:a16="http://schemas.microsoft.com/office/drawing/2014/main" id="{12132443-0FEB-4949-9B27-6AC7BF5623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3" name="矩形 1">
              <a:extLst>
                <a:ext uri="{FF2B5EF4-FFF2-40B4-BE49-F238E27FC236}">
                  <a16:creationId xmlns="" xmlns:a16="http://schemas.microsoft.com/office/drawing/2014/main" id="{46BD7E86-3E63-4FC9-BAB0-45A4EC42A8C3}"/>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nghển</a:t>
              </a:r>
              <a:r>
                <a:rPr kumimoji="1"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cổ</a:t>
              </a:r>
              <a:endParaRPr kumimoji="1"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4" name="Group 23">
            <a:extLst>
              <a:ext uri="{FF2B5EF4-FFF2-40B4-BE49-F238E27FC236}">
                <a16:creationId xmlns="" xmlns:a16="http://schemas.microsoft.com/office/drawing/2014/main" id="{689936F1-5E12-4BEE-81B0-445629D4B4AF}"/>
              </a:ext>
            </a:extLst>
          </p:cNvPr>
          <p:cNvGrpSpPr/>
          <p:nvPr/>
        </p:nvGrpSpPr>
        <p:grpSpPr>
          <a:xfrm>
            <a:off x="7535317" y="1825833"/>
            <a:ext cx="4151857" cy="2757488"/>
            <a:chOff x="7325768" y="2244933"/>
            <a:chExt cx="3338012" cy="2757488"/>
          </a:xfrm>
        </p:grpSpPr>
        <p:pic>
          <p:nvPicPr>
            <p:cNvPr id="25" name="图片 3" descr="图片包含 动物&#10;&#10;已生成高可信度的说明">
              <a:extLst>
                <a:ext uri="{FF2B5EF4-FFF2-40B4-BE49-F238E27FC236}">
                  <a16:creationId xmlns="" xmlns:a16="http://schemas.microsoft.com/office/drawing/2014/main" id="{1860DF10-9BCA-4819-B6EF-E2B4F4CF67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6" name="矩形 1">
              <a:extLst>
                <a:ext uri="{FF2B5EF4-FFF2-40B4-BE49-F238E27FC236}">
                  <a16:creationId xmlns="" xmlns:a16="http://schemas.microsoft.com/office/drawing/2014/main" id="{FD834B39-FFA6-4A23-8F76-6EBEA6DEF57F}"/>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lượn</a:t>
              </a:r>
              <a:r>
                <a:rPr kumimoji="1"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quanh</a:t>
              </a:r>
              <a:endParaRPr kumimoji="1"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7" name="Group 26">
            <a:extLst>
              <a:ext uri="{FF2B5EF4-FFF2-40B4-BE49-F238E27FC236}">
                <a16:creationId xmlns="" xmlns:a16="http://schemas.microsoft.com/office/drawing/2014/main" id="{59A31CA5-FF24-48E3-BC7E-7471388A4734}"/>
              </a:ext>
            </a:extLst>
          </p:cNvPr>
          <p:cNvGrpSpPr/>
          <p:nvPr/>
        </p:nvGrpSpPr>
        <p:grpSpPr>
          <a:xfrm>
            <a:off x="2505075" y="3778458"/>
            <a:ext cx="3767680" cy="2757488"/>
            <a:chOff x="7325768" y="2244933"/>
            <a:chExt cx="3338012" cy="2757488"/>
          </a:xfrm>
        </p:grpSpPr>
        <p:pic>
          <p:nvPicPr>
            <p:cNvPr id="28" name="图片 3" descr="图片包含 动物&#10;&#10;已生成高可信度的说明">
              <a:extLst>
                <a:ext uri="{FF2B5EF4-FFF2-40B4-BE49-F238E27FC236}">
                  <a16:creationId xmlns="" xmlns:a16="http://schemas.microsoft.com/office/drawing/2014/main" id="{1363CF06-0843-493A-A827-68DABCA282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9" name="矩形 1">
              <a:extLst>
                <a:ext uri="{FF2B5EF4-FFF2-40B4-BE49-F238E27FC236}">
                  <a16:creationId xmlns="" xmlns:a16="http://schemas.microsoft.com/office/drawing/2014/main" id="{BB441E9B-B754-483D-B9C2-6A4A2953E64D}"/>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đêm</a:t>
              </a:r>
              <a:r>
                <a:rPr kumimoji="1" lang="en-US" altLang="zh-CN" sz="3200" b="1" dirty="0">
                  <a:solidFill>
                    <a:prstClr val="black"/>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 </a:t>
              </a:r>
              <a:r>
                <a:rPr kumimoji="1" lang="en-US" altLang="zh-CN"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khuya</a:t>
              </a:r>
              <a:endParaRPr kumimoji="1"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30" name="Group 29">
            <a:extLst>
              <a:ext uri="{FF2B5EF4-FFF2-40B4-BE49-F238E27FC236}">
                <a16:creationId xmlns="" xmlns:a16="http://schemas.microsoft.com/office/drawing/2014/main" id="{417F1BB3-E7EC-4257-ACA4-33FEB13ABF1C}"/>
              </a:ext>
            </a:extLst>
          </p:cNvPr>
          <p:cNvGrpSpPr/>
          <p:nvPr/>
        </p:nvGrpSpPr>
        <p:grpSpPr>
          <a:xfrm>
            <a:off x="6220868" y="3826083"/>
            <a:ext cx="3338012" cy="2757488"/>
            <a:chOff x="7325768" y="2244933"/>
            <a:chExt cx="3338012" cy="2757488"/>
          </a:xfrm>
        </p:grpSpPr>
        <p:pic>
          <p:nvPicPr>
            <p:cNvPr id="31" name="图片 3" descr="图片包含 动物&#10;&#10;已生成高可信度的说明">
              <a:extLst>
                <a:ext uri="{FF2B5EF4-FFF2-40B4-BE49-F238E27FC236}">
                  <a16:creationId xmlns="" xmlns:a16="http://schemas.microsoft.com/office/drawing/2014/main" id="{0C786554-9894-4BAE-AB67-14F4C29B6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32" name="矩形 1">
              <a:extLst>
                <a:ext uri="{FF2B5EF4-FFF2-40B4-BE49-F238E27FC236}">
                  <a16:creationId xmlns="" xmlns:a16="http://schemas.microsoft.com/office/drawing/2014/main" id="{5523D8A0-B304-48B3-9131-DFAB39F77DF4}"/>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nghĩ</a:t>
              </a:r>
              <a:r>
                <a:rPr kumimoji="1"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ngợi</a:t>
              </a:r>
              <a:endParaRPr kumimoji="1"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sym typeface="inpin heiti" panose="00000500000000000000" pitchFamily="2" charset="-122"/>
              </a:endParaRPr>
            </a:p>
          </p:txBody>
        </p:sp>
      </p:grpSp>
      <p:pic>
        <p:nvPicPr>
          <p:cNvPr id="2" name="Picture 1">
            <a:extLst>
              <a:ext uri="{FF2B5EF4-FFF2-40B4-BE49-F238E27FC236}">
                <a16:creationId xmlns="" xmlns:a16="http://schemas.microsoft.com/office/drawing/2014/main" id="{25AD8F8C-64A5-55F3-6BE5-78DE73CFF82A}"/>
              </a:ext>
            </a:extLst>
          </p:cNvPr>
          <p:cNvPicPr>
            <a:picLocks noChangeAspect="1"/>
          </p:cNvPicPr>
          <p:nvPr/>
        </p:nvPicPr>
        <p:blipFill>
          <a:blip r:embed="rId3"/>
          <a:stretch>
            <a:fillRect/>
          </a:stretch>
        </p:blipFill>
        <p:spPr>
          <a:xfrm>
            <a:off x="3119771" y="646219"/>
            <a:ext cx="5826651" cy="1708674"/>
          </a:xfrm>
          <a:prstGeom prst="rect">
            <a:avLst/>
          </a:prstGeom>
        </p:spPr>
      </p:pic>
    </p:spTree>
    <p:extLst>
      <p:ext uri="{BB962C8B-B14F-4D97-AF65-F5344CB8AC3E}">
        <p14:creationId xmlns:p14="http://schemas.microsoft.com/office/powerpoint/2010/main" val="4252162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0-#ppt_w/2"/>
                                          </p:val>
                                        </p:tav>
                                        <p:tav tm="100000">
                                          <p:val>
                                            <p:strVal val="#ppt_x"/>
                                          </p:val>
                                        </p:tav>
                                      </p:tavLst>
                                    </p:anim>
                                    <p:anim calcmode="lin" valueType="num">
                                      <p:cBhvr additive="base">
                                        <p:cTn id="2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0-#ppt_w/2"/>
                                          </p:val>
                                        </p:tav>
                                        <p:tav tm="100000">
                                          <p:val>
                                            <p:strVal val="#ppt_x"/>
                                          </p:val>
                                        </p:tav>
                                      </p:tavLst>
                                    </p:anim>
                                    <p:anim calcmode="lin" valueType="num">
                                      <p:cBhvr additive="base">
                                        <p:cTn id="32"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6">
            <a:extLst>
              <a:ext uri="{FF2B5EF4-FFF2-40B4-BE49-F238E27FC236}">
                <a16:creationId xmlns="" xmlns:a16="http://schemas.microsoft.com/office/drawing/2014/main" id="{3323724D-2BB2-41F3-B33A-0A1751A6E5C9}"/>
              </a:ext>
            </a:extLst>
          </p:cNvPr>
          <p:cNvSpPr txBox="1"/>
          <p:nvPr/>
        </p:nvSpPr>
        <p:spPr>
          <a:xfrm>
            <a:off x="3725318" y="661751"/>
            <a:ext cx="64207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câu</a:t>
            </a:r>
            <a:r>
              <a:rPr kumimoji="0" lang="en-US" altLang="zh-CN"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inpin heiti" panose="00000500000000000000" pitchFamily="2" charset="-122"/>
              </a:rPr>
              <a:t>dài</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sym typeface="inpin heiti" panose="00000500000000000000" pitchFamily="2" charset="-122"/>
            </a:endParaRPr>
          </a:p>
        </p:txBody>
      </p:sp>
      <p:sp>
        <p:nvSpPr>
          <p:cNvPr id="12" name="Rectangle 11">
            <a:extLst>
              <a:ext uri="{FF2B5EF4-FFF2-40B4-BE49-F238E27FC236}">
                <a16:creationId xmlns="" xmlns:a16="http://schemas.microsoft.com/office/drawing/2014/main" id="{83C44BC5-0916-4403-A103-EA85040A3F7D}"/>
              </a:ext>
            </a:extLst>
          </p:cNvPr>
          <p:cNvSpPr/>
          <p:nvPr/>
        </p:nvSpPr>
        <p:spPr>
          <a:xfrm>
            <a:off x="714375" y="1773946"/>
            <a:ext cx="11115675" cy="1812997"/>
          </a:xfrm>
          <a:prstGeom prst="rect">
            <a:avLst/>
          </a:prstGeom>
        </p:spPr>
        <p:txBody>
          <a:bodyPr wrap="square">
            <a:spAutoFit/>
          </a:bodyPr>
          <a:lstStyle/>
          <a:p>
            <a:pPr marL="44450" lvl="0" algn="just">
              <a:lnSpc>
                <a:spcPct val="150000"/>
              </a:lnSpc>
              <a:defRPr/>
            </a:pP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Ngày mai</a:t>
            </a:r>
            <a:r>
              <a:rPr lang="vi-VN"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không biết</a:t>
            </a:r>
            <a:r>
              <a:rPr lang="vi-VN"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người khác lại gọi mình</a:t>
            </a:r>
            <a:r>
              <a:rPr lang="vi-VN"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r>
              <a:rPr lang="vi-VN"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là gì nữa nhỉ?</a:t>
            </a:r>
            <a:r>
              <a:rPr lang="en-US"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729470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25675A71-F377-4825-9D95-D7F93E8E198A}"/>
              </a:ext>
            </a:extLst>
          </p:cNvPr>
          <p:cNvPicPr>
            <a:picLocks noChangeAspect="1"/>
          </p:cNvPicPr>
          <p:nvPr/>
        </p:nvPicPr>
        <p:blipFill rotWithShape="1">
          <a:blip r:embed="rId4">
            <a:extLst>
              <a:ext uri="{28A0092B-C50C-407E-A947-70E740481C1C}">
                <a14:useLocalDpi xmlns:a14="http://schemas.microsoft.com/office/drawing/2010/main" val="0"/>
              </a:ext>
            </a:extLst>
          </a:blip>
          <a:srcRect t="6221"/>
          <a:stretch/>
        </p:blipFill>
        <p:spPr>
          <a:xfrm>
            <a:off x="0" y="0"/>
            <a:ext cx="12192000" cy="6858000"/>
          </a:xfrm>
          <a:prstGeom prst="rect">
            <a:avLst/>
          </a:prstGeom>
        </p:spPr>
      </p:pic>
      <p:pic>
        <p:nvPicPr>
          <p:cNvPr id="7" name="图片 6">
            <a:extLst>
              <a:ext uri="{FF2B5EF4-FFF2-40B4-BE49-F238E27FC236}">
                <a16:creationId xmlns="" xmlns:a16="http://schemas.microsoft.com/office/drawing/2014/main" id="{B5E01C01-69E1-41D3-A9DB-EA45349F7D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80351"/>
            <a:ext cx="1303749" cy="1303749"/>
          </a:xfrm>
          <a:prstGeom prst="rect">
            <a:avLst/>
          </a:prstGeom>
        </p:spPr>
      </p:pic>
      <p:grpSp>
        <p:nvGrpSpPr>
          <p:cNvPr id="8" name="Group 7">
            <a:extLst>
              <a:ext uri="{FF2B5EF4-FFF2-40B4-BE49-F238E27FC236}">
                <a16:creationId xmlns="" xmlns:a16="http://schemas.microsoft.com/office/drawing/2014/main" id="{928787BA-D22C-4FDB-9D84-59DFA0DEDCA8}"/>
              </a:ext>
            </a:extLst>
          </p:cNvPr>
          <p:cNvGrpSpPr/>
          <p:nvPr/>
        </p:nvGrpSpPr>
        <p:grpSpPr>
          <a:xfrm>
            <a:off x="2421820" y="459706"/>
            <a:ext cx="5493819" cy="5128665"/>
            <a:chOff x="2421820" y="459706"/>
            <a:chExt cx="5493819" cy="5128665"/>
          </a:xfrm>
        </p:grpSpPr>
        <p:grpSp>
          <p:nvGrpSpPr>
            <p:cNvPr id="9" name="Group 8">
              <a:extLst>
                <a:ext uri="{FF2B5EF4-FFF2-40B4-BE49-F238E27FC236}">
                  <a16:creationId xmlns="" xmlns:a16="http://schemas.microsoft.com/office/drawing/2014/main" id="{427289FE-12F8-417C-9B7B-7765D7193532}"/>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11" name="Rounded Rectangle 7">
                <a:extLst>
                  <a:ext uri="{FF2B5EF4-FFF2-40B4-BE49-F238E27FC236}">
                    <a16:creationId xmlns="" xmlns:a16="http://schemas.microsoft.com/office/drawing/2014/main" id="{5A3EE88A-6550-40D1-B5AE-26575010DF37}"/>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4" name="Graphic 13">
                <a:extLst>
                  <a:ext uri="{FF2B5EF4-FFF2-40B4-BE49-F238E27FC236}">
                    <a16:creationId xmlns="" xmlns:a16="http://schemas.microsoft.com/office/drawing/2014/main" id="{EC593E32-AA94-4625-B495-F0374770C70B}"/>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rot="3253731">
                <a:off x="8582638" y="2951047"/>
                <a:ext cx="252629" cy="756718"/>
              </a:xfrm>
              <a:prstGeom prst="rect">
                <a:avLst/>
              </a:prstGeom>
            </p:spPr>
          </p:pic>
        </p:grpSp>
        <p:sp>
          <p:nvSpPr>
            <p:cNvPr id="10" name="Rectangle 9">
              <a:extLst>
                <a:ext uri="{FF2B5EF4-FFF2-40B4-BE49-F238E27FC236}">
                  <a16:creationId xmlns="" xmlns:a16="http://schemas.microsoft.com/office/drawing/2014/main" id="{F702CC8E-770D-46C9-94BB-D9B379588839}"/>
                </a:ext>
              </a:extLst>
            </p:cNvPr>
            <p:cNvSpPr/>
            <p:nvPr/>
          </p:nvSpPr>
          <p:spPr>
            <a:xfrm rot="20559448">
              <a:off x="2657469" y="1480179"/>
              <a:ext cx="4993174" cy="365965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cái</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tên</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đáng</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yêu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5" name="图片 27">
            <a:extLst>
              <a:ext uri="{FF2B5EF4-FFF2-40B4-BE49-F238E27FC236}">
                <a16:creationId xmlns="" xmlns:a16="http://schemas.microsoft.com/office/drawing/2014/main" id="{E5230094-C81C-466E-A261-944354C2D39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spTree>
    <p:extLst>
      <p:ext uri="{BB962C8B-B14F-4D97-AF65-F5344CB8AC3E}">
        <p14:creationId xmlns:p14="http://schemas.microsoft.com/office/powerpoint/2010/main" val="2794943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strVal val="#ppt_w*0.70"/>
                                          </p:val>
                                        </p:tav>
                                        <p:tav tm="100000">
                                          <p:val>
                                            <p:strVal val="#ppt_w"/>
                                          </p:val>
                                        </p:tav>
                                      </p:tavLst>
                                    </p:anim>
                                    <p:anim calcmode="lin" valueType="num">
                                      <p:cBhvr>
                                        <p:cTn id="14" dur="1000" fill="hold"/>
                                        <p:tgtEl>
                                          <p:spTgt spid="15"/>
                                        </p:tgtEl>
                                        <p:attrNameLst>
                                          <p:attrName>ppt_h</p:attrName>
                                        </p:attrNameLst>
                                      </p:cBhvr>
                                      <p:tavLst>
                                        <p:tav tm="0">
                                          <p:val>
                                            <p:strVal val="#ppt_h"/>
                                          </p:val>
                                        </p:tav>
                                        <p:tav tm="100000">
                                          <p:val>
                                            <p:strVal val="#ppt_h"/>
                                          </p:val>
                                        </p:tav>
                                      </p:tavLst>
                                    </p:anim>
                                    <p:animEffect transition="in" filter="fade">
                                      <p:cBhvr>
                                        <p:cTn id="15" dur="1000"/>
                                        <p:tgtEl>
                                          <p:spTgt spid="15"/>
                                        </p:tgtEl>
                                      </p:cBhvr>
                                    </p:animEffect>
                                  </p:childTnLst>
                                </p:cTn>
                              </p:par>
                              <p:par>
                                <p:cTn id="16" presetID="22" presetClass="entr" presetSubtype="2"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75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8">
            <a:extLst>
              <a:ext uri="{FF2B5EF4-FFF2-40B4-BE49-F238E27FC236}">
                <a16:creationId xmlns="" xmlns:a16="http://schemas.microsoft.com/office/drawing/2014/main" id="{C12F297F-FA98-402B-8DBC-E303A13DB141}"/>
              </a:ext>
            </a:extLst>
          </p:cNvPr>
          <p:cNvGrpSpPr/>
          <p:nvPr/>
        </p:nvGrpSpPr>
        <p:grpSpPr>
          <a:xfrm>
            <a:off x="3106443" y="703944"/>
            <a:ext cx="7866991" cy="1456739"/>
            <a:chOff x="2484661" y="983099"/>
            <a:chExt cx="5650825" cy="1161599"/>
          </a:xfrm>
        </p:grpSpPr>
        <p:grpSp>
          <p:nvGrpSpPr>
            <p:cNvPr id="4" name="组合 76">
              <a:extLst>
                <a:ext uri="{FF2B5EF4-FFF2-40B4-BE49-F238E27FC236}">
                  <a16:creationId xmlns="" xmlns:a16="http://schemas.microsoft.com/office/drawing/2014/main" id="{B31AE4D0-BD60-4820-9A98-A70C32B23923}"/>
                </a:ext>
              </a:extLst>
            </p:cNvPr>
            <p:cNvGrpSpPr>
              <a:grpSpLocks/>
            </p:cNvGrpSpPr>
            <p:nvPr/>
          </p:nvGrpSpPr>
          <p:grpSpPr bwMode="auto">
            <a:xfrm>
              <a:off x="2484661" y="983099"/>
              <a:ext cx="5650825" cy="1161599"/>
              <a:chOff x="3300347" y="1368497"/>
              <a:chExt cx="10763512" cy="2240523"/>
            </a:xfrm>
          </p:grpSpPr>
          <p:grpSp>
            <p:nvGrpSpPr>
              <p:cNvPr id="9" name="组合 77">
                <a:extLst>
                  <a:ext uri="{FF2B5EF4-FFF2-40B4-BE49-F238E27FC236}">
                    <a16:creationId xmlns="" xmlns:a16="http://schemas.microsoft.com/office/drawing/2014/main" id="{7EDEA995-08A3-4BBD-8D0A-E3A85A400E27}"/>
                  </a:ext>
                </a:extLst>
              </p:cNvPr>
              <p:cNvGrpSpPr>
                <a:grpSpLocks/>
              </p:cNvGrpSpPr>
              <p:nvPr/>
            </p:nvGrpSpPr>
            <p:grpSpPr bwMode="auto">
              <a:xfrm>
                <a:off x="4631859" y="1393831"/>
                <a:ext cx="9432000" cy="2215189"/>
                <a:chOff x="1986534" y="4135265"/>
                <a:chExt cx="9432000" cy="2215189"/>
              </a:xfrm>
            </p:grpSpPr>
            <p:sp>
              <p:nvSpPr>
                <p:cNvPr id="13" name="Freeform 7">
                  <a:extLst>
                    <a:ext uri="{FF2B5EF4-FFF2-40B4-BE49-F238E27FC236}">
                      <a16:creationId xmlns="" xmlns:a16="http://schemas.microsoft.com/office/drawing/2014/main" id="{332AC38D-8A04-47EA-8360-A0DE4193B18C}"/>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4" name="Freeform 7">
                  <a:extLst>
                    <a:ext uri="{FF2B5EF4-FFF2-40B4-BE49-F238E27FC236}">
                      <a16:creationId xmlns="" xmlns:a16="http://schemas.microsoft.com/office/drawing/2014/main" id="{0032205C-AF3F-46A3-A7B4-9FDC352DB126}"/>
                    </a:ext>
                  </a:extLst>
                </p:cNvPr>
                <p:cNvSpPr>
                  <a:spLocks noChangeAspect="1"/>
                </p:cNvSpPr>
                <p:nvPr/>
              </p:nvSpPr>
              <p:spPr bwMode="auto">
                <a:xfrm>
                  <a:off x="1986534" y="4135265"/>
                  <a:ext cx="9432000" cy="2215189"/>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10" name="组合 78">
                <a:extLst>
                  <a:ext uri="{FF2B5EF4-FFF2-40B4-BE49-F238E27FC236}">
                    <a16:creationId xmlns="" xmlns:a16="http://schemas.microsoft.com/office/drawing/2014/main" id="{17644382-5C85-4D07-AE4B-EA1E06B31885}"/>
                  </a:ext>
                </a:extLst>
              </p:cNvPr>
              <p:cNvGrpSpPr>
                <a:grpSpLocks/>
              </p:cNvGrpSpPr>
              <p:nvPr/>
            </p:nvGrpSpPr>
            <p:grpSpPr bwMode="auto">
              <a:xfrm>
                <a:off x="3300347" y="1368497"/>
                <a:ext cx="1581466" cy="1417865"/>
                <a:chOff x="1349437" y="779714"/>
                <a:chExt cx="2923167" cy="2620769"/>
              </a:xfrm>
            </p:grpSpPr>
            <p:sp>
              <p:nvSpPr>
                <p:cNvPr id="11" name="Freeform 23">
                  <a:extLst>
                    <a:ext uri="{FF2B5EF4-FFF2-40B4-BE49-F238E27FC236}">
                      <a16:creationId xmlns="" xmlns:a16="http://schemas.microsoft.com/office/drawing/2014/main" id="{0FA1DF34-4420-4822-9B72-EBF57486AB8B}"/>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2" name="Freeform 21">
                  <a:extLst>
                    <a:ext uri="{FF2B5EF4-FFF2-40B4-BE49-F238E27FC236}">
                      <a16:creationId xmlns="" xmlns:a16="http://schemas.microsoft.com/office/drawing/2014/main" id="{536B12A9-2395-4E0A-8040-0C455E7BB215}"/>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grpSp>
        </p:grpSp>
        <p:grpSp>
          <p:nvGrpSpPr>
            <p:cNvPr id="5" name="组合 205">
              <a:extLst>
                <a:ext uri="{FF2B5EF4-FFF2-40B4-BE49-F238E27FC236}">
                  <a16:creationId xmlns="" xmlns:a16="http://schemas.microsoft.com/office/drawing/2014/main" id="{A317EDD4-2240-4192-9D13-EFE9D429AB92}"/>
                </a:ext>
              </a:extLst>
            </p:cNvPr>
            <p:cNvGrpSpPr>
              <a:grpSpLocks/>
            </p:cNvGrpSpPr>
            <p:nvPr/>
          </p:nvGrpSpPr>
          <p:grpSpPr bwMode="auto">
            <a:xfrm>
              <a:off x="2708494" y="1140262"/>
              <a:ext cx="502884" cy="473025"/>
              <a:chOff x="12294771" y="811518"/>
              <a:chExt cx="801528" cy="761850"/>
            </a:xfrm>
          </p:grpSpPr>
          <p:sp>
            <p:nvSpPr>
              <p:cNvPr id="6" name="Freeform 55">
                <a:extLst>
                  <a:ext uri="{FF2B5EF4-FFF2-40B4-BE49-F238E27FC236}">
                    <a16:creationId xmlns="" xmlns:a16="http://schemas.microsoft.com/office/drawing/2014/main" id="{808F8C9D-C88D-427D-AD1B-68C3E148B65E}"/>
                  </a:ext>
                </a:extLst>
              </p:cNvPr>
              <p:cNvSpPr>
                <a:spLocks/>
              </p:cNvSpPr>
              <p:nvPr/>
            </p:nvSpPr>
            <p:spPr bwMode="auto">
              <a:xfrm>
                <a:off x="12294771" y="811518"/>
                <a:ext cx="801528"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7" name="Freeform 56">
                <a:extLst>
                  <a:ext uri="{FF2B5EF4-FFF2-40B4-BE49-F238E27FC236}">
                    <a16:creationId xmlns="" xmlns:a16="http://schemas.microsoft.com/office/drawing/2014/main" id="{0FCBFEDF-F720-4C35-AC63-23F1C8C2DC5F}"/>
                  </a:ext>
                </a:extLst>
              </p:cNvPr>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8" name="Freeform 57">
                <a:extLst>
                  <a:ext uri="{FF2B5EF4-FFF2-40B4-BE49-F238E27FC236}">
                    <a16:creationId xmlns="" xmlns:a16="http://schemas.microsoft.com/office/drawing/2014/main" id="{4055D2A4-8055-416B-8462-C947D819DA44}"/>
                  </a:ext>
                </a:extLst>
              </p:cNvPr>
              <p:cNvSpPr>
                <a:spLocks/>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grpSp>
      </p:grpSp>
      <p:grpSp>
        <p:nvGrpSpPr>
          <p:cNvPr id="15" name="组合 6">
            <a:extLst>
              <a:ext uri="{FF2B5EF4-FFF2-40B4-BE49-F238E27FC236}">
                <a16:creationId xmlns="" xmlns:a16="http://schemas.microsoft.com/office/drawing/2014/main" id="{A101E83C-FC4E-4132-BA5C-17B15086E3DB}"/>
              </a:ext>
            </a:extLst>
          </p:cNvPr>
          <p:cNvGrpSpPr/>
          <p:nvPr/>
        </p:nvGrpSpPr>
        <p:grpSpPr>
          <a:xfrm>
            <a:off x="677762" y="45112"/>
            <a:ext cx="1827443" cy="1988057"/>
            <a:chOff x="540445" y="2037"/>
            <a:chExt cx="1255706" cy="1585269"/>
          </a:xfrm>
        </p:grpSpPr>
        <p:sp>
          <p:nvSpPr>
            <p:cNvPr id="16" name="矩形 3">
              <a:extLst>
                <a:ext uri="{FF2B5EF4-FFF2-40B4-BE49-F238E27FC236}">
                  <a16:creationId xmlns="" xmlns:a16="http://schemas.microsoft.com/office/drawing/2014/main" id="{CF0A40BE-F789-4BEA-9EE3-D639F54C4B84}"/>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17" name="Title 3">
              <a:extLst>
                <a:ext uri="{FF2B5EF4-FFF2-40B4-BE49-F238E27FC236}">
                  <a16:creationId xmlns="" xmlns:a16="http://schemas.microsoft.com/office/drawing/2014/main" id="{8467579C-FB94-4FC1-8740-AC5CD8B131EE}"/>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600" b="1" dirty="0">
                  <a:solidFill>
                    <a:srgbClr val="FFFF00"/>
                  </a:solidFill>
                  <a:latin typeface="Cambria" panose="02040503050406030204" pitchFamily="18" charset="0"/>
                  <a:ea typeface="Cambria" panose="02040503050406030204" pitchFamily="18" charset="0"/>
                  <a:cs typeface="Arial-Rounded" panose="020B0500000000000000" pitchFamily="34" charset="0"/>
                </a:rPr>
                <a:t>GIẢI NGHĨA TỪ</a:t>
              </a:r>
            </a:p>
          </p:txBody>
        </p:sp>
      </p:grpSp>
      <p:sp>
        <p:nvSpPr>
          <p:cNvPr id="18" name="文本框 186">
            <a:extLst>
              <a:ext uri="{FF2B5EF4-FFF2-40B4-BE49-F238E27FC236}">
                <a16:creationId xmlns="" xmlns:a16="http://schemas.microsoft.com/office/drawing/2014/main" id="{0C0195D1-ACF4-40BA-9B90-97F70CF34328}"/>
              </a:ext>
            </a:extLst>
          </p:cNvPr>
          <p:cNvSpPr txBox="1"/>
          <p:nvPr/>
        </p:nvSpPr>
        <p:spPr>
          <a:xfrm>
            <a:off x="4216671" y="895288"/>
            <a:ext cx="6424132" cy="1199915"/>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Bí mật: </a:t>
            </a:r>
            <a:r>
              <a:rPr lang="vi-VN" altLang="zh-C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điều cần giữ kín, không để người khác biết</a:t>
            </a:r>
            <a:r>
              <a:rPr lang="en-US" altLang="zh-C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a:t>
            </a:r>
            <a:endParaRPr lang="vi-VN" altLang="zh-CN" sz="360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1026" name="Picture 2" descr="Vì sao việc giữ bí mật lại khó đến vậy? - KhoaHoc.tv">
            <a:extLst>
              <a:ext uri="{FF2B5EF4-FFF2-40B4-BE49-F238E27FC236}">
                <a16:creationId xmlns="" xmlns:a16="http://schemas.microsoft.com/office/drawing/2014/main" id="{23E55553-87AF-41FE-8B84-97DA017D92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1900" y="2419350"/>
            <a:ext cx="7143750"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573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
                                        <p:tgtEl>
                                          <p:spTgt spid="15"/>
                                        </p:tgtEl>
                                      </p:cBhvr>
                                    </p:animEffect>
                                    <p:anim calcmode="lin" valueType="num">
                                      <p:cBhvr>
                                        <p:cTn id="8" dur="400" fill="hold"/>
                                        <p:tgtEl>
                                          <p:spTgt spid="15"/>
                                        </p:tgtEl>
                                        <p:attrNameLst>
                                          <p:attrName>ppt_x</p:attrName>
                                        </p:attrNameLst>
                                      </p:cBhvr>
                                      <p:tavLst>
                                        <p:tav tm="0">
                                          <p:val>
                                            <p:strVal val="#ppt_x"/>
                                          </p:val>
                                        </p:tav>
                                        <p:tav tm="100000">
                                          <p:val>
                                            <p:strVal val="#ppt_x"/>
                                          </p:val>
                                        </p:tav>
                                      </p:tavLst>
                                    </p:anim>
                                    <p:anim calcmode="lin" valueType="num">
                                      <p:cBhvr>
                                        <p:cTn id="9" dur="400" fill="hold"/>
                                        <p:tgtEl>
                                          <p:spTgt spid="1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250" fill="hold"/>
                                        <p:tgtEl>
                                          <p:spTgt spid="3"/>
                                        </p:tgtEl>
                                        <p:attrNameLst>
                                          <p:attrName>ppt_x</p:attrName>
                                        </p:attrNameLst>
                                      </p:cBhvr>
                                      <p:tavLst>
                                        <p:tav tm="0">
                                          <p:val>
                                            <p:strVal val="1+#ppt_w/2"/>
                                          </p:val>
                                        </p:tav>
                                        <p:tav tm="100000">
                                          <p:val>
                                            <p:strVal val="#ppt_x"/>
                                          </p:val>
                                        </p:tav>
                                      </p:tavLst>
                                    </p:anim>
                                    <p:anim calcmode="lin" valueType="num">
                                      <p:cBhvr additive="base">
                                        <p:cTn id="16" dur="25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25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TotalTime>
  <Words>734</Words>
  <Application>Microsoft Office PowerPoint</Application>
  <PresentationFormat>Custom</PresentationFormat>
  <Paragraphs>69</Paragraphs>
  <Slides>20</Slides>
  <Notes>7</Notes>
  <HiddenSlides>0</HiddenSlides>
  <MMClips>0</MMClips>
  <ScaleCrop>false</ScaleCrop>
  <HeadingPairs>
    <vt:vector size="4" baseType="variant">
      <vt:variant>
        <vt:lpstr>Theme</vt:lpstr>
      </vt:variant>
      <vt:variant>
        <vt:i4>5</vt:i4>
      </vt:variant>
      <vt:variant>
        <vt:lpstr>Slide Titles</vt:lpstr>
      </vt:variant>
      <vt:variant>
        <vt:i4>20</vt:i4>
      </vt:variant>
    </vt:vector>
  </HeadingPairs>
  <TitlesOfParts>
    <vt:vector size="25" baseType="lpstr">
      <vt:lpstr>1_Office Theme</vt:lpstr>
      <vt:lpstr>Office Theme</vt:lpstr>
      <vt:lpstr>Office 主题​​</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71</cp:revision>
  <dcterms:created xsi:type="dcterms:W3CDTF">2022-10-18T09:58:06Z</dcterms:created>
  <dcterms:modified xsi:type="dcterms:W3CDTF">2026-01-30T05:33:44Z</dcterms:modified>
</cp:coreProperties>
</file>