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4"/>
  </p:notesMasterIdLst>
  <p:sldIdLst>
    <p:sldId id="321" r:id="rId2"/>
    <p:sldId id="299" r:id="rId3"/>
    <p:sldId id="291" r:id="rId4"/>
    <p:sldId id="309" r:id="rId5"/>
    <p:sldId id="304" r:id="rId6"/>
    <p:sldId id="310" r:id="rId7"/>
    <p:sldId id="311" r:id="rId8"/>
    <p:sldId id="293" r:id="rId9"/>
    <p:sldId id="313" r:id="rId10"/>
    <p:sldId id="312" r:id="rId11"/>
    <p:sldId id="314" r:id="rId12"/>
    <p:sldId id="316" r:id="rId13"/>
  </p:sldIdLst>
  <p:sldSz cx="16276638" cy="9144000"/>
  <p:notesSz cx="6858000" cy="9144000"/>
  <p:defaultTextStyle>
    <a:defPPr>
      <a:defRPr lang="en-US"/>
    </a:defPPr>
    <a:lvl1pPr marL="0" algn="l" defTabSz="1452524" rtl="0" eaLnBrk="1" latinLnBrk="0" hangingPunct="1">
      <a:defRPr sz="2900" kern="1200">
        <a:solidFill>
          <a:schemeClr val="tx1"/>
        </a:solidFill>
        <a:latin typeface="+mn-lt"/>
        <a:ea typeface="+mn-ea"/>
        <a:cs typeface="+mn-cs"/>
      </a:defRPr>
    </a:lvl1pPr>
    <a:lvl2pPr marL="726262" algn="l" defTabSz="1452524" rtl="0" eaLnBrk="1" latinLnBrk="0" hangingPunct="1">
      <a:defRPr sz="2900" kern="1200">
        <a:solidFill>
          <a:schemeClr val="tx1"/>
        </a:solidFill>
        <a:latin typeface="+mn-lt"/>
        <a:ea typeface="+mn-ea"/>
        <a:cs typeface="+mn-cs"/>
      </a:defRPr>
    </a:lvl2pPr>
    <a:lvl3pPr marL="1452524" algn="l" defTabSz="1452524" rtl="0" eaLnBrk="1" latinLnBrk="0" hangingPunct="1">
      <a:defRPr sz="2900" kern="1200">
        <a:solidFill>
          <a:schemeClr val="tx1"/>
        </a:solidFill>
        <a:latin typeface="+mn-lt"/>
        <a:ea typeface="+mn-ea"/>
        <a:cs typeface="+mn-cs"/>
      </a:defRPr>
    </a:lvl3pPr>
    <a:lvl4pPr marL="2178787" algn="l" defTabSz="1452524" rtl="0" eaLnBrk="1" latinLnBrk="0" hangingPunct="1">
      <a:defRPr sz="2900" kern="1200">
        <a:solidFill>
          <a:schemeClr val="tx1"/>
        </a:solidFill>
        <a:latin typeface="+mn-lt"/>
        <a:ea typeface="+mn-ea"/>
        <a:cs typeface="+mn-cs"/>
      </a:defRPr>
    </a:lvl4pPr>
    <a:lvl5pPr marL="2905049" algn="l" defTabSz="1452524" rtl="0" eaLnBrk="1" latinLnBrk="0" hangingPunct="1">
      <a:defRPr sz="2900" kern="1200">
        <a:solidFill>
          <a:schemeClr val="tx1"/>
        </a:solidFill>
        <a:latin typeface="+mn-lt"/>
        <a:ea typeface="+mn-ea"/>
        <a:cs typeface="+mn-cs"/>
      </a:defRPr>
    </a:lvl5pPr>
    <a:lvl6pPr marL="3631311" algn="l" defTabSz="1452524" rtl="0" eaLnBrk="1" latinLnBrk="0" hangingPunct="1">
      <a:defRPr sz="2900" kern="1200">
        <a:solidFill>
          <a:schemeClr val="tx1"/>
        </a:solidFill>
        <a:latin typeface="+mn-lt"/>
        <a:ea typeface="+mn-ea"/>
        <a:cs typeface="+mn-cs"/>
      </a:defRPr>
    </a:lvl6pPr>
    <a:lvl7pPr marL="4357573" algn="l" defTabSz="1452524" rtl="0" eaLnBrk="1" latinLnBrk="0" hangingPunct="1">
      <a:defRPr sz="2900" kern="1200">
        <a:solidFill>
          <a:schemeClr val="tx1"/>
        </a:solidFill>
        <a:latin typeface="+mn-lt"/>
        <a:ea typeface="+mn-ea"/>
        <a:cs typeface="+mn-cs"/>
      </a:defRPr>
    </a:lvl7pPr>
    <a:lvl8pPr marL="5083835" algn="l" defTabSz="1452524" rtl="0" eaLnBrk="1" latinLnBrk="0" hangingPunct="1">
      <a:defRPr sz="2900" kern="1200">
        <a:solidFill>
          <a:schemeClr val="tx1"/>
        </a:solidFill>
        <a:latin typeface="+mn-lt"/>
        <a:ea typeface="+mn-ea"/>
        <a:cs typeface="+mn-cs"/>
      </a:defRPr>
    </a:lvl8pPr>
    <a:lvl9pPr marL="5810098" algn="l" defTabSz="1452524" rtl="0" eaLnBrk="1" latinLnBrk="0" hangingPunct="1">
      <a:defRPr sz="29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880">
          <p15:clr>
            <a:srgbClr val="A4A3A4"/>
          </p15:clr>
        </p15:guide>
        <p15:guide id="2" pos="5127">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88DFE8"/>
    <a:srgbClr val="FFCC29"/>
    <a:srgbClr val="FFDB69"/>
    <a:srgbClr val="FEF4EC"/>
    <a:srgbClr val="F6882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330" autoAdjust="0"/>
    <p:restoredTop sz="94660"/>
  </p:normalViewPr>
  <p:slideViewPr>
    <p:cSldViewPr>
      <p:cViewPr varScale="1">
        <p:scale>
          <a:sx n="65" d="100"/>
          <a:sy n="65" d="100"/>
        </p:scale>
        <p:origin x="-828" y="-108"/>
      </p:cViewPr>
      <p:guideLst>
        <p:guide orient="horz" pos="2880"/>
        <p:guide pos="5127"/>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7079AE0-E343-4431-9E77-3AB2AF9D83DA}" type="datetimeFigureOut">
              <a:rPr lang="en-US" smtClean="0"/>
              <a:t>1/30/2026</a:t>
            </a:fld>
            <a:endParaRPr lang="en-US"/>
          </a:p>
        </p:txBody>
      </p:sp>
      <p:sp>
        <p:nvSpPr>
          <p:cNvPr id="4" name="Slide Image Placeholder 3"/>
          <p:cNvSpPr>
            <a:spLocks noGrp="1" noRot="1" noChangeAspect="1"/>
          </p:cNvSpPr>
          <p:nvPr>
            <p:ph type="sldImg" idx="2"/>
          </p:nvPr>
        </p:nvSpPr>
        <p:spPr>
          <a:xfrm>
            <a:off x="377825" y="685800"/>
            <a:ext cx="610235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8D46B89-F200-43AA-B36B-6A2EF4B500BB}" type="slidenum">
              <a:rPr lang="en-US" smtClean="0"/>
              <a:t>‹#›</a:t>
            </a:fld>
            <a:endParaRPr lang="en-US"/>
          </a:p>
        </p:txBody>
      </p:sp>
    </p:spTree>
    <p:extLst>
      <p:ext uri="{BB962C8B-B14F-4D97-AF65-F5344CB8AC3E}">
        <p14:creationId xmlns:p14="http://schemas.microsoft.com/office/powerpoint/2010/main" val="4054154378"/>
      </p:ext>
    </p:extLst>
  </p:cSld>
  <p:clrMap bg1="lt1" tx1="dk1" bg2="lt2" tx2="dk2" accent1="accent1" accent2="accent2" accent3="accent3" accent4="accent4" accent5="accent5" accent6="accent6" hlink="hlink" folHlink="folHlink"/>
  <p:notesStyle>
    <a:lvl1pPr marL="0" algn="l" defTabSz="1452524" rtl="0" eaLnBrk="1" latinLnBrk="0" hangingPunct="1">
      <a:defRPr sz="1900" kern="1200">
        <a:solidFill>
          <a:schemeClr val="tx1"/>
        </a:solidFill>
        <a:latin typeface="+mn-lt"/>
        <a:ea typeface="+mn-ea"/>
        <a:cs typeface="+mn-cs"/>
      </a:defRPr>
    </a:lvl1pPr>
    <a:lvl2pPr marL="726262" algn="l" defTabSz="1452524" rtl="0" eaLnBrk="1" latinLnBrk="0" hangingPunct="1">
      <a:defRPr sz="1900" kern="1200">
        <a:solidFill>
          <a:schemeClr val="tx1"/>
        </a:solidFill>
        <a:latin typeface="+mn-lt"/>
        <a:ea typeface="+mn-ea"/>
        <a:cs typeface="+mn-cs"/>
      </a:defRPr>
    </a:lvl2pPr>
    <a:lvl3pPr marL="1452524" algn="l" defTabSz="1452524" rtl="0" eaLnBrk="1" latinLnBrk="0" hangingPunct="1">
      <a:defRPr sz="1900" kern="1200">
        <a:solidFill>
          <a:schemeClr val="tx1"/>
        </a:solidFill>
        <a:latin typeface="+mn-lt"/>
        <a:ea typeface="+mn-ea"/>
        <a:cs typeface="+mn-cs"/>
      </a:defRPr>
    </a:lvl3pPr>
    <a:lvl4pPr marL="2178787" algn="l" defTabSz="1452524" rtl="0" eaLnBrk="1" latinLnBrk="0" hangingPunct="1">
      <a:defRPr sz="1900" kern="1200">
        <a:solidFill>
          <a:schemeClr val="tx1"/>
        </a:solidFill>
        <a:latin typeface="+mn-lt"/>
        <a:ea typeface="+mn-ea"/>
        <a:cs typeface="+mn-cs"/>
      </a:defRPr>
    </a:lvl4pPr>
    <a:lvl5pPr marL="2905049" algn="l" defTabSz="1452524" rtl="0" eaLnBrk="1" latinLnBrk="0" hangingPunct="1">
      <a:defRPr sz="1900" kern="1200">
        <a:solidFill>
          <a:schemeClr val="tx1"/>
        </a:solidFill>
        <a:latin typeface="+mn-lt"/>
        <a:ea typeface="+mn-ea"/>
        <a:cs typeface="+mn-cs"/>
      </a:defRPr>
    </a:lvl5pPr>
    <a:lvl6pPr marL="3631311" algn="l" defTabSz="1452524" rtl="0" eaLnBrk="1" latinLnBrk="0" hangingPunct="1">
      <a:defRPr sz="1900" kern="1200">
        <a:solidFill>
          <a:schemeClr val="tx1"/>
        </a:solidFill>
        <a:latin typeface="+mn-lt"/>
        <a:ea typeface="+mn-ea"/>
        <a:cs typeface="+mn-cs"/>
      </a:defRPr>
    </a:lvl6pPr>
    <a:lvl7pPr marL="4357573" algn="l" defTabSz="1452524" rtl="0" eaLnBrk="1" latinLnBrk="0" hangingPunct="1">
      <a:defRPr sz="1900" kern="1200">
        <a:solidFill>
          <a:schemeClr val="tx1"/>
        </a:solidFill>
        <a:latin typeface="+mn-lt"/>
        <a:ea typeface="+mn-ea"/>
        <a:cs typeface="+mn-cs"/>
      </a:defRPr>
    </a:lvl7pPr>
    <a:lvl8pPr marL="5083835" algn="l" defTabSz="1452524" rtl="0" eaLnBrk="1" latinLnBrk="0" hangingPunct="1">
      <a:defRPr sz="1900" kern="1200">
        <a:solidFill>
          <a:schemeClr val="tx1"/>
        </a:solidFill>
        <a:latin typeface="+mn-lt"/>
        <a:ea typeface="+mn-ea"/>
        <a:cs typeface="+mn-cs"/>
      </a:defRPr>
    </a:lvl8pPr>
    <a:lvl9pPr marL="5810098" algn="l" defTabSz="1452524" rtl="0" eaLnBrk="1" latinLnBrk="0" hangingPunct="1">
      <a:defRPr sz="19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10.pn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xmlns="" id="{75762531-3519-6E5B-97A7-760D98103F60}"/>
              </a:ext>
            </a:extLst>
          </p:cNvPr>
          <p:cNvPicPr>
            <a:picLocks noChangeAspect="1"/>
          </p:cNvPicPr>
          <p:nvPr userDrawn="1"/>
        </p:nvPicPr>
        <p:blipFill rotWithShape="1">
          <a:blip r:embed="rId2"/>
          <a:srcRect l="9256" t="12652" r="6809"/>
          <a:stretch/>
        </p:blipFill>
        <p:spPr>
          <a:xfrm>
            <a:off x="0" y="0"/>
            <a:ext cx="16276638" cy="9144000"/>
          </a:xfrm>
          <a:prstGeom prst="rect">
            <a:avLst/>
          </a:prstGeom>
        </p:spPr>
      </p:pic>
      <p:pic>
        <p:nvPicPr>
          <p:cNvPr id="5" name="Picture 4" descr="Logo, company name&#10;&#10;Description automatically generated">
            <a:extLst>
              <a:ext uri="{FF2B5EF4-FFF2-40B4-BE49-F238E27FC236}">
                <a16:creationId xmlns:a16="http://schemas.microsoft.com/office/drawing/2014/main" xmlns="" id="{1031DD50-0E5B-A89E-7D6A-912160E3891D}"/>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285707" y="233464"/>
            <a:ext cx="1579241" cy="1997413"/>
          </a:xfrm>
          <a:prstGeom prst="rect">
            <a:avLst/>
          </a:prstGeom>
        </p:spPr>
      </p:pic>
    </p:spTree>
    <p:extLst>
      <p:ext uri="{BB962C8B-B14F-4D97-AF65-F5344CB8AC3E}">
        <p14:creationId xmlns:p14="http://schemas.microsoft.com/office/powerpoint/2010/main" val="31271649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xmlns="" id="{89089C85-2306-12CC-8214-9418FEA52A58}"/>
              </a:ext>
            </a:extLst>
          </p:cNvPr>
          <p:cNvPicPr>
            <a:picLocks noChangeAspect="1"/>
          </p:cNvPicPr>
          <p:nvPr userDrawn="1"/>
        </p:nvPicPr>
        <p:blipFill rotWithShape="1">
          <a:blip r:embed="rId2"/>
          <a:srcRect l="5781" t="32641"/>
          <a:stretch/>
        </p:blipFill>
        <p:spPr>
          <a:xfrm>
            <a:off x="-17502" y="-16933"/>
            <a:ext cx="7875542" cy="1051288"/>
          </a:xfrm>
          <a:prstGeom prst="rect">
            <a:avLst/>
          </a:prstGeom>
        </p:spPr>
      </p:pic>
      <p:pic>
        <p:nvPicPr>
          <p:cNvPr id="5" name="Picture 4">
            <a:extLst>
              <a:ext uri="{FF2B5EF4-FFF2-40B4-BE49-F238E27FC236}">
                <a16:creationId xmlns:a16="http://schemas.microsoft.com/office/drawing/2014/main" xmlns="" id="{CF151F18-9F89-5120-47BA-C1541C4DEF5F}"/>
              </a:ext>
            </a:extLst>
          </p:cNvPr>
          <p:cNvPicPr>
            <a:picLocks noChangeAspect="1"/>
          </p:cNvPicPr>
          <p:nvPr userDrawn="1"/>
        </p:nvPicPr>
        <p:blipFill rotWithShape="1">
          <a:blip r:embed="rId3"/>
          <a:srcRect l="11360" b="36194"/>
          <a:stretch/>
        </p:blipFill>
        <p:spPr>
          <a:xfrm>
            <a:off x="-17501" y="8267472"/>
            <a:ext cx="3578322" cy="876529"/>
          </a:xfrm>
          <a:prstGeom prst="rect">
            <a:avLst/>
          </a:prstGeom>
        </p:spPr>
      </p:pic>
    </p:spTree>
    <p:extLst>
      <p:ext uri="{BB962C8B-B14F-4D97-AF65-F5344CB8AC3E}">
        <p14:creationId xmlns:p14="http://schemas.microsoft.com/office/powerpoint/2010/main" val="376775741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pic>
        <p:nvPicPr>
          <p:cNvPr id="4" name="Picture 3" descr="A picture containing background pattern&#10;&#10;Description automatically generated">
            <a:extLst>
              <a:ext uri="{FF2B5EF4-FFF2-40B4-BE49-F238E27FC236}">
                <a16:creationId xmlns:a16="http://schemas.microsoft.com/office/drawing/2014/main" xmlns="" id="{E0CFD662-0C28-40BC-E54E-FBFA574CC075}"/>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38246" y="0"/>
            <a:ext cx="14600146" cy="9144000"/>
          </a:xfrm>
          <a:prstGeom prst="rect">
            <a:avLst/>
          </a:prstGeom>
        </p:spPr>
      </p:pic>
    </p:spTree>
    <p:extLst>
      <p:ext uri="{BB962C8B-B14F-4D97-AF65-F5344CB8AC3E}">
        <p14:creationId xmlns:p14="http://schemas.microsoft.com/office/powerpoint/2010/main" val="398841037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pic>
        <p:nvPicPr>
          <p:cNvPr id="3" name="Picture 2" descr="Chart&#10;&#10;Description automatically generated">
            <a:extLst>
              <a:ext uri="{FF2B5EF4-FFF2-40B4-BE49-F238E27FC236}">
                <a16:creationId xmlns:a16="http://schemas.microsoft.com/office/drawing/2014/main" xmlns="" id="{5EB7DDCC-19E5-596A-02E0-1A8800637FB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2570" y="15340"/>
            <a:ext cx="16244067" cy="9144000"/>
          </a:xfrm>
          <a:prstGeom prst="rect">
            <a:avLst/>
          </a:prstGeom>
        </p:spPr>
      </p:pic>
    </p:spTree>
    <p:extLst>
      <p:ext uri="{BB962C8B-B14F-4D97-AF65-F5344CB8AC3E}">
        <p14:creationId xmlns:p14="http://schemas.microsoft.com/office/powerpoint/2010/main" val="27273003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up)">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3_Custom Layout">
    <p:spTree>
      <p:nvGrpSpPr>
        <p:cNvPr id="1" name=""/>
        <p:cNvGrpSpPr/>
        <p:nvPr/>
      </p:nvGrpSpPr>
      <p:grpSpPr>
        <a:xfrm>
          <a:off x="0" y="0"/>
          <a:ext cx="0" cy="0"/>
          <a:chOff x="0" y="0"/>
          <a:chExt cx="0" cy="0"/>
        </a:xfrm>
      </p:grpSpPr>
      <p:pic>
        <p:nvPicPr>
          <p:cNvPr id="3" name="Hình ảnh 2" descr="Ảnh có chứa văn bản&#10;&#10;Mô tả được tạo tự động">
            <a:extLst>
              <a:ext uri="{FF2B5EF4-FFF2-40B4-BE49-F238E27FC236}">
                <a16:creationId xmlns:a16="http://schemas.microsoft.com/office/drawing/2014/main" xmlns="" id="{5F9442F0-621A-4E9F-EDC9-1DDF29981CC4}"/>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0"/>
            <a:ext cx="16256001" cy="9144000"/>
          </a:xfrm>
          <a:prstGeom prst="rect">
            <a:avLst/>
          </a:prstGeom>
        </p:spPr>
      </p:pic>
    </p:spTree>
    <p:extLst>
      <p:ext uri="{BB962C8B-B14F-4D97-AF65-F5344CB8AC3E}">
        <p14:creationId xmlns:p14="http://schemas.microsoft.com/office/powerpoint/2010/main" val="378074479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Title and Content">
    <p:spTree>
      <p:nvGrpSpPr>
        <p:cNvPr id="1" name=""/>
        <p:cNvGrpSpPr/>
        <p:nvPr/>
      </p:nvGrpSpPr>
      <p:grpSpPr>
        <a:xfrm>
          <a:off x="0" y="0"/>
          <a:ext cx="0" cy="0"/>
          <a:chOff x="0" y="0"/>
          <a:chExt cx="0" cy="0"/>
        </a:xfrm>
      </p:grpSpPr>
      <p:pic>
        <p:nvPicPr>
          <p:cNvPr id="3" name="Hình ảnh 2" descr="Ảnh có chứa văn bản&#10;&#10;Mô tả được tạo tự động">
            <a:extLst>
              <a:ext uri="{FF2B5EF4-FFF2-40B4-BE49-F238E27FC236}">
                <a16:creationId xmlns:a16="http://schemas.microsoft.com/office/drawing/2014/main" xmlns="" id="{A1560C3F-5D95-6EC1-6907-7368089D3A8F}"/>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0"/>
            <a:ext cx="16256001" cy="9144000"/>
          </a:xfrm>
          <a:prstGeom prst="rect">
            <a:avLst/>
          </a:prstGeom>
        </p:spPr>
      </p:pic>
    </p:spTree>
    <p:extLst>
      <p:ext uri="{BB962C8B-B14F-4D97-AF65-F5344CB8AC3E}">
        <p14:creationId xmlns:p14="http://schemas.microsoft.com/office/powerpoint/2010/main" val="217666412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149500623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Blank" userDrawn="1">
  <p:cSld name="Blank">
    <p:bg>
      <p:bgPr>
        <a:solidFill>
          <a:srgbClr val="DDE9AB"/>
        </a:solidFill>
        <a:effectLst/>
      </p:bgPr>
    </p:bg>
    <p:spTree>
      <p:nvGrpSpPr>
        <p:cNvPr id="1" name="Shape 74"/>
        <p:cNvGrpSpPr/>
        <p:nvPr/>
      </p:nvGrpSpPr>
      <p:grpSpPr>
        <a:xfrm>
          <a:off x="0" y="0"/>
          <a:ext cx="0" cy="0"/>
          <a:chOff x="0" y="0"/>
          <a:chExt cx="0" cy="0"/>
        </a:xfrm>
      </p:grpSpPr>
      <p:sp>
        <p:nvSpPr>
          <p:cNvPr id="3" name="Google Shape;10;p2"/>
          <p:cNvSpPr/>
          <p:nvPr userDrawn="1"/>
        </p:nvSpPr>
        <p:spPr>
          <a:xfrm>
            <a:off x="901320" y="1510926"/>
            <a:ext cx="4218049" cy="4212700"/>
          </a:xfrm>
          <a:custGeom>
            <a:avLst/>
            <a:gdLst/>
            <a:ahLst/>
            <a:cxnLst/>
            <a:rect l="l" t="t" r="r" b="b"/>
            <a:pathLst>
              <a:path w="47804" h="47804" extrusionOk="0">
                <a:moveTo>
                  <a:pt x="23908" y="0"/>
                </a:moveTo>
                <a:cubicBezTo>
                  <a:pt x="22372" y="0"/>
                  <a:pt x="21050" y="1917"/>
                  <a:pt x="19586" y="2203"/>
                </a:cubicBezTo>
                <a:cubicBezTo>
                  <a:pt x="19422" y="2235"/>
                  <a:pt x="19253" y="2249"/>
                  <a:pt x="19080" y="2249"/>
                </a:cubicBezTo>
                <a:cubicBezTo>
                  <a:pt x="17963" y="2249"/>
                  <a:pt x="16678" y="1664"/>
                  <a:pt x="15580" y="1664"/>
                </a:cubicBezTo>
                <a:cubicBezTo>
                  <a:pt x="15289" y="1664"/>
                  <a:pt x="15010" y="1705"/>
                  <a:pt x="14752" y="1810"/>
                </a:cubicBezTo>
                <a:cubicBezTo>
                  <a:pt x="13347" y="2393"/>
                  <a:pt x="12859" y="4667"/>
                  <a:pt x="11609" y="5501"/>
                </a:cubicBezTo>
                <a:cubicBezTo>
                  <a:pt x="10359" y="6334"/>
                  <a:pt x="8049" y="5929"/>
                  <a:pt x="7001" y="6989"/>
                </a:cubicBezTo>
                <a:cubicBezTo>
                  <a:pt x="5941" y="8049"/>
                  <a:pt x="6346" y="10358"/>
                  <a:pt x="5513" y="11609"/>
                </a:cubicBezTo>
                <a:cubicBezTo>
                  <a:pt x="4667" y="12859"/>
                  <a:pt x="2393" y="13347"/>
                  <a:pt x="1810" y="14740"/>
                </a:cubicBezTo>
                <a:cubicBezTo>
                  <a:pt x="1238" y="16133"/>
                  <a:pt x="2500" y="18074"/>
                  <a:pt x="2203" y="19586"/>
                </a:cubicBezTo>
                <a:cubicBezTo>
                  <a:pt x="1917" y="21026"/>
                  <a:pt x="0" y="22360"/>
                  <a:pt x="0" y="23896"/>
                </a:cubicBezTo>
                <a:cubicBezTo>
                  <a:pt x="0" y="25432"/>
                  <a:pt x="1917" y="26753"/>
                  <a:pt x="2203" y="28218"/>
                </a:cubicBezTo>
                <a:cubicBezTo>
                  <a:pt x="2500" y="29718"/>
                  <a:pt x="1250" y="31671"/>
                  <a:pt x="1810" y="33052"/>
                </a:cubicBezTo>
                <a:cubicBezTo>
                  <a:pt x="2393" y="34445"/>
                  <a:pt x="4679" y="34945"/>
                  <a:pt x="5513" y="36195"/>
                </a:cubicBezTo>
                <a:cubicBezTo>
                  <a:pt x="6346" y="37445"/>
                  <a:pt x="5941" y="39743"/>
                  <a:pt x="7001" y="40803"/>
                </a:cubicBezTo>
                <a:cubicBezTo>
                  <a:pt x="8049" y="41862"/>
                  <a:pt x="10359" y="41457"/>
                  <a:pt x="11609" y="42291"/>
                </a:cubicBezTo>
                <a:cubicBezTo>
                  <a:pt x="12859" y="43124"/>
                  <a:pt x="13347" y="45398"/>
                  <a:pt x="14752" y="45982"/>
                </a:cubicBezTo>
                <a:cubicBezTo>
                  <a:pt x="15017" y="46094"/>
                  <a:pt x="15304" y="46138"/>
                  <a:pt x="15604" y="46138"/>
                </a:cubicBezTo>
                <a:cubicBezTo>
                  <a:pt x="16698" y="46138"/>
                  <a:pt x="17975" y="45555"/>
                  <a:pt x="19084" y="45555"/>
                </a:cubicBezTo>
                <a:cubicBezTo>
                  <a:pt x="19256" y="45555"/>
                  <a:pt x="19424" y="45569"/>
                  <a:pt x="19586" y="45601"/>
                </a:cubicBezTo>
                <a:cubicBezTo>
                  <a:pt x="21027" y="45875"/>
                  <a:pt x="22372" y="47803"/>
                  <a:pt x="23908" y="47803"/>
                </a:cubicBezTo>
                <a:cubicBezTo>
                  <a:pt x="25432" y="47803"/>
                  <a:pt x="26754" y="45875"/>
                  <a:pt x="28218" y="45601"/>
                </a:cubicBezTo>
                <a:cubicBezTo>
                  <a:pt x="28382" y="45568"/>
                  <a:pt x="28551" y="45554"/>
                  <a:pt x="28724" y="45554"/>
                </a:cubicBezTo>
                <a:cubicBezTo>
                  <a:pt x="29835" y="45554"/>
                  <a:pt x="31114" y="46133"/>
                  <a:pt x="32208" y="46133"/>
                </a:cubicBezTo>
                <a:cubicBezTo>
                  <a:pt x="32505" y="46133"/>
                  <a:pt x="32789" y="46091"/>
                  <a:pt x="33052" y="45982"/>
                </a:cubicBezTo>
                <a:cubicBezTo>
                  <a:pt x="34457" y="45398"/>
                  <a:pt x="34945" y="43124"/>
                  <a:pt x="36195" y="42291"/>
                </a:cubicBezTo>
                <a:cubicBezTo>
                  <a:pt x="37445" y="41457"/>
                  <a:pt x="39755" y="41862"/>
                  <a:pt x="40815" y="40803"/>
                </a:cubicBezTo>
                <a:cubicBezTo>
                  <a:pt x="41863" y="39743"/>
                  <a:pt x="41470" y="37445"/>
                  <a:pt x="42303" y="36195"/>
                </a:cubicBezTo>
                <a:cubicBezTo>
                  <a:pt x="43137" y="34945"/>
                  <a:pt x="45411" y="34445"/>
                  <a:pt x="45994" y="33052"/>
                </a:cubicBezTo>
                <a:cubicBezTo>
                  <a:pt x="46566" y="31671"/>
                  <a:pt x="45303" y="29718"/>
                  <a:pt x="45601" y="28218"/>
                </a:cubicBezTo>
                <a:cubicBezTo>
                  <a:pt x="45887" y="26765"/>
                  <a:pt x="47804" y="25432"/>
                  <a:pt x="47804" y="23896"/>
                </a:cubicBezTo>
                <a:cubicBezTo>
                  <a:pt x="47804" y="22360"/>
                  <a:pt x="45887" y="21038"/>
                  <a:pt x="45601" y="19586"/>
                </a:cubicBezTo>
                <a:cubicBezTo>
                  <a:pt x="45303" y="18074"/>
                  <a:pt x="46554" y="16133"/>
                  <a:pt x="45994" y="14740"/>
                </a:cubicBezTo>
                <a:cubicBezTo>
                  <a:pt x="45411" y="13347"/>
                  <a:pt x="43137" y="12859"/>
                  <a:pt x="42303" y="11609"/>
                </a:cubicBezTo>
                <a:cubicBezTo>
                  <a:pt x="41470" y="10358"/>
                  <a:pt x="41863" y="8049"/>
                  <a:pt x="40815" y="6989"/>
                </a:cubicBezTo>
                <a:cubicBezTo>
                  <a:pt x="39755" y="5929"/>
                  <a:pt x="37445" y="6334"/>
                  <a:pt x="36195" y="5501"/>
                </a:cubicBezTo>
                <a:cubicBezTo>
                  <a:pt x="34945" y="4667"/>
                  <a:pt x="34457" y="2393"/>
                  <a:pt x="33052" y="1810"/>
                </a:cubicBezTo>
                <a:cubicBezTo>
                  <a:pt x="32789" y="1699"/>
                  <a:pt x="32505" y="1655"/>
                  <a:pt x="32207" y="1655"/>
                </a:cubicBezTo>
                <a:cubicBezTo>
                  <a:pt x="31110" y="1655"/>
                  <a:pt x="29828" y="2248"/>
                  <a:pt x="28715" y="2248"/>
                </a:cubicBezTo>
                <a:cubicBezTo>
                  <a:pt x="28545" y="2248"/>
                  <a:pt x="28379" y="2235"/>
                  <a:pt x="28218" y="2203"/>
                </a:cubicBezTo>
                <a:cubicBezTo>
                  <a:pt x="26777" y="1917"/>
                  <a:pt x="25432" y="0"/>
                  <a:pt x="23908" y="0"/>
                </a:cubicBezTo>
                <a:close/>
              </a:path>
            </a:pathLst>
          </a:custGeom>
          <a:solidFill>
            <a:srgbClr val="92D050"/>
          </a:solidFill>
          <a:ln>
            <a:noFill/>
          </a:ln>
        </p:spPr>
        <p:txBody>
          <a:bodyPr spcFirstLastPara="1" wrap="square" lIns="162533" tIns="162533" rIns="162533" bIns="162533" anchor="ctr" anchorCtr="0">
            <a:noAutofit/>
          </a:bodyPr>
          <a:lstStyle/>
          <a:p>
            <a:pPr marL="0" lvl="0" indent="0" algn="l" rtl="0">
              <a:spcBef>
                <a:spcPts val="0"/>
              </a:spcBef>
              <a:spcAft>
                <a:spcPts val="0"/>
              </a:spcAft>
              <a:buNone/>
            </a:pPr>
            <a:endParaRPr/>
          </a:p>
        </p:txBody>
      </p:sp>
      <p:grpSp>
        <p:nvGrpSpPr>
          <p:cNvPr id="4" name="Google Shape;13;p2"/>
          <p:cNvGrpSpPr/>
          <p:nvPr userDrawn="1"/>
        </p:nvGrpSpPr>
        <p:grpSpPr>
          <a:xfrm rot="10800000" flipH="1">
            <a:off x="0" y="2956423"/>
            <a:ext cx="18111893" cy="6187577"/>
            <a:chOff x="1367050" y="3059225"/>
            <a:chExt cx="1407100" cy="848450"/>
          </a:xfrm>
        </p:grpSpPr>
        <p:sp>
          <p:nvSpPr>
            <p:cNvPr id="5" name="Google Shape;14;p2"/>
            <p:cNvSpPr/>
            <p:nvPr/>
          </p:nvSpPr>
          <p:spPr>
            <a:xfrm>
              <a:off x="1367050" y="3059225"/>
              <a:ext cx="1001268" cy="430317"/>
            </a:xfrm>
            <a:custGeom>
              <a:avLst/>
              <a:gdLst/>
              <a:ahLst/>
              <a:cxnLst/>
              <a:rect l="l" t="t" r="r" b="b"/>
              <a:pathLst>
                <a:path w="32850" h="14118" extrusionOk="0">
                  <a:moveTo>
                    <a:pt x="1" y="1"/>
                  </a:moveTo>
                  <a:lnTo>
                    <a:pt x="1" y="12945"/>
                  </a:lnTo>
                  <a:cubicBezTo>
                    <a:pt x="57" y="12959"/>
                    <a:pt x="113" y="13001"/>
                    <a:pt x="168" y="13015"/>
                  </a:cubicBezTo>
                  <a:cubicBezTo>
                    <a:pt x="1773" y="13750"/>
                    <a:pt x="3537" y="14117"/>
                    <a:pt x="5301" y="14117"/>
                  </a:cubicBezTo>
                  <a:cubicBezTo>
                    <a:pt x="7217" y="14117"/>
                    <a:pt x="9132" y="13684"/>
                    <a:pt x="10839" y="12820"/>
                  </a:cubicBezTo>
                  <a:cubicBezTo>
                    <a:pt x="13252" y="11578"/>
                    <a:pt x="15205" y="9598"/>
                    <a:pt x="17297" y="7868"/>
                  </a:cubicBezTo>
                  <a:cubicBezTo>
                    <a:pt x="19404" y="6124"/>
                    <a:pt x="21858" y="4576"/>
                    <a:pt x="24592" y="4506"/>
                  </a:cubicBezTo>
                  <a:cubicBezTo>
                    <a:pt x="24664" y="4504"/>
                    <a:pt x="24736" y="4503"/>
                    <a:pt x="24808" y="4503"/>
                  </a:cubicBezTo>
                  <a:cubicBezTo>
                    <a:pt x="26011" y="4503"/>
                    <a:pt x="27265" y="4752"/>
                    <a:pt x="28452" y="4752"/>
                  </a:cubicBezTo>
                  <a:cubicBezTo>
                    <a:pt x="29285" y="4752"/>
                    <a:pt x="30086" y="4630"/>
                    <a:pt x="30813" y="4213"/>
                  </a:cubicBezTo>
                  <a:cubicBezTo>
                    <a:pt x="32222" y="3404"/>
                    <a:pt x="32850" y="1521"/>
                    <a:pt x="3232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 name="Google Shape;15;p2"/>
            <p:cNvSpPr/>
            <p:nvPr/>
          </p:nvSpPr>
          <p:spPr>
            <a:xfrm>
              <a:off x="1367050" y="3059925"/>
              <a:ext cx="1407100" cy="847750"/>
            </a:xfrm>
            <a:custGeom>
              <a:avLst/>
              <a:gdLst/>
              <a:ahLst/>
              <a:cxnLst/>
              <a:rect l="l" t="t" r="r" b="b"/>
              <a:pathLst>
                <a:path w="56284" h="33910" extrusionOk="0">
                  <a:moveTo>
                    <a:pt x="32320" y="1"/>
                  </a:moveTo>
                  <a:cubicBezTo>
                    <a:pt x="32850" y="1493"/>
                    <a:pt x="32222" y="3390"/>
                    <a:pt x="30813" y="4199"/>
                  </a:cubicBezTo>
                  <a:cubicBezTo>
                    <a:pt x="30091" y="4613"/>
                    <a:pt x="29297" y="4734"/>
                    <a:pt x="28470" y="4734"/>
                  </a:cubicBezTo>
                  <a:cubicBezTo>
                    <a:pt x="27293" y="4734"/>
                    <a:pt x="26051" y="4488"/>
                    <a:pt x="24857" y="4488"/>
                  </a:cubicBezTo>
                  <a:cubicBezTo>
                    <a:pt x="24769" y="4488"/>
                    <a:pt x="24680" y="4489"/>
                    <a:pt x="24592" y="4492"/>
                  </a:cubicBezTo>
                  <a:cubicBezTo>
                    <a:pt x="21872" y="4562"/>
                    <a:pt x="19417" y="6110"/>
                    <a:pt x="17297" y="7854"/>
                  </a:cubicBezTo>
                  <a:cubicBezTo>
                    <a:pt x="15191" y="9597"/>
                    <a:pt x="13252" y="11592"/>
                    <a:pt x="10839" y="12806"/>
                  </a:cubicBezTo>
                  <a:cubicBezTo>
                    <a:pt x="9125" y="13674"/>
                    <a:pt x="7197" y="14111"/>
                    <a:pt x="5269" y="14111"/>
                  </a:cubicBezTo>
                  <a:cubicBezTo>
                    <a:pt x="3511" y="14111"/>
                    <a:pt x="1752" y="13747"/>
                    <a:pt x="154" y="13015"/>
                  </a:cubicBezTo>
                  <a:cubicBezTo>
                    <a:pt x="113" y="13001"/>
                    <a:pt x="57" y="12973"/>
                    <a:pt x="1" y="12945"/>
                  </a:cubicBezTo>
                  <a:lnTo>
                    <a:pt x="1" y="32752"/>
                  </a:lnTo>
                  <a:cubicBezTo>
                    <a:pt x="2032" y="33526"/>
                    <a:pt x="4211" y="33909"/>
                    <a:pt x="6393" y="33909"/>
                  </a:cubicBezTo>
                  <a:cubicBezTo>
                    <a:pt x="10265" y="33909"/>
                    <a:pt x="14145" y="32703"/>
                    <a:pt x="17214" y="30339"/>
                  </a:cubicBezTo>
                  <a:cubicBezTo>
                    <a:pt x="22974" y="25903"/>
                    <a:pt x="25429" y="18427"/>
                    <a:pt x="30186" y="12931"/>
                  </a:cubicBezTo>
                  <a:cubicBezTo>
                    <a:pt x="33938" y="8593"/>
                    <a:pt x="39155" y="5552"/>
                    <a:pt x="44776" y="4436"/>
                  </a:cubicBezTo>
                  <a:cubicBezTo>
                    <a:pt x="47329" y="3934"/>
                    <a:pt x="49979" y="3795"/>
                    <a:pt x="52406" y="2874"/>
                  </a:cubicBezTo>
                  <a:cubicBezTo>
                    <a:pt x="53912" y="2302"/>
                    <a:pt x="55363" y="1298"/>
                    <a:pt x="5628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7" name="Google Shape;11;p2"/>
          <p:cNvSpPr/>
          <p:nvPr userDrawn="1"/>
        </p:nvSpPr>
        <p:spPr>
          <a:xfrm flipH="1">
            <a:off x="2788840" y="18334"/>
            <a:ext cx="13489269" cy="6587520"/>
          </a:xfrm>
          <a:custGeom>
            <a:avLst/>
            <a:gdLst/>
            <a:ahLst/>
            <a:cxnLst/>
            <a:rect l="l" t="t" r="r" b="b"/>
            <a:pathLst>
              <a:path w="40828" h="24587" extrusionOk="0">
                <a:moveTo>
                  <a:pt x="1" y="0"/>
                </a:moveTo>
                <a:lnTo>
                  <a:pt x="1" y="12"/>
                </a:lnTo>
                <a:lnTo>
                  <a:pt x="1" y="24586"/>
                </a:lnTo>
                <a:cubicBezTo>
                  <a:pt x="1" y="24586"/>
                  <a:pt x="20777" y="24039"/>
                  <a:pt x="25778" y="15716"/>
                </a:cubicBezTo>
                <a:cubicBezTo>
                  <a:pt x="30779" y="7394"/>
                  <a:pt x="37518" y="8061"/>
                  <a:pt x="39173" y="5536"/>
                </a:cubicBezTo>
                <a:cubicBezTo>
                  <a:pt x="40827" y="3000"/>
                  <a:pt x="39577" y="0"/>
                  <a:pt x="39577" y="0"/>
                </a:cubicBezTo>
                <a:close/>
              </a:path>
            </a:pathLst>
          </a:custGeom>
          <a:solidFill>
            <a:srgbClr val="62BB47"/>
          </a:solidFill>
          <a:ln>
            <a:noFill/>
          </a:ln>
        </p:spPr>
        <p:txBody>
          <a:bodyPr spcFirstLastPara="1" wrap="square" lIns="162533" tIns="162533" rIns="162533" bIns="162533" anchor="ctr" anchorCtr="0">
            <a:noAutofit/>
          </a:bodyPr>
          <a:lstStyle/>
          <a:p>
            <a:pPr marL="0" lvl="0" indent="0" algn="l" rtl="0">
              <a:spcBef>
                <a:spcPts val="0"/>
              </a:spcBef>
              <a:spcAft>
                <a:spcPts val="0"/>
              </a:spcAft>
              <a:buNone/>
            </a:pPr>
            <a:endParaRPr/>
          </a:p>
        </p:txBody>
      </p:sp>
      <p:grpSp>
        <p:nvGrpSpPr>
          <p:cNvPr id="8" name="Google Shape;267;p25"/>
          <p:cNvGrpSpPr/>
          <p:nvPr userDrawn="1"/>
        </p:nvGrpSpPr>
        <p:grpSpPr>
          <a:xfrm rot="1093143">
            <a:off x="13679320" y="6404525"/>
            <a:ext cx="1736452" cy="1665154"/>
            <a:chOff x="3885600" y="2960625"/>
            <a:chExt cx="470600" cy="451850"/>
          </a:xfrm>
        </p:grpSpPr>
        <p:sp>
          <p:nvSpPr>
            <p:cNvPr id="9" name="Google Shape;268;p25"/>
            <p:cNvSpPr/>
            <p:nvPr/>
          </p:nvSpPr>
          <p:spPr>
            <a:xfrm>
              <a:off x="3895725" y="3066575"/>
              <a:ext cx="446500" cy="206900"/>
            </a:xfrm>
            <a:custGeom>
              <a:avLst/>
              <a:gdLst/>
              <a:ahLst/>
              <a:cxnLst/>
              <a:rect l="l" t="t" r="r" b="b"/>
              <a:pathLst>
                <a:path w="17860" h="8276" extrusionOk="0">
                  <a:moveTo>
                    <a:pt x="11049" y="8109"/>
                  </a:moveTo>
                  <a:lnTo>
                    <a:pt x="11049" y="7287"/>
                  </a:lnTo>
                  <a:cubicBezTo>
                    <a:pt x="11037" y="6871"/>
                    <a:pt x="10930" y="6740"/>
                    <a:pt x="10549" y="6704"/>
                  </a:cubicBezTo>
                  <a:cubicBezTo>
                    <a:pt x="9620" y="6644"/>
                    <a:pt x="8703" y="6609"/>
                    <a:pt x="7775" y="6573"/>
                  </a:cubicBezTo>
                  <a:cubicBezTo>
                    <a:pt x="7322" y="6561"/>
                    <a:pt x="7120" y="6763"/>
                    <a:pt x="7060" y="7216"/>
                  </a:cubicBezTo>
                  <a:cubicBezTo>
                    <a:pt x="7049" y="7406"/>
                    <a:pt x="7025" y="7585"/>
                    <a:pt x="7001" y="7835"/>
                  </a:cubicBezTo>
                  <a:cubicBezTo>
                    <a:pt x="6679" y="7871"/>
                    <a:pt x="6382" y="7930"/>
                    <a:pt x="6072" y="7942"/>
                  </a:cubicBezTo>
                  <a:cubicBezTo>
                    <a:pt x="4489" y="8002"/>
                    <a:pt x="2929" y="7918"/>
                    <a:pt x="1381" y="7704"/>
                  </a:cubicBezTo>
                  <a:cubicBezTo>
                    <a:pt x="95" y="7525"/>
                    <a:pt x="226" y="7382"/>
                    <a:pt x="143" y="6347"/>
                  </a:cubicBezTo>
                  <a:cubicBezTo>
                    <a:pt x="0" y="4608"/>
                    <a:pt x="95" y="2870"/>
                    <a:pt x="262" y="1132"/>
                  </a:cubicBezTo>
                  <a:cubicBezTo>
                    <a:pt x="274" y="929"/>
                    <a:pt x="310" y="739"/>
                    <a:pt x="393" y="572"/>
                  </a:cubicBezTo>
                  <a:cubicBezTo>
                    <a:pt x="560" y="251"/>
                    <a:pt x="845" y="60"/>
                    <a:pt x="1226" y="60"/>
                  </a:cubicBezTo>
                  <a:cubicBezTo>
                    <a:pt x="2119" y="60"/>
                    <a:pt x="3012" y="1"/>
                    <a:pt x="3893" y="60"/>
                  </a:cubicBezTo>
                  <a:cubicBezTo>
                    <a:pt x="4786" y="120"/>
                    <a:pt x="5667" y="72"/>
                    <a:pt x="6560" y="36"/>
                  </a:cubicBezTo>
                  <a:cubicBezTo>
                    <a:pt x="6798" y="24"/>
                    <a:pt x="7049" y="24"/>
                    <a:pt x="7287" y="60"/>
                  </a:cubicBezTo>
                  <a:cubicBezTo>
                    <a:pt x="9061" y="239"/>
                    <a:pt x="10847" y="120"/>
                    <a:pt x="12621" y="132"/>
                  </a:cubicBezTo>
                  <a:cubicBezTo>
                    <a:pt x="13466" y="144"/>
                    <a:pt x="14323" y="60"/>
                    <a:pt x="15180" y="60"/>
                  </a:cubicBezTo>
                  <a:cubicBezTo>
                    <a:pt x="15728" y="60"/>
                    <a:pt x="16288" y="132"/>
                    <a:pt x="16847" y="203"/>
                  </a:cubicBezTo>
                  <a:cubicBezTo>
                    <a:pt x="17514" y="298"/>
                    <a:pt x="17740" y="548"/>
                    <a:pt x="17776" y="1251"/>
                  </a:cubicBezTo>
                  <a:cubicBezTo>
                    <a:pt x="17824" y="2060"/>
                    <a:pt x="17859" y="2882"/>
                    <a:pt x="17859" y="3703"/>
                  </a:cubicBezTo>
                  <a:cubicBezTo>
                    <a:pt x="17859" y="4334"/>
                    <a:pt x="17836" y="5001"/>
                    <a:pt x="17788" y="5632"/>
                  </a:cubicBezTo>
                  <a:cubicBezTo>
                    <a:pt x="17752" y="6109"/>
                    <a:pt x="17657" y="6609"/>
                    <a:pt x="17562" y="7085"/>
                  </a:cubicBezTo>
                  <a:cubicBezTo>
                    <a:pt x="17466" y="7454"/>
                    <a:pt x="17157" y="7644"/>
                    <a:pt x="16800" y="7716"/>
                  </a:cubicBezTo>
                  <a:cubicBezTo>
                    <a:pt x="14954" y="8133"/>
                    <a:pt x="13073" y="8275"/>
                    <a:pt x="11192" y="8204"/>
                  </a:cubicBezTo>
                  <a:cubicBezTo>
                    <a:pt x="11168" y="8180"/>
                    <a:pt x="11156" y="8168"/>
                    <a:pt x="11049" y="8109"/>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 name="Google Shape;269;p25"/>
            <p:cNvSpPr/>
            <p:nvPr/>
          </p:nvSpPr>
          <p:spPr>
            <a:xfrm>
              <a:off x="3910300" y="3268975"/>
              <a:ext cx="403950" cy="127425"/>
            </a:xfrm>
            <a:custGeom>
              <a:avLst/>
              <a:gdLst/>
              <a:ahLst/>
              <a:cxnLst/>
              <a:rect l="l" t="t" r="r" b="b"/>
              <a:pathLst>
                <a:path w="16158" h="5097" extrusionOk="0">
                  <a:moveTo>
                    <a:pt x="48" y="1"/>
                  </a:moveTo>
                  <a:cubicBezTo>
                    <a:pt x="2239" y="191"/>
                    <a:pt x="4310" y="406"/>
                    <a:pt x="6454" y="251"/>
                  </a:cubicBezTo>
                  <a:cubicBezTo>
                    <a:pt x="6466" y="572"/>
                    <a:pt x="6477" y="846"/>
                    <a:pt x="6489" y="1132"/>
                  </a:cubicBezTo>
                  <a:cubicBezTo>
                    <a:pt x="6513" y="1311"/>
                    <a:pt x="6489" y="1489"/>
                    <a:pt x="6525" y="1644"/>
                  </a:cubicBezTo>
                  <a:cubicBezTo>
                    <a:pt x="6585" y="1965"/>
                    <a:pt x="6787" y="2144"/>
                    <a:pt x="7108" y="2156"/>
                  </a:cubicBezTo>
                  <a:cubicBezTo>
                    <a:pt x="7835" y="2168"/>
                    <a:pt x="8561" y="2180"/>
                    <a:pt x="9299" y="2168"/>
                  </a:cubicBezTo>
                  <a:cubicBezTo>
                    <a:pt x="9502" y="2168"/>
                    <a:pt x="9716" y="2096"/>
                    <a:pt x="9906" y="2049"/>
                  </a:cubicBezTo>
                  <a:cubicBezTo>
                    <a:pt x="10192" y="1977"/>
                    <a:pt x="10347" y="1799"/>
                    <a:pt x="10383" y="1501"/>
                  </a:cubicBezTo>
                  <a:cubicBezTo>
                    <a:pt x="10406" y="1191"/>
                    <a:pt x="10454" y="894"/>
                    <a:pt x="10502" y="572"/>
                  </a:cubicBezTo>
                  <a:cubicBezTo>
                    <a:pt x="12371" y="441"/>
                    <a:pt x="14216" y="299"/>
                    <a:pt x="16098" y="156"/>
                  </a:cubicBezTo>
                  <a:cubicBezTo>
                    <a:pt x="16110" y="263"/>
                    <a:pt x="16157" y="358"/>
                    <a:pt x="16133" y="453"/>
                  </a:cubicBezTo>
                  <a:lnTo>
                    <a:pt x="15871" y="4251"/>
                  </a:lnTo>
                  <a:cubicBezTo>
                    <a:pt x="15860" y="4370"/>
                    <a:pt x="15836" y="4490"/>
                    <a:pt x="15812" y="4609"/>
                  </a:cubicBezTo>
                  <a:cubicBezTo>
                    <a:pt x="15693" y="4978"/>
                    <a:pt x="15562" y="5085"/>
                    <a:pt x="15169" y="5073"/>
                  </a:cubicBezTo>
                  <a:cubicBezTo>
                    <a:pt x="13502" y="5037"/>
                    <a:pt x="11823" y="5013"/>
                    <a:pt x="10156" y="5001"/>
                  </a:cubicBezTo>
                  <a:cubicBezTo>
                    <a:pt x="9823" y="5001"/>
                    <a:pt x="9502" y="5037"/>
                    <a:pt x="9156" y="5037"/>
                  </a:cubicBezTo>
                  <a:cubicBezTo>
                    <a:pt x="8120" y="5061"/>
                    <a:pt x="7073" y="5097"/>
                    <a:pt x="6037" y="5085"/>
                  </a:cubicBezTo>
                  <a:cubicBezTo>
                    <a:pt x="4763" y="5073"/>
                    <a:pt x="3489" y="5025"/>
                    <a:pt x="2227" y="4954"/>
                  </a:cubicBezTo>
                  <a:cubicBezTo>
                    <a:pt x="1691" y="4918"/>
                    <a:pt x="1155" y="4835"/>
                    <a:pt x="631" y="4728"/>
                  </a:cubicBezTo>
                  <a:cubicBezTo>
                    <a:pt x="227" y="4656"/>
                    <a:pt x="0" y="4394"/>
                    <a:pt x="24" y="3954"/>
                  </a:cubicBezTo>
                  <a:cubicBezTo>
                    <a:pt x="36" y="3430"/>
                    <a:pt x="36" y="2906"/>
                    <a:pt x="48" y="2394"/>
                  </a:cubicBezTo>
                  <a:cubicBezTo>
                    <a:pt x="48" y="1977"/>
                    <a:pt x="60" y="1561"/>
                    <a:pt x="60" y="1144"/>
                  </a:cubicBezTo>
                  <a:cubicBezTo>
                    <a:pt x="48" y="787"/>
                    <a:pt x="48" y="406"/>
                    <a:pt x="4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270;p25"/>
            <p:cNvSpPr/>
            <p:nvPr/>
          </p:nvSpPr>
          <p:spPr>
            <a:xfrm>
              <a:off x="4051675" y="2974900"/>
              <a:ext cx="155700" cy="84250"/>
            </a:xfrm>
            <a:custGeom>
              <a:avLst/>
              <a:gdLst/>
              <a:ahLst/>
              <a:cxnLst/>
              <a:rect l="l" t="t" r="r" b="b"/>
              <a:pathLst>
                <a:path w="6228" h="3370" extrusionOk="0">
                  <a:moveTo>
                    <a:pt x="5144" y="3263"/>
                  </a:moveTo>
                  <a:cubicBezTo>
                    <a:pt x="5132" y="3072"/>
                    <a:pt x="5132" y="2870"/>
                    <a:pt x="5097" y="2668"/>
                  </a:cubicBezTo>
                  <a:cubicBezTo>
                    <a:pt x="5073" y="2346"/>
                    <a:pt x="5049" y="2036"/>
                    <a:pt x="4990" y="1727"/>
                  </a:cubicBezTo>
                  <a:cubicBezTo>
                    <a:pt x="4894" y="1286"/>
                    <a:pt x="4597" y="1024"/>
                    <a:pt x="4144" y="1013"/>
                  </a:cubicBezTo>
                  <a:cubicBezTo>
                    <a:pt x="3513" y="1001"/>
                    <a:pt x="2894" y="1001"/>
                    <a:pt x="2275" y="1013"/>
                  </a:cubicBezTo>
                  <a:cubicBezTo>
                    <a:pt x="1799" y="1024"/>
                    <a:pt x="1584" y="1251"/>
                    <a:pt x="1537" y="1727"/>
                  </a:cubicBezTo>
                  <a:cubicBezTo>
                    <a:pt x="1513" y="2084"/>
                    <a:pt x="1525" y="2453"/>
                    <a:pt x="1513" y="2834"/>
                  </a:cubicBezTo>
                  <a:lnTo>
                    <a:pt x="1513" y="3263"/>
                  </a:lnTo>
                  <a:cubicBezTo>
                    <a:pt x="1072" y="3370"/>
                    <a:pt x="691" y="3299"/>
                    <a:pt x="287" y="3287"/>
                  </a:cubicBezTo>
                  <a:cubicBezTo>
                    <a:pt x="96" y="3287"/>
                    <a:pt x="1" y="3156"/>
                    <a:pt x="1" y="2977"/>
                  </a:cubicBezTo>
                  <a:cubicBezTo>
                    <a:pt x="25" y="2322"/>
                    <a:pt x="1" y="1655"/>
                    <a:pt x="96" y="1001"/>
                  </a:cubicBezTo>
                  <a:cubicBezTo>
                    <a:pt x="168" y="417"/>
                    <a:pt x="644" y="48"/>
                    <a:pt x="1287" y="36"/>
                  </a:cubicBezTo>
                  <a:cubicBezTo>
                    <a:pt x="2227" y="1"/>
                    <a:pt x="3156" y="1"/>
                    <a:pt x="4097" y="36"/>
                  </a:cubicBezTo>
                  <a:cubicBezTo>
                    <a:pt x="4561" y="48"/>
                    <a:pt x="5025" y="155"/>
                    <a:pt x="5478" y="274"/>
                  </a:cubicBezTo>
                  <a:cubicBezTo>
                    <a:pt x="5990" y="393"/>
                    <a:pt x="6168" y="596"/>
                    <a:pt x="6192" y="1108"/>
                  </a:cubicBezTo>
                  <a:cubicBezTo>
                    <a:pt x="6228" y="1703"/>
                    <a:pt x="6228" y="2275"/>
                    <a:pt x="6216" y="2870"/>
                  </a:cubicBezTo>
                  <a:cubicBezTo>
                    <a:pt x="6192" y="3310"/>
                    <a:pt x="6121" y="3334"/>
                    <a:pt x="5692" y="3334"/>
                  </a:cubicBezTo>
                  <a:lnTo>
                    <a:pt x="5323" y="3334"/>
                  </a:lnTo>
                  <a:cubicBezTo>
                    <a:pt x="5275" y="3322"/>
                    <a:pt x="5228" y="3287"/>
                    <a:pt x="5144" y="3263"/>
                  </a:cubicBezTo>
                  <a:close/>
                </a:path>
              </a:pathLst>
            </a:custGeom>
            <a:solidFill>
              <a:schemeClr val="accent3">
                <a:lumMod val="75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271;p25"/>
            <p:cNvSpPr/>
            <p:nvPr/>
          </p:nvSpPr>
          <p:spPr>
            <a:xfrm>
              <a:off x="4077575" y="3242500"/>
              <a:ext cx="86350" cy="70550"/>
            </a:xfrm>
            <a:custGeom>
              <a:avLst/>
              <a:gdLst/>
              <a:ahLst/>
              <a:cxnLst/>
              <a:rect l="l" t="t" r="r" b="b"/>
              <a:pathLst>
                <a:path w="3454" h="2822" extrusionOk="0">
                  <a:moveTo>
                    <a:pt x="310" y="2762"/>
                  </a:moveTo>
                  <a:cubicBezTo>
                    <a:pt x="1" y="1893"/>
                    <a:pt x="96" y="1072"/>
                    <a:pt x="203" y="238"/>
                  </a:cubicBezTo>
                  <a:cubicBezTo>
                    <a:pt x="239" y="48"/>
                    <a:pt x="382" y="0"/>
                    <a:pt x="548" y="0"/>
                  </a:cubicBezTo>
                  <a:cubicBezTo>
                    <a:pt x="858" y="0"/>
                    <a:pt x="1179" y="0"/>
                    <a:pt x="1489" y="12"/>
                  </a:cubicBezTo>
                  <a:cubicBezTo>
                    <a:pt x="1989" y="48"/>
                    <a:pt x="2477" y="84"/>
                    <a:pt x="2989" y="131"/>
                  </a:cubicBezTo>
                  <a:cubicBezTo>
                    <a:pt x="3108" y="143"/>
                    <a:pt x="3215" y="203"/>
                    <a:pt x="3346" y="250"/>
                  </a:cubicBezTo>
                  <a:cubicBezTo>
                    <a:pt x="3454" y="965"/>
                    <a:pt x="3334" y="1643"/>
                    <a:pt x="3263" y="2334"/>
                  </a:cubicBezTo>
                  <a:cubicBezTo>
                    <a:pt x="3227" y="2572"/>
                    <a:pt x="3061" y="2727"/>
                    <a:pt x="2846" y="2739"/>
                  </a:cubicBezTo>
                  <a:cubicBezTo>
                    <a:pt x="2013" y="2822"/>
                    <a:pt x="1156" y="2810"/>
                    <a:pt x="310" y="2762"/>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272;p25"/>
            <p:cNvSpPr/>
            <p:nvPr/>
          </p:nvSpPr>
          <p:spPr>
            <a:xfrm>
              <a:off x="3885600" y="2960625"/>
              <a:ext cx="470600" cy="451850"/>
            </a:xfrm>
            <a:custGeom>
              <a:avLst/>
              <a:gdLst/>
              <a:ahLst/>
              <a:cxnLst/>
              <a:rect l="l" t="t" r="r" b="b"/>
              <a:pathLst>
                <a:path w="18824" h="18074" extrusionOk="0">
                  <a:moveTo>
                    <a:pt x="18812" y="7120"/>
                  </a:moveTo>
                  <a:cubicBezTo>
                    <a:pt x="18800" y="6572"/>
                    <a:pt x="18776" y="5858"/>
                    <a:pt x="18705" y="5132"/>
                  </a:cubicBezTo>
                  <a:cubicBezTo>
                    <a:pt x="18633" y="4382"/>
                    <a:pt x="18217" y="3965"/>
                    <a:pt x="17431" y="3858"/>
                  </a:cubicBezTo>
                  <a:cubicBezTo>
                    <a:pt x="16669" y="3762"/>
                    <a:pt x="15847" y="3667"/>
                    <a:pt x="15014" y="3667"/>
                  </a:cubicBezTo>
                  <a:cubicBezTo>
                    <a:pt x="14573" y="3667"/>
                    <a:pt x="14133" y="3703"/>
                    <a:pt x="13740" y="3762"/>
                  </a:cubicBezTo>
                  <a:lnTo>
                    <a:pt x="13680" y="3762"/>
                  </a:lnTo>
                  <a:cubicBezTo>
                    <a:pt x="13621" y="3762"/>
                    <a:pt x="13561" y="3739"/>
                    <a:pt x="13502" y="3739"/>
                  </a:cubicBezTo>
                  <a:lnTo>
                    <a:pt x="13454" y="3739"/>
                  </a:lnTo>
                  <a:lnTo>
                    <a:pt x="13454" y="3584"/>
                  </a:lnTo>
                  <a:lnTo>
                    <a:pt x="13454" y="2965"/>
                  </a:lnTo>
                  <a:cubicBezTo>
                    <a:pt x="13454" y="2869"/>
                    <a:pt x="13442" y="2750"/>
                    <a:pt x="13442" y="2643"/>
                  </a:cubicBezTo>
                  <a:cubicBezTo>
                    <a:pt x="13419" y="2191"/>
                    <a:pt x="13407" y="1750"/>
                    <a:pt x="13347" y="1286"/>
                  </a:cubicBezTo>
                  <a:cubicBezTo>
                    <a:pt x="13288" y="822"/>
                    <a:pt x="12990" y="488"/>
                    <a:pt x="12526" y="333"/>
                  </a:cubicBezTo>
                  <a:lnTo>
                    <a:pt x="12407" y="286"/>
                  </a:lnTo>
                  <a:cubicBezTo>
                    <a:pt x="12037" y="167"/>
                    <a:pt x="11668" y="48"/>
                    <a:pt x="11275" y="36"/>
                  </a:cubicBezTo>
                  <a:cubicBezTo>
                    <a:pt x="10644" y="0"/>
                    <a:pt x="10013" y="0"/>
                    <a:pt x="9251" y="0"/>
                  </a:cubicBezTo>
                  <a:lnTo>
                    <a:pt x="8501" y="0"/>
                  </a:lnTo>
                  <a:lnTo>
                    <a:pt x="8061" y="0"/>
                  </a:lnTo>
                  <a:cubicBezTo>
                    <a:pt x="6930" y="0"/>
                    <a:pt x="6120" y="833"/>
                    <a:pt x="6120" y="1976"/>
                  </a:cubicBezTo>
                  <a:lnTo>
                    <a:pt x="6120" y="3179"/>
                  </a:lnTo>
                  <a:lnTo>
                    <a:pt x="6120" y="3667"/>
                  </a:lnTo>
                  <a:cubicBezTo>
                    <a:pt x="5858" y="3739"/>
                    <a:pt x="5644" y="3762"/>
                    <a:pt x="5441" y="3762"/>
                  </a:cubicBezTo>
                  <a:cubicBezTo>
                    <a:pt x="5322" y="3762"/>
                    <a:pt x="5227" y="3762"/>
                    <a:pt x="5120" y="3739"/>
                  </a:cubicBezTo>
                  <a:lnTo>
                    <a:pt x="4929" y="3739"/>
                  </a:lnTo>
                  <a:cubicBezTo>
                    <a:pt x="4215" y="3727"/>
                    <a:pt x="3477" y="3715"/>
                    <a:pt x="2762" y="3703"/>
                  </a:cubicBezTo>
                  <a:cubicBezTo>
                    <a:pt x="2429" y="3703"/>
                    <a:pt x="2084" y="3679"/>
                    <a:pt x="1739" y="3679"/>
                  </a:cubicBezTo>
                  <a:lnTo>
                    <a:pt x="1715" y="3679"/>
                  </a:lnTo>
                  <a:cubicBezTo>
                    <a:pt x="857" y="3679"/>
                    <a:pt x="167" y="4382"/>
                    <a:pt x="119" y="5227"/>
                  </a:cubicBezTo>
                  <a:cubicBezTo>
                    <a:pt x="107" y="5501"/>
                    <a:pt x="84" y="5751"/>
                    <a:pt x="72" y="6013"/>
                  </a:cubicBezTo>
                  <a:cubicBezTo>
                    <a:pt x="48" y="6346"/>
                    <a:pt x="24" y="6667"/>
                    <a:pt x="12" y="7013"/>
                  </a:cubicBezTo>
                  <a:cubicBezTo>
                    <a:pt x="0" y="8203"/>
                    <a:pt x="0" y="9501"/>
                    <a:pt x="12" y="11097"/>
                  </a:cubicBezTo>
                  <a:cubicBezTo>
                    <a:pt x="12" y="11466"/>
                    <a:pt x="72" y="11894"/>
                    <a:pt x="441" y="12192"/>
                  </a:cubicBezTo>
                  <a:cubicBezTo>
                    <a:pt x="441" y="12192"/>
                    <a:pt x="476" y="12240"/>
                    <a:pt x="488" y="12418"/>
                  </a:cubicBezTo>
                  <a:cubicBezTo>
                    <a:pt x="500" y="12585"/>
                    <a:pt x="500" y="12763"/>
                    <a:pt x="488" y="12918"/>
                  </a:cubicBezTo>
                  <a:lnTo>
                    <a:pt x="488" y="13085"/>
                  </a:lnTo>
                  <a:cubicBezTo>
                    <a:pt x="488" y="13573"/>
                    <a:pt x="488" y="14049"/>
                    <a:pt x="476" y="14549"/>
                  </a:cubicBezTo>
                  <a:cubicBezTo>
                    <a:pt x="476" y="14871"/>
                    <a:pt x="465" y="15216"/>
                    <a:pt x="465" y="15538"/>
                  </a:cubicBezTo>
                  <a:cubicBezTo>
                    <a:pt x="465" y="15942"/>
                    <a:pt x="441" y="16335"/>
                    <a:pt x="441" y="16728"/>
                  </a:cubicBezTo>
                  <a:cubicBezTo>
                    <a:pt x="441" y="17109"/>
                    <a:pt x="607" y="17371"/>
                    <a:pt x="917" y="17490"/>
                  </a:cubicBezTo>
                  <a:cubicBezTo>
                    <a:pt x="977" y="17526"/>
                    <a:pt x="1036" y="17538"/>
                    <a:pt x="1096" y="17574"/>
                  </a:cubicBezTo>
                  <a:cubicBezTo>
                    <a:pt x="1298" y="17645"/>
                    <a:pt x="1477" y="17728"/>
                    <a:pt x="1679" y="17764"/>
                  </a:cubicBezTo>
                  <a:cubicBezTo>
                    <a:pt x="2167" y="17836"/>
                    <a:pt x="2751" y="17919"/>
                    <a:pt x="3358" y="17955"/>
                  </a:cubicBezTo>
                  <a:cubicBezTo>
                    <a:pt x="4787" y="18014"/>
                    <a:pt x="5965" y="18038"/>
                    <a:pt x="7084" y="18038"/>
                  </a:cubicBezTo>
                  <a:lnTo>
                    <a:pt x="7108" y="18038"/>
                  </a:lnTo>
                  <a:cubicBezTo>
                    <a:pt x="7846" y="18038"/>
                    <a:pt x="8585" y="18014"/>
                    <a:pt x="9299" y="17978"/>
                  </a:cubicBezTo>
                  <a:cubicBezTo>
                    <a:pt x="9549" y="17967"/>
                    <a:pt x="9811" y="17967"/>
                    <a:pt x="10061" y="17955"/>
                  </a:cubicBezTo>
                  <a:cubicBezTo>
                    <a:pt x="10549" y="17943"/>
                    <a:pt x="11037" y="17919"/>
                    <a:pt x="11573" y="17919"/>
                  </a:cubicBezTo>
                  <a:cubicBezTo>
                    <a:pt x="13145" y="17919"/>
                    <a:pt x="14704" y="18002"/>
                    <a:pt x="16062" y="18074"/>
                  </a:cubicBezTo>
                  <a:lnTo>
                    <a:pt x="16205" y="18074"/>
                  </a:lnTo>
                  <a:cubicBezTo>
                    <a:pt x="16859" y="18074"/>
                    <a:pt x="17169" y="17800"/>
                    <a:pt x="17324" y="17133"/>
                  </a:cubicBezTo>
                  <a:cubicBezTo>
                    <a:pt x="17371" y="16943"/>
                    <a:pt x="17395" y="16716"/>
                    <a:pt x="17407" y="16431"/>
                  </a:cubicBezTo>
                  <a:cubicBezTo>
                    <a:pt x="17443" y="15919"/>
                    <a:pt x="17467" y="15407"/>
                    <a:pt x="17502" y="14883"/>
                  </a:cubicBezTo>
                  <a:cubicBezTo>
                    <a:pt x="17550" y="14216"/>
                    <a:pt x="17574" y="13549"/>
                    <a:pt x="17621" y="12894"/>
                  </a:cubicBezTo>
                  <a:cubicBezTo>
                    <a:pt x="17633" y="12621"/>
                    <a:pt x="17693" y="12418"/>
                    <a:pt x="17931" y="12240"/>
                  </a:cubicBezTo>
                  <a:cubicBezTo>
                    <a:pt x="18169" y="12061"/>
                    <a:pt x="18383" y="11751"/>
                    <a:pt x="18455" y="11430"/>
                  </a:cubicBezTo>
                  <a:cubicBezTo>
                    <a:pt x="18610" y="10799"/>
                    <a:pt x="18705" y="10180"/>
                    <a:pt x="18753" y="9608"/>
                  </a:cubicBezTo>
                  <a:cubicBezTo>
                    <a:pt x="18824" y="8799"/>
                    <a:pt x="18824" y="8049"/>
                    <a:pt x="18812" y="7120"/>
                  </a:cubicBezTo>
                  <a:close/>
                  <a:moveTo>
                    <a:pt x="16705" y="16573"/>
                  </a:moveTo>
                  <a:cubicBezTo>
                    <a:pt x="16693" y="16693"/>
                    <a:pt x="16681" y="16800"/>
                    <a:pt x="16645" y="16895"/>
                  </a:cubicBezTo>
                  <a:cubicBezTo>
                    <a:pt x="16562" y="17193"/>
                    <a:pt x="16467" y="17252"/>
                    <a:pt x="16169" y="17252"/>
                  </a:cubicBezTo>
                  <a:lnTo>
                    <a:pt x="14597" y="17228"/>
                  </a:lnTo>
                  <a:cubicBezTo>
                    <a:pt x="13454" y="17216"/>
                    <a:pt x="12287" y="17181"/>
                    <a:pt x="11144" y="17181"/>
                  </a:cubicBezTo>
                  <a:lnTo>
                    <a:pt x="11097" y="17181"/>
                  </a:lnTo>
                  <a:cubicBezTo>
                    <a:pt x="10918" y="17181"/>
                    <a:pt x="10740" y="17193"/>
                    <a:pt x="10573" y="17216"/>
                  </a:cubicBezTo>
                  <a:cubicBezTo>
                    <a:pt x="10430" y="17228"/>
                    <a:pt x="10299" y="17228"/>
                    <a:pt x="10144" y="17240"/>
                  </a:cubicBezTo>
                  <a:cubicBezTo>
                    <a:pt x="9918" y="17240"/>
                    <a:pt x="9680" y="17252"/>
                    <a:pt x="9466" y="17252"/>
                  </a:cubicBezTo>
                  <a:cubicBezTo>
                    <a:pt x="8835" y="17276"/>
                    <a:pt x="8192" y="17288"/>
                    <a:pt x="7573" y="17288"/>
                  </a:cubicBezTo>
                  <a:lnTo>
                    <a:pt x="7025" y="17288"/>
                  </a:lnTo>
                  <a:cubicBezTo>
                    <a:pt x="5799" y="17276"/>
                    <a:pt x="4525" y="17228"/>
                    <a:pt x="3215" y="17157"/>
                  </a:cubicBezTo>
                  <a:cubicBezTo>
                    <a:pt x="2679" y="17121"/>
                    <a:pt x="2143" y="17038"/>
                    <a:pt x="1631" y="16943"/>
                  </a:cubicBezTo>
                  <a:cubicBezTo>
                    <a:pt x="1286" y="16883"/>
                    <a:pt x="1131" y="16681"/>
                    <a:pt x="1143" y="16323"/>
                  </a:cubicBezTo>
                  <a:cubicBezTo>
                    <a:pt x="1155" y="15931"/>
                    <a:pt x="1155" y="15526"/>
                    <a:pt x="1167" y="15145"/>
                  </a:cubicBezTo>
                  <a:lnTo>
                    <a:pt x="1167" y="14752"/>
                  </a:lnTo>
                  <a:cubicBezTo>
                    <a:pt x="1167" y="14335"/>
                    <a:pt x="1191" y="13918"/>
                    <a:pt x="1191" y="13502"/>
                  </a:cubicBezTo>
                  <a:lnTo>
                    <a:pt x="1191" y="12752"/>
                  </a:lnTo>
                  <a:lnTo>
                    <a:pt x="1191" y="12525"/>
                  </a:lnTo>
                  <a:lnTo>
                    <a:pt x="1643" y="12573"/>
                  </a:lnTo>
                  <a:cubicBezTo>
                    <a:pt x="3096" y="12704"/>
                    <a:pt x="4441" y="12823"/>
                    <a:pt x="5846" y="12823"/>
                  </a:cubicBezTo>
                  <a:cubicBezTo>
                    <a:pt x="6346" y="12823"/>
                    <a:pt x="6822" y="12811"/>
                    <a:pt x="7299" y="12775"/>
                  </a:cubicBezTo>
                  <a:lnTo>
                    <a:pt x="7334" y="13490"/>
                  </a:lnTo>
                  <a:lnTo>
                    <a:pt x="7334" y="13656"/>
                  </a:lnTo>
                  <a:cubicBezTo>
                    <a:pt x="7334" y="13776"/>
                    <a:pt x="7334" y="13906"/>
                    <a:pt x="7370" y="14037"/>
                  </a:cubicBezTo>
                  <a:cubicBezTo>
                    <a:pt x="7442" y="14430"/>
                    <a:pt x="7704" y="14657"/>
                    <a:pt x="8073" y="14668"/>
                  </a:cubicBezTo>
                  <a:cubicBezTo>
                    <a:pt x="8632" y="14680"/>
                    <a:pt x="9204" y="14692"/>
                    <a:pt x="9799" y="14692"/>
                  </a:cubicBezTo>
                  <a:lnTo>
                    <a:pt x="10275" y="14692"/>
                  </a:lnTo>
                  <a:cubicBezTo>
                    <a:pt x="10478" y="14692"/>
                    <a:pt x="10668" y="14633"/>
                    <a:pt x="10847" y="14597"/>
                  </a:cubicBezTo>
                  <a:lnTo>
                    <a:pt x="10930" y="14561"/>
                  </a:lnTo>
                  <a:cubicBezTo>
                    <a:pt x="11275" y="14478"/>
                    <a:pt x="11490" y="14240"/>
                    <a:pt x="11514" y="13883"/>
                  </a:cubicBezTo>
                  <a:cubicBezTo>
                    <a:pt x="11549" y="13668"/>
                    <a:pt x="11573" y="13466"/>
                    <a:pt x="11585" y="13252"/>
                  </a:cubicBezTo>
                  <a:cubicBezTo>
                    <a:pt x="11609" y="13192"/>
                    <a:pt x="11609" y="13133"/>
                    <a:pt x="11621" y="13085"/>
                  </a:cubicBezTo>
                  <a:cubicBezTo>
                    <a:pt x="13407" y="12954"/>
                    <a:pt x="15181" y="12823"/>
                    <a:pt x="16967" y="12692"/>
                  </a:cubicBezTo>
                  <a:cubicBezTo>
                    <a:pt x="16979" y="12728"/>
                    <a:pt x="16979" y="12775"/>
                    <a:pt x="16979" y="12823"/>
                  </a:cubicBezTo>
                  <a:cubicBezTo>
                    <a:pt x="16895" y="13883"/>
                    <a:pt x="16812" y="15085"/>
                    <a:pt x="16705" y="16573"/>
                  </a:cubicBezTo>
                  <a:close/>
                  <a:moveTo>
                    <a:pt x="8025" y="11585"/>
                  </a:moveTo>
                  <a:lnTo>
                    <a:pt x="8025" y="11525"/>
                  </a:lnTo>
                  <a:cubicBezTo>
                    <a:pt x="8025" y="11478"/>
                    <a:pt x="8037" y="11418"/>
                    <a:pt x="8216" y="11418"/>
                  </a:cubicBezTo>
                  <a:lnTo>
                    <a:pt x="8454" y="11418"/>
                  </a:lnTo>
                  <a:cubicBezTo>
                    <a:pt x="8656" y="11418"/>
                    <a:pt x="8894" y="11418"/>
                    <a:pt x="9132" y="11442"/>
                  </a:cubicBezTo>
                  <a:cubicBezTo>
                    <a:pt x="9597" y="11466"/>
                    <a:pt x="10085" y="11501"/>
                    <a:pt x="10632" y="11549"/>
                  </a:cubicBezTo>
                  <a:cubicBezTo>
                    <a:pt x="10692" y="11549"/>
                    <a:pt x="10752" y="11585"/>
                    <a:pt x="10835" y="11609"/>
                  </a:cubicBezTo>
                  <a:cubicBezTo>
                    <a:pt x="10847" y="11609"/>
                    <a:pt x="10859" y="11632"/>
                    <a:pt x="10859" y="11632"/>
                  </a:cubicBezTo>
                  <a:cubicBezTo>
                    <a:pt x="10918" y="12180"/>
                    <a:pt x="10859" y="12740"/>
                    <a:pt x="10799" y="13287"/>
                  </a:cubicBezTo>
                  <a:cubicBezTo>
                    <a:pt x="10787" y="13383"/>
                    <a:pt x="10775" y="13490"/>
                    <a:pt x="10775" y="13597"/>
                  </a:cubicBezTo>
                  <a:cubicBezTo>
                    <a:pt x="10740" y="13823"/>
                    <a:pt x="10561" y="13859"/>
                    <a:pt x="10490" y="13883"/>
                  </a:cubicBezTo>
                  <a:cubicBezTo>
                    <a:pt x="10097" y="13918"/>
                    <a:pt x="9668" y="13942"/>
                    <a:pt x="9192" y="13942"/>
                  </a:cubicBezTo>
                  <a:cubicBezTo>
                    <a:pt x="8787" y="13942"/>
                    <a:pt x="8394" y="13918"/>
                    <a:pt x="8073" y="13906"/>
                  </a:cubicBezTo>
                  <a:cubicBezTo>
                    <a:pt x="7858" y="13121"/>
                    <a:pt x="7930" y="12371"/>
                    <a:pt x="8025" y="11585"/>
                  </a:cubicBezTo>
                  <a:close/>
                  <a:moveTo>
                    <a:pt x="12466" y="12287"/>
                  </a:moveTo>
                  <a:cubicBezTo>
                    <a:pt x="12180" y="12287"/>
                    <a:pt x="11906" y="12287"/>
                    <a:pt x="11621" y="12275"/>
                  </a:cubicBezTo>
                  <a:cubicBezTo>
                    <a:pt x="11621" y="12275"/>
                    <a:pt x="11609" y="12252"/>
                    <a:pt x="11585" y="12252"/>
                  </a:cubicBezTo>
                  <a:lnTo>
                    <a:pt x="11585" y="12097"/>
                  </a:lnTo>
                  <a:lnTo>
                    <a:pt x="11585" y="11513"/>
                  </a:lnTo>
                  <a:cubicBezTo>
                    <a:pt x="11573" y="11097"/>
                    <a:pt x="11466" y="10811"/>
                    <a:pt x="10954" y="10787"/>
                  </a:cubicBezTo>
                  <a:cubicBezTo>
                    <a:pt x="9954" y="10728"/>
                    <a:pt x="9049" y="10668"/>
                    <a:pt x="8180" y="10644"/>
                  </a:cubicBezTo>
                  <a:lnTo>
                    <a:pt x="8144" y="10644"/>
                  </a:lnTo>
                  <a:cubicBezTo>
                    <a:pt x="7644" y="10644"/>
                    <a:pt x="7394" y="10906"/>
                    <a:pt x="7334" y="11418"/>
                  </a:cubicBezTo>
                  <a:lnTo>
                    <a:pt x="7275" y="11930"/>
                  </a:lnTo>
                  <a:cubicBezTo>
                    <a:pt x="7215" y="11942"/>
                    <a:pt x="7156" y="11942"/>
                    <a:pt x="7096" y="11954"/>
                  </a:cubicBezTo>
                  <a:cubicBezTo>
                    <a:pt x="6882" y="11990"/>
                    <a:pt x="6680" y="12013"/>
                    <a:pt x="6465" y="12013"/>
                  </a:cubicBezTo>
                  <a:cubicBezTo>
                    <a:pt x="6132" y="12037"/>
                    <a:pt x="5787" y="12037"/>
                    <a:pt x="5453" y="12037"/>
                  </a:cubicBezTo>
                  <a:cubicBezTo>
                    <a:pt x="4263" y="12037"/>
                    <a:pt x="3036" y="11942"/>
                    <a:pt x="1810" y="11763"/>
                  </a:cubicBezTo>
                  <a:cubicBezTo>
                    <a:pt x="786" y="11620"/>
                    <a:pt x="786" y="11573"/>
                    <a:pt x="726" y="10847"/>
                  </a:cubicBezTo>
                  <a:cubicBezTo>
                    <a:pt x="726" y="10751"/>
                    <a:pt x="715" y="10668"/>
                    <a:pt x="715" y="10561"/>
                  </a:cubicBezTo>
                  <a:cubicBezTo>
                    <a:pt x="560" y="8715"/>
                    <a:pt x="679" y="6894"/>
                    <a:pt x="834" y="5370"/>
                  </a:cubicBezTo>
                  <a:cubicBezTo>
                    <a:pt x="846" y="5203"/>
                    <a:pt x="869" y="5013"/>
                    <a:pt x="953" y="4858"/>
                  </a:cubicBezTo>
                  <a:cubicBezTo>
                    <a:pt x="1096" y="4560"/>
                    <a:pt x="1322" y="4429"/>
                    <a:pt x="1643" y="4429"/>
                  </a:cubicBezTo>
                  <a:lnTo>
                    <a:pt x="1739" y="4429"/>
                  </a:lnTo>
                  <a:cubicBezTo>
                    <a:pt x="2024" y="4429"/>
                    <a:pt x="2298" y="4429"/>
                    <a:pt x="2584" y="4417"/>
                  </a:cubicBezTo>
                  <a:cubicBezTo>
                    <a:pt x="2870" y="4417"/>
                    <a:pt x="3155" y="4393"/>
                    <a:pt x="3417" y="4393"/>
                  </a:cubicBezTo>
                  <a:cubicBezTo>
                    <a:pt x="3763" y="4393"/>
                    <a:pt x="4025" y="4417"/>
                    <a:pt x="4298" y="4429"/>
                  </a:cubicBezTo>
                  <a:cubicBezTo>
                    <a:pt x="4596" y="4441"/>
                    <a:pt x="4906" y="4453"/>
                    <a:pt x="5251" y="4453"/>
                  </a:cubicBezTo>
                  <a:cubicBezTo>
                    <a:pt x="5739" y="4453"/>
                    <a:pt x="6227" y="4441"/>
                    <a:pt x="6703" y="4429"/>
                  </a:cubicBezTo>
                  <a:lnTo>
                    <a:pt x="6977" y="4417"/>
                  </a:lnTo>
                  <a:cubicBezTo>
                    <a:pt x="7096" y="4417"/>
                    <a:pt x="7215" y="4393"/>
                    <a:pt x="7346" y="4393"/>
                  </a:cubicBezTo>
                  <a:cubicBezTo>
                    <a:pt x="7477" y="4393"/>
                    <a:pt x="7584" y="4393"/>
                    <a:pt x="7692" y="4417"/>
                  </a:cubicBezTo>
                  <a:cubicBezTo>
                    <a:pt x="8394" y="4489"/>
                    <a:pt x="9132" y="4512"/>
                    <a:pt x="10085" y="4512"/>
                  </a:cubicBezTo>
                  <a:cubicBezTo>
                    <a:pt x="10502" y="4512"/>
                    <a:pt x="10930" y="4512"/>
                    <a:pt x="11347" y="4501"/>
                  </a:cubicBezTo>
                  <a:cubicBezTo>
                    <a:pt x="11764" y="4501"/>
                    <a:pt x="12204" y="4489"/>
                    <a:pt x="12621" y="4489"/>
                  </a:cubicBezTo>
                  <a:lnTo>
                    <a:pt x="13014" y="4489"/>
                  </a:lnTo>
                  <a:lnTo>
                    <a:pt x="13133" y="4489"/>
                  </a:lnTo>
                  <a:cubicBezTo>
                    <a:pt x="13538" y="4489"/>
                    <a:pt x="13942" y="4477"/>
                    <a:pt x="14323" y="4453"/>
                  </a:cubicBezTo>
                  <a:cubicBezTo>
                    <a:pt x="14716" y="4441"/>
                    <a:pt x="15121" y="4429"/>
                    <a:pt x="15502" y="4429"/>
                  </a:cubicBezTo>
                  <a:lnTo>
                    <a:pt x="15574" y="4429"/>
                  </a:lnTo>
                  <a:cubicBezTo>
                    <a:pt x="16109" y="4429"/>
                    <a:pt x="16633" y="4501"/>
                    <a:pt x="17229" y="4572"/>
                  </a:cubicBezTo>
                  <a:cubicBezTo>
                    <a:pt x="17824" y="4655"/>
                    <a:pt x="18002" y="4846"/>
                    <a:pt x="18050" y="5465"/>
                  </a:cubicBezTo>
                  <a:cubicBezTo>
                    <a:pt x="18098" y="6215"/>
                    <a:pt x="18122" y="7013"/>
                    <a:pt x="18122" y="7906"/>
                  </a:cubicBezTo>
                  <a:cubicBezTo>
                    <a:pt x="18122" y="8656"/>
                    <a:pt x="18110" y="9263"/>
                    <a:pt x="18062" y="9835"/>
                  </a:cubicBezTo>
                  <a:cubicBezTo>
                    <a:pt x="18038" y="10263"/>
                    <a:pt x="17955" y="10704"/>
                    <a:pt x="17824" y="11239"/>
                  </a:cubicBezTo>
                  <a:cubicBezTo>
                    <a:pt x="17764" y="11513"/>
                    <a:pt x="17538" y="11692"/>
                    <a:pt x="17181" y="11775"/>
                  </a:cubicBezTo>
                  <a:cubicBezTo>
                    <a:pt x="15669" y="12121"/>
                    <a:pt x="14097" y="12287"/>
                    <a:pt x="12466" y="12287"/>
                  </a:cubicBezTo>
                  <a:close/>
                  <a:moveTo>
                    <a:pt x="11073" y="3739"/>
                  </a:moveTo>
                  <a:lnTo>
                    <a:pt x="11002" y="3739"/>
                  </a:lnTo>
                  <a:cubicBezTo>
                    <a:pt x="10883" y="3762"/>
                    <a:pt x="10775" y="3762"/>
                    <a:pt x="10656" y="3762"/>
                  </a:cubicBezTo>
                  <a:lnTo>
                    <a:pt x="10121" y="3762"/>
                  </a:lnTo>
                  <a:cubicBezTo>
                    <a:pt x="9763" y="3762"/>
                    <a:pt x="9370" y="3762"/>
                    <a:pt x="8989" y="3739"/>
                  </a:cubicBezTo>
                  <a:cubicBezTo>
                    <a:pt x="8704" y="3727"/>
                    <a:pt x="8692" y="3715"/>
                    <a:pt x="8680" y="3441"/>
                  </a:cubicBezTo>
                  <a:cubicBezTo>
                    <a:pt x="8656" y="3131"/>
                    <a:pt x="8680" y="2822"/>
                    <a:pt x="8692" y="2512"/>
                  </a:cubicBezTo>
                  <a:lnTo>
                    <a:pt x="8692" y="2417"/>
                  </a:lnTo>
                  <a:cubicBezTo>
                    <a:pt x="8704" y="2226"/>
                    <a:pt x="8811" y="2191"/>
                    <a:pt x="8918" y="2191"/>
                  </a:cubicBezTo>
                  <a:lnTo>
                    <a:pt x="9335" y="2191"/>
                  </a:lnTo>
                  <a:lnTo>
                    <a:pt x="9894" y="2191"/>
                  </a:lnTo>
                  <a:cubicBezTo>
                    <a:pt x="10144" y="2191"/>
                    <a:pt x="10371" y="2191"/>
                    <a:pt x="10561" y="2215"/>
                  </a:cubicBezTo>
                  <a:cubicBezTo>
                    <a:pt x="10918" y="2226"/>
                    <a:pt x="11037" y="2346"/>
                    <a:pt x="11085" y="2727"/>
                  </a:cubicBezTo>
                  <a:lnTo>
                    <a:pt x="11085" y="2762"/>
                  </a:lnTo>
                  <a:cubicBezTo>
                    <a:pt x="11156" y="3108"/>
                    <a:pt x="11192" y="3429"/>
                    <a:pt x="11073" y="3739"/>
                  </a:cubicBezTo>
                  <a:close/>
                  <a:moveTo>
                    <a:pt x="12704" y="3429"/>
                  </a:moveTo>
                  <a:cubicBezTo>
                    <a:pt x="12692" y="3739"/>
                    <a:pt x="12692" y="3739"/>
                    <a:pt x="12335" y="3762"/>
                  </a:cubicBezTo>
                  <a:lnTo>
                    <a:pt x="12204" y="3762"/>
                  </a:lnTo>
                  <a:lnTo>
                    <a:pt x="11978" y="3762"/>
                  </a:lnTo>
                  <a:cubicBezTo>
                    <a:pt x="11966" y="3762"/>
                    <a:pt x="11942" y="3739"/>
                    <a:pt x="11918" y="3739"/>
                  </a:cubicBezTo>
                  <a:lnTo>
                    <a:pt x="11918" y="3655"/>
                  </a:lnTo>
                  <a:cubicBezTo>
                    <a:pt x="11918" y="3524"/>
                    <a:pt x="11906" y="3369"/>
                    <a:pt x="11883" y="3239"/>
                  </a:cubicBezTo>
                  <a:cubicBezTo>
                    <a:pt x="11883" y="3167"/>
                    <a:pt x="11871" y="3084"/>
                    <a:pt x="11871" y="3000"/>
                  </a:cubicBezTo>
                  <a:cubicBezTo>
                    <a:pt x="11859" y="2762"/>
                    <a:pt x="11835" y="2524"/>
                    <a:pt x="11787" y="2286"/>
                  </a:cubicBezTo>
                  <a:cubicBezTo>
                    <a:pt x="11668" y="1774"/>
                    <a:pt x="11311" y="1464"/>
                    <a:pt x="10799" y="1464"/>
                  </a:cubicBezTo>
                  <a:cubicBezTo>
                    <a:pt x="10478" y="1453"/>
                    <a:pt x="10144" y="1453"/>
                    <a:pt x="9835" y="1453"/>
                  </a:cubicBezTo>
                  <a:cubicBezTo>
                    <a:pt x="9525" y="1453"/>
                    <a:pt x="9216" y="1453"/>
                    <a:pt x="8918" y="1464"/>
                  </a:cubicBezTo>
                  <a:cubicBezTo>
                    <a:pt x="8358" y="1476"/>
                    <a:pt x="8096" y="1750"/>
                    <a:pt x="8037" y="2310"/>
                  </a:cubicBezTo>
                  <a:cubicBezTo>
                    <a:pt x="8001" y="2584"/>
                    <a:pt x="8001" y="2846"/>
                    <a:pt x="8001" y="3108"/>
                  </a:cubicBezTo>
                  <a:lnTo>
                    <a:pt x="8001" y="3429"/>
                  </a:lnTo>
                  <a:lnTo>
                    <a:pt x="8001" y="3715"/>
                  </a:lnTo>
                  <a:lnTo>
                    <a:pt x="8001" y="3739"/>
                  </a:lnTo>
                  <a:cubicBezTo>
                    <a:pt x="7870" y="3762"/>
                    <a:pt x="7739" y="3774"/>
                    <a:pt x="7584" y="3774"/>
                  </a:cubicBezTo>
                  <a:cubicBezTo>
                    <a:pt x="7454" y="3774"/>
                    <a:pt x="7334" y="3774"/>
                    <a:pt x="7215" y="3762"/>
                  </a:cubicBezTo>
                  <a:cubicBezTo>
                    <a:pt x="7132" y="3762"/>
                    <a:pt x="7037" y="3739"/>
                    <a:pt x="6953" y="3739"/>
                  </a:cubicBezTo>
                  <a:cubicBezTo>
                    <a:pt x="6906" y="3739"/>
                    <a:pt x="6870" y="3727"/>
                    <a:pt x="6846" y="3715"/>
                  </a:cubicBezTo>
                  <a:cubicBezTo>
                    <a:pt x="6811" y="3679"/>
                    <a:pt x="6811" y="3643"/>
                    <a:pt x="6811" y="3584"/>
                  </a:cubicBezTo>
                  <a:cubicBezTo>
                    <a:pt x="6811" y="3417"/>
                    <a:pt x="6811" y="3239"/>
                    <a:pt x="6822" y="3072"/>
                  </a:cubicBezTo>
                  <a:cubicBezTo>
                    <a:pt x="6822" y="2596"/>
                    <a:pt x="6846" y="2096"/>
                    <a:pt x="6906" y="1619"/>
                  </a:cubicBezTo>
                  <a:cubicBezTo>
                    <a:pt x="6965" y="1119"/>
                    <a:pt x="7382" y="798"/>
                    <a:pt x="7954" y="762"/>
                  </a:cubicBezTo>
                  <a:cubicBezTo>
                    <a:pt x="8418" y="750"/>
                    <a:pt x="8882" y="750"/>
                    <a:pt x="9311" y="750"/>
                  </a:cubicBezTo>
                  <a:cubicBezTo>
                    <a:pt x="9799" y="750"/>
                    <a:pt x="10299" y="762"/>
                    <a:pt x="10752" y="786"/>
                  </a:cubicBezTo>
                  <a:cubicBezTo>
                    <a:pt x="11192" y="798"/>
                    <a:pt x="11609" y="881"/>
                    <a:pt x="12109" y="1000"/>
                  </a:cubicBezTo>
                  <a:cubicBezTo>
                    <a:pt x="12561" y="1107"/>
                    <a:pt x="12680" y="1262"/>
                    <a:pt x="12704" y="1703"/>
                  </a:cubicBezTo>
                  <a:cubicBezTo>
                    <a:pt x="12728" y="2274"/>
                    <a:pt x="12740" y="2869"/>
                    <a:pt x="12704" y="3429"/>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4" name="Google Shape;9;p2"/>
          <p:cNvSpPr/>
          <p:nvPr userDrawn="1"/>
        </p:nvSpPr>
        <p:spPr>
          <a:xfrm>
            <a:off x="1784707" y="2090615"/>
            <a:ext cx="4218049" cy="4212700"/>
          </a:xfrm>
          <a:custGeom>
            <a:avLst/>
            <a:gdLst/>
            <a:ahLst/>
            <a:cxnLst/>
            <a:rect l="l" t="t" r="r" b="b"/>
            <a:pathLst>
              <a:path w="47804" h="47804" extrusionOk="0">
                <a:moveTo>
                  <a:pt x="23908" y="0"/>
                </a:moveTo>
                <a:cubicBezTo>
                  <a:pt x="22372" y="0"/>
                  <a:pt x="21050" y="1917"/>
                  <a:pt x="19586" y="2203"/>
                </a:cubicBezTo>
                <a:cubicBezTo>
                  <a:pt x="19422" y="2235"/>
                  <a:pt x="19253" y="2249"/>
                  <a:pt x="19080" y="2249"/>
                </a:cubicBezTo>
                <a:cubicBezTo>
                  <a:pt x="17963" y="2249"/>
                  <a:pt x="16678" y="1664"/>
                  <a:pt x="15580" y="1664"/>
                </a:cubicBezTo>
                <a:cubicBezTo>
                  <a:pt x="15289" y="1664"/>
                  <a:pt x="15010" y="1705"/>
                  <a:pt x="14752" y="1810"/>
                </a:cubicBezTo>
                <a:cubicBezTo>
                  <a:pt x="13347" y="2393"/>
                  <a:pt x="12859" y="4667"/>
                  <a:pt x="11609" y="5501"/>
                </a:cubicBezTo>
                <a:cubicBezTo>
                  <a:pt x="10359" y="6334"/>
                  <a:pt x="8049" y="5929"/>
                  <a:pt x="7001" y="6989"/>
                </a:cubicBezTo>
                <a:cubicBezTo>
                  <a:pt x="5941" y="8049"/>
                  <a:pt x="6346" y="10358"/>
                  <a:pt x="5513" y="11609"/>
                </a:cubicBezTo>
                <a:cubicBezTo>
                  <a:pt x="4667" y="12859"/>
                  <a:pt x="2393" y="13347"/>
                  <a:pt x="1810" y="14740"/>
                </a:cubicBezTo>
                <a:cubicBezTo>
                  <a:pt x="1238" y="16133"/>
                  <a:pt x="2500" y="18074"/>
                  <a:pt x="2203" y="19586"/>
                </a:cubicBezTo>
                <a:cubicBezTo>
                  <a:pt x="1917" y="21026"/>
                  <a:pt x="0" y="22360"/>
                  <a:pt x="0" y="23896"/>
                </a:cubicBezTo>
                <a:cubicBezTo>
                  <a:pt x="0" y="25432"/>
                  <a:pt x="1917" y="26753"/>
                  <a:pt x="2203" y="28218"/>
                </a:cubicBezTo>
                <a:cubicBezTo>
                  <a:pt x="2500" y="29718"/>
                  <a:pt x="1250" y="31671"/>
                  <a:pt x="1810" y="33052"/>
                </a:cubicBezTo>
                <a:cubicBezTo>
                  <a:pt x="2393" y="34445"/>
                  <a:pt x="4679" y="34945"/>
                  <a:pt x="5513" y="36195"/>
                </a:cubicBezTo>
                <a:cubicBezTo>
                  <a:pt x="6346" y="37445"/>
                  <a:pt x="5941" y="39743"/>
                  <a:pt x="7001" y="40803"/>
                </a:cubicBezTo>
                <a:cubicBezTo>
                  <a:pt x="8049" y="41862"/>
                  <a:pt x="10359" y="41457"/>
                  <a:pt x="11609" y="42291"/>
                </a:cubicBezTo>
                <a:cubicBezTo>
                  <a:pt x="12859" y="43124"/>
                  <a:pt x="13347" y="45398"/>
                  <a:pt x="14752" y="45982"/>
                </a:cubicBezTo>
                <a:cubicBezTo>
                  <a:pt x="15017" y="46094"/>
                  <a:pt x="15304" y="46138"/>
                  <a:pt x="15604" y="46138"/>
                </a:cubicBezTo>
                <a:cubicBezTo>
                  <a:pt x="16698" y="46138"/>
                  <a:pt x="17975" y="45555"/>
                  <a:pt x="19084" y="45555"/>
                </a:cubicBezTo>
                <a:cubicBezTo>
                  <a:pt x="19256" y="45555"/>
                  <a:pt x="19424" y="45569"/>
                  <a:pt x="19586" y="45601"/>
                </a:cubicBezTo>
                <a:cubicBezTo>
                  <a:pt x="21027" y="45875"/>
                  <a:pt x="22372" y="47803"/>
                  <a:pt x="23908" y="47803"/>
                </a:cubicBezTo>
                <a:cubicBezTo>
                  <a:pt x="25432" y="47803"/>
                  <a:pt x="26754" y="45875"/>
                  <a:pt x="28218" y="45601"/>
                </a:cubicBezTo>
                <a:cubicBezTo>
                  <a:pt x="28382" y="45568"/>
                  <a:pt x="28551" y="45554"/>
                  <a:pt x="28724" y="45554"/>
                </a:cubicBezTo>
                <a:cubicBezTo>
                  <a:pt x="29835" y="45554"/>
                  <a:pt x="31114" y="46133"/>
                  <a:pt x="32208" y="46133"/>
                </a:cubicBezTo>
                <a:cubicBezTo>
                  <a:pt x="32505" y="46133"/>
                  <a:pt x="32789" y="46091"/>
                  <a:pt x="33052" y="45982"/>
                </a:cubicBezTo>
                <a:cubicBezTo>
                  <a:pt x="34457" y="45398"/>
                  <a:pt x="34945" y="43124"/>
                  <a:pt x="36195" y="42291"/>
                </a:cubicBezTo>
                <a:cubicBezTo>
                  <a:pt x="37445" y="41457"/>
                  <a:pt x="39755" y="41862"/>
                  <a:pt x="40815" y="40803"/>
                </a:cubicBezTo>
                <a:cubicBezTo>
                  <a:pt x="41863" y="39743"/>
                  <a:pt x="41470" y="37445"/>
                  <a:pt x="42303" y="36195"/>
                </a:cubicBezTo>
                <a:cubicBezTo>
                  <a:pt x="43137" y="34945"/>
                  <a:pt x="45411" y="34445"/>
                  <a:pt x="45994" y="33052"/>
                </a:cubicBezTo>
                <a:cubicBezTo>
                  <a:pt x="46566" y="31671"/>
                  <a:pt x="45303" y="29718"/>
                  <a:pt x="45601" y="28218"/>
                </a:cubicBezTo>
                <a:cubicBezTo>
                  <a:pt x="45887" y="26765"/>
                  <a:pt x="47804" y="25432"/>
                  <a:pt x="47804" y="23896"/>
                </a:cubicBezTo>
                <a:cubicBezTo>
                  <a:pt x="47804" y="22360"/>
                  <a:pt x="45887" y="21038"/>
                  <a:pt x="45601" y="19586"/>
                </a:cubicBezTo>
                <a:cubicBezTo>
                  <a:pt x="45303" y="18074"/>
                  <a:pt x="46554" y="16133"/>
                  <a:pt x="45994" y="14740"/>
                </a:cubicBezTo>
                <a:cubicBezTo>
                  <a:pt x="45411" y="13347"/>
                  <a:pt x="43137" y="12859"/>
                  <a:pt x="42303" y="11609"/>
                </a:cubicBezTo>
                <a:cubicBezTo>
                  <a:pt x="41470" y="10358"/>
                  <a:pt x="41863" y="8049"/>
                  <a:pt x="40815" y="6989"/>
                </a:cubicBezTo>
                <a:cubicBezTo>
                  <a:pt x="39755" y="5929"/>
                  <a:pt x="37445" y="6334"/>
                  <a:pt x="36195" y="5501"/>
                </a:cubicBezTo>
                <a:cubicBezTo>
                  <a:pt x="34945" y="4667"/>
                  <a:pt x="34457" y="2393"/>
                  <a:pt x="33052" y="1810"/>
                </a:cubicBezTo>
                <a:cubicBezTo>
                  <a:pt x="32789" y="1699"/>
                  <a:pt x="32505" y="1655"/>
                  <a:pt x="32207" y="1655"/>
                </a:cubicBezTo>
                <a:cubicBezTo>
                  <a:pt x="31110" y="1655"/>
                  <a:pt x="29828" y="2248"/>
                  <a:pt x="28715" y="2248"/>
                </a:cubicBezTo>
                <a:cubicBezTo>
                  <a:pt x="28545" y="2248"/>
                  <a:pt x="28379" y="2235"/>
                  <a:pt x="28218" y="2203"/>
                </a:cubicBezTo>
                <a:cubicBezTo>
                  <a:pt x="26777" y="1917"/>
                  <a:pt x="25432" y="0"/>
                  <a:pt x="23908" y="0"/>
                </a:cubicBezTo>
                <a:close/>
              </a:path>
            </a:pathLst>
          </a:custGeom>
          <a:noFill/>
          <a:ln w="28575" cap="flat" cmpd="sng">
            <a:solidFill>
              <a:schemeClr val="lt1"/>
            </a:solidFill>
            <a:prstDash val="dash"/>
            <a:round/>
            <a:headEnd type="none" w="sm" len="sm"/>
            <a:tailEnd type="none" w="sm" len="sm"/>
          </a:ln>
        </p:spPr>
        <p:txBody>
          <a:bodyPr spcFirstLastPara="1" wrap="square" lIns="162533" tIns="162533" rIns="162533" bIns="162533" anchor="ctr" anchorCtr="0">
            <a:noAutofit/>
          </a:bodyPr>
          <a:lstStyle/>
          <a:p>
            <a:pPr marL="0" lvl="0" indent="0" algn="l" rtl="0">
              <a:spcBef>
                <a:spcPts val="0"/>
              </a:spcBef>
              <a:spcAft>
                <a:spcPts val="0"/>
              </a:spcAft>
              <a:buNone/>
            </a:pPr>
            <a:endParaRPr/>
          </a:p>
        </p:txBody>
      </p:sp>
      <p:sp>
        <p:nvSpPr>
          <p:cNvPr id="15" name="Google Shape;12;p2"/>
          <p:cNvSpPr/>
          <p:nvPr userDrawn="1"/>
        </p:nvSpPr>
        <p:spPr>
          <a:xfrm flipH="1">
            <a:off x="3208812" y="-53911"/>
            <a:ext cx="13117578" cy="6187378"/>
          </a:xfrm>
          <a:custGeom>
            <a:avLst/>
            <a:gdLst/>
            <a:ahLst/>
            <a:cxnLst/>
            <a:rect l="l" t="t" r="r" b="b"/>
            <a:pathLst>
              <a:path w="40828" h="24587" extrusionOk="0">
                <a:moveTo>
                  <a:pt x="1" y="0"/>
                </a:moveTo>
                <a:lnTo>
                  <a:pt x="1" y="12"/>
                </a:lnTo>
                <a:lnTo>
                  <a:pt x="1" y="24586"/>
                </a:lnTo>
                <a:cubicBezTo>
                  <a:pt x="1" y="24586"/>
                  <a:pt x="20777" y="24039"/>
                  <a:pt x="25778" y="15716"/>
                </a:cubicBezTo>
                <a:cubicBezTo>
                  <a:pt x="30779" y="7394"/>
                  <a:pt x="37518" y="8061"/>
                  <a:pt x="39173" y="5536"/>
                </a:cubicBezTo>
                <a:cubicBezTo>
                  <a:pt x="40827" y="3000"/>
                  <a:pt x="39577" y="0"/>
                  <a:pt x="39577" y="0"/>
                </a:cubicBezTo>
                <a:close/>
              </a:path>
            </a:pathLst>
          </a:custGeom>
          <a:noFill/>
          <a:ln w="28575" cap="flat" cmpd="sng">
            <a:solidFill>
              <a:srgbClr val="92D050"/>
            </a:solidFill>
            <a:prstDash val="dash"/>
            <a:round/>
            <a:headEnd type="none" w="sm" len="sm"/>
            <a:tailEnd type="none" w="sm" len="sm"/>
          </a:ln>
        </p:spPr>
        <p:txBody>
          <a:bodyPr spcFirstLastPara="1" wrap="square" lIns="162533" tIns="162533" rIns="162533" bIns="162533" anchor="ctr" anchorCtr="0">
            <a:noAutofit/>
          </a:bodyPr>
          <a:lstStyle/>
          <a:p>
            <a:pPr marL="0" lvl="0" indent="0" algn="l" rtl="0">
              <a:spcBef>
                <a:spcPts val="0"/>
              </a:spcBef>
              <a:spcAft>
                <a:spcPts val="0"/>
              </a:spcAft>
              <a:buNone/>
            </a:pPr>
            <a:endParaRPr/>
          </a:p>
        </p:txBody>
      </p:sp>
      <p:sp>
        <p:nvSpPr>
          <p:cNvPr id="19" name="Google Shape;199;p25"/>
          <p:cNvSpPr/>
          <p:nvPr userDrawn="1"/>
        </p:nvSpPr>
        <p:spPr>
          <a:xfrm>
            <a:off x="4083462" y="1639945"/>
            <a:ext cx="1049822" cy="1007986"/>
          </a:xfrm>
          <a:custGeom>
            <a:avLst/>
            <a:gdLst/>
            <a:ahLst/>
            <a:cxnLst/>
            <a:rect l="l" t="t" r="r" b="b"/>
            <a:pathLst>
              <a:path w="7895" h="7590" extrusionOk="0">
                <a:moveTo>
                  <a:pt x="3087" y="1"/>
                </a:moveTo>
                <a:cubicBezTo>
                  <a:pt x="3078" y="1"/>
                  <a:pt x="3069" y="1"/>
                  <a:pt x="3061" y="1"/>
                </a:cubicBezTo>
                <a:cubicBezTo>
                  <a:pt x="2441" y="61"/>
                  <a:pt x="2334" y="2585"/>
                  <a:pt x="2334" y="2585"/>
                </a:cubicBezTo>
                <a:cubicBezTo>
                  <a:pt x="2334" y="2585"/>
                  <a:pt x="120" y="3216"/>
                  <a:pt x="36" y="3811"/>
                </a:cubicBezTo>
                <a:cubicBezTo>
                  <a:pt x="1" y="4407"/>
                  <a:pt x="2322" y="4907"/>
                  <a:pt x="2322" y="4907"/>
                </a:cubicBezTo>
                <a:cubicBezTo>
                  <a:pt x="2322" y="4907"/>
                  <a:pt x="1906" y="7526"/>
                  <a:pt x="2322" y="7586"/>
                </a:cubicBezTo>
                <a:cubicBezTo>
                  <a:pt x="2338" y="7588"/>
                  <a:pt x="2355" y="7589"/>
                  <a:pt x="2372" y="7589"/>
                </a:cubicBezTo>
                <a:cubicBezTo>
                  <a:pt x="3065" y="7589"/>
                  <a:pt x="4597" y="5728"/>
                  <a:pt x="4597" y="5728"/>
                </a:cubicBezTo>
                <a:cubicBezTo>
                  <a:pt x="4597" y="5728"/>
                  <a:pt x="6353" y="6457"/>
                  <a:pt x="7163" y="6457"/>
                </a:cubicBezTo>
                <a:cubicBezTo>
                  <a:pt x="7325" y="6457"/>
                  <a:pt x="7448" y="6429"/>
                  <a:pt x="7514" y="6359"/>
                </a:cubicBezTo>
                <a:cubicBezTo>
                  <a:pt x="7895" y="5943"/>
                  <a:pt x="6156" y="3871"/>
                  <a:pt x="6156" y="3871"/>
                </a:cubicBezTo>
                <a:cubicBezTo>
                  <a:pt x="6156" y="3871"/>
                  <a:pt x="7704" y="2573"/>
                  <a:pt x="7502" y="2014"/>
                </a:cubicBezTo>
                <a:cubicBezTo>
                  <a:pt x="7386" y="1687"/>
                  <a:pt x="6528" y="1617"/>
                  <a:pt x="5813" y="1617"/>
                </a:cubicBezTo>
                <a:cubicBezTo>
                  <a:pt x="5278" y="1617"/>
                  <a:pt x="4823" y="1656"/>
                  <a:pt x="4823" y="1656"/>
                </a:cubicBezTo>
                <a:cubicBezTo>
                  <a:pt x="4823" y="1656"/>
                  <a:pt x="3723" y="1"/>
                  <a:pt x="3087" y="1"/>
                </a:cubicBezTo>
                <a:close/>
              </a:path>
            </a:pathLst>
          </a:custGeom>
          <a:solidFill>
            <a:schemeClr val="accent1"/>
          </a:solidFill>
          <a:ln w="38100" cap="flat" cmpd="sng">
            <a:solidFill>
              <a:schemeClr val="dk1"/>
            </a:solidFill>
            <a:prstDash val="solid"/>
            <a:round/>
            <a:headEnd type="none" w="sm" len="sm"/>
            <a:tailEnd type="none" w="sm" len="sm"/>
          </a:ln>
        </p:spPr>
        <p:txBody>
          <a:bodyPr spcFirstLastPara="1" wrap="square" lIns="162533" tIns="162533" rIns="162533" bIns="162533" anchor="ctr" anchorCtr="0">
            <a:noAutofit/>
          </a:bodyPr>
          <a:lstStyle/>
          <a:p>
            <a:pPr marL="0" lvl="0" indent="0" algn="l" rtl="0">
              <a:spcBef>
                <a:spcPts val="0"/>
              </a:spcBef>
              <a:spcAft>
                <a:spcPts val="0"/>
              </a:spcAft>
              <a:buNone/>
            </a:pPr>
            <a:endParaRPr/>
          </a:p>
        </p:txBody>
      </p:sp>
      <p:grpSp>
        <p:nvGrpSpPr>
          <p:cNvPr id="20" name="Google Shape;246;p25"/>
          <p:cNvGrpSpPr/>
          <p:nvPr userDrawn="1"/>
        </p:nvGrpSpPr>
        <p:grpSpPr>
          <a:xfrm>
            <a:off x="15003942" y="4095493"/>
            <a:ext cx="915463" cy="843346"/>
            <a:chOff x="712875" y="2205450"/>
            <a:chExt cx="233675" cy="215550"/>
          </a:xfrm>
        </p:grpSpPr>
        <p:sp>
          <p:nvSpPr>
            <p:cNvPr id="21" name="Google Shape;247;p25"/>
            <p:cNvSpPr/>
            <p:nvPr/>
          </p:nvSpPr>
          <p:spPr>
            <a:xfrm>
              <a:off x="727450" y="2222125"/>
              <a:ext cx="203325" cy="183675"/>
            </a:xfrm>
            <a:custGeom>
              <a:avLst/>
              <a:gdLst/>
              <a:ahLst/>
              <a:cxnLst/>
              <a:rect l="l" t="t" r="r" b="b"/>
              <a:pathLst>
                <a:path w="8133" h="7347" extrusionOk="0">
                  <a:moveTo>
                    <a:pt x="3013" y="1"/>
                  </a:moveTo>
                  <a:cubicBezTo>
                    <a:pt x="2894" y="1"/>
                    <a:pt x="2775" y="1"/>
                    <a:pt x="2680" y="48"/>
                  </a:cubicBezTo>
                  <a:cubicBezTo>
                    <a:pt x="2454" y="120"/>
                    <a:pt x="2227" y="120"/>
                    <a:pt x="1989" y="120"/>
                  </a:cubicBezTo>
                  <a:cubicBezTo>
                    <a:pt x="1823" y="120"/>
                    <a:pt x="1668" y="120"/>
                    <a:pt x="1501" y="144"/>
                  </a:cubicBezTo>
                  <a:cubicBezTo>
                    <a:pt x="1037" y="203"/>
                    <a:pt x="691" y="513"/>
                    <a:pt x="334" y="763"/>
                  </a:cubicBezTo>
                  <a:cubicBezTo>
                    <a:pt x="322" y="775"/>
                    <a:pt x="310" y="798"/>
                    <a:pt x="299" y="822"/>
                  </a:cubicBezTo>
                  <a:cubicBezTo>
                    <a:pt x="144" y="1108"/>
                    <a:pt x="1" y="1394"/>
                    <a:pt x="13" y="1715"/>
                  </a:cubicBezTo>
                  <a:cubicBezTo>
                    <a:pt x="25" y="2168"/>
                    <a:pt x="13" y="2608"/>
                    <a:pt x="25" y="3061"/>
                  </a:cubicBezTo>
                  <a:cubicBezTo>
                    <a:pt x="37" y="3418"/>
                    <a:pt x="72" y="3775"/>
                    <a:pt x="120" y="4132"/>
                  </a:cubicBezTo>
                  <a:cubicBezTo>
                    <a:pt x="156" y="4525"/>
                    <a:pt x="310" y="4882"/>
                    <a:pt x="489" y="5239"/>
                  </a:cubicBezTo>
                  <a:cubicBezTo>
                    <a:pt x="537" y="5323"/>
                    <a:pt x="572" y="5406"/>
                    <a:pt x="632" y="5466"/>
                  </a:cubicBezTo>
                  <a:cubicBezTo>
                    <a:pt x="680" y="5513"/>
                    <a:pt x="739" y="5561"/>
                    <a:pt x="799" y="5561"/>
                  </a:cubicBezTo>
                  <a:cubicBezTo>
                    <a:pt x="1016" y="5608"/>
                    <a:pt x="1225" y="5670"/>
                    <a:pt x="1445" y="5670"/>
                  </a:cubicBezTo>
                  <a:cubicBezTo>
                    <a:pt x="1503" y="5670"/>
                    <a:pt x="1561" y="5666"/>
                    <a:pt x="1620" y="5656"/>
                  </a:cubicBezTo>
                  <a:cubicBezTo>
                    <a:pt x="1648" y="5652"/>
                    <a:pt x="1677" y="5651"/>
                    <a:pt x="1707" y="5651"/>
                  </a:cubicBezTo>
                  <a:cubicBezTo>
                    <a:pt x="1766" y="5651"/>
                    <a:pt x="1827" y="5656"/>
                    <a:pt x="1882" y="5656"/>
                  </a:cubicBezTo>
                  <a:cubicBezTo>
                    <a:pt x="2096" y="5680"/>
                    <a:pt x="2180" y="5775"/>
                    <a:pt x="2180" y="5989"/>
                  </a:cubicBezTo>
                  <a:cubicBezTo>
                    <a:pt x="2180" y="6049"/>
                    <a:pt x="2180" y="6120"/>
                    <a:pt x="2168" y="6180"/>
                  </a:cubicBezTo>
                  <a:cubicBezTo>
                    <a:pt x="2084" y="6490"/>
                    <a:pt x="2049" y="6835"/>
                    <a:pt x="1882" y="7121"/>
                  </a:cubicBezTo>
                  <a:cubicBezTo>
                    <a:pt x="1858" y="7168"/>
                    <a:pt x="1858" y="7204"/>
                    <a:pt x="1811" y="7347"/>
                  </a:cubicBezTo>
                  <a:cubicBezTo>
                    <a:pt x="2049" y="7228"/>
                    <a:pt x="2215" y="7132"/>
                    <a:pt x="2358" y="7013"/>
                  </a:cubicBezTo>
                  <a:cubicBezTo>
                    <a:pt x="2573" y="6847"/>
                    <a:pt x="2775" y="6692"/>
                    <a:pt x="3037" y="6597"/>
                  </a:cubicBezTo>
                  <a:cubicBezTo>
                    <a:pt x="3168" y="6537"/>
                    <a:pt x="3275" y="6466"/>
                    <a:pt x="3347" y="6335"/>
                  </a:cubicBezTo>
                  <a:cubicBezTo>
                    <a:pt x="3394" y="6240"/>
                    <a:pt x="3454" y="6156"/>
                    <a:pt x="3513" y="6073"/>
                  </a:cubicBezTo>
                  <a:cubicBezTo>
                    <a:pt x="3608" y="5918"/>
                    <a:pt x="3763" y="5835"/>
                    <a:pt x="3954" y="5823"/>
                  </a:cubicBezTo>
                  <a:lnTo>
                    <a:pt x="4418" y="5823"/>
                  </a:lnTo>
                  <a:cubicBezTo>
                    <a:pt x="4484" y="5820"/>
                    <a:pt x="4549" y="5819"/>
                    <a:pt x="4615" y="5819"/>
                  </a:cubicBezTo>
                  <a:cubicBezTo>
                    <a:pt x="4878" y="5819"/>
                    <a:pt x="5142" y="5835"/>
                    <a:pt x="5406" y="5835"/>
                  </a:cubicBezTo>
                  <a:cubicBezTo>
                    <a:pt x="5737" y="5835"/>
                    <a:pt x="6067" y="5811"/>
                    <a:pt x="6395" y="5704"/>
                  </a:cubicBezTo>
                  <a:cubicBezTo>
                    <a:pt x="6692" y="5704"/>
                    <a:pt x="6966" y="5597"/>
                    <a:pt x="7240" y="5513"/>
                  </a:cubicBezTo>
                  <a:cubicBezTo>
                    <a:pt x="7633" y="5382"/>
                    <a:pt x="7871" y="5120"/>
                    <a:pt x="7978" y="4739"/>
                  </a:cubicBezTo>
                  <a:cubicBezTo>
                    <a:pt x="8061" y="4382"/>
                    <a:pt x="8133" y="4025"/>
                    <a:pt x="8121" y="3656"/>
                  </a:cubicBezTo>
                  <a:cubicBezTo>
                    <a:pt x="8050" y="3323"/>
                    <a:pt x="8050" y="2965"/>
                    <a:pt x="8085" y="2620"/>
                  </a:cubicBezTo>
                  <a:cubicBezTo>
                    <a:pt x="8097" y="2287"/>
                    <a:pt x="7919" y="1989"/>
                    <a:pt x="7942" y="1644"/>
                  </a:cubicBezTo>
                  <a:cubicBezTo>
                    <a:pt x="7942" y="1608"/>
                    <a:pt x="7919" y="1572"/>
                    <a:pt x="7907" y="1537"/>
                  </a:cubicBezTo>
                  <a:cubicBezTo>
                    <a:pt x="7811" y="1358"/>
                    <a:pt x="7740" y="1167"/>
                    <a:pt x="7633" y="989"/>
                  </a:cubicBezTo>
                  <a:cubicBezTo>
                    <a:pt x="7526" y="822"/>
                    <a:pt x="7454" y="632"/>
                    <a:pt x="7288" y="536"/>
                  </a:cubicBezTo>
                  <a:cubicBezTo>
                    <a:pt x="6966" y="358"/>
                    <a:pt x="6633" y="203"/>
                    <a:pt x="6252" y="203"/>
                  </a:cubicBezTo>
                  <a:cubicBezTo>
                    <a:pt x="6192" y="203"/>
                    <a:pt x="6109" y="203"/>
                    <a:pt x="6049" y="179"/>
                  </a:cubicBezTo>
                  <a:cubicBezTo>
                    <a:pt x="5897" y="126"/>
                    <a:pt x="5732" y="119"/>
                    <a:pt x="5574" y="119"/>
                  </a:cubicBezTo>
                  <a:cubicBezTo>
                    <a:pt x="5521" y="119"/>
                    <a:pt x="5469" y="120"/>
                    <a:pt x="5418" y="120"/>
                  </a:cubicBezTo>
                  <a:cubicBezTo>
                    <a:pt x="5337" y="120"/>
                    <a:pt x="5255" y="128"/>
                    <a:pt x="5176" y="128"/>
                  </a:cubicBezTo>
                  <a:cubicBezTo>
                    <a:pt x="5116" y="128"/>
                    <a:pt x="5058" y="123"/>
                    <a:pt x="5002" y="108"/>
                  </a:cubicBezTo>
                  <a:cubicBezTo>
                    <a:pt x="4347" y="1"/>
                    <a:pt x="3668" y="1"/>
                    <a:pt x="301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248;p25"/>
            <p:cNvSpPr/>
            <p:nvPr/>
          </p:nvSpPr>
          <p:spPr>
            <a:xfrm>
              <a:off x="712875" y="2205450"/>
              <a:ext cx="233675" cy="215550"/>
            </a:xfrm>
            <a:custGeom>
              <a:avLst/>
              <a:gdLst/>
              <a:ahLst/>
              <a:cxnLst/>
              <a:rect l="l" t="t" r="r" b="b"/>
              <a:pathLst>
                <a:path w="9347" h="8622" extrusionOk="0">
                  <a:moveTo>
                    <a:pt x="4394" y="7192"/>
                  </a:moveTo>
                  <a:cubicBezTo>
                    <a:pt x="4239" y="7549"/>
                    <a:pt x="3918" y="7716"/>
                    <a:pt x="3620" y="7895"/>
                  </a:cubicBezTo>
                  <a:cubicBezTo>
                    <a:pt x="3346" y="8050"/>
                    <a:pt x="3072" y="8216"/>
                    <a:pt x="2798" y="8395"/>
                  </a:cubicBezTo>
                  <a:cubicBezTo>
                    <a:pt x="2548" y="8573"/>
                    <a:pt x="2263" y="8621"/>
                    <a:pt x="1965" y="8585"/>
                  </a:cubicBezTo>
                  <a:cubicBezTo>
                    <a:pt x="1846" y="8573"/>
                    <a:pt x="1739" y="8526"/>
                    <a:pt x="1667" y="8442"/>
                  </a:cubicBezTo>
                  <a:cubicBezTo>
                    <a:pt x="1548" y="8323"/>
                    <a:pt x="1536" y="8192"/>
                    <a:pt x="1644" y="8073"/>
                  </a:cubicBezTo>
                  <a:cubicBezTo>
                    <a:pt x="1846" y="7823"/>
                    <a:pt x="1977" y="7561"/>
                    <a:pt x="2084" y="7264"/>
                  </a:cubicBezTo>
                  <a:cubicBezTo>
                    <a:pt x="2096" y="7204"/>
                    <a:pt x="2132" y="7145"/>
                    <a:pt x="2144" y="7085"/>
                  </a:cubicBezTo>
                  <a:cubicBezTo>
                    <a:pt x="2156" y="7026"/>
                    <a:pt x="2144" y="6966"/>
                    <a:pt x="2144" y="6895"/>
                  </a:cubicBezTo>
                  <a:cubicBezTo>
                    <a:pt x="1894" y="6859"/>
                    <a:pt x="1655" y="6799"/>
                    <a:pt x="1417" y="6823"/>
                  </a:cubicBezTo>
                  <a:cubicBezTo>
                    <a:pt x="1048" y="6835"/>
                    <a:pt x="810" y="6645"/>
                    <a:pt x="632" y="6359"/>
                  </a:cubicBezTo>
                  <a:cubicBezTo>
                    <a:pt x="358" y="5930"/>
                    <a:pt x="191" y="5430"/>
                    <a:pt x="108" y="4930"/>
                  </a:cubicBezTo>
                  <a:cubicBezTo>
                    <a:pt x="12" y="4418"/>
                    <a:pt x="12" y="3918"/>
                    <a:pt x="12" y="3394"/>
                  </a:cubicBezTo>
                  <a:cubicBezTo>
                    <a:pt x="12" y="3049"/>
                    <a:pt x="36" y="2704"/>
                    <a:pt x="12" y="2346"/>
                  </a:cubicBezTo>
                  <a:cubicBezTo>
                    <a:pt x="0" y="1870"/>
                    <a:pt x="215" y="1489"/>
                    <a:pt x="429" y="1108"/>
                  </a:cubicBezTo>
                  <a:cubicBezTo>
                    <a:pt x="465" y="1049"/>
                    <a:pt x="512" y="1001"/>
                    <a:pt x="572" y="965"/>
                  </a:cubicBezTo>
                  <a:cubicBezTo>
                    <a:pt x="751" y="822"/>
                    <a:pt x="929" y="691"/>
                    <a:pt x="1120" y="549"/>
                  </a:cubicBezTo>
                  <a:cubicBezTo>
                    <a:pt x="1489" y="287"/>
                    <a:pt x="1905" y="168"/>
                    <a:pt x="2370" y="156"/>
                  </a:cubicBezTo>
                  <a:cubicBezTo>
                    <a:pt x="2667" y="156"/>
                    <a:pt x="2965" y="168"/>
                    <a:pt x="3251" y="60"/>
                  </a:cubicBezTo>
                  <a:cubicBezTo>
                    <a:pt x="3275" y="49"/>
                    <a:pt x="3322" y="49"/>
                    <a:pt x="3370" y="49"/>
                  </a:cubicBezTo>
                  <a:cubicBezTo>
                    <a:pt x="4215" y="49"/>
                    <a:pt x="5073" y="1"/>
                    <a:pt x="5930" y="180"/>
                  </a:cubicBezTo>
                  <a:cubicBezTo>
                    <a:pt x="6025" y="191"/>
                    <a:pt x="6132" y="203"/>
                    <a:pt x="6227" y="203"/>
                  </a:cubicBezTo>
                  <a:cubicBezTo>
                    <a:pt x="6418" y="203"/>
                    <a:pt x="6608" y="191"/>
                    <a:pt x="6787" y="299"/>
                  </a:cubicBezTo>
                  <a:cubicBezTo>
                    <a:pt x="6823" y="310"/>
                    <a:pt x="6858" y="322"/>
                    <a:pt x="6906" y="310"/>
                  </a:cubicBezTo>
                  <a:cubicBezTo>
                    <a:pt x="7299" y="263"/>
                    <a:pt x="7632" y="441"/>
                    <a:pt x="7978" y="561"/>
                  </a:cubicBezTo>
                  <a:cubicBezTo>
                    <a:pt x="8228" y="656"/>
                    <a:pt x="8502" y="787"/>
                    <a:pt x="8621" y="1072"/>
                  </a:cubicBezTo>
                  <a:cubicBezTo>
                    <a:pt x="8918" y="1358"/>
                    <a:pt x="8966" y="1775"/>
                    <a:pt x="9156" y="2108"/>
                  </a:cubicBezTo>
                  <a:cubicBezTo>
                    <a:pt x="9180" y="2168"/>
                    <a:pt x="9180" y="2263"/>
                    <a:pt x="9180" y="2335"/>
                  </a:cubicBezTo>
                  <a:cubicBezTo>
                    <a:pt x="9204" y="2394"/>
                    <a:pt x="9180" y="2466"/>
                    <a:pt x="9216" y="2525"/>
                  </a:cubicBezTo>
                  <a:cubicBezTo>
                    <a:pt x="9347" y="2763"/>
                    <a:pt x="9323" y="3025"/>
                    <a:pt x="9323" y="3275"/>
                  </a:cubicBezTo>
                  <a:cubicBezTo>
                    <a:pt x="9323" y="3799"/>
                    <a:pt x="9323" y="4311"/>
                    <a:pt x="9335" y="4847"/>
                  </a:cubicBezTo>
                  <a:cubicBezTo>
                    <a:pt x="9335" y="5002"/>
                    <a:pt x="9335" y="5144"/>
                    <a:pt x="9264" y="5299"/>
                  </a:cubicBezTo>
                  <a:cubicBezTo>
                    <a:pt x="9228" y="5359"/>
                    <a:pt x="9216" y="5442"/>
                    <a:pt x="9216" y="5525"/>
                  </a:cubicBezTo>
                  <a:cubicBezTo>
                    <a:pt x="9216" y="5787"/>
                    <a:pt x="9097" y="6014"/>
                    <a:pt x="8918" y="6204"/>
                  </a:cubicBezTo>
                  <a:cubicBezTo>
                    <a:pt x="8680" y="6478"/>
                    <a:pt x="8406" y="6716"/>
                    <a:pt x="8049" y="6823"/>
                  </a:cubicBezTo>
                  <a:cubicBezTo>
                    <a:pt x="7990" y="6835"/>
                    <a:pt x="7930" y="6883"/>
                    <a:pt x="7871" y="6895"/>
                  </a:cubicBezTo>
                  <a:cubicBezTo>
                    <a:pt x="7632" y="6978"/>
                    <a:pt x="7418" y="7097"/>
                    <a:pt x="7144" y="7085"/>
                  </a:cubicBezTo>
                  <a:cubicBezTo>
                    <a:pt x="7097" y="7085"/>
                    <a:pt x="7037" y="7085"/>
                    <a:pt x="7001" y="7097"/>
                  </a:cubicBezTo>
                  <a:cubicBezTo>
                    <a:pt x="6716" y="7240"/>
                    <a:pt x="6418" y="7192"/>
                    <a:pt x="6132" y="7192"/>
                  </a:cubicBezTo>
                  <a:close/>
                  <a:moveTo>
                    <a:pt x="2358" y="8038"/>
                  </a:moveTo>
                  <a:cubicBezTo>
                    <a:pt x="2596" y="7919"/>
                    <a:pt x="2751" y="7835"/>
                    <a:pt x="2906" y="7716"/>
                  </a:cubicBezTo>
                  <a:cubicBezTo>
                    <a:pt x="3108" y="7549"/>
                    <a:pt x="3322" y="7383"/>
                    <a:pt x="3572" y="7299"/>
                  </a:cubicBezTo>
                  <a:cubicBezTo>
                    <a:pt x="3703" y="7240"/>
                    <a:pt x="3810" y="7157"/>
                    <a:pt x="3882" y="7026"/>
                  </a:cubicBezTo>
                  <a:cubicBezTo>
                    <a:pt x="3930" y="6930"/>
                    <a:pt x="3989" y="6847"/>
                    <a:pt x="4049" y="6776"/>
                  </a:cubicBezTo>
                  <a:cubicBezTo>
                    <a:pt x="4156" y="6609"/>
                    <a:pt x="4299" y="6537"/>
                    <a:pt x="4489" y="6526"/>
                  </a:cubicBezTo>
                  <a:lnTo>
                    <a:pt x="4953" y="6526"/>
                  </a:lnTo>
                  <a:cubicBezTo>
                    <a:pt x="5608" y="6490"/>
                    <a:pt x="6287" y="6609"/>
                    <a:pt x="6942" y="6406"/>
                  </a:cubicBezTo>
                  <a:cubicBezTo>
                    <a:pt x="7239" y="6406"/>
                    <a:pt x="7501" y="6299"/>
                    <a:pt x="7787" y="6204"/>
                  </a:cubicBezTo>
                  <a:cubicBezTo>
                    <a:pt x="8168" y="6073"/>
                    <a:pt x="8406" y="5823"/>
                    <a:pt x="8513" y="5430"/>
                  </a:cubicBezTo>
                  <a:cubicBezTo>
                    <a:pt x="8597" y="5073"/>
                    <a:pt x="8680" y="4716"/>
                    <a:pt x="8668" y="4347"/>
                  </a:cubicBezTo>
                  <a:cubicBezTo>
                    <a:pt x="8633" y="4001"/>
                    <a:pt x="8644" y="3656"/>
                    <a:pt x="8668" y="3323"/>
                  </a:cubicBezTo>
                  <a:cubicBezTo>
                    <a:pt x="8680" y="2977"/>
                    <a:pt x="8502" y="2680"/>
                    <a:pt x="8525" y="2335"/>
                  </a:cubicBezTo>
                  <a:cubicBezTo>
                    <a:pt x="8525" y="2311"/>
                    <a:pt x="8502" y="2263"/>
                    <a:pt x="8478" y="2239"/>
                  </a:cubicBezTo>
                  <a:cubicBezTo>
                    <a:pt x="8394" y="2061"/>
                    <a:pt x="8323" y="1858"/>
                    <a:pt x="8216" y="1680"/>
                  </a:cubicBezTo>
                  <a:cubicBezTo>
                    <a:pt x="8109" y="1525"/>
                    <a:pt x="8037" y="1323"/>
                    <a:pt x="7871" y="1239"/>
                  </a:cubicBezTo>
                  <a:cubicBezTo>
                    <a:pt x="7549" y="1061"/>
                    <a:pt x="7216" y="894"/>
                    <a:pt x="6835" y="894"/>
                  </a:cubicBezTo>
                  <a:cubicBezTo>
                    <a:pt x="6775" y="894"/>
                    <a:pt x="6692" y="894"/>
                    <a:pt x="6632" y="882"/>
                  </a:cubicBezTo>
                  <a:cubicBezTo>
                    <a:pt x="6430" y="811"/>
                    <a:pt x="6204" y="822"/>
                    <a:pt x="6001" y="822"/>
                  </a:cubicBezTo>
                  <a:cubicBezTo>
                    <a:pt x="5858" y="822"/>
                    <a:pt x="5715" y="834"/>
                    <a:pt x="5585" y="811"/>
                  </a:cubicBezTo>
                  <a:cubicBezTo>
                    <a:pt x="4930" y="703"/>
                    <a:pt x="4251" y="703"/>
                    <a:pt x="3596" y="703"/>
                  </a:cubicBezTo>
                  <a:cubicBezTo>
                    <a:pt x="3477" y="703"/>
                    <a:pt x="3358" y="703"/>
                    <a:pt x="3263" y="751"/>
                  </a:cubicBezTo>
                  <a:cubicBezTo>
                    <a:pt x="3037" y="822"/>
                    <a:pt x="2810" y="822"/>
                    <a:pt x="2572" y="822"/>
                  </a:cubicBezTo>
                  <a:cubicBezTo>
                    <a:pt x="2406" y="822"/>
                    <a:pt x="2251" y="822"/>
                    <a:pt x="2084" y="834"/>
                  </a:cubicBezTo>
                  <a:cubicBezTo>
                    <a:pt x="1620" y="894"/>
                    <a:pt x="1274" y="1203"/>
                    <a:pt x="917" y="1465"/>
                  </a:cubicBezTo>
                  <a:cubicBezTo>
                    <a:pt x="905" y="1477"/>
                    <a:pt x="893" y="1489"/>
                    <a:pt x="882" y="1525"/>
                  </a:cubicBezTo>
                  <a:cubicBezTo>
                    <a:pt x="727" y="1799"/>
                    <a:pt x="584" y="2085"/>
                    <a:pt x="596" y="2418"/>
                  </a:cubicBezTo>
                  <a:cubicBezTo>
                    <a:pt x="608" y="2858"/>
                    <a:pt x="596" y="3311"/>
                    <a:pt x="608" y="3751"/>
                  </a:cubicBezTo>
                  <a:cubicBezTo>
                    <a:pt x="620" y="4109"/>
                    <a:pt x="655" y="4466"/>
                    <a:pt x="703" y="4823"/>
                  </a:cubicBezTo>
                  <a:cubicBezTo>
                    <a:pt x="739" y="5228"/>
                    <a:pt x="893" y="5585"/>
                    <a:pt x="1072" y="5942"/>
                  </a:cubicBezTo>
                  <a:cubicBezTo>
                    <a:pt x="1120" y="6014"/>
                    <a:pt x="1155" y="6109"/>
                    <a:pt x="1215" y="6168"/>
                  </a:cubicBezTo>
                  <a:cubicBezTo>
                    <a:pt x="1263" y="6204"/>
                    <a:pt x="1322" y="6252"/>
                    <a:pt x="1382" y="6252"/>
                  </a:cubicBezTo>
                  <a:cubicBezTo>
                    <a:pt x="1655" y="6311"/>
                    <a:pt x="1917" y="6406"/>
                    <a:pt x="2203" y="6359"/>
                  </a:cubicBezTo>
                  <a:cubicBezTo>
                    <a:pt x="2286" y="6335"/>
                    <a:pt x="2382" y="6359"/>
                    <a:pt x="2465" y="6359"/>
                  </a:cubicBezTo>
                  <a:cubicBezTo>
                    <a:pt x="2679" y="6371"/>
                    <a:pt x="2763" y="6478"/>
                    <a:pt x="2763" y="6680"/>
                  </a:cubicBezTo>
                  <a:cubicBezTo>
                    <a:pt x="2763" y="6740"/>
                    <a:pt x="2763" y="6811"/>
                    <a:pt x="2751" y="6883"/>
                  </a:cubicBezTo>
                  <a:cubicBezTo>
                    <a:pt x="2667" y="7192"/>
                    <a:pt x="2632" y="7526"/>
                    <a:pt x="2465" y="7811"/>
                  </a:cubicBezTo>
                  <a:cubicBezTo>
                    <a:pt x="2394" y="7859"/>
                    <a:pt x="2382" y="7907"/>
                    <a:pt x="2358" y="8038"/>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249;p25"/>
            <p:cNvSpPr/>
            <p:nvPr/>
          </p:nvSpPr>
          <p:spPr>
            <a:xfrm>
              <a:off x="864975" y="2282550"/>
              <a:ext cx="35450" cy="30100"/>
            </a:xfrm>
            <a:custGeom>
              <a:avLst/>
              <a:gdLst/>
              <a:ahLst/>
              <a:cxnLst/>
              <a:rect l="l" t="t" r="r" b="b"/>
              <a:pathLst>
                <a:path w="1418" h="1204" extrusionOk="0">
                  <a:moveTo>
                    <a:pt x="774" y="1203"/>
                  </a:moveTo>
                  <a:cubicBezTo>
                    <a:pt x="596" y="1203"/>
                    <a:pt x="417" y="1203"/>
                    <a:pt x="274" y="1072"/>
                  </a:cubicBezTo>
                  <a:cubicBezTo>
                    <a:pt x="1" y="822"/>
                    <a:pt x="36" y="370"/>
                    <a:pt x="346" y="179"/>
                  </a:cubicBezTo>
                  <a:cubicBezTo>
                    <a:pt x="620" y="1"/>
                    <a:pt x="1013" y="48"/>
                    <a:pt x="1227" y="286"/>
                  </a:cubicBezTo>
                  <a:cubicBezTo>
                    <a:pt x="1370" y="441"/>
                    <a:pt x="1417" y="822"/>
                    <a:pt x="1310" y="1001"/>
                  </a:cubicBezTo>
                  <a:cubicBezTo>
                    <a:pt x="1251" y="1096"/>
                    <a:pt x="1167" y="1179"/>
                    <a:pt x="1048" y="1191"/>
                  </a:cubicBezTo>
                  <a:cubicBezTo>
                    <a:pt x="953" y="1203"/>
                    <a:pt x="870" y="1203"/>
                    <a:pt x="774" y="1203"/>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250;p25"/>
            <p:cNvSpPr/>
            <p:nvPr/>
          </p:nvSpPr>
          <p:spPr>
            <a:xfrm>
              <a:off x="814075" y="2280175"/>
              <a:ext cx="35450" cy="30375"/>
            </a:xfrm>
            <a:custGeom>
              <a:avLst/>
              <a:gdLst/>
              <a:ahLst/>
              <a:cxnLst/>
              <a:rect l="l" t="t" r="r" b="b"/>
              <a:pathLst>
                <a:path w="1418" h="1215" extrusionOk="0">
                  <a:moveTo>
                    <a:pt x="751" y="1191"/>
                  </a:moveTo>
                  <a:cubicBezTo>
                    <a:pt x="513" y="1215"/>
                    <a:pt x="310" y="1131"/>
                    <a:pt x="179" y="941"/>
                  </a:cubicBezTo>
                  <a:cubicBezTo>
                    <a:pt x="1" y="691"/>
                    <a:pt x="60" y="298"/>
                    <a:pt x="310" y="143"/>
                  </a:cubicBezTo>
                  <a:cubicBezTo>
                    <a:pt x="536" y="0"/>
                    <a:pt x="786" y="0"/>
                    <a:pt x="1013" y="96"/>
                  </a:cubicBezTo>
                  <a:cubicBezTo>
                    <a:pt x="1263" y="203"/>
                    <a:pt x="1417" y="774"/>
                    <a:pt x="1251" y="1001"/>
                  </a:cubicBezTo>
                  <a:cubicBezTo>
                    <a:pt x="1203" y="1072"/>
                    <a:pt x="1120" y="1120"/>
                    <a:pt x="1036" y="1155"/>
                  </a:cubicBezTo>
                  <a:cubicBezTo>
                    <a:pt x="953" y="1191"/>
                    <a:pt x="846" y="1191"/>
                    <a:pt x="751" y="119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251;p25"/>
            <p:cNvSpPr/>
            <p:nvPr/>
          </p:nvSpPr>
          <p:spPr>
            <a:xfrm>
              <a:off x="759300" y="2281375"/>
              <a:ext cx="29800" cy="31575"/>
            </a:xfrm>
            <a:custGeom>
              <a:avLst/>
              <a:gdLst/>
              <a:ahLst/>
              <a:cxnLst/>
              <a:rect l="l" t="t" r="r" b="b"/>
              <a:pathLst>
                <a:path w="1192" h="1263" extrusionOk="0">
                  <a:moveTo>
                    <a:pt x="1191" y="524"/>
                  </a:moveTo>
                  <a:lnTo>
                    <a:pt x="1191" y="762"/>
                  </a:lnTo>
                  <a:cubicBezTo>
                    <a:pt x="1132" y="1179"/>
                    <a:pt x="810" y="1262"/>
                    <a:pt x="525" y="1131"/>
                  </a:cubicBezTo>
                  <a:cubicBezTo>
                    <a:pt x="84" y="941"/>
                    <a:pt x="1" y="488"/>
                    <a:pt x="275" y="167"/>
                  </a:cubicBezTo>
                  <a:cubicBezTo>
                    <a:pt x="346" y="71"/>
                    <a:pt x="453" y="12"/>
                    <a:pt x="572" y="12"/>
                  </a:cubicBezTo>
                  <a:cubicBezTo>
                    <a:pt x="656" y="12"/>
                    <a:pt x="751" y="0"/>
                    <a:pt x="834" y="12"/>
                  </a:cubicBezTo>
                  <a:cubicBezTo>
                    <a:pt x="1049" y="36"/>
                    <a:pt x="1156" y="131"/>
                    <a:pt x="1191" y="345"/>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6" name="Google Shape;252;p25"/>
          <p:cNvGrpSpPr/>
          <p:nvPr userDrawn="1"/>
        </p:nvGrpSpPr>
        <p:grpSpPr>
          <a:xfrm>
            <a:off x="13581614" y="4584882"/>
            <a:ext cx="1316022" cy="1212228"/>
            <a:chOff x="751275" y="1814050"/>
            <a:chExt cx="233675" cy="215525"/>
          </a:xfrm>
        </p:grpSpPr>
        <p:sp>
          <p:nvSpPr>
            <p:cNvPr id="27" name="Google Shape;253;p25"/>
            <p:cNvSpPr/>
            <p:nvPr/>
          </p:nvSpPr>
          <p:spPr>
            <a:xfrm>
              <a:off x="765850" y="1830700"/>
              <a:ext cx="203325" cy="183700"/>
            </a:xfrm>
            <a:custGeom>
              <a:avLst/>
              <a:gdLst/>
              <a:ahLst/>
              <a:cxnLst/>
              <a:rect l="l" t="t" r="r" b="b"/>
              <a:pathLst>
                <a:path w="8133" h="7348" extrusionOk="0">
                  <a:moveTo>
                    <a:pt x="5120" y="1"/>
                  </a:moveTo>
                  <a:cubicBezTo>
                    <a:pt x="4466" y="1"/>
                    <a:pt x="3787" y="1"/>
                    <a:pt x="3132" y="108"/>
                  </a:cubicBezTo>
                  <a:cubicBezTo>
                    <a:pt x="3076" y="123"/>
                    <a:pt x="3018" y="128"/>
                    <a:pt x="2958" y="128"/>
                  </a:cubicBezTo>
                  <a:cubicBezTo>
                    <a:pt x="2879" y="128"/>
                    <a:pt x="2797" y="120"/>
                    <a:pt x="2715" y="120"/>
                  </a:cubicBezTo>
                  <a:cubicBezTo>
                    <a:pt x="2665" y="120"/>
                    <a:pt x="2613" y="119"/>
                    <a:pt x="2560" y="119"/>
                  </a:cubicBezTo>
                  <a:cubicBezTo>
                    <a:pt x="2401" y="119"/>
                    <a:pt x="2236" y="126"/>
                    <a:pt x="2084" y="180"/>
                  </a:cubicBezTo>
                  <a:cubicBezTo>
                    <a:pt x="2025" y="203"/>
                    <a:pt x="1942" y="203"/>
                    <a:pt x="1882" y="203"/>
                  </a:cubicBezTo>
                  <a:cubicBezTo>
                    <a:pt x="1501" y="203"/>
                    <a:pt x="1168" y="358"/>
                    <a:pt x="846" y="537"/>
                  </a:cubicBezTo>
                  <a:cubicBezTo>
                    <a:pt x="679" y="632"/>
                    <a:pt x="608" y="823"/>
                    <a:pt x="501" y="989"/>
                  </a:cubicBezTo>
                  <a:cubicBezTo>
                    <a:pt x="394" y="1168"/>
                    <a:pt x="322" y="1358"/>
                    <a:pt x="239" y="1537"/>
                  </a:cubicBezTo>
                  <a:cubicBezTo>
                    <a:pt x="215" y="1573"/>
                    <a:pt x="191" y="1608"/>
                    <a:pt x="191" y="1644"/>
                  </a:cubicBezTo>
                  <a:cubicBezTo>
                    <a:pt x="215" y="1989"/>
                    <a:pt x="37" y="2287"/>
                    <a:pt x="48" y="2620"/>
                  </a:cubicBezTo>
                  <a:cubicBezTo>
                    <a:pt x="84" y="2966"/>
                    <a:pt x="84" y="3311"/>
                    <a:pt x="13" y="3656"/>
                  </a:cubicBezTo>
                  <a:cubicBezTo>
                    <a:pt x="1" y="4025"/>
                    <a:pt x="72" y="4382"/>
                    <a:pt x="156" y="4740"/>
                  </a:cubicBezTo>
                  <a:cubicBezTo>
                    <a:pt x="263" y="5121"/>
                    <a:pt x="501" y="5383"/>
                    <a:pt x="894" y="5514"/>
                  </a:cubicBezTo>
                  <a:cubicBezTo>
                    <a:pt x="1168" y="5597"/>
                    <a:pt x="1441" y="5704"/>
                    <a:pt x="1739" y="5704"/>
                  </a:cubicBezTo>
                  <a:cubicBezTo>
                    <a:pt x="2067" y="5811"/>
                    <a:pt x="2397" y="5835"/>
                    <a:pt x="2727" y="5835"/>
                  </a:cubicBezTo>
                  <a:cubicBezTo>
                    <a:pt x="2992" y="5835"/>
                    <a:pt x="3256" y="5820"/>
                    <a:pt x="3519" y="5820"/>
                  </a:cubicBezTo>
                  <a:cubicBezTo>
                    <a:pt x="3584" y="5820"/>
                    <a:pt x="3650" y="5821"/>
                    <a:pt x="3716" y="5823"/>
                  </a:cubicBezTo>
                  <a:lnTo>
                    <a:pt x="4180" y="5823"/>
                  </a:lnTo>
                  <a:cubicBezTo>
                    <a:pt x="4370" y="5835"/>
                    <a:pt x="4525" y="5918"/>
                    <a:pt x="4620" y="6073"/>
                  </a:cubicBezTo>
                  <a:cubicBezTo>
                    <a:pt x="4680" y="6157"/>
                    <a:pt x="4739" y="6240"/>
                    <a:pt x="4787" y="6335"/>
                  </a:cubicBezTo>
                  <a:cubicBezTo>
                    <a:pt x="4859" y="6466"/>
                    <a:pt x="4966" y="6537"/>
                    <a:pt x="5097" y="6597"/>
                  </a:cubicBezTo>
                  <a:cubicBezTo>
                    <a:pt x="5359" y="6692"/>
                    <a:pt x="5561" y="6847"/>
                    <a:pt x="5775" y="7014"/>
                  </a:cubicBezTo>
                  <a:cubicBezTo>
                    <a:pt x="5918" y="7133"/>
                    <a:pt x="6085" y="7228"/>
                    <a:pt x="6323" y="7347"/>
                  </a:cubicBezTo>
                  <a:cubicBezTo>
                    <a:pt x="6275" y="7204"/>
                    <a:pt x="6275" y="7169"/>
                    <a:pt x="6252" y="7121"/>
                  </a:cubicBezTo>
                  <a:cubicBezTo>
                    <a:pt x="6085" y="6835"/>
                    <a:pt x="6049" y="6490"/>
                    <a:pt x="5966" y="6180"/>
                  </a:cubicBezTo>
                  <a:cubicBezTo>
                    <a:pt x="5954" y="6121"/>
                    <a:pt x="5954" y="6049"/>
                    <a:pt x="5954" y="5990"/>
                  </a:cubicBezTo>
                  <a:cubicBezTo>
                    <a:pt x="5954" y="5776"/>
                    <a:pt x="6037" y="5680"/>
                    <a:pt x="6252" y="5656"/>
                  </a:cubicBezTo>
                  <a:cubicBezTo>
                    <a:pt x="6307" y="5656"/>
                    <a:pt x="6368" y="5651"/>
                    <a:pt x="6427" y="5651"/>
                  </a:cubicBezTo>
                  <a:cubicBezTo>
                    <a:pt x="6457" y="5651"/>
                    <a:pt x="6486" y="5652"/>
                    <a:pt x="6514" y="5656"/>
                  </a:cubicBezTo>
                  <a:cubicBezTo>
                    <a:pt x="6573" y="5666"/>
                    <a:pt x="6631" y="5671"/>
                    <a:pt x="6688" y="5671"/>
                  </a:cubicBezTo>
                  <a:cubicBezTo>
                    <a:pt x="6908" y="5671"/>
                    <a:pt x="7118" y="5608"/>
                    <a:pt x="7335" y="5561"/>
                  </a:cubicBezTo>
                  <a:cubicBezTo>
                    <a:pt x="7395" y="5561"/>
                    <a:pt x="7454" y="5514"/>
                    <a:pt x="7502" y="5466"/>
                  </a:cubicBezTo>
                  <a:cubicBezTo>
                    <a:pt x="7561" y="5406"/>
                    <a:pt x="7597" y="5323"/>
                    <a:pt x="7645" y="5240"/>
                  </a:cubicBezTo>
                  <a:cubicBezTo>
                    <a:pt x="7823" y="4883"/>
                    <a:pt x="7978" y="4525"/>
                    <a:pt x="8014" y="4132"/>
                  </a:cubicBezTo>
                  <a:cubicBezTo>
                    <a:pt x="8061" y="3775"/>
                    <a:pt x="8097" y="3406"/>
                    <a:pt x="8109" y="3061"/>
                  </a:cubicBezTo>
                  <a:cubicBezTo>
                    <a:pt x="8121" y="2608"/>
                    <a:pt x="8109" y="2168"/>
                    <a:pt x="8121" y="1715"/>
                  </a:cubicBezTo>
                  <a:cubicBezTo>
                    <a:pt x="8133" y="1394"/>
                    <a:pt x="7990" y="1108"/>
                    <a:pt x="7835" y="823"/>
                  </a:cubicBezTo>
                  <a:cubicBezTo>
                    <a:pt x="7823" y="799"/>
                    <a:pt x="7811" y="775"/>
                    <a:pt x="7799" y="763"/>
                  </a:cubicBezTo>
                  <a:cubicBezTo>
                    <a:pt x="7442" y="513"/>
                    <a:pt x="7097" y="203"/>
                    <a:pt x="6633" y="144"/>
                  </a:cubicBezTo>
                  <a:cubicBezTo>
                    <a:pt x="6466" y="120"/>
                    <a:pt x="6311" y="120"/>
                    <a:pt x="6144" y="120"/>
                  </a:cubicBezTo>
                  <a:cubicBezTo>
                    <a:pt x="5906" y="120"/>
                    <a:pt x="5680" y="120"/>
                    <a:pt x="5454" y="49"/>
                  </a:cubicBezTo>
                  <a:cubicBezTo>
                    <a:pt x="5359" y="1"/>
                    <a:pt x="5240" y="1"/>
                    <a:pt x="512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254;p25"/>
            <p:cNvSpPr/>
            <p:nvPr/>
          </p:nvSpPr>
          <p:spPr>
            <a:xfrm>
              <a:off x="751275" y="1814050"/>
              <a:ext cx="233675" cy="215525"/>
            </a:xfrm>
            <a:custGeom>
              <a:avLst/>
              <a:gdLst/>
              <a:ahLst/>
              <a:cxnLst/>
              <a:rect l="l" t="t" r="r" b="b"/>
              <a:pathLst>
                <a:path w="9347" h="8621" extrusionOk="0">
                  <a:moveTo>
                    <a:pt x="3215" y="7192"/>
                  </a:moveTo>
                  <a:cubicBezTo>
                    <a:pt x="2917" y="7192"/>
                    <a:pt x="2620" y="7215"/>
                    <a:pt x="2346" y="7096"/>
                  </a:cubicBezTo>
                  <a:cubicBezTo>
                    <a:pt x="2298" y="7084"/>
                    <a:pt x="2251" y="7084"/>
                    <a:pt x="2203" y="7084"/>
                  </a:cubicBezTo>
                  <a:cubicBezTo>
                    <a:pt x="1929" y="7096"/>
                    <a:pt x="1703" y="6977"/>
                    <a:pt x="1465" y="6894"/>
                  </a:cubicBezTo>
                  <a:cubicBezTo>
                    <a:pt x="1405" y="6870"/>
                    <a:pt x="1346" y="6834"/>
                    <a:pt x="1298" y="6811"/>
                  </a:cubicBezTo>
                  <a:cubicBezTo>
                    <a:pt x="929" y="6715"/>
                    <a:pt x="667" y="6489"/>
                    <a:pt x="429" y="6203"/>
                  </a:cubicBezTo>
                  <a:cubicBezTo>
                    <a:pt x="262" y="6013"/>
                    <a:pt x="131" y="5787"/>
                    <a:pt x="131" y="5525"/>
                  </a:cubicBezTo>
                  <a:cubicBezTo>
                    <a:pt x="131" y="5441"/>
                    <a:pt x="119" y="5358"/>
                    <a:pt x="84" y="5299"/>
                  </a:cubicBezTo>
                  <a:cubicBezTo>
                    <a:pt x="12" y="5144"/>
                    <a:pt x="12" y="5001"/>
                    <a:pt x="12" y="4846"/>
                  </a:cubicBezTo>
                  <a:cubicBezTo>
                    <a:pt x="12" y="4334"/>
                    <a:pt x="12" y="3810"/>
                    <a:pt x="24" y="3274"/>
                  </a:cubicBezTo>
                  <a:cubicBezTo>
                    <a:pt x="24" y="3024"/>
                    <a:pt x="0" y="2762"/>
                    <a:pt x="131" y="2524"/>
                  </a:cubicBezTo>
                  <a:cubicBezTo>
                    <a:pt x="155" y="2489"/>
                    <a:pt x="143" y="2405"/>
                    <a:pt x="155" y="2334"/>
                  </a:cubicBezTo>
                  <a:cubicBezTo>
                    <a:pt x="179" y="2262"/>
                    <a:pt x="155" y="2167"/>
                    <a:pt x="191" y="2108"/>
                  </a:cubicBezTo>
                  <a:cubicBezTo>
                    <a:pt x="381" y="1774"/>
                    <a:pt x="429" y="1358"/>
                    <a:pt x="727" y="1072"/>
                  </a:cubicBezTo>
                  <a:cubicBezTo>
                    <a:pt x="846" y="786"/>
                    <a:pt x="1108" y="655"/>
                    <a:pt x="1370" y="560"/>
                  </a:cubicBezTo>
                  <a:cubicBezTo>
                    <a:pt x="1703" y="441"/>
                    <a:pt x="2048" y="262"/>
                    <a:pt x="2441" y="310"/>
                  </a:cubicBezTo>
                  <a:cubicBezTo>
                    <a:pt x="2465" y="310"/>
                    <a:pt x="2513" y="310"/>
                    <a:pt x="2560" y="298"/>
                  </a:cubicBezTo>
                  <a:cubicBezTo>
                    <a:pt x="2739" y="191"/>
                    <a:pt x="2929" y="226"/>
                    <a:pt x="3120" y="203"/>
                  </a:cubicBezTo>
                  <a:cubicBezTo>
                    <a:pt x="3227" y="203"/>
                    <a:pt x="3334" y="203"/>
                    <a:pt x="3417" y="179"/>
                  </a:cubicBezTo>
                  <a:cubicBezTo>
                    <a:pt x="4263" y="0"/>
                    <a:pt x="5120" y="48"/>
                    <a:pt x="5977" y="48"/>
                  </a:cubicBezTo>
                  <a:cubicBezTo>
                    <a:pt x="6025" y="48"/>
                    <a:pt x="6049" y="48"/>
                    <a:pt x="6096" y="60"/>
                  </a:cubicBezTo>
                  <a:cubicBezTo>
                    <a:pt x="6382" y="179"/>
                    <a:pt x="6680" y="143"/>
                    <a:pt x="6977" y="143"/>
                  </a:cubicBezTo>
                  <a:cubicBezTo>
                    <a:pt x="7442" y="167"/>
                    <a:pt x="7859" y="286"/>
                    <a:pt x="8228" y="548"/>
                  </a:cubicBezTo>
                  <a:cubicBezTo>
                    <a:pt x="8406" y="679"/>
                    <a:pt x="8597" y="834"/>
                    <a:pt x="8775" y="965"/>
                  </a:cubicBezTo>
                  <a:cubicBezTo>
                    <a:pt x="8823" y="1012"/>
                    <a:pt x="8882" y="1060"/>
                    <a:pt x="8906" y="1096"/>
                  </a:cubicBezTo>
                  <a:cubicBezTo>
                    <a:pt x="9132" y="1489"/>
                    <a:pt x="9347" y="1870"/>
                    <a:pt x="9323" y="2346"/>
                  </a:cubicBezTo>
                  <a:cubicBezTo>
                    <a:pt x="9311" y="2691"/>
                    <a:pt x="9323" y="3036"/>
                    <a:pt x="9323" y="3394"/>
                  </a:cubicBezTo>
                  <a:cubicBezTo>
                    <a:pt x="9323" y="3894"/>
                    <a:pt x="9323" y="4417"/>
                    <a:pt x="9240" y="4929"/>
                  </a:cubicBezTo>
                  <a:cubicBezTo>
                    <a:pt x="9144" y="5429"/>
                    <a:pt x="8990" y="5918"/>
                    <a:pt x="8716" y="6358"/>
                  </a:cubicBezTo>
                  <a:cubicBezTo>
                    <a:pt x="8537" y="6632"/>
                    <a:pt x="8299" y="6811"/>
                    <a:pt x="7930" y="6811"/>
                  </a:cubicBezTo>
                  <a:cubicBezTo>
                    <a:pt x="7692" y="6799"/>
                    <a:pt x="7454" y="6858"/>
                    <a:pt x="7204" y="6894"/>
                  </a:cubicBezTo>
                  <a:lnTo>
                    <a:pt x="7204" y="7084"/>
                  </a:lnTo>
                  <a:cubicBezTo>
                    <a:pt x="7216" y="7144"/>
                    <a:pt x="7227" y="7203"/>
                    <a:pt x="7263" y="7263"/>
                  </a:cubicBezTo>
                  <a:cubicBezTo>
                    <a:pt x="7358" y="7549"/>
                    <a:pt x="7501" y="7823"/>
                    <a:pt x="7704" y="8061"/>
                  </a:cubicBezTo>
                  <a:cubicBezTo>
                    <a:pt x="7823" y="8204"/>
                    <a:pt x="7799" y="8323"/>
                    <a:pt x="7680" y="8442"/>
                  </a:cubicBezTo>
                  <a:cubicBezTo>
                    <a:pt x="7585" y="8525"/>
                    <a:pt x="7501" y="8573"/>
                    <a:pt x="7382" y="8585"/>
                  </a:cubicBezTo>
                  <a:cubicBezTo>
                    <a:pt x="7085" y="8620"/>
                    <a:pt x="6799" y="8561"/>
                    <a:pt x="6549" y="8394"/>
                  </a:cubicBezTo>
                  <a:cubicBezTo>
                    <a:pt x="6275" y="8216"/>
                    <a:pt x="6013" y="8061"/>
                    <a:pt x="5727" y="7882"/>
                  </a:cubicBezTo>
                  <a:cubicBezTo>
                    <a:pt x="5430" y="7692"/>
                    <a:pt x="5108" y="7549"/>
                    <a:pt x="4953" y="7192"/>
                  </a:cubicBezTo>
                  <a:close/>
                  <a:moveTo>
                    <a:pt x="6870" y="7799"/>
                  </a:moveTo>
                  <a:cubicBezTo>
                    <a:pt x="6716" y="7501"/>
                    <a:pt x="6680" y="7180"/>
                    <a:pt x="6596" y="6858"/>
                  </a:cubicBezTo>
                  <a:cubicBezTo>
                    <a:pt x="6573" y="6799"/>
                    <a:pt x="6573" y="6727"/>
                    <a:pt x="6573" y="6668"/>
                  </a:cubicBezTo>
                  <a:cubicBezTo>
                    <a:pt x="6573" y="6453"/>
                    <a:pt x="6668" y="6358"/>
                    <a:pt x="6870" y="6334"/>
                  </a:cubicBezTo>
                  <a:cubicBezTo>
                    <a:pt x="6966" y="6322"/>
                    <a:pt x="7049" y="6322"/>
                    <a:pt x="7144" y="6334"/>
                  </a:cubicBezTo>
                  <a:cubicBezTo>
                    <a:pt x="7430" y="6382"/>
                    <a:pt x="7692" y="6299"/>
                    <a:pt x="7966" y="6239"/>
                  </a:cubicBezTo>
                  <a:cubicBezTo>
                    <a:pt x="8025" y="6215"/>
                    <a:pt x="8085" y="6191"/>
                    <a:pt x="8120" y="6144"/>
                  </a:cubicBezTo>
                  <a:cubicBezTo>
                    <a:pt x="8180" y="6084"/>
                    <a:pt x="8228" y="6001"/>
                    <a:pt x="8275" y="5918"/>
                  </a:cubicBezTo>
                  <a:cubicBezTo>
                    <a:pt x="8454" y="5560"/>
                    <a:pt x="8597" y="5191"/>
                    <a:pt x="8644" y="4810"/>
                  </a:cubicBezTo>
                  <a:cubicBezTo>
                    <a:pt x="8692" y="4453"/>
                    <a:pt x="8716" y="4096"/>
                    <a:pt x="8740" y="3739"/>
                  </a:cubicBezTo>
                  <a:cubicBezTo>
                    <a:pt x="8751" y="3286"/>
                    <a:pt x="8740" y="2846"/>
                    <a:pt x="8751" y="2393"/>
                  </a:cubicBezTo>
                  <a:cubicBezTo>
                    <a:pt x="8763" y="2048"/>
                    <a:pt x="8621" y="1786"/>
                    <a:pt x="8466" y="1500"/>
                  </a:cubicBezTo>
                  <a:cubicBezTo>
                    <a:pt x="8454" y="1489"/>
                    <a:pt x="8442" y="1453"/>
                    <a:pt x="8418" y="1441"/>
                  </a:cubicBezTo>
                  <a:cubicBezTo>
                    <a:pt x="8061" y="1191"/>
                    <a:pt x="7728" y="881"/>
                    <a:pt x="7263" y="822"/>
                  </a:cubicBezTo>
                  <a:cubicBezTo>
                    <a:pt x="7097" y="798"/>
                    <a:pt x="6930" y="798"/>
                    <a:pt x="6763" y="798"/>
                  </a:cubicBezTo>
                  <a:cubicBezTo>
                    <a:pt x="6525" y="798"/>
                    <a:pt x="6311" y="798"/>
                    <a:pt x="6084" y="727"/>
                  </a:cubicBezTo>
                  <a:cubicBezTo>
                    <a:pt x="5977" y="703"/>
                    <a:pt x="5858" y="679"/>
                    <a:pt x="5739" y="679"/>
                  </a:cubicBezTo>
                  <a:cubicBezTo>
                    <a:pt x="5072" y="667"/>
                    <a:pt x="4418" y="667"/>
                    <a:pt x="3763" y="786"/>
                  </a:cubicBezTo>
                  <a:cubicBezTo>
                    <a:pt x="3632" y="822"/>
                    <a:pt x="3477" y="798"/>
                    <a:pt x="3346" y="798"/>
                  </a:cubicBezTo>
                  <a:cubicBezTo>
                    <a:pt x="3120" y="798"/>
                    <a:pt x="2917" y="786"/>
                    <a:pt x="2703" y="857"/>
                  </a:cubicBezTo>
                  <a:cubicBezTo>
                    <a:pt x="2644" y="881"/>
                    <a:pt x="2584" y="881"/>
                    <a:pt x="2513" y="881"/>
                  </a:cubicBezTo>
                  <a:cubicBezTo>
                    <a:pt x="2120" y="881"/>
                    <a:pt x="1798" y="1024"/>
                    <a:pt x="1465" y="1227"/>
                  </a:cubicBezTo>
                  <a:cubicBezTo>
                    <a:pt x="1310" y="1310"/>
                    <a:pt x="1227" y="1500"/>
                    <a:pt x="1131" y="1667"/>
                  </a:cubicBezTo>
                  <a:cubicBezTo>
                    <a:pt x="1024" y="1846"/>
                    <a:pt x="953" y="2036"/>
                    <a:pt x="858" y="2215"/>
                  </a:cubicBezTo>
                  <a:cubicBezTo>
                    <a:pt x="846" y="2251"/>
                    <a:pt x="810" y="2286"/>
                    <a:pt x="810" y="2322"/>
                  </a:cubicBezTo>
                  <a:cubicBezTo>
                    <a:pt x="834" y="2643"/>
                    <a:pt x="655" y="2965"/>
                    <a:pt x="679" y="3310"/>
                  </a:cubicBezTo>
                  <a:cubicBezTo>
                    <a:pt x="691" y="3644"/>
                    <a:pt x="715" y="3989"/>
                    <a:pt x="679" y="4334"/>
                  </a:cubicBezTo>
                  <a:cubicBezTo>
                    <a:pt x="655" y="4703"/>
                    <a:pt x="739" y="5060"/>
                    <a:pt x="834" y="5418"/>
                  </a:cubicBezTo>
                  <a:cubicBezTo>
                    <a:pt x="917" y="5787"/>
                    <a:pt x="1167" y="6061"/>
                    <a:pt x="1560" y="6191"/>
                  </a:cubicBezTo>
                  <a:cubicBezTo>
                    <a:pt x="1846" y="6287"/>
                    <a:pt x="2108" y="6394"/>
                    <a:pt x="2405" y="6382"/>
                  </a:cubicBezTo>
                  <a:cubicBezTo>
                    <a:pt x="3060" y="6584"/>
                    <a:pt x="3715" y="6477"/>
                    <a:pt x="4382" y="6501"/>
                  </a:cubicBezTo>
                  <a:lnTo>
                    <a:pt x="4846" y="6501"/>
                  </a:lnTo>
                  <a:cubicBezTo>
                    <a:pt x="5037" y="6501"/>
                    <a:pt x="5192" y="6596"/>
                    <a:pt x="5299" y="6751"/>
                  </a:cubicBezTo>
                  <a:cubicBezTo>
                    <a:pt x="5358" y="6846"/>
                    <a:pt x="5394" y="6930"/>
                    <a:pt x="5453" y="7013"/>
                  </a:cubicBezTo>
                  <a:cubicBezTo>
                    <a:pt x="5537" y="7144"/>
                    <a:pt x="5632" y="7215"/>
                    <a:pt x="5775" y="7275"/>
                  </a:cubicBezTo>
                  <a:cubicBezTo>
                    <a:pt x="6025" y="7370"/>
                    <a:pt x="6227" y="7525"/>
                    <a:pt x="6442" y="7692"/>
                  </a:cubicBezTo>
                  <a:cubicBezTo>
                    <a:pt x="6585" y="7811"/>
                    <a:pt x="6751" y="7906"/>
                    <a:pt x="6989" y="8025"/>
                  </a:cubicBezTo>
                  <a:cubicBezTo>
                    <a:pt x="6918" y="7894"/>
                    <a:pt x="6906" y="7846"/>
                    <a:pt x="6870" y="7799"/>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255;p25"/>
            <p:cNvSpPr/>
            <p:nvPr/>
          </p:nvSpPr>
          <p:spPr>
            <a:xfrm>
              <a:off x="795925" y="1891125"/>
              <a:ext cx="35450" cy="30100"/>
            </a:xfrm>
            <a:custGeom>
              <a:avLst/>
              <a:gdLst/>
              <a:ahLst/>
              <a:cxnLst/>
              <a:rect l="l" t="t" r="r" b="b"/>
              <a:pathLst>
                <a:path w="1418" h="1204" extrusionOk="0">
                  <a:moveTo>
                    <a:pt x="631" y="1203"/>
                  </a:moveTo>
                  <a:cubicBezTo>
                    <a:pt x="810" y="1203"/>
                    <a:pt x="1000" y="1203"/>
                    <a:pt x="1143" y="1073"/>
                  </a:cubicBezTo>
                  <a:cubicBezTo>
                    <a:pt x="1417" y="822"/>
                    <a:pt x="1381" y="370"/>
                    <a:pt x="1072" y="180"/>
                  </a:cubicBezTo>
                  <a:cubicBezTo>
                    <a:pt x="798" y="1"/>
                    <a:pt x="405" y="49"/>
                    <a:pt x="191" y="287"/>
                  </a:cubicBezTo>
                  <a:cubicBezTo>
                    <a:pt x="36" y="441"/>
                    <a:pt x="0" y="822"/>
                    <a:pt x="107" y="1001"/>
                  </a:cubicBezTo>
                  <a:cubicBezTo>
                    <a:pt x="167" y="1096"/>
                    <a:pt x="250" y="1180"/>
                    <a:pt x="369" y="1192"/>
                  </a:cubicBezTo>
                  <a:cubicBezTo>
                    <a:pt x="465" y="1192"/>
                    <a:pt x="548" y="1192"/>
                    <a:pt x="631" y="1203"/>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256;p25"/>
            <p:cNvSpPr/>
            <p:nvPr/>
          </p:nvSpPr>
          <p:spPr>
            <a:xfrm>
              <a:off x="847125" y="1888750"/>
              <a:ext cx="35450" cy="30400"/>
            </a:xfrm>
            <a:custGeom>
              <a:avLst/>
              <a:gdLst/>
              <a:ahLst/>
              <a:cxnLst/>
              <a:rect l="l" t="t" r="r" b="b"/>
              <a:pathLst>
                <a:path w="1418" h="1216" extrusionOk="0">
                  <a:moveTo>
                    <a:pt x="679" y="1191"/>
                  </a:moveTo>
                  <a:cubicBezTo>
                    <a:pt x="917" y="1215"/>
                    <a:pt x="1107" y="1132"/>
                    <a:pt x="1238" y="941"/>
                  </a:cubicBezTo>
                  <a:cubicBezTo>
                    <a:pt x="1417" y="691"/>
                    <a:pt x="1358" y="298"/>
                    <a:pt x="1107" y="144"/>
                  </a:cubicBezTo>
                  <a:cubicBezTo>
                    <a:pt x="881" y="1"/>
                    <a:pt x="631" y="1"/>
                    <a:pt x="405" y="96"/>
                  </a:cubicBezTo>
                  <a:cubicBezTo>
                    <a:pt x="155" y="203"/>
                    <a:pt x="0" y="775"/>
                    <a:pt x="167" y="1001"/>
                  </a:cubicBezTo>
                  <a:cubicBezTo>
                    <a:pt x="215" y="1072"/>
                    <a:pt x="298" y="1120"/>
                    <a:pt x="381" y="1156"/>
                  </a:cubicBezTo>
                  <a:cubicBezTo>
                    <a:pt x="465" y="1179"/>
                    <a:pt x="572" y="1179"/>
                    <a:pt x="679" y="119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257;p25"/>
            <p:cNvSpPr/>
            <p:nvPr/>
          </p:nvSpPr>
          <p:spPr>
            <a:xfrm>
              <a:off x="907550" y="1889650"/>
              <a:ext cx="29775" cy="31575"/>
            </a:xfrm>
            <a:custGeom>
              <a:avLst/>
              <a:gdLst/>
              <a:ahLst/>
              <a:cxnLst/>
              <a:rect l="l" t="t" r="r" b="b"/>
              <a:pathLst>
                <a:path w="1191" h="1263" extrusionOk="0">
                  <a:moveTo>
                    <a:pt x="0" y="524"/>
                  </a:moveTo>
                  <a:lnTo>
                    <a:pt x="0" y="762"/>
                  </a:lnTo>
                  <a:cubicBezTo>
                    <a:pt x="60" y="1179"/>
                    <a:pt x="381" y="1262"/>
                    <a:pt x="667" y="1132"/>
                  </a:cubicBezTo>
                  <a:cubicBezTo>
                    <a:pt x="1119" y="941"/>
                    <a:pt x="1191" y="489"/>
                    <a:pt x="917" y="167"/>
                  </a:cubicBezTo>
                  <a:cubicBezTo>
                    <a:pt x="846" y="72"/>
                    <a:pt x="738" y="12"/>
                    <a:pt x="619" y="12"/>
                  </a:cubicBezTo>
                  <a:cubicBezTo>
                    <a:pt x="536" y="12"/>
                    <a:pt x="441" y="0"/>
                    <a:pt x="357" y="12"/>
                  </a:cubicBezTo>
                  <a:cubicBezTo>
                    <a:pt x="143" y="24"/>
                    <a:pt x="48" y="131"/>
                    <a:pt x="0" y="346"/>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2" name="Google Shape;273;p25"/>
          <p:cNvSpPr/>
          <p:nvPr userDrawn="1"/>
        </p:nvSpPr>
        <p:spPr>
          <a:xfrm rot="-1177723">
            <a:off x="2626468" y="347701"/>
            <a:ext cx="555673" cy="533529"/>
          </a:xfrm>
          <a:custGeom>
            <a:avLst/>
            <a:gdLst/>
            <a:ahLst/>
            <a:cxnLst/>
            <a:rect l="l" t="t" r="r" b="b"/>
            <a:pathLst>
              <a:path w="7895" h="7590" extrusionOk="0">
                <a:moveTo>
                  <a:pt x="3087" y="1"/>
                </a:moveTo>
                <a:cubicBezTo>
                  <a:pt x="3078" y="1"/>
                  <a:pt x="3069" y="1"/>
                  <a:pt x="3061" y="1"/>
                </a:cubicBezTo>
                <a:cubicBezTo>
                  <a:pt x="2441" y="61"/>
                  <a:pt x="2334" y="2585"/>
                  <a:pt x="2334" y="2585"/>
                </a:cubicBezTo>
                <a:cubicBezTo>
                  <a:pt x="2334" y="2585"/>
                  <a:pt x="120" y="3216"/>
                  <a:pt x="36" y="3811"/>
                </a:cubicBezTo>
                <a:cubicBezTo>
                  <a:pt x="1" y="4407"/>
                  <a:pt x="2322" y="4907"/>
                  <a:pt x="2322" y="4907"/>
                </a:cubicBezTo>
                <a:cubicBezTo>
                  <a:pt x="2322" y="4907"/>
                  <a:pt x="1906" y="7526"/>
                  <a:pt x="2322" y="7586"/>
                </a:cubicBezTo>
                <a:cubicBezTo>
                  <a:pt x="2338" y="7588"/>
                  <a:pt x="2355" y="7589"/>
                  <a:pt x="2372" y="7589"/>
                </a:cubicBezTo>
                <a:cubicBezTo>
                  <a:pt x="3065" y="7589"/>
                  <a:pt x="4597" y="5728"/>
                  <a:pt x="4597" y="5728"/>
                </a:cubicBezTo>
                <a:cubicBezTo>
                  <a:pt x="4597" y="5728"/>
                  <a:pt x="6353" y="6457"/>
                  <a:pt x="7163" y="6457"/>
                </a:cubicBezTo>
                <a:cubicBezTo>
                  <a:pt x="7325" y="6457"/>
                  <a:pt x="7448" y="6429"/>
                  <a:pt x="7514" y="6359"/>
                </a:cubicBezTo>
                <a:cubicBezTo>
                  <a:pt x="7895" y="5943"/>
                  <a:pt x="6156" y="3871"/>
                  <a:pt x="6156" y="3871"/>
                </a:cubicBezTo>
                <a:cubicBezTo>
                  <a:pt x="6156" y="3871"/>
                  <a:pt x="7704" y="2573"/>
                  <a:pt x="7502" y="2014"/>
                </a:cubicBezTo>
                <a:cubicBezTo>
                  <a:pt x="7386" y="1687"/>
                  <a:pt x="6528" y="1617"/>
                  <a:pt x="5813" y="1617"/>
                </a:cubicBezTo>
                <a:cubicBezTo>
                  <a:pt x="5278" y="1617"/>
                  <a:pt x="4823" y="1656"/>
                  <a:pt x="4823" y="1656"/>
                </a:cubicBezTo>
                <a:cubicBezTo>
                  <a:pt x="4823" y="1656"/>
                  <a:pt x="3723" y="1"/>
                  <a:pt x="3087" y="1"/>
                </a:cubicBezTo>
                <a:close/>
              </a:path>
            </a:pathLst>
          </a:custGeom>
          <a:solidFill>
            <a:schemeClr val="accent1"/>
          </a:solidFill>
          <a:ln w="38100" cap="flat" cmpd="sng">
            <a:solidFill>
              <a:schemeClr val="dk1"/>
            </a:solidFill>
            <a:prstDash val="solid"/>
            <a:round/>
            <a:headEnd type="none" w="sm" len="sm"/>
            <a:tailEnd type="none" w="sm" len="sm"/>
          </a:ln>
        </p:spPr>
        <p:txBody>
          <a:bodyPr spcFirstLastPara="1" wrap="square" lIns="162533" tIns="162533" rIns="162533" bIns="162533" anchor="ctr" anchorCtr="0">
            <a:noAutofit/>
          </a:bodyPr>
          <a:lstStyle/>
          <a:p>
            <a:pPr marL="0" lvl="0" indent="0" algn="l" rtl="0">
              <a:spcBef>
                <a:spcPts val="0"/>
              </a:spcBef>
              <a:spcAft>
                <a:spcPts val="0"/>
              </a:spcAft>
              <a:buNone/>
            </a:pPr>
            <a:endParaRPr/>
          </a:p>
        </p:txBody>
      </p:sp>
      <p:grpSp>
        <p:nvGrpSpPr>
          <p:cNvPr id="33" name="Group 32"/>
          <p:cNvGrpSpPr/>
          <p:nvPr userDrawn="1"/>
        </p:nvGrpSpPr>
        <p:grpSpPr>
          <a:xfrm>
            <a:off x="6444054" y="470613"/>
            <a:ext cx="3161543" cy="2521828"/>
            <a:chOff x="3620184" y="264720"/>
            <a:chExt cx="1776113" cy="1418528"/>
          </a:xfrm>
        </p:grpSpPr>
        <p:sp>
          <p:nvSpPr>
            <p:cNvPr id="34" name="Google Shape;196;p25"/>
            <p:cNvSpPr/>
            <p:nvPr userDrawn="1"/>
          </p:nvSpPr>
          <p:spPr>
            <a:xfrm>
              <a:off x="3693975" y="264720"/>
              <a:ext cx="1702322" cy="1389579"/>
            </a:xfrm>
            <a:custGeom>
              <a:avLst/>
              <a:gdLst/>
              <a:ahLst/>
              <a:cxnLst/>
              <a:rect l="l" t="t" r="r" b="b"/>
              <a:pathLst>
                <a:path w="47804" h="47804" extrusionOk="0">
                  <a:moveTo>
                    <a:pt x="23908" y="0"/>
                  </a:moveTo>
                  <a:cubicBezTo>
                    <a:pt x="22372" y="0"/>
                    <a:pt x="21050" y="1917"/>
                    <a:pt x="19586" y="2203"/>
                  </a:cubicBezTo>
                  <a:cubicBezTo>
                    <a:pt x="19422" y="2235"/>
                    <a:pt x="19253" y="2249"/>
                    <a:pt x="19080" y="2249"/>
                  </a:cubicBezTo>
                  <a:cubicBezTo>
                    <a:pt x="17963" y="2249"/>
                    <a:pt x="16678" y="1664"/>
                    <a:pt x="15580" y="1664"/>
                  </a:cubicBezTo>
                  <a:cubicBezTo>
                    <a:pt x="15289" y="1664"/>
                    <a:pt x="15010" y="1705"/>
                    <a:pt x="14752" y="1810"/>
                  </a:cubicBezTo>
                  <a:cubicBezTo>
                    <a:pt x="13347" y="2393"/>
                    <a:pt x="12859" y="4667"/>
                    <a:pt x="11609" y="5501"/>
                  </a:cubicBezTo>
                  <a:cubicBezTo>
                    <a:pt x="10359" y="6334"/>
                    <a:pt x="8049" y="5929"/>
                    <a:pt x="7001" y="6989"/>
                  </a:cubicBezTo>
                  <a:cubicBezTo>
                    <a:pt x="5941" y="8049"/>
                    <a:pt x="6346" y="10358"/>
                    <a:pt x="5513" y="11609"/>
                  </a:cubicBezTo>
                  <a:cubicBezTo>
                    <a:pt x="4667" y="12859"/>
                    <a:pt x="2393" y="13347"/>
                    <a:pt x="1810" y="14740"/>
                  </a:cubicBezTo>
                  <a:cubicBezTo>
                    <a:pt x="1238" y="16133"/>
                    <a:pt x="2500" y="18074"/>
                    <a:pt x="2203" y="19586"/>
                  </a:cubicBezTo>
                  <a:cubicBezTo>
                    <a:pt x="1917" y="21026"/>
                    <a:pt x="0" y="22360"/>
                    <a:pt x="0" y="23896"/>
                  </a:cubicBezTo>
                  <a:cubicBezTo>
                    <a:pt x="0" y="25432"/>
                    <a:pt x="1917" y="26753"/>
                    <a:pt x="2203" y="28218"/>
                  </a:cubicBezTo>
                  <a:cubicBezTo>
                    <a:pt x="2500" y="29718"/>
                    <a:pt x="1250" y="31671"/>
                    <a:pt x="1810" y="33052"/>
                  </a:cubicBezTo>
                  <a:cubicBezTo>
                    <a:pt x="2393" y="34445"/>
                    <a:pt x="4679" y="34945"/>
                    <a:pt x="5513" y="36195"/>
                  </a:cubicBezTo>
                  <a:cubicBezTo>
                    <a:pt x="6346" y="37445"/>
                    <a:pt x="5941" y="39743"/>
                    <a:pt x="7001" y="40803"/>
                  </a:cubicBezTo>
                  <a:cubicBezTo>
                    <a:pt x="8049" y="41862"/>
                    <a:pt x="10359" y="41457"/>
                    <a:pt x="11609" y="42291"/>
                  </a:cubicBezTo>
                  <a:cubicBezTo>
                    <a:pt x="12859" y="43124"/>
                    <a:pt x="13347" y="45398"/>
                    <a:pt x="14752" y="45982"/>
                  </a:cubicBezTo>
                  <a:cubicBezTo>
                    <a:pt x="15017" y="46094"/>
                    <a:pt x="15304" y="46138"/>
                    <a:pt x="15604" y="46138"/>
                  </a:cubicBezTo>
                  <a:cubicBezTo>
                    <a:pt x="16698" y="46138"/>
                    <a:pt x="17975" y="45555"/>
                    <a:pt x="19084" y="45555"/>
                  </a:cubicBezTo>
                  <a:cubicBezTo>
                    <a:pt x="19256" y="45555"/>
                    <a:pt x="19424" y="45569"/>
                    <a:pt x="19586" y="45601"/>
                  </a:cubicBezTo>
                  <a:cubicBezTo>
                    <a:pt x="21027" y="45875"/>
                    <a:pt x="22372" y="47803"/>
                    <a:pt x="23908" y="47803"/>
                  </a:cubicBezTo>
                  <a:cubicBezTo>
                    <a:pt x="25432" y="47803"/>
                    <a:pt x="26754" y="45875"/>
                    <a:pt x="28218" y="45601"/>
                  </a:cubicBezTo>
                  <a:cubicBezTo>
                    <a:pt x="28382" y="45568"/>
                    <a:pt x="28551" y="45554"/>
                    <a:pt x="28724" y="45554"/>
                  </a:cubicBezTo>
                  <a:cubicBezTo>
                    <a:pt x="29835" y="45554"/>
                    <a:pt x="31114" y="46133"/>
                    <a:pt x="32208" y="46133"/>
                  </a:cubicBezTo>
                  <a:cubicBezTo>
                    <a:pt x="32505" y="46133"/>
                    <a:pt x="32789" y="46091"/>
                    <a:pt x="33052" y="45982"/>
                  </a:cubicBezTo>
                  <a:cubicBezTo>
                    <a:pt x="34457" y="45398"/>
                    <a:pt x="34945" y="43124"/>
                    <a:pt x="36195" y="42291"/>
                  </a:cubicBezTo>
                  <a:cubicBezTo>
                    <a:pt x="37445" y="41457"/>
                    <a:pt x="39755" y="41862"/>
                    <a:pt x="40815" y="40803"/>
                  </a:cubicBezTo>
                  <a:cubicBezTo>
                    <a:pt x="41863" y="39743"/>
                    <a:pt x="41470" y="37445"/>
                    <a:pt x="42303" y="36195"/>
                  </a:cubicBezTo>
                  <a:cubicBezTo>
                    <a:pt x="43137" y="34945"/>
                    <a:pt x="45411" y="34445"/>
                    <a:pt x="45994" y="33052"/>
                  </a:cubicBezTo>
                  <a:cubicBezTo>
                    <a:pt x="46566" y="31671"/>
                    <a:pt x="45303" y="29718"/>
                    <a:pt x="45601" y="28218"/>
                  </a:cubicBezTo>
                  <a:cubicBezTo>
                    <a:pt x="45887" y="26765"/>
                    <a:pt x="47804" y="25432"/>
                    <a:pt x="47804" y="23896"/>
                  </a:cubicBezTo>
                  <a:cubicBezTo>
                    <a:pt x="47804" y="22360"/>
                    <a:pt x="45887" y="21038"/>
                    <a:pt x="45601" y="19586"/>
                  </a:cubicBezTo>
                  <a:cubicBezTo>
                    <a:pt x="45303" y="18074"/>
                    <a:pt x="46554" y="16133"/>
                    <a:pt x="45994" y="14740"/>
                  </a:cubicBezTo>
                  <a:cubicBezTo>
                    <a:pt x="45411" y="13347"/>
                    <a:pt x="43137" y="12859"/>
                    <a:pt x="42303" y="11609"/>
                  </a:cubicBezTo>
                  <a:cubicBezTo>
                    <a:pt x="41470" y="10358"/>
                    <a:pt x="41863" y="8049"/>
                    <a:pt x="40815" y="6989"/>
                  </a:cubicBezTo>
                  <a:cubicBezTo>
                    <a:pt x="39755" y="5929"/>
                    <a:pt x="37445" y="6334"/>
                    <a:pt x="36195" y="5501"/>
                  </a:cubicBezTo>
                  <a:cubicBezTo>
                    <a:pt x="34945" y="4667"/>
                    <a:pt x="34457" y="2393"/>
                    <a:pt x="33052" y="1810"/>
                  </a:cubicBezTo>
                  <a:cubicBezTo>
                    <a:pt x="32789" y="1699"/>
                    <a:pt x="32505" y="1655"/>
                    <a:pt x="32207" y="1655"/>
                  </a:cubicBezTo>
                  <a:cubicBezTo>
                    <a:pt x="31110" y="1655"/>
                    <a:pt x="29828" y="2248"/>
                    <a:pt x="28715" y="2248"/>
                  </a:cubicBezTo>
                  <a:cubicBezTo>
                    <a:pt x="28545" y="2248"/>
                    <a:pt x="28379" y="2235"/>
                    <a:pt x="28218" y="2203"/>
                  </a:cubicBezTo>
                  <a:cubicBezTo>
                    <a:pt x="26777" y="1917"/>
                    <a:pt x="25432" y="0"/>
                    <a:pt x="23908" y="0"/>
                  </a:cubicBezTo>
                  <a:close/>
                </a:path>
              </a:pathLst>
            </a:custGeom>
            <a:noFill/>
            <a:ln w="28575">
              <a:solidFill>
                <a:srgbClr val="ECF26E"/>
              </a:solidFill>
              <a:prstDash val="dash"/>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196;p25"/>
            <p:cNvSpPr/>
            <p:nvPr userDrawn="1"/>
          </p:nvSpPr>
          <p:spPr>
            <a:xfrm>
              <a:off x="3620184" y="293669"/>
              <a:ext cx="1702322" cy="1389579"/>
            </a:xfrm>
            <a:custGeom>
              <a:avLst/>
              <a:gdLst/>
              <a:ahLst/>
              <a:cxnLst/>
              <a:rect l="l" t="t" r="r" b="b"/>
              <a:pathLst>
                <a:path w="47804" h="47804" extrusionOk="0">
                  <a:moveTo>
                    <a:pt x="23908" y="0"/>
                  </a:moveTo>
                  <a:cubicBezTo>
                    <a:pt x="22372" y="0"/>
                    <a:pt x="21050" y="1917"/>
                    <a:pt x="19586" y="2203"/>
                  </a:cubicBezTo>
                  <a:cubicBezTo>
                    <a:pt x="19422" y="2235"/>
                    <a:pt x="19253" y="2249"/>
                    <a:pt x="19080" y="2249"/>
                  </a:cubicBezTo>
                  <a:cubicBezTo>
                    <a:pt x="17963" y="2249"/>
                    <a:pt x="16678" y="1664"/>
                    <a:pt x="15580" y="1664"/>
                  </a:cubicBezTo>
                  <a:cubicBezTo>
                    <a:pt x="15289" y="1664"/>
                    <a:pt x="15010" y="1705"/>
                    <a:pt x="14752" y="1810"/>
                  </a:cubicBezTo>
                  <a:cubicBezTo>
                    <a:pt x="13347" y="2393"/>
                    <a:pt x="12859" y="4667"/>
                    <a:pt x="11609" y="5501"/>
                  </a:cubicBezTo>
                  <a:cubicBezTo>
                    <a:pt x="10359" y="6334"/>
                    <a:pt x="8049" y="5929"/>
                    <a:pt x="7001" y="6989"/>
                  </a:cubicBezTo>
                  <a:cubicBezTo>
                    <a:pt x="5941" y="8049"/>
                    <a:pt x="6346" y="10358"/>
                    <a:pt x="5513" y="11609"/>
                  </a:cubicBezTo>
                  <a:cubicBezTo>
                    <a:pt x="4667" y="12859"/>
                    <a:pt x="2393" y="13347"/>
                    <a:pt x="1810" y="14740"/>
                  </a:cubicBezTo>
                  <a:cubicBezTo>
                    <a:pt x="1238" y="16133"/>
                    <a:pt x="2500" y="18074"/>
                    <a:pt x="2203" y="19586"/>
                  </a:cubicBezTo>
                  <a:cubicBezTo>
                    <a:pt x="1917" y="21026"/>
                    <a:pt x="0" y="22360"/>
                    <a:pt x="0" y="23896"/>
                  </a:cubicBezTo>
                  <a:cubicBezTo>
                    <a:pt x="0" y="25432"/>
                    <a:pt x="1917" y="26753"/>
                    <a:pt x="2203" y="28218"/>
                  </a:cubicBezTo>
                  <a:cubicBezTo>
                    <a:pt x="2500" y="29718"/>
                    <a:pt x="1250" y="31671"/>
                    <a:pt x="1810" y="33052"/>
                  </a:cubicBezTo>
                  <a:cubicBezTo>
                    <a:pt x="2393" y="34445"/>
                    <a:pt x="4679" y="34945"/>
                    <a:pt x="5513" y="36195"/>
                  </a:cubicBezTo>
                  <a:cubicBezTo>
                    <a:pt x="6346" y="37445"/>
                    <a:pt x="5941" y="39743"/>
                    <a:pt x="7001" y="40803"/>
                  </a:cubicBezTo>
                  <a:cubicBezTo>
                    <a:pt x="8049" y="41862"/>
                    <a:pt x="10359" y="41457"/>
                    <a:pt x="11609" y="42291"/>
                  </a:cubicBezTo>
                  <a:cubicBezTo>
                    <a:pt x="12859" y="43124"/>
                    <a:pt x="13347" y="45398"/>
                    <a:pt x="14752" y="45982"/>
                  </a:cubicBezTo>
                  <a:cubicBezTo>
                    <a:pt x="15017" y="46094"/>
                    <a:pt x="15304" y="46138"/>
                    <a:pt x="15604" y="46138"/>
                  </a:cubicBezTo>
                  <a:cubicBezTo>
                    <a:pt x="16698" y="46138"/>
                    <a:pt x="17975" y="45555"/>
                    <a:pt x="19084" y="45555"/>
                  </a:cubicBezTo>
                  <a:cubicBezTo>
                    <a:pt x="19256" y="45555"/>
                    <a:pt x="19424" y="45569"/>
                    <a:pt x="19586" y="45601"/>
                  </a:cubicBezTo>
                  <a:cubicBezTo>
                    <a:pt x="21027" y="45875"/>
                    <a:pt x="22372" y="47803"/>
                    <a:pt x="23908" y="47803"/>
                  </a:cubicBezTo>
                  <a:cubicBezTo>
                    <a:pt x="25432" y="47803"/>
                    <a:pt x="26754" y="45875"/>
                    <a:pt x="28218" y="45601"/>
                  </a:cubicBezTo>
                  <a:cubicBezTo>
                    <a:pt x="28382" y="45568"/>
                    <a:pt x="28551" y="45554"/>
                    <a:pt x="28724" y="45554"/>
                  </a:cubicBezTo>
                  <a:cubicBezTo>
                    <a:pt x="29835" y="45554"/>
                    <a:pt x="31114" y="46133"/>
                    <a:pt x="32208" y="46133"/>
                  </a:cubicBezTo>
                  <a:cubicBezTo>
                    <a:pt x="32505" y="46133"/>
                    <a:pt x="32789" y="46091"/>
                    <a:pt x="33052" y="45982"/>
                  </a:cubicBezTo>
                  <a:cubicBezTo>
                    <a:pt x="34457" y="45398"/>
                    <a:pt x="34945" y="43124"/>
                    <a:pt x="36195" y="42291"/>
                  </a:cubicBezTo>
                  <a:cubicBezTo>
                    <a:pt x="37445" y="41457"/>
                    <a:pt x="39755" y="41862"/>
                    <a:pt x="40815" y="40803"/>
                  </a:cubicBezTo>
                  <a:cubicBezTo>
                    <a:pt x="41863" y="39743"/>
                    <a:pt x="41470" y="37445"/>
                    <a:pt x="42303" y="36195"/>
                  </a:cubicBezTo>
                  <a:cubicBezTo>
                    <a:pt x="43137" y="34945"/>
                    <a:pt x="45411" y="34445"/>
                    <a:pt x="45994" y="33052"/>
                  </a:cubicBezTo>
                  <a:cubicBezTo>
                    <a:pt x="46566" y="31671"/>
                    <a:pt x="45303" y="29718"/>
                    <a:pt x="45601" y="28218"/>
                  </a:cubicBezTo>
                  <a:cubicBezTo>
                    <a:pt x="45887" y="26765"/>
                    <a:pt x="47804" y="25432"/>
                    <a:pt x="47804" y="23896"/>
                  </a:cubicBezTo>
                  <a:cubicBezTo>
                    <a:pt x="47804" y="22360"/>
                    <a:pt x="45887" y="21038"/>
                    <a:pt x="45601" y="19586"/>
                  </a:cubicBezTo>
                  <a:cubicBezTo>
                    <a:pt x="45303" y="18074"/>
                    <a:pt x="46554" y="16133"/>
                    <a:pt x="45994" y="14740"/>
                  </a:cubicBezTo>
                  <a:cubicBezTo>
                    <a:pt x="45411" y="13347"/>
                    <a:pt x="43137" y="12859"/>
                    <a:pt x="42303" y="11609"/>
                  </a:cubicBezTo>
                  <a:cubicBezTo>
                    <a:pt x="41470" y="10358"/>
                    <a:pt x="41863" y="8049"/>
                    <a:pt x="40815" y="6989"/>
                  </a:cubicBezTo>
                  <a:cubicBezTo>
                    <a:pt x="39755" y="5929"/>
                    <a:pt x="37445" y="6334"/>
                    <a:pt x="36195" y="5501"/>
                  </a:cubicBezTo>
                  <a:cubicBezTo>
                    <a:pt x="34945" y="4667"/>
                    <a:pt x="34457" y="2393"/>
                    <a:pt x="33052" y="1810"/>
                  </a:cubicBezTo>
                  <a:cubicBezTo>
                    <a:pt x="32789" y="1699"/>
                    <a:pt x="32505" y="1655"/>
                    <a:pt x="32207" y="1655"/>
                  </a:cubicBezTo>
                  <a:cubicBezTo>
                    <a:pt x="31110" y="1655"/>
                    <a:pt x="29828" y="2248"/>
                    <a:pt x="28715" y="2248"/>
                  </a:cubicBezTo>
                  <a:cubicBezTo>
                    <a:pt x="28545" y="2248"/>
                    <a:pt x="28379" y="2235"/>
                    <a:pt x="28218" y="2203"/>
                  </a:cubicBezTo>
                  <a:cubicBezTo>
                    <a:pt x="26777" y="1917"/>
                    <a:pt x="25432" y="0"/>
                    <a:pt x="23908" y="0"/>
                  </a:cubicBezTo>
                  <a:close/>
                </a:path>
              </a:pathLst>
            </a:custGeom>
            <a:solidFill>
              <a:srgbClr val="ECF2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TextBox 35"/>
            <p:cNvSpPr txBox="1"/>
            <p:nvPr userDrawn="1"/>
          </p:nvSpPr>
          <p:spPr>
            <a:xfrm>
              <a:off x="3811898" y="678821"/>
              <a:ext cx="1262746" cy="482837"/>
            </a:xfrm>
            <a:prstGeom prst="rect">
              <a:avLst/>
            </a:prstGeom>
            <a:noFill/>
          </p:spPr>
          <p:txBody>
            <a:bodyPr wrap="none" rtlCol="0">
              <a:spAutoFit/>
            </a:bodyPr>
            <a:lstStyle/>
            <a:p>
              <a:r>
                <a:rPr lang="en-US" sz="4978" dirty="0">
                  <a:solidFill>
                    <a:srgbClr val="438030"/>
                  </a:solidFill>
                  <a:latin typeface="UTM Cookies" panose="02040603050506020204" pitchFamily="18" charset="0"/>
                </a:rPr>
                <a:t>CHỦ</a:t>
              </a:r>
              <a:r>
                <a:rPr lang="en-US" sz="4978" baseline="0" dirty="0">
                  <a:solidFill>
                    <a:srgbClr val="438030"/>
                  </a:solidFill>
                  <a:latin typeface="UTM Cookies" panose="02040603050506020204" pitchFamily="18" charset="0"/>
                </a:rPr>
                <a:t> ĐỀ</a:t>
              </a:r>
              <a:endParaRPr lang="en-US" sz="4978" dirty="0">
                <a:solidFill>
                  <a:srgbClr val="438030"/>
                </a:solidFill>
                <a:latin typeface="UTM Cookies" panose="02040603050506020204" pitchFamily="18" charset="0"/>
              </a:endParaRPr>
            </a:p>
          </p:txBody>
        </p:sp>
      </p:grpSp>
      <p:sp>
        <p:nvSpPr>
          <p:cNvPr id="37" name="Google Shape;273;p25"/>
          <p:cNvSpPr/>
          <p:nvPr userDrawn="1"/>
        </p:nvSpPr>
        <p:spPr>
          <a:xfrm rot="-1177723">
            <a:off x="6774864" y="625646"/>
            <a:ext cx="555673" cy="533529"/>
          </a:xfrm>
          <a:custGeom>
            <a:avLst/>
            <a:gdLst/>
            <a:ahLst/>
            <a:cxnLst/>
            <a:rect l="l" t="t" r="r" b="b"/>
            <a:pathLst>
              <a:path w="7895" h="7590" extrusionOk="0">
                <a:moveTo>
                  <a:pt x="3087" y="1"/>
                </a:moveTo>
                <a:cubicBezTo>
                  <a:pt x="3078" y="1"/>
                  <a:pt x="3069" y="1"/>
                  <a:pt x="3061" y="1"/>
                </a:cubicBezTo>
                <a:cubicBezTo>
                  <a:pt x="2441" y="61"/>
                  <a:pt x="2334" y="2585"/>
                  <a:pt x="2334" y="2585"/>
                </a:cubicBezTo>
                <a:cubicBezTo>
                  <a:pt x="2334" y="2585"/>
                  <a:pt x="120" y="3216"/>
                  <a:pt x="36" y="3811"/>
                </a:cubicBezTo>
                <a:cubicBezTo>
                  <a:pt x="1" y="4407"/>
                  <a:pt x="2322" y="4907"/>
                  <a:pt x="2322" y="4907"/>
                </a:cubicBezTo>
                <a:cubicBezTo>
                  <a:pt x="2322" y="4907"/>
                  <a:pt x="1906" y="7526"/>
                  <a:pt x="2322" y="7586"/>
                </a:cubicBezTo>
                <a:cubicBezTo>
                  <a:pt x="2338" y="7588"/>
                  <a:pt x="2355" y="7589"/>
                  <a:pt x="2372" y="7589"/>
                </a:cubicBezTo>
                <a:cubicBezTo>
                  <a:pt x="3065" y="7589"/>
                  <a:pt x="4597" y="5728"/>
                  <a:pt x="4597" y="5728"/>
                </a:cubicBezTo>
                <a:cubicBezTo>
                  <a:pt x="4597" y="5728"/>
                  <a:pt x="6353" y="6457"/>
                  <a:pt x="7163" y="6457"/>
                </a:cubicBezTo>
                <a:cubicBezTo>
                  <a:pt x="7325" y="6457"/>
                  <a:pt x="7448" y="6429"/>
                  <a:pt x="7514" y="6359"/>
                </a:cubicBezTo>
                <a:cubicBezTo>
                  <a:pt x="7895" y="5943"/>
                  <a:pt x="6156" y="3871"/>
                  <a:pt x="6156" y="3871"/>
                </a:cubicBezTo>
                <a:cubicBezTo>
                  <a:pt x="6156" y="3871"/>
                  <a:pt x="7704" y="2573"/>
                  <a:pt x="7502" y="2014"/>
                </a:cubicBezTo>
                <a:cubicBezTo>
                  <a:pt x="7386" y="1687"/>
                  <a:pt x="6528" y="1617"/>
                  <a:pt x="5813" y="1617"/>
                </a:cubicBezTo>
                <a:cubicBezTo>
                  <a:pt x="5278" y="1617"/>
                  <a:pt x="4823" y="1656"/>
                  <a:pt x="4823" y="1656"/>
                </a:cubicBezTo>
                <a:cubicBezTo>
                  <a:pt x="4823" y="1656"/>
                  <a:pt x="3723" y="1"/>
                  <a:pt x="3087" y="1"/>
                </a:cubicBezTo>
                <a:close/>
              </a:path>
            </a:pathLst>
          </a:custGeom>
          <a:solidFill>
            <a:schemeClr val="accent1"/>
          </a:solidFill>
          <a:ln w="38100" cap="flat" cmpd="sng">
            <a:solidFill>
              <a:schemeClr val="dk1"/>
            </a:solidFill>
            <a:prstDash val="solid"/>
            <a:round/>
            <a:headEnd type="none" w="sm" len="sm"/>
            <a:tailEnd type="none" w="sm" len="sm"/>
          </a:ln>
        </p:spPr>
        <p:txBody>
          <a:bodyPr spcFirstLastPara="1" wrap="square" lIns="162533" tIns="162533" rIns="162533" bIns="162533" anchor="ctr" anchorCtr="0">
            <a:noAutofit/>
          </a:bodyPr>
          <a:lstStyle/>
          <a:p>
            <a:pPr marL="0" lvl="0" indent="0" algn="l" rtl="0">
              <a:spcBef>
                <a:spcPts val="0"/>
              </a:spcBef>
              <a:spcAft>
                <a:spcPts val="0"/>
              </a:spcAft>
              <a:buNone/>
            </a:pPr>
            <a:endParaRPr/>
          </a:p>
        </p:txBody>
      </p:sp>
      <p:grpSp>
        <p:nvGrpSpPr>
          <p:cNvPr id="38" name="Google Shape;201;p25"/>
          <p:cNvGrpSpPr/>
          <p:nvPr userDrawn="1"/>
        </p:nvGrpSpPr>
        <p:grpSpPr>
          <a:xfrm rot="186006">
            <a:off x="7054985" y="2215641"/>
            <a:ext cx="892063" cy="1800533"/>
            <a:chOff x="656025" y="2751350"/>
            <a:chExt cx="311375" cy="629275"/>
          </a:xfrm>
        </p:grpSpPr>
        <p:sp>
          <p:nvSpPr>
            <p:cNvPr id="39" name="Google Shape;202;p25"/>
            <p:cNvSpPr/>
            <p:nvPr/>
          </p:nvSpPr>
          <p:spPr>
            <a:xfrm>
              <a:off x="671800" y="2842750"/>
              <a:ext cx="278625" cy="389950"/>
            </a:xfrm>
            <a:custGeom>
              <a:avLst/>
              <a:gdLst/>
              <a:ahLst/>
              <a:cxnLst/>
              <a:rect l="l" t="t" r="r" b="b"/>
              <a:pathLst>
                <a:path w="11145" h="15598" extrusionOk="0">
                  <a:moveTo>
                    <a:pt x="11109" y="5679"/>
                  </a:moveTo>
                  <a:cubicBezTo>
                    <a:pt x="11002" y="6906"/>
                    <a:pt x="10573" y="8335"/>
                    <a:pt x="9692" y="9620"/>
                  </a:cubicBezTo>
                  <a:cubicBezTo>
                    <a:pt x="9502" y="9882"/>
                    <a:pt x="9347" y="10180"/>
                    <a:pt x="9144" y="10442"/>
                  </a:cubicBezTo>
                  <a:cubicBezTo>
                    <a:pt x="8347" y="11454"/>
                    <a:pt x="8204" y="12680"/>
                    <a:pt x="8001" y="13895"/>
                  </a:cubicBezTo>
                  <a:cubicBezTo>
                    <a:pt x="7966" y="14097"/>
                    <a:pt x="8025" y="14323"/>
                    <a:pt x="8049" y="14550"/>
                  </a:cubicBezTo>
                  <a:cubicBezTo>
                    <a:pt x="8073" y="15050"/>
                    <a:pt x="8001" y="15169"/>
                    <a:pt x="7513" y="15300"/>
                  </a:cubicBezTo>
                  <a:cubicBezTo>
                    <a:pt x="6763" y="15526"/>
                    <a:pt x="5989" y="15597"/>
                    <a:pt x="5227" y="15419"/>
                  </a:cubicBezTo>
                  <a:cubicBezTo>
                    <a:pt x="4727" y="15300"/>
                    <a:pt x="4215" y="15157"/>
                    <a:pt x="3703" y="15026"/>
                  </a:cubicBezTo>
                  <a:cubicBezTo>
                    <a:pt x="3489" y="14966"/>
                    <a:pt x="3322" y="14859"/>
                    <a:pt x="3358" y="14609"/>
                  </a:cubicBezTo>
                  <a:cubicBezTo>
                    <a:pt x="3501" y="13037"/>
                    <a:pt x="2810" y="11787"/>
                    <a:pt x="1810" y="10680"/>
                  </a:cubicBezTo>
                  <a:cubicBezTo>
                    <a:pt x="1048" y="9847"/>
                    <a:pt x="536" y="8894"/>
                    <a:pt x="215" y="7823"/>
                  </a:cubicBezTo>
                  <a:cubicBezTo>
                    <a:pt x="0" y="7132"/>
                    <a:pt x="48" y="6418"/>
                    <a:pt x="143" y="5715"/>
                  </a:cubicBezTo>
                  <a:cubicBezTo>
                    <a:pt x="358" y="3929"/>
                    <a:pt x="1155" y="2465"/>
                    <a:pt x="2560" y="1346"/>
                  </a:cubicBezTo>
                  <a:cubicBezTo>
                    <a:pt x="2917" y="1060"/>
                    <a:pt x="3358" y="834"/>
                    <a:pt x="3775" y="691"/>
                  </a:cubicBezTo>
                  <a:cubicBezTo>
                    <a:pt x="4322" y="500"/>
                    <a:pt x="4918" y="357"/>
                    <a:pt x="5501" y="274"/>
                  </a:cubicBezTo>
                  <a:cubicBezTo>
                    <a:pt x="7347" y="0"/>
                    <a:pt x="8752" y="750"/>
                    <a:pt x="9966" y="2119"/>
                  </a:cubicBezTo>
                  <a:cubicBezTo>
                    <a:pt x="10823" y="3096"/>
                    <a:pt x="11145" y="4167"/>
                    <a:pt x="11109" y="5679"/>
                  </a:cubicBezTo>
                  <a:close/>
                  <a:moveTo>
                    <a:pt x="3489" y="5477"/>
                  </a:moveTo>
                  <a:cubicBezTo>
                    <a:pt x="3775" y="5751"/>
                    <a:pt x="3941" y="5548"/>
                    <a:pt x="4096" y="5477"/>
                  </a:cubicBezTo>
                  <a:cubicBezTo>
                    <a:pt x="4572" y="5275"/>
                    <a:pt x="5037" y="4989"/>
                    <a:pt x="5537" y="4846"/>
                  </a:cubicBezTo>
                  <a:cubicBezTo>
                    <a:pt x="6704" y="4513"/>
                    <a:pt x="7787" y="5644"/>
                    <a:pt x="7466" y="6834"/>
                  </a:cubicBezTo>
                  <a:cubicBezTo>
                    <a:pt x="7358" y="6799"/>
                    <a:pt x="7251" y="6787"/>
                    <a:pt x="7156" y="6763"/>
                  </a:cubicBezTo>
                  <a:cubicBezTo>
                    <a:pt x="6049" y="6370"/>
                    <a:pt x="4930" y="6715"/>
                    <a:pt x="4215" y="7656"/>
                  </a:cubicBezTo>
                  <a:cubicBezTo>
                    <a:pt x="3668" y="8394"/>
                    <a:pt x="3703" y="8977"/>
                    <a:pt x="4310" y="9668"/>
                  </a:cubicBezTo>
                  <a:cubicBezTo>
                    <a:pt x="4787" y="10180"/>
                    <a:pt x="5334" y="10525"/>
                    <a:pt x="6061" y="10216"/>
                  </a:cubicBezTo>
                  <a:cubicBezTo>
                    <a:pt x="6335" y="10097"/>
                    <a:pt x="6585" y="9882"/>
                    <a:pt x="6823" y="9692"/>
                  </a:cubicBezTo>
                  <a:cubicBezTo>
                    <a:pt x="7001" y="9549"/>
                    <a:pt x="7168" y="9382"/>
                    <a:pt x="7418" y="9132"/>
                  </a:cubicBezTo>
                  <a:cubicBezTo>
                    <a:pt x="7489" y="9573"/>
                    <a:pt x="7537" y="9882"/>
                    <a:pt x="7597" y="10204"/>
                  </a:cubicBezTo>
                  <a:lnTo>
                    <a:pt x="7728" y="10204"/>
                  </a:lnTo>
                  <a:cubicBezTo>
                    <a:pt x="7787" y="9978"/>
                    <a:pt x="7882" y="9751"/>
                    <a:pt x="7906" y="9525"/>
                  </a:cubicBezTo>
                  <a:cubicBezTo>
                    <a:pt x="7966" y="8870"/>
                    <a:pt x="8013" y="8215"/>
                    <a:pt x="8025" y="7561"/>
                  </a:cubicBezTo>
                  <a:cubicBezTo>
                    <a:pt x="8049" y="7108"/>
                    <a:pt x="8049" y="6644"/>
                    <a:pt x="8013" y="6179"/>
                  </a:cubicBezTo>
                  <a:cubicBezTo>
                    <a:pt x="7894" y="4929"/>
                    <a:pt x="6525" y="3810"/>
                    <a:pt x="5382" y="4394"/>
                  </a:cubicBezTo>
                  <a:cubicBezTo>
                    <a:pt x="5311" y="4441"/>
                    <a:pt x="5215" y="4441"/>
                    <a:pt x="5132" y="4465"/>
                  </a:cubicBezTo>
                  <a:cubicBezTo>
                    <a:pt x="4513" y="4703"/>
                    <a:pt x="3977" y="5001"/>
                    <a:pt x="3489" y="5477"/>
                  </a:cubicBezTo>
                  <a:close/>
                </a:path>
              </a:pathLst>
            </a:custGeom>
            <a:solidFill>
              <a:schemeClr val="accent5">
                <a:lumMod val="5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203;p25"/>
            <p:cNvSpPr/>
            <p:nvPr/>
          </p:nvSpPr>
          <p:spPr>
            <a:xfrm>
              <a:off x="745325" y="3232075"/>
              <a:ext cx="156000" cy="130100"/>
            </a:xfrm>
            <a:custGeom>
              <a:avLst/>
              <a:gdLst/>
              <a:ahLst/>
              <a:cxnLst/>
              <a:rect l="l" t="t" r="r" b="b"/>
              <a:pathLst>
                <a:path w="6240" h="5204" extrusionOk="0">
                  <a:moveTo>
                    <a:pt x="5465" y="0"/>
                  </a:moveTo>
                  <a:cubicBezTo>
                    <a:pt x="6215" y="643"/>
                    <a:pt x="6239" y="858"/>
                    <a:pt x="5620" y="1572"/>
                  </a:cubicBezTo>
                  <a:cubicBezTo>
                    <a:pt x="5430" y="1798"/>
                    <a:pt x="5370" y="1989"/>
                    <a:pt x="5501" y="2286"/>
                  </a:cubicBezTo>
                  <a:cubicBezTo>
                    <a:pt x="5668" y="2679"/>
                    <a:pt x="5668" y="3060"/>
                    <a:pt x="5203" y="3299"/>
                  </a:cubicBezTo>
                  <a:cubicBezTo>
                    <a:pt x="4989" y="3418"/>
                    <a:pt x="4989" y="3632"/>
                    <a:pt x="5084" y="3870"/>
                  </a:cubicBezTo>
                  <a:cubicBezTo>
                    <a:pt x="5501" y="4823"/>
                    <a:pt x="5370" y="5096"/>
                    <a:pt x="4346" y="5168"/>
                  </a:cubicBezTo>
                  <a:cubicBezTo>
                    <a:pt x="3536" y="5204"/>
                    <a:pt x="2715" y="5180"/>
                    <a:pt x="1917" y="5144"/>
                  </a:cubicBezTo>
                  <a:cubicBezTo>
                    <a:pt x="1441" y="5132"/>
                    <a:pt x="1024" y="4930"/>
                    <a:pt x="691" y="4572"/>
                  </a:cubicBezTo>
                  <a:cubicBezTo>
                    <a:pt x="500" y="4346"/>
                    <a:pt x="417" y="4120"/>
                    <a:pt x="572" y="3858"/>
                  </a:cubicBezTo>
                  <a:cubicBezTo>
                    <a:pt x="774" y="3513"/>
                    <a:pt x="846" y="3239"/>
                    <a:pt x="429" y="2965"/>
                  </a:cubicBezTo>
                  <a:cubicBezTo>
                    <a:pt x="143" y="2763"/>
                    <a:pt x="179" y="2501"/>
                    <a:pt x="393" y="2215"/>
                  </a:cubicBezTo>
                  <a:cubicBezTo>
                    <a:pt x="477" y="2132"/>
                    <a:pt x="560" y="2072"/>
                    <a:pt x="631" y="1989"/>
                  </a:cubicBezTo>
                  <a:cubicBezTo>
                    <a:pt x="929" y="1667"/>
                    <a:pt x="905" y="1536"/>
                    <a:pt x="572" y="1251"/>
                  </a:cubicBezTo>
                  <a:cubicBezTo>
                    <a:pt x="393" y="1096"/>
                    <a:pt x="191" y="941"/>
                    <a:pt x="72" y="739"/>
                  </a:cubicBezTo>
                  <a:cubicBezTo>
                    <a:pt x="0" y="608"/>
                    <a:pt x="0" y="346"/>
                    <a:pt x="84" y="203"/>
                  </a:cubicBezTo>
                  <a:cubicBezTo>
                    <a:pt x="179" y="84"/>
                    <a:pt x="429" y="0"/>
                    <a:pt x="596" y="12"/>
                  </a:cubicBezTo>
                  <a:cubicBezTo>
                    <a:pt x="929" y="48"/>
                    <a:pt x="1274" y="143"/>
                    <a:pt x="1620" y="251"/>
                  </a:cubicBezTo>
                  <a:cubicBezTo>
                    <a:pt x="2917" y="655"/>
                    <a:pt x="4179" y="489"/>
                    <a:pt x="5465" y="0"/>
                  </a:cubicBezTo>
                  <a:close/>
                  <a:moveTo>
                    <a:pt x="1667" y="1513"/>
                  </a:moveTo>
                  <a:cubicBezTo>
                    <a:pt x="2084" y="2025"/>
                    <a:pt x="2441" y="2096"/>
                    <a:pt x="3941" y="2108"/>
                  </a:cubicBezTo>
                  <a:cubicBezTo>
                    <a:pt x="4156" y="2108"/>
                    <a:pt x="4394" y="2167"/>
                    <a:pt x="4477" y="1786"/>
                  </a:cubicBezTo>
                  <a:cubicBezTo>
                    <a:pt x="3548" y="1691"/>
                    <a:pt x="2679" y="1620"/>
                    <a:pt x="1667" y="1513"/>
                  </a:cubicBezTo>
                  <a:close/>
                  <a:moveTo>
                    <a:pt x="4096" y="3406"/>
                  </a:moveTo>
                  <a:cubicBezTo>
                    <a:pt x="3239" y="3632"/>
                    <a:pt x="2465" y="3287"/>
                    <a:pt x="1620" y="3394"/>
                  </a:cubicBezTo>
                  <a:cubicBezTo>
                    <a:pt x="1953" y="3810"/>
                    <a:pt x="2393" y="3941"/>
                    <a:pt x="3167" y="3918"/>
                  </a:cubicBezTo>
                  <a:cubicBezTo>
                    <a:pt x="3501" y="3918"/>
                    <a:pt x="3870" y="3953"/>
                    <a:pt x="4096" y="3406"/>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204;p25"/>
            <p:cNvSpPr/>
            <p:nvPr/>
          </p:nvSpPr>
          <p:spPr>
            <a:xfrm>
              <a:off x="787000" y="3269875"/>
              <a:ext cx="70250" cy="16400"/>
            </a:xfrm>
            <a:custGeom>
              <a:avLst/>
              <a:gdLst/>
              <a:ahLst/>
              <a:cxnLst/>
              <a:rect l="l" t="t" r="r" b="b"/>
              <a:pathLst>
                <a:path w="2810" h="656" extrusionOk="0">
                  <a:moveTo>
                    <a:pt x="0" y="1"/>
                  </a:moveTo>
                  <a:cubicBezTo>
                    <a:pt x="1012" y="96"/>
                    <a:pt x="1881" y="179"/>
                    <a:pt x="2810" y="274"/>
                  </a:cubicBezTo>
                  <a:cubicBezTo>
                    <a:pt x="2703" y="655"/>
                    <a:pt x="2465" y="596"/>
                    <a:pt x="2274" y="596"/>
                  </a:cubicBezTo>
                  <a:cubicBezTo>
                    <a:pt x="774" y="584"/>
                    <a:pt x="429" y="513"/>
                    <a:pt x="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205;p25"/>
            <p:cNvSpPr/>
            <p:nvPr/>
          </p:nvSpPr>
          <p:spPr>
            <a:xfrm>
              <a:off x="785500" y="3314225"/>
              <a:ext cx="62225" cy="16700"/>
            </a:xfrm>
            <a:custGeom>
              <a:avLst/>
              <a:gdLst/>
              <a:ahLst/>
              <a:cxnLst/>
              <a:rect l="l" t="t" r="r" b="b"/>
              <a:pathLst>
                <a:path w="2489" h="668" extrusionOk="0">
                  <a:moveTo>
                    <a:pt x="2489" y="120"/>
                  </a:moveTo>
                  <a:cubicBezTo>
                    <a:pt x="2263" y="667"/>
                    <a:pt x="1894" y="632"/>
                    <a:pt x="1548" y="644"/>
                  </a:cubicBezTo>
                  <a:cubicBezTo>
                    <a:pt x="775" y="655"/>
                    <a:pt x="346" y="524"/>
                    <a:pt x="1" y="120"/>
                  </a:cubicBezTo>
                  <a:cubicBezTo>
                    <a:pt x="858" y="1"/>
                    <a:pt x="1620" y="346"/>
                    <a:pt x="2489" y="12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206;p25"/>
            <p:cNvSpPr/>
            <p:nvPr/>
          </p:nvSpPr>
          <p:spPr>
            <a:xfrm>
              <a:off x="777175" y="3019250"/>
              <a:ext cx="81575" cy="76225"/>
            </a:xfrm>
            <a:custGeom>
              <a:avLst/>
              <a:gdLst/>
              <a:ahLst/>
              <a:cxnLst/>
              <a:rect l="l" t="t" r="r" b="b"/>
              <a:pathLst>
                <a:path w="3263" h="3049" extrusionOk="0">
                  <a:moveTo>
                    <a:pt x="3263" y="548"/>
                  </a:moveTo>
                  <a:cubicBezTo>
                    <a:pt x="3120" y="1477"/>
                    <a:pt x="2715" y="2227"/>
                    <a:pt x="1881" y="2679"/>
                  </a:cubicBezTo>
                  <a:cubicBezTo>
                    <a:pt x="1179" y="3049"/>
                    <a:pt x="119" y="2453"/>
                    <a:pt x="48" y="1656"/>
                  </a:cubicBezTo>
                  <a:cubicBezTo>
                    <a:pt x="0" y="1251"/>
                    <a:pt x="429" y="608"/>
                    <a:pt x="869" y="405"/>
                  </a:cubicBezTo>
                  <a:cubicBezTo>
                    <a:pt x="1655" y="1"/>
                    <a:pt x="2429" y="48"/>
                    <a:pt x="3263" y="548"/>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207;p25"/>
            <p:cNvSpPr/>
            <p:nvPr/>
          </p:nvSpPr>
          <p:spPr>
            <a:xfrm>
              <a:off x="656025" y="2832325"/>
              <a:ext cx="311375" cy="548300"/>
            </a:xfrm>
            <a:custGeom>
              <a:avLst/>
              <a:gdLst/>
              <a:ahLst/>
              <a:cxnLst/>
              <a:rect l="l" t="t" r="r" b="b"/>
              <a:pathLst>
                <a:path w="12455" h="21932" extrusionOk="0">
                  <a:moveTo>
                    <a:pt x="10585" y="1489"/>
                  </a:moveTo>
                  <a:cubicBezTo>
                    <a:pt x="9525" y="512"/>
                    <a:pt x="8275" y="0"/>
                    <a:pt x="6870" y="0"/>
                  </a:cubicBezTo>
                  <a:cubicBezTo>
                    <a:pt x="6144" y="0"/>
                    <a:pt x="5358" y="143"/>
                    <a:pt x="4525" y="417"/>
                  </a:cubicBezTo>
                  <a:cubicBezTo>
                    <a:pt x="3346" y="810"/>
                    <a:pt x="2358" y="1572"/>
                    <a:pt x="1512" y="2727"/>
                  </a:cubicBezTo>
                  <a:cubicBezTo>
                    <a:pt x="441" y="4227"/>
                    <a:pt x="0" y="5942"/>
                    <a:pt x="215" y="7835"/>
                  </a:cubicBezTo>
                  <a:cubicBezTo>
                    <a:pt x="381" y="9275"/>
                    <a:pt x="1191" y="10418"/>
                    <a:pt x="1989" y="11478"/>
                  </a:cubicBezTo>
                  <a:lnTo>
                    <a:pt x="2144" y="11669"/>
                  </a:lnTo>
                  <a:cubicBezTo>
                    <a:pt x="2703" y="12419"/>
                    <a:pt x="3251" y="13109"/>
                    <a:pt x="3346" y="14050"/>
                  </a:cubicBezTo>
                  <a:cubicBezTo>
                    <a:pt x="3358" y="14145"/>
                    <a:pt x="3358" y="14240"/>
                    <a:pt x="3370" y="14336"/>
                  </a:cubicBezTo>
                  <a:cubicBezTo>
                    <a:pt x="3406" y="14645"/>
                    <a:pt x="3453" y="14978"/>
                    <a:pt x="3453" y="15288"/>
                  </a:cubicBezTo>
                  <a:cubicBezTo>
                    <a:pt x="3453" y="15371"/>
                    <a:pt x="3370" y="15526"/>
                    <a:pt x="3275" y="15645"/>
                  </a:cubicBezTo>
                  <a:cubicBezTo>
                    <a:pt x="2822" y="16121"/>
                    <a:pt x="2775" y="16645"/>
                    <a:pt x="3132" y="17205"/>
                  </a:cubicBezTo>
                  <a:cubicBezTo>
                    <a:pt x="3215" y="17336"/>
                    <a:pt x="3298" y="17455"/>
                    <a:pt x="3394" y="17598"/>
                  </a:cubicBezTo>
                  <a:lnTo>
                    <a:pt x="3477" y="17729"/>
                  </a:lnTo>
                  <a:cubicBezTo>
                    <a:pt x="3072" y="18503"/>
                    <a:pt x="3072" y="18574"/>
                    <a:pt x="3453" y="19408"/>
                  </a:cubicBezTo>
                  <a:lnTo>
                    <a:pt x="3465" y="19443"/>
                  </a:lnTo>
                  <a:cubicBezTo>
                    <a:pt x="3513" y="19539"/>
                    <a:pt x="3489" y="19693"/>
                    <a:pt x="3465" y="19836"/>
                  </a:cubicBezTo>
                  <a:lnTo>
                    <a:pt x="3465" y="19860"/>
                  </a:lnTo>
                  <a:cubicBezTo>
                    <a:pt x="3370" y="20574"/>
                    <a:pt x="3608" y="21086"/>
                    <a:pt x="4168" y="21420"/>
                  </a:cubicBezTo>
                  <a:lnTo>
                    <a:pt x="4179" y="21432"/>
                  </a:lnTo>
                  <a:cubicBezTo>
                    <a:pt x="4477" y="21610"/>
                    <a:pt x="4834" y="21813"/>
                    <a:pt x="5192" y="21836"/>
                  </a:cubicBezTo>
                  <a:lnTo>
                    <a:pt x="5215" y="21836"/>
                  </a:lnTo>
                  <a:cubicBezTo>
                    <a:pt x="5751" y="21884"/>
                    <a:pt x="6311" y="21932"/>
                    <a:pt x="6858" y="21932"/>
                  </a:cubicBezTo>
                  <a:cubicBezTo>
                    <a:pt x="7406" y="21932"/>
                    <a:pt x="7882" y="21884"/>
                    <a:pt x="8335" y="21777"/>
                  </a:cubicBezTo>
                  <a:cubicBezTo>
                    <a:pt x="8525" y="21729"/>
                    <a:pt x="8704" y="21670"/>
                    <a:pt x="8871" y="21610"/>
                  </a:cubicBezTo>
                  <a:cubicBezTo>
                    <a:pt x="9323" y="21408"/>
                    <a:pt x="9549" y="21063"/>
                    <a:pt x="9537" y="20598"/>
                  </a:cubicBezTo>
                  <a:cubicBezTo>
                    <a:pt x="9537" y="20479"/>
                    <a:pt x="9502" y="20360"/>
                    <a:pt x="9490" y="20241"/>
                  </a:cubicBezTo>
                  <a:cubicBezTo>
                    <a:pt x="9478" y="20146"/>
                    <a:pt x="9466" y="20051"/>
                    <a:pt x="9466" y="19943"/>
                  </a:cubicBezTo>
                  <a:lnTo>
                    <a:pt x="9466" y="19920"/>
                  </a:lnTo>
                  <a:cubicBezTo>
                    <a:pt x="9466" y="19860"/>
                    <a:pt x="9442" y="19729"/>
                    <a:pt x="9466" y="19693"/>
                  </a:cubicBezTo>
                  <a:cubicBezTo>
                    <a:pt x="9799" y="19324"/>
                    <a:pt x="9787" y="18872"/>
                    <a:pt x="9787" y="18479"/>
                  </a:cubicBezTo>
                  <a:cubicBezTo>
                    <a:pt x="9787" y="18134"/>
                    <a:pt x="9847" y="17872"/>
                    <a:pt x="10002" y="17610"/>
                  </a:cubicBezTo>
                  <a:cubicBezTo>
                    <a:pt x="10430" y="16836"/>
                    <a:pt x="10299" y="16157"/>
                    <a:pt x="9597" y="15562"/>
                  </a:cubicBezTo>
                  <a:cubicBezTo>
                    <a:pt x="9430" y="15419"/>
                    <a:pt x="9371" y="15276"/>
                    <a:pt x="9359" y="15038"/>
                  </a:cubicBezTo>
                  <a:cubicBezTo>
                    <a:pt x="9311" y="14157"/>
                    <a:pt x="9442" y="13264"/>
                    <a:pt x="9764" y="12311"/>
                  </a:cubicBezTo>
                  <a:cubicBezTo>
                    <a:pt x="9954" y="11728"/>
                    <a:pt x="10275" y="11240"/>
                    <a:pt x="10621" y="10716"/>
                  </a:cubicBezTo>
                  <a:cubicBezTo>
                    <a:pt x="10728" y="10561"/>
                    <a:pt x="10847" y="10395"/>
                    <a:pt x="10954" y="10228"/>
                  </a:cubicBezTo>
                  <a:cubicBezTo>
                    <a:pt x="11966" y="8609"/>
                    <a:pt x="12454" y="6989"/>
                    <a:pt x="12419" y="5239"/>
                  </a:cubicBezTo>
                  <a:cubicBezTo>
                    <a:pt x="12383" y="3834"/>
                    <a:pt x="11788" y="2608"/>
                    <a:pt x="10585" y="1489"/>
                  </a:cubicBezTo>
                  <a:close/>
                  <a:moveTo>
                    <a:pt x="9990" y="10287"/>
                  </a:moveTo>
                  <a:cubicBezTo>
                    <a:pt x="9883" y="10454"/>
                    <a:pt x="9775" y="10621"/>
                    <a:pt x="9656" y="10764"/>
                  </a:cubicBezTo>
                  <a:cubicBezTo>
                    <a:pt x="8894" y="11728"/>
                    <a:pt x="8716" y="12883"/>
                    <a:pt x="8537" y="13990"/>
                  </a:cubicBezTo>
                  <a:lnTo>
                    <a:pt x="8501" y="14288"/>
                  </a:lnTo>
                  <a:cubicBezTo>
                    <a:pt x="8466" y="14455"/>
                    <a:pt x="8501" y="14609"/>
                    <a:pt x="8513" y="14752"/>
                  </a:cubicBezTo>
                  <a:cubicBezTo>
                    <a:pt x="8525" y="14824"/>
                    <a:pt x="8537" y="14907"/>
                    <a:pt x="8537" y="14978"/>
                  </a:cubicBezTo>
                  <a:cubicBezTo>
                    <a:pt x="8561" y="15419"/>
                    <a:pt x="8525" y="15467"/>
                    <a:pt x="8120" y="15586"/>
                  </a:cubicBezTo>
                  <a:cubicBezTo>
                    <a:pt x="7644" y="15717"/>
                    <a:pt x="7204" y="15800"/>
                    <a:pt x="6763" y="15800"/>
                  </a:cubicBezTo>
                  <a:lnTo>
                    <a:pt x="6763" y="15800"/>
                  </a:lnTo>
                  <a:cubicBezTo>
                    <a:pt x="6489" y="15800"/>
                    <a:pt x="6204" y="15764"/>
                    <a:pt x="5918" y="15705"/>
                  </a:cubicBezTo>
                  <a:cubicBezTo>
                    <a:pt x="5525" y="15621"/>
                    <a:pt x="5108" y="15502"/>
                    <a:pt x="4715" y="15395"/>
                  </a:cubicBezTo>
                  <a:lnTo>
                    <a:pt x="4406" y="15300"/>
                  </a:lnTo>
                  <a:cubicBezTo>
                    <a:pt x="4168" y="15240"/>
                    <a:pt x="4156" y="15145"/>
                    <a:pt x="4168" y="15050"/>
                  </a:cubicBezTo>
                  <a:cubicBezTo>
                    <a:pt x="4299" y="13657"/>
                    <a:pt x="3798" y="12359"/>
                    <a:pt x="2572" y="11014"/>
                  </a:cubicBezTo>
                  <a:cubicBezTo>
                    <a:pt x="1858" y="10228"/>
                    <a:pt x="1358" y="9299"/>
                    <a:pt x="1012" y="8216"/>
                  </a:cubicBezTo>
                  <a:cubicBezTo>
                    <a:pt x="798" y="7537"/>
                    <a:pt x="858" y="6847"/>
                    <a:pt x="953" y="6180"/>
                  </a:cubicBezTo>
                  <a:cubicBezTo>
                    <a:pt x="1179" y="4406"/>
                    <a:pt x="1977" y="2965"/>
                    <a:pt x="3334" y="1905"/>
                  </a:cubicBezTo>
                  <a:cubicBezTo>
                    <a:pt x="3656" y="1655"/>
                    <a:pt x="4060" y="1429"/>
                    <a:pt x="4513" y="1286"/>
                  </a:cubicBezTo>
                  <a:cubicBezTo>
                    <a:pt x="5049" y="1084"/>
                    <a:pt x="5608" y="953"/>
                    <a:pt x="6204" y="870"/>
                  </a:cubicBezTo>
                  <a:cubicBezTo>
                    <a:pt x="6442" y="834"/>
                    <a:pt x="6680" y="810"/>
                    <a:pt x="6918" y="810"/>
                  </a:cubicBezTo>
                  <a:cubicBezTo>
                    <a:pt x="8263" y="810"/>
                    <a:pt x="9430" y="1417"/>
                    <a:pt x="10549" y="2656"/>
                  </a:cubicBezTo>
                  <a:cubicBezTo>
                    <a:pt x="11323" y="3513"/>
                    <a:pt x="11657" y="4537"/>
                    <a:pt x="11621" y="6061"/>
                  </a:cubicBezTo>
                  <a:cubicBezTo>
                    <a:pt x="11502" y="7430"/>
                    <a:pt x="11014" y="8811"/>
                    <a:pt x="10240" y="9930"/>
                  </a:cubicBezTo>
                  <a:cubicBezTo>
                    <a:pt x="10133" y="10061"/>
                    <a:pt x="10061" y="10180"/>
                    <a:pt x="9990" y="10287"/>
                  </a:cubicBezTo>
                  <a:close/>
                  <a:moveTo>
                    <a:pt x="9073" y="17479"/>
                  </a:moveTo>
                  <a:cubicBezTo>
                    <a:pt x="8835" y="17765"/>
                    <a:pt x="8799" y="18015"/>
                    <a:pt x="8930" y="18336"/>
                  </a:cubicBezTo>
                  <a:cubicBezTo>
                    <a:pt x="9097" y="18741"/>
                    <a:pt x="9037" y="18991"/>
                    <a:pt x="8704" y="19158"/>
                  </a:cubicBezTo>
                  <a:cubicBezTo>
                    <a:pt x="8537" y="19253"/>
                    <a:pt x="8299" y="19455"/>
                    <a:pt x="8513" y="19920"/>
                  </a:cubicBezTo>
                  <a:cubicBezTo>
                    <a:pt x="8716" y="20384"/>
                    <a:pt x="8763" y="20646"/>
                    <a:pt x="8692" y="20777"/>
                  </a:cubicBezTo>
                  <a:cubicBezTo>
                    <a:pt x="8621" y="20920"/>
                    <a:pt x="8359" y="20991"/>
                    <a:pt x="7894" y="21003"/>
                  </a:cubicBezTo>
                  <a:cubicBezTo>
                    <a:pt x="7620" y="21015"/>
                    <a:pt x="7323" y="21039"/>
                    <a:pt x="6989" y="21039"/>
                  </a:cubicBezTo>
                  <a:cubicBezTo>
                    <a:pt x="6489" y="21039"/>
                    <a:pt x="5954" y="21015"/>
                    <a:pt x="5489" y="20991"/>
                  </a:cubicBezTo>
                  <a:cubicBezTo>
                    <a:pt x="5061" y="20979"/>
                    <a:pt x="4680" y="20801"/>
                    <a:pt x="4370" y="20455"/>
                  </a:cubicBezTo>
                  <a:cubicBezTo>
                    <a:pt x="4191" y="20265"/>
                    <a:pt x="4168" y="20098"/>
                    <a:pt x="4275" y="19908"/>
                  </a:cubicBezTo>
                  <a:cubicBezTo>
                    <a:pt x="4465" y="19562"/>
                    <a:pt x="4596" y="19158"/>
                    <a:pt x="4072" y="18812"/>
                  </a:cubicBezTo>
                  <a:cubicBezTo>
                    <a:pt x="3989" y="18753"/>
                    <a:pt x="3941" y="18693"/>
                    <a:pt x="3941" y="18622"/>
                  </a:cubicBezTo>
                  <a:cubicBezTo>
                    <a:pt x="3929" y="18538"/>
                    <a:pt x="3965" y="18419"/>
                    <a:pt x="4084" y="18276"/>
                  </a:cubicBezTo>
                  <a:lnTo>
                    <a:pt x="4191" y="18181"/>
                  </a:lnTo>
                  <a:cubicBezTo>
                    <a:pt x="4239" y="18146"/>
                    <a:pt x="4287" y="18098"/>
                    <a:pt x="4322" y="18062"/>
                  </a:cubicBezTo>
                  <a:cubicBezTo>
                    <a:pt x="4465" y="17907"/>
                    <a:pt x="4584" y="17741"/>
                    <a:pt x="4560" y="17562"/>
                  </a:cubicBezTo>
                  <a:cubicBezTo>
                    <a:pt x="4549" y="17384"/>
                    <a:pt x="4430" y="17253"/>
                    <a:pt x="4251" y="17110"/>
                  </a:cubicBezTo>
                  <a:lnTo>
                    <a:pt x="4168" y="17026"/>
                  </a:lnTo>
                  <a:cubicBezTo>
                    <a:pt x="4013" y="16907"/>
                    <a:pt x="3870" y="16776"/>
                    <a:pt x="3787" y="16645"/>
                  </a:cubicBezTo>
                  <a:cubicBezTo>
                    <a:pt x="3727" y="16538"/>
                    <a:pt x="3751" y="16336"/>
                    <a:pt x="3787" y="16276"/>
                  </a:cubicBezTo>
                  <a:cubicBezTo>
                    <a:pt x="3834" y="16217"/>
                    <a:pt x="3989" y="16133"/>
                    <a:pt x="4132" y="16133"/>
                  </a:cubicBezTo>
                  <a:lnTo>
                    <a:pt x="4168" y="16133"/>
                  </a:lnTo>
                  <a:cubicBezTo>
                    <a:pt x="4513" y="16181"/>
                    <a:pt x="4858" y="16276"/>
                    <a:pt x="5156" y="16371"/>
                  </a:cubicBezTo>
                  <a:cubicBezTo>
                    <a:pt x="5668" y="16526"/>
                    <a:pt x="6168" y="16610"/>
                    <a:pt x="6692" y="16610"/>
                  </a:cubicBezTo>
                  <a:cubicBezTo>
                    <a:pt x="7418" y="16610"/>
                    <a:pt x="8180" y="16467"/>
                    <a:pt x="9002" y="16157"/>
                  </a:cubicBezTo>
                  <a:cubicBezTo>
                    <a:pt x="9323" y="16431"/>
                    <a:pt x="9466" y="16610"/>
                    <a:pt x="9478" y="16764"/>
                  </a:cubicBezTo>
                  <a:cubicBezTo>
                    <a:pt x="9490" y="16931"/>
                    <a:pt x="9371" y="17122"/>
                    <a:pt x="9073" y="17479"/>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 name="Google Shape;208;p25"/>
            <p:cNvSpPr/>
            <p:nvPr/>
          </p:nvSpPr>
          <p:spPr>
            <a:xfrm>
              <a:off x="921225" y="2777550"/>
              <a:ext cx="31000" cy="55100"/>
            </a:xfrm>
            <a:custGeom>
              <a:avLst/>
              <a:gdLst/>
              <a:ahLst/>
              <a:cxnLst/>
              <a:rect l="l" t="t" r="r" b="b"/>
              <a:pathLst>
                <a:path w="1240" h="2204" extrusionOk="0">
                  <a:moveTo>
                    <a:pt x="60" y="2203"/>
                  </a:moveTo>
                  <a:lnTo>
                    <a:pt x="287" y="2049"/>
                  </a:lnTo>
                  <a:cubicBezTo>
                    <a:pt x="358" y="1989"/>
                    <a:pt x="418" y="1953"/>
                    <a:pt x="489" y="1906"/>
                  </a:cubicBezTo>
                  <a:cubicBezTo>
                    <a:pt x="644" y="1822"/>
                    <a:pt x="775" y="1727"/>
                    <a:pt x="822" y="1584"/>
                  </a:cubicBezTo>
                  <a:cubicBezTo>
                    <a:pt x="846" y="1489"/>
                    <a:pt x="894" y="1406"/>
                    <a:pt x="941" y="1298"/>
                  </a:cubicBezTo>
                  <a:cubicBezTo>
                    <a:pt x="1072" y="1001"/>
                    <a:pt x="1239" y="679"/>
                    <a:pt x="1132" y="227"/>
                  </a:cubicBezTo>
                  <a:lnTo>
                    <a:pt x="1084" y="1"/>
                  </a:lnTo>
                  <a:lnTo>
                    <a:pt x="906" y="144"/>
                  </a:lnTo>
                  <a:cubicBezTo>
                    <a:pt x="251" y="620"/>
                    <a:pt x="1" y="1156"/>
                    <a:pt x="48" y="1929"/>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209;p25"/>
            <p:cNvSpPr/>
            <p:nvPr/>
          </p:nvSpPr>
          <p:spPr>
            <a:xfrm>
              <a:off x="692325" y="2793625"/>
              <a:ext cx="38725" cy="35450"/>
            </a:xfrm>
            <a:custGeom>
              <a:avLst/>
              <a:gdLst/>
              <a:ahLst/>
              <a:cxnLst/>
              <a:rect l="l" t="t" r="r" b="b"/>
              <a:pathLst>
                <a:path w="1549" h="1418" extrusionOk="0">
                  <a:moveTo>
                    <a:pt x="49" y="322"/>
                  </a:moveTo>
                  <a:cubicBezTo>
                    <a:pt x="60" y="417"/>
                    <a:pt x="60" y="536"/>
                    <a:pt x="156" y="632"/>
                  </a:cubicBezTo>
                  <a:cubicBezTo>
                    <a:pt x="299" y="810"/>
                    <a:pt x="465" y="953"/>
                    <a:pt x="632" y="1108"/>
                  </a:cubicBezTo>
                  <a:cubicBezTo>
                    <a:pt x="692" y="1167"/>
                    <a:pt x="751" y="1227"/>
                    <a:pt x="811" y="1275"/>
                  </a:cubicBezTo>
                  <a:cubicBezTo>
                    <a:pt x="918" y="1370"/>
                    <a:pt x="1013" y="1417"/>
                    <a:pt x="1120" y="1417"/>
                  </a:cubicBezTo>
                  <a:cubicBezTo>
                    <a:pt x="1358" y="1417"/>
                    <a:pt x="1465" y="1156"/>
                    <a:pt x="1513" y="1060"/>
                  </a:cubicBezTo>
                  <a:lnTo>
                    <a:pt x="1549" y="977"/>
                  </a:lnTo>
                  <a:lnTo>
                    <a:pt x="1477" y="894"/>
                  </a:lnTo>
                  <a:cubicBezTo>
                    <a:pt x="1406" y="810"/>
                    <a:pt x="1334" y="739"/>
                    <a:pt x="1251" y="655"/>
                  </a:cubicBezTo>
                  <a:cubicBezTo>
                    <a:pt x="1061" y="453"/>
                    <a:pt x="882" y="263"/>
                    <a:pt x="692" y="84"/>
                  </a:cubicBezTo>
                  <a:cubicBezTo>
                    <a:pt x="632" y="36"/>
                    <a:pt x="572" y="1"/>
                    <a:pt x="465" y="1"/>
                  </a:cubicBezTo>
                  <a:cubicBezTo>
                    <a:pt x="406" y="1"/>
                    <a:pt x="358" y="1"/>
                    <a:pt x="299" y="24"/>
                  </a:cubicBezTo>
                  <a:cubicBezTo>
                    <a:pt x="263" y="24"/>
                    <a:pt x="215" y="36"/>
                    <a:pt x="180" y="36"/>
                  </a:cubicBezTo>
                  <a:lnTo>
                    <a:pt x="1" y="36"/>
                  </a:lnTo>
                  <a:lnTo>
                    <a:pt x="37" y="215"/>
                  </a:lnTo>
                  <a:cubicBezTo>
                    <a:pt x="37" y="263"/>
                    <a:pt x="37" y="286"/>
                    <a:pt x="49" y="322"/>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 name="Google Shape;210;p25"/>
            <p:cNvSpPr/>
            <p:nvPr/>
          </p:nvSpPr>
          <p:spPr>
            <a:xfrm>
              <a:off x="825675" y="2751350"/>
              <a:ext cx="18500" cy="61650"/>
            </a:xfrm>
            <a:custGeom>
              <a:avLst/>
              <a:gdLst/>
              <a:ahLst/>
              <a:cxnLst/>
              <a:rect l="l" t="t" r="r" b="b"/>
              <a:pathLst>
                <a:path w="740" h="2466" extrusionOk="0">
                  <a:moveTo>
                    <a:pt x="596" y="2466"/>
                  </a:moveTo>
                  <a:lnTo>
                    <a:pt x="620" y="1989"/>
                  </a:lnTo>
                  <a:cubicBezTo>
                    <a:pt x="632" y="1823"/>
                    <a:pt x="656" y="1668"/>
                    <a:pt x="668" y="1513"/>
                  </a:cubicBezTo>
                  <a:cubicBezTo>
                    <a:pt x="715" y="1084"/>
                    <a:pt x="739" y="727"/>
                    <a:pt x="703" y="334"/>
                  </a:cubicBezTo>
                  <a:cubicBezTo>
                    <a:pt x="680" y="227"/>
                    <a:pt x="572" y="180"/>
                    <a:pt x="501" y="132"/>
                  </a:cubicBezTo>
                  <a:cubicBezTo>
                    <a:pt x="489" y="120"/>
                    <a:pt x="453" y="120"/>
                    <a:pt x="441" y="96"/>
                  </a:cubicBezTo>
                  <a:lnTo>
                    <a:pt x="275" y="1"/>
                  </a:lnTo>
                  <a:lnTo>
                    <a:pt x="215" y="180"/>
                  </a:lnTo>
                  <a:cubicBezTo>
                    <a:pt x="1" y="834"/>
                    <a:pt x="37" y="1525"/>
                    <a:pt x="358" y="206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211;p25"/>
            <p:cNvSpPr/>
            <p:nvPr/>
          </p:nvSpPr>
          <p:spPr>
            <a:xfrm>
              <a:off x="753350" y="2945425"/>
              <a:ext cx="123550" cy="159875"/>
            </a:xfrm>
            <a:custGeom>
              <a:avLst/>
              <a:gdLst/>
              <a:ahLst/>
              <a:cxnLst/>
              <a:rect l="l" t="t" r="r" b="b"/>
              <a:pathLst>
                <a:path w="4942" h="6395" extrusionOk="0">
                  <a:moveTo>
                    <a:pt x="2775" y="1"/>
                  </a:moveTo>
                  <a:cubicBezTo>
                    <a:pt x="2525" y="1"/>
                    <a:pt x="2263" y="60"/>
                    <a:pt x="2037" y="179"/>
                  </a:cubicBezTo>
                  <a:cubicBezTo>
                    <a:pt x="2013" y="203"/>
                    <a:pt x="1977" y="203"/>
                    <a:pt x="1941" y="215"/>
                  </a:cubicBezTo>
                  <a:cubicBezTo>
                    <a:pt x="1894" y="227"/>
                    <a:pt x="1846" y="227"/>
                    <a:pt x="1810" y="239"/>
                  </a:cubicBezTo>
                  <a:cubicBezTo>
                    <a:pt x="1108" y="477"/>
                    <a:pt x="572" y="810"/>
                    <a:pt x="108" y="1275"/>
                  </a:cubicBezTo>
                  <a:lnTo>
                    <a:pt x="1" y="1370"/>
                  </a:lnTo>
                  <a:lnTo>
                    <a:pt x="108" y="1477"/>
                  </a:lnTo>
                  <a:cubicBezTo>
                    <a:pt x="239" y="1596"/>
                    <a:pt x="358" y="1656"/>
                    <a:pt x="489" y="1656"/>
                  </a:cubicBezTo>
                  <a:cubicBezTo>
                    <a:pt x="632" y="1656"/>
                    <a:pt x="715" y="1596"/>
                    <a:pt x="810" y="1549"/>
                  </a:cubicBezTo>
                  <a:cubicBezTo>
                    <a:pt x="834" y="1537"/>
                    <a:pt x="870" y="1525"/>
                    <a:pt x="882" y="1513"/>
                  </a:cubicBezTo>
                  <a:cubicBezTo>
                    <a:pt x="1025" y="1430"/>
                    <a:pt x="1191" y="1358"/>
                    <a:pt x="1346" y="1287"/>
                  </a:cubicBezTo>
                  <a:cubicBezTo>
                    <a:pt x="1668" y="1120"/>
                    <a:pt x="1977" y="977"/>
                    <a:pt x="2311" y="882"/>
                  </a:cubicBezTo>
                  <a:cubicBezTo>
                    <a:pt x="2430" y="858"/>
                    <a:pt x="2561" y="834"/>
                    <a:pt x="2680" y="834"/>
                  </a:cubicBezTo>
                  <a:cubicBezTo>
                    <a:pt x="3108" y="834"/>
                    <a:pt x="3513" y="1049"/>
                    <a:pt x="3787" y="1406"/>
                  </a:cubicBezTo>
                  <a:cubicBezTo>
                    <a:pt x="4037" y="1751"/>
                    <a:pt x="4144" y="2168"/>
                    <a:pt x="4073" y="2561"/>
                  </a:cubicBezTo>
                  <a:cubicBezTo>
                    <a:pt x="4025" y="2549"/>
                    <a:pt x="3966" y="2537"/>
                    <a:pt x="3918" y="2525"/>
                  </a:cubicBezTo>
                  <a:cubicBezTo>
                    <a:pt x="3608" y="2406"/>
                    <a:pt x="3275" y="2358"/>
                    <a:pt x="2965" y="2358"/>
                  </a:cubicBezTo>
                  <a:cubicBezTo>
                    <a:pt x="2120" y="2358"/>
                    <a:pt x="1358" y="2763"/>
                    <a:pt x="822" y="3477"/>
                  </a:cubicBezTo>
                  <a:cubicBezTo>
                    <a:pt x="227" y="4275"/>
                    <a:pt x="251" y="4930"/>
                    <a:pt x="929" y="5680"/>
                  </a:cubicBezTo>
                  <a:cubicBezTo>
                    <a:pt x="1370" y="6168"/>
                    <a:pt x="1787" y="6394"/>
                    <a:pt x="2251" y="6394"/>
                  </a:cubicBezTo>
                  <a:cubicBezTo>
                    <a:pt x="2442" y="6394"/>
                    <a:pt x="2632" y="6347"/>
                    <a:pt x="2846" y="6252"/>
                  </a:cubicBezTo>
                  <a:cubicBezTo>
                    <a:pt x="3096" y="6156"/>
                    <a:pt x="3311" y="5990"/>
                    <a:pt x="3513" y="5823"/>
                  </a:cubicBezTo>
                  <a:cubicBezTo>
                    <a:pt x="3561" y="5799"/>
                    <a:pt x="3585" y="5763"/>
                    <a:pt x="3632" y="5740"/>
                  </a:cubicBezTo>
                  <a:cubicBezTo>
                    <a:pt x="3763" y="5632"/>
                    <a:pt x="3870" y="5525"/>
                    <a:pt x="4025" y="5394"/>
                  </a:cubicBezTo>
                  <a:lnTo>
                    <a:pt x="4049" y="5359"/>
                  </a:lnTo>
                  <a:lnTo>
                    <a:pt x="4204" y="6287"/>
                  </a:lnTo>
                  <a:lnTo>
                    <a:pt x="4466" y="6287"/>
                  </a:lnTo>
                  <a:lnTo>
                    <a:pt x="4585" y="6287"/>
                  </a:lnTo>
                  <a:lnTo>
                    <a:pt x="4620" y="6180"/>
                  </a:lnTo>
                  <a:cubicBezTo>
                    <a:pt x="4632" y="6109"/>
                    <a:pt x="4668" y="6049"/>
                    <a:pt x="4680" y="5978"/>
                  </a:cubicBezTo>
                  <a:cubicBezTo>
                    <a:pt x="4728" y="5811"/>
                    <a:pt x="4775" y="5644"/>
                    <a:pt x="4799" y="5478"/>
                  </a:cubicBezTo>
                  <a:cubicBezTo>
                    <a:pt x="4858" y="4823"/>
                    <a:pt x="4894" y="4156"/>
                    <a:pt x="4918" y="3501"/>
                  </a:cubicBezTo>
                  <a:cubicBezTo>
                    <a:pt x="4930" y="3120"/>
                    <a:pt x="4942" y="2608"/>
                    <a:pt x="4906" y="2108"/>
                  </a:cubicBezTo>
                  <a:cubicBezTo>
                    <a:pt x="4799" y="977"/>
                    <a:pt x="3811" y="1"/>
                    <a:pt x="2775" y="1"/>
                  </a:cubicBezTo>
                  <a:close/>
                  <a:moveTo>
                    <a:pt x="1882" y="3477"/>
                  </a:moveTo>
                  <a:cubicBezTo>
                    <a:pt x="2227" y="3311"/>
                    <a:pt x="2549" y="3215"/>
                    <a:pt x="2858" y="3215"/>
                  </a:cubicBezTo>
                  <a:cubicBezTo>
                    <a:pt x="3251" y="3215"/>
                    <a:pt x="3632" y="3335"/>
                    <a:pt x="4037" y="3561"/>
                  </a:cubicBezTo>
                  <a:cubicBezTo>
                    <a:pt x="3870" y="4466"/>
                    <a:pt x="3454" y="5109"/>
                    <a:pt x="2739" y="5478"/>
                  </a:cubicBezTo>
                  <a:cubicBezTo>
                    <a:pt x="2620" y="5537"/>
                    <a:pt x="2489" y="5573"/>
                    <a:pt x="2346" y="5573"/>
                  </a:cubicBezTo>
                  <a:lnTo>
                    <a:pt x="2346" y="5573"/>
                  </a:lnTo>
                  <a:cubicBezTo>
                    <a:pt x="1763" y="5573"/>
                    <a:pt x="1179" y="5097"/>
                    <a:pt x="1132" y="4573"/>
                  </a:cubicBezTo>
                  <a:cubicBezTo>
                    <a:pt x="1108" y="4263"/>
                    <a:pt x="1513" y="3668"/>
                    <a:pt x="1882" y="3477"/>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18" name="Picture 17" descr="Logo, company name&#10;&#10;Description automatically generated">
            <a:extLst>
              <a:ext uri="{FF2B5EF4-FFF2-40B4-BE49-F238E27FC236}">
                <a16:creationId xmlns:a16="http://schemas.microsoft.com/office/drawing/2014/main" xmlns="" id="{865D6CC9-776C-FC68-65D2-22FEA20F5D42}"/>
              </a:ext>
            </a:extLst>
          </p:cNvPr>
          <p:cNvPicPr>
            <a:picLocks noChangeAspect="1"/>
          </p:cNvPicPr>
          <p:nvPr userDrawn="1"/>
        </p:nvPicPr>
        <p:blipFill>
          <a:blip r:embed="rId2"/>
          <a:stretch>
            <a:fillRect/>
          </a:stretch>
        </p:blipFill>
        <p:spPr>
          <a:xfrm>
            <a:off x="137519" y="135765"/>
            <a:ext cx="1647189" cy="2083353"/>
          </a:xfrm>
          <a:prstGeom prst="rect">
            <a:avLst/>
          </a:prstGeom>
        </p:spPr>
      </p:pic>
      <p:pic>
        <p:nvPicPr>
          <p:cNvPr id="51" name="Picture 50">
            <a:extLst>
              <a:ext uri="{FF2B5EF4-FFF2-40B4-BE49-F238E27FC236}">
                <a16:creationId xmlns:a16="http://schemas.microsoft.com/office/drawing/2014/main" xmlns="" id="{D2AD4056-4787-88D0-DCBD-BD87C994B6C3}"/>
              </a:ext>
            </a:extLst>
          </p:cNvPr>
          <p:cNvPicPr>
            <a:picLocks noChangeAspect="1"/>
          </p:cNvPicPr>
          <p:nvPr userDrawn="1"/>
        </p:nvPicPr>
        <p:blipFill>
          <a:blip r:embed="rId3"/>
          <a:stretch>
            <a:fillRect/>
          </a:stretch>
        </p:blipFill>
        <p:spPr>
          <a:xfrm>
            <a:off x="1" y="4070653"/>
            <a:ext cx="7075526" cy="2763760"/>
          </a:xfrm>
          <a:prstGeom prst="rect">
            <a:avLst/>
          </a:prstGeom>
        </p:spPr>
      </p:pic>
      <p:pic>
        <p:nvPicPr>
          <p:cNvPr id="2" name="Hình ảnh 1">
            <a:extLst>
              <a:ext uri="{FF2B5EF4-FFF2-40B4-BE49-F238E27FC236}">
                <a16:creationId xmlns:a16="http://schemas.microsoft.com/office/drawing/2014/main" xmlns="" id="{86E1F17C-80E7-AFC9-854C-4EF606E34617}"/>
              </a:ext>
            </a:extLst>
          </p:cNvPr>
          <p:cNvPicPr>
            <a:picLocks noChangeAspect="1"/>
          </p:cNvPicPr>
          <p:nvPr userDrawn="1"/>
        </p:nvPicPr>
        <p:blipFill>
          <a:blip r:embed="rId4"/>
          <a:stretch>
            <a:fillRect/>
          </a:stretch>
        </p:blipFill>
        <p:spPr>
          <a:xfrm>
            <a:off x="8950322" y="100190"/>
            <a:ext cx="8175192" cy="5002852"/>
          </a:xfrm>
          <a:prstGeom prst="rect">
            <a:avLst/>
          </a:prstGeom>
        </p:spPr>
      </p:pic>
    </p:spTree>
    <p:extLst>
      <p:ext uri="{BB962C8B-B14F-4D97-AF65-F5344CB8AC3E}">
        <p14:creationId xmlns:p14="http://schemas.microsoft.com/office/powerpoint/2010/main" val="216160171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38408920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Lst>
  <p:txStyles>
    <p:titleStyle>
      <a:lvl1pPr algn="l" defTabSz="1219170" rtl="0" eaLnBrk="1" latinLnBrk="0" hangingPunct="1">
        <a:lnSpc>
          <a:spcPct val="90000"/>
        </a:lnSpc>
        <a:spcBef>
          <a:spcPct val="0"/>
        </a:spcBef>
        <a:buNone/>
        <a:defRPr sz="5867" kern="1200">
          <a:solidFill>
            <a:schemeClr val="tx1"/>
          </a:solidFill>
          <a:latin typeface="+mj-lt"/>
          <a:ea typeface="+mj-ea"/>
          <a:cs typeface="+mj-cs"/>
        </a:defRPr>
      </a:lvl1pPr>
    </p:titleStyle>
    <p:bodyStyle>
      <a:lvl1pPr marL="304792" indent="-304792" algn="l" defTabSz="1219170" rtl="0" eaLnBrk="1" latinLnBrk="0" hangingPunct="1">
        <a:lnSpc>
          <a:spcPct val="90000"/>
        </a:lnSpc>
        <a:spcBef>
          <a:spcPts val="1333"/>
        </a:spcBef>
        <a:buFont typeface="Arial" panose="020B0604020202020204" pitchFamily="34" charset="0"/>
        <a:buChar char="•"/>
        <a:defRPr sz="3733" kern="1200">
          <a:solidFill>
            <a:schemeClr val="tx1"/>
          </a:solidFill>
          <a:latin typeface="+mn-lt"/>
          <a:ea typeface="+mn-ea"/>
          <a:cs typeface="+mn-cs"/>
        </a:defRPr>
      </a:lvl1pPr>
      <a:lvl2pPr marL="914377" indent="-304792" algn="l" defTabSz="1219170" rtl="0" eaLnBrk="1" latinLnBrk="0" hangingPunct="1">
        <a:lnSpc>
          <a:spcPct val="90000"/>
        </a:lnSpc>
        <a:spcBef>
          <a:spcPts val="667"/>
        </a:spcBef>
        <a:buFont typeface="Arial" panose="020B0604020202020204" pitchFamily="34" charset="0"/>
        <a:buChar char="•"/>
        <a:defRPr sz="3200" kern="1200">
          <a:solidFill>
            <a:schemeClr val="tx1"/>
          </a:solidFill>
          <a:latin typeface="+mn-lt"/>
          <a:ea typeface="+mn-ea"/>
          <a:cs typeface="+mn-cs"/>
        </a:defRPr>
      </a:lvl2pPr>
      <a:lvl3pPr marL="1523962" indent="-304792" algn="l" defTabSz="1219170" rtl="0" eaLnBrk="1" latinLnBrk="0" hangingPunct="1">
        <a:lnSpc>
          <a:spcPct val="90000"/>
        </a:lnSpc>
        <a:spcBef>
          <a:spcPts val="667"/>
        </a:spcBef>
        <a:buFont typeface="Arial" panose="020B0604020202020204" pitchFamily="34" charset="0"/>
        <a:buChar char="•"/>
        <a:defRPr sz="2667" kern="1200">
          <a:solidFill>
            <a:schemeClr val="tx1"/>
          </a:solidFill>
          <a:latin typeface="+mn-lt"/>
          <a:ea typeface="+mn-ea"/>
          <a:cs typeface="+mn-cs"/>
        </a:defRPr>
      </a:lvl3pPr>
      <a:lvl4pPr marL="2133547"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4pPr>
      <a:lvl5pPr marL="2743131"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5pPr>
      <a:lvl6pPr marL="335271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6pPr>
      <a:lvl7pPr marL="3962301"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7pPr>
      <a:lvl8pPr marL="457188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8pPr>
      <a:lvl9pPr marL="5181470"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9pPr>
    </p:bodyStyle>
    <p:other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8.xml"/></Relationships>
</file>

<file path=ppt/slides/_rels/slide10.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8" Type="http://schemas.openxmlformats.org/officeDocument/2006/relationships/image" Target="../media/image32.png"/><Relationship Id="rId3" Type="http://schemas.openxmlformats.org/officeDocument/2006/relationships/image" Target="../media/image28.emf"/><Relationship Id="rId7" Type="http://schemas.openxmlformats.org/officeDocument/2006/relationships/image" Target="../media/image31.png"/><Relationship Id="rId2" Type="http://schemas.openxmlformats.org/officeDocument/2006/relationships/image" Target="../media/image27.emf"/><Relationship Id="rId1" Type="http://schemas.openxmlformats.org/officeDocument/2006/relationships/slideLayout" Target="../slideLayouts/slideLayout2.xml"/><Relationship Id="rId6" Type="http://schemas.microsoft.com/office/2007/relationships/hdphoto" Target="../media/hdphoto1.wdp"/><Relationship Id="rId5" Type="http://schemas.openxmlformats.org/officeDocument/2006/relationships/image" Target="../media/image30.png"/><Relationship Id="rId4" Type="http://schemas.openxmlformats.org/officeDocument/2006/relationships/image" Target="../media/image29.png"/></Relationships>
</file>

<file path=ppt/slides/_rels/slide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21.png"/><Relationship Id="rId7" Type="http://schemas.openxmlformats.org/officeDocument/2006/relationships/image" Target="../media/image25.png"/><Relationship Id="rId2" Type="http://schemas.openxmlformats.org/officeDocument/2006/relationships/image" Target="../media/image20.png"/><Relationship Id="rId1" Type="http://schemas.openxmlformats.org/officeDocument/2006/relationships/slideLayout" Target="../slideLayouts/slideLayout2.xml"/><Relationship Id="rId6" Type="http://schemas.openxmlformats.org/officeDocument/2006/relationships/image" Target="../media/image24.png"/><Relationship Id="rId5" Type="http://schemas.openxmlformats.org/officeDocument/2006/relationships/image" Target="../media/image23.png"/><Relationship Id="rId4" Type="http://schemas.openxmlformats.org/officeDocument/2006/relationships/image" Target="../media/image22.png"/></Relationships>
</file>

<file path=ppt/slides/_rels/slide8.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 Id="rId4" Type="http://schemas.openxmlformats.org/officeDocument/2006/relationships/image" Target="../media/image1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screenshot of a video game&#10;&#10;Description automatically generated with low confidence">
            <a:extLst>
              <a:ext uri="{FF2B5EF4-FFF2-40B4-BE49-F238E27FC236}">
                <a16:creationId xmlns:a16="http://schemas.microsoft.com/office/drawing/2014/main" xmlns="" id="{40E3A9F1-4B85-1518-8581-A479D2F012E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3478" y="24276"/>
            <a:ext cx="16169686" cy="9095448"/>
          </a:xfrm>
          <a:prstGeom prst="rect">
            <a:avLst/>
          </a:prstGeom>
        </p:spPr>
      </p:pic>
      <p:sp>
        <p:nvSpPr>
          <p:cNvPr id="4" name="Rectangle 3">
            <a:extLst>
              <a:ext uri="{FF2B5EF4-FFF2-40B4-BE49-F238E27FC236}">
                <a16:creationId xmlns:a16="http://schemas.microsoft.com/office/drawing/2014/main" xmlns="" id="{6F87CAA1-2A30-15DE-46EF-BC77529C41F0}"/>
              </a:ext>
            </a:extLst>
          </p:cNvPr>
          <p:cNvSpPr>
            <a:spLocks noChangeArrowheads="1"/>
          </p:cNvSpPr>
          <p:nvPr/>
        </p:nvSpPr>
        <p:spPr bwMode="auto">
          <a:xfrm>
            <a:off x="2697281" y="1714182"/>
            <a:ext cx="10882077" cy="605616"/>
          </a:xfrm>
          <a:prstGeom prst="rect">
            <a:avLst/>
          </a:prstGeom>
          <a:noFill/>
          <a:ln>
            <a:noFill/>
          </a:ln>
          <a:effec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defRPr/>
            </a:pPr>
            <a:r>
              <a:rPr lang="en-US" altLang="en-US" sz="3179" b="1">
                <a:solidFill>
                  <a:srgbClr val="002060"/>
                </a:solidFill>
                <a:latin typeface="Times New Roman" panose="02020603050405020304" pitchFamily="18" charset="0"/>
                <a:cs typeface="Times New Roman" panose="02020603050405020304" pitchFamily="18" charset="0"/>
              </a:rPr>
              <a:t>ỦY BAN NHÂN DÂN QUẬN LONG BIÊN</a:t>
            </a:r>
          </a:p>
          <a:p>
            <a:pPr algn="ctr">
              <a:spcBef>
                <a:spcPct val="0"/>
              </a:spcBef>
              <a:buFontTx/>
              <a:buNone/>
              <a:defRPr/>
            </a:pPr>
            <a:r>
              <a:rPr lang="en-US" altLang="en-US" sz="3179" b="1">
                <a:solidFill>
                  <a:srgbClr val="002060"/>
                </a:solidFill>
                <a:latin typeface="Times New Roman" panose="02020603050405020304" pitchFamily="18" charset="0"/>
                <a:cs typeface="Times New Roman" panose="02020603050405020304" pitchFamily="18" charset="0"/>
              </a:rPr>
              <a:t>TRƯỜNG TIỂU HỌC ĐÔ THỊ VIỆT HƯNG</a:t>
            </a:r>
          </a:p>
        </p:txBody>
      </p:sp>
      <p:sp>
        <p:nvSpPr>
          <p:cNvPr id="5" name="Rectangle 4">
            <a:extLst>
              <a:ext uri="{FF2B5EF4-FFF2-40B4-BE49-F238E27FC236}">
                <a16:creationId xmlns:a16="http://schemas.microsoft.com/office/drawing/2014/main" xmlns="" id="{9C042B2C-75C6-02A5-EC11-D148A90624DC}"/>
              </a:ext>
            </a:extLst>
          </p:cNvPr>
          <p:cNvSpPr/>
          <p:nvPr/>
        </p:nvSpPr>
        <p:spPr>
          <a:xfrm>
            <a:off x="2461006" y="5245762"/>
            <a:ext cx="11354631" cy="3748600"/>
          </a:xfrm>
          <a:prstGeom prst="rect">
            <a:avLst/>
          </a:prstGeom>
          <a:noFill/>
        </p:spPr>
        <p:txBody>
          <a:bodyPr spcFirstLastPara="1" wrap="none">
            <a:prstTxWarp prst="textArchUp">
              <a:avLst>
                <a:gd name="adj" fmla="val 10750156"/>
              </a:avLst>
            </a:prstTxWarp>
            <a:spAutoFit/>
          </a:bodyPr>
          <a:lstStyle/>
          <a:p>
            <a:pPr algn="ctr" eaLnBrk="1" hangingPunct="1">
              <a:spcBef>
                <a:spcPct val="50000"/>
              </a:spcBef>
              <a:defRPr/>
            </a:pPr>
            <a:r>
              <a:rPr lang="en-US" sz="7155" b="1" dirty="0">
                <a:ln w="24500" cmpd="dbl">
                  <a:solidFill>
                    <a:schemeClr val="accent2">
                      <a:shade val="85000"/>
                      <a:satMod val="155000"/>
                    </a:schemeClr>
                  </a:solidFill>
                  <a:prstDash val="solid"/>
                  <a:miter lim="800000"/>
                </a:ln>
                <a:solidFill>
                  <a:srgbClr val="FF0000"/>
                </a:solidFill>
                <a:effectLst>
                  <a:outerShdw blurRad="38100" dist="38100" dir="7020000" algn="tl">
                    <a:srgbClr val="000000">
                      <a:alpha val="35000"/>
                    </a:srgbClr>
                  </a:outerShdw>
                </a:effectLst>
                <a:latin typeface="Times New Roman" pitchFamily="18" charset="0"/>
                <a:cs typeface="Times New Roman" pitchFamily="18" charset="0"/>
              </a:rPr>
              <a:t>BÀI GIẢNG ĐIỆN TỬ</a:t>
            </a:r>
          </a:p>
          <a:p>
            <a:pPr algn="ctr" eaLnBrk="1" hangingPunct="1">
              <a:spcBef>
                <a:spcPct val="50000"/>
              </a:spcBef>
              <a:defRPr/>
            </a:pPr>
            <a:r>
              <a:rPr lang="en-US" sz="7155" b="1">
                <a:ln w="24500" cmpd="dbl">
                  <a:solidFill>
                    <a:schemeClr val="accent2">
                      <a:shade val="85000"/>
                      <a:satMod val="155000"/>
                    </a:schemeClr>
                  </a:solidFill>
                  <a:prstDash val="solid"/>
                  <a:miter lim="800000"/>
                </a:ln>
                <a:solidFill>
                  <a:srgbClr val="FF0000"/>
                </a:solidFill>
                <a:effectLst>
                  <a:outerShdw blurRad="38100" dist="38100" dir="7020000" algn="tl">
                    <a:srgbClr val="000000">
                      <a:alpha val="35000"/>
                    </a:srgbClr>
                  </a:outerShdw>
                </a:effectLst>
                <a:latin typeface="Times New Roman" pitchFamily="18" charset="0"/>
                <a:cs typeface="Times New Roman" pitchFamily="18" charset="0"/>
              </a:rPr>
              <a:t>KHỐI </a:t>
            </a:r>
            <a:r>
              <a:rPr lang="en-US" sz="7155" b="1" dirty="0">
                <a:ln w="24500" cmpd="dbl">
                  <a:solidFill>
                    <a:schemeClr val="accent2">
                      <a:shade val="85000"/>
                      <a:satMod val="155000"/>
                    </a:schemeClr>
                  </a:solidFill>
                  <a:prstDash val="solid"/>
                  <a:miter lim="800000"/>
                </a:ln>
                <a:solidFill>
                  <a:srgbClr val="FF0000"/>
                </a:solidFill>
                <a:effectLst>
                  <a:outerShdw blurRad="38100" dist="38100" dir="7020000" algn="tl">
                    <a:srgbClr val="000000">
                      <a:alpha val="35000"/>
                    </a:srgbClr>
                  </a:outerShdw>
                </a:effectLst>
                <a:latin typeface="Times New Roman" pitchFamily="18" charset="0"/>
                <a:cs typeface="Times New Roman" pitchFamily="18" charset="0"/>
              </a:rPr>
              <a:t>3</a:t>
            </a:r>
          </a:p>
        </p:txBody>
      </p:sp>
      <p:pic>
        <p:nvPicPr>
          <p:cNvPr id="6" name="Hình ảnh 3">
            <a:extLst>
              <a:ext uri="{FF2B5EF4-FFF2-40B4-BE49-F238E27FC236}">
                <a16:creationId xmlns:a16="http://schemas.microsoft.com/office/drawing/2014/main" xmlns="" id="{1D06DA11-F90D-FF11-5748-7BDE94480BFA}"/>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209218" y="1107364"/>
            <a:ext cx="1735539" cy="17804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Hình chữ nhật 1">
            <a:extLst>
              <a:ext uri="{FF2B5EF4-FFF2-40B4-BE49-F238E27FC236}">
                <a16:creationId xmlns:a16="http://schemas.microsoft.com/office/drawing/2014/main" xmlns="" id="{2ED74E39-3004-EA47-095A-D77D1F42A02C}"/>
              </a:ext>
            </a:extLst>
          </p:cNvPr>
          <p:cNvSpPr/>
          <p:nvPr/>
        </p:nvSpPr>
        <p:spPr>
          <a:xfrm>
            <a:off x="4097891" y="6525910"/>
            <a:ext cx="7926627" cy="1467742"/>
          </a:xfrm>
          <a:prstGeom prst="rect">
            <a:avLst/>
          </a:prstGeom>
          <a:noFill/>
        </p:spPr>
        <p:txBody>
          <a:bodyPr wrap="square" lIns="121123" tIns="60563" rIns="121123" bIns="60563">
            <a:spAutoFit/>
          </a:bodyPr>
          <a:lstStyle/>
          <a:p>
            <a:pPr algn="ctr">
              <a:defRPr/>
            </a:pPr>
            <a:r>
              <a:rPr lang="en-US" sz="8743" b="1">
                <a:ln w="10160">
                  <a:solidFill>
                    <a:schemeClr val="accent6">
                      <a:lumMod val="50000"/>
                    </a:schemeClr>
                  </a:solidFill>
                  <a:prstDash val="solid"/>
                </a:ln>
                <a:solidFill>
                  <a:srgbClr val="FFC000"/>
                </a:solidFill>
                <a:effectLst>
                  <a:outerShdw blurRad="38100" dist="22860" dir="5400000" algn="tl" rotWithShape="0">
                    <a:srgbClr val="000000">
                      <a:alpha val="30000"/>
                    </a:srgbClr>
                  </a:outerShdw>
                </a:effectLst>
                <a:cs typeface="Arial" panose="020B0604020202020204" pitchFamily="34" charset="0"/>
              </a:rPr>
              <a:t>MÔN: ĐẠO ĐỨC</a:t>
            </a:r>
            <a:endParaRPr lang="vi-VN" sz="8743" b="1">
              <a:ln w="10160">
                <a:solidFill>
                  <a:schemeClr val="accent6">
                    <a:lumMod val="50000"/>
                  </a:schemeClr>
                </a:solidFill>
                <a:prstDash val="solid"/>
              </a:ln>
              <a:solidFill>
                <a:srgbClr val="FFC000"/>
              </a:solidFill>
              <a:effectLst>
                <a:outerShdw blurRad="38100" dist="22860" dir="5400000" algn="tl" rotWithShape="0">
                  <a:srgbClr val="000000">
                    <a:alpha val="30000"/>
                  </a:srgbClr>
                </a:outerShdw>
              </a:effectLst>
              <a:cs typeface="Arial" panose="020B0604020202020204" pitchFamily="34" charset="0"/>
            </a:endParaRPr>
          </a:p>
        </p:txBody>
      </p:sp>
    </p:spTree>
    <p:extLst>
      <p:ext uri="{BB962C8B-B14F-4D97-AF65-F5344CB8AC3E}">
        <p14:creationId xmlns:p14="http://schemas.microsoft.com/office/powerpoint/2010/main" val="3330634294"/>
      </p:ext>
    </p:extLst>
  </p:cSld>
  <p:clrMapOvr>
    <a:masterClrMapping/>
  </p:clrMapOvr>
  <p:transition spd="slow">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1432719" y="4191000"/>
            <a:ext cx="6858000" cy="2470228"/>
          </a:xfrm>
          <a:prstGeom prst="rect">
            <a:avLst/>
          </a:prstGeom>
        </p:spPr>
        <p:txBody>
          <a:bodyPr wrap="square">
            <a:spAutoFit/>
          </a:bodyPr>
          <a:lstStyle/>
          <a:p>
            <a:pPr>
              <a:lnSpc>
                <a:spcPct val="150000"/>
              </a:lnSpc>
            </a:pPr>
            <a:r>
              <a:rPr lang="en-US" sz="3600" b="1" dirty="0" err="1">
                <a:solidFill>
                  <a:srgbClr val="0000FF"/>
                </a:solidFill>
                <a:latin typeface="AvantGarde" panose="00000400000000000000" pitchFamily="2" charset="0"/>
                <a:ea typeface="AvantGarde" panose="00000400000000000000" pitchFamily="2" charset="0"/>
                <a:cs typeface="AvantGarde" panose="00000400000000000000" pitchFamily="2" charset="0"/>
              </a:rPr>
              <a:t>Nếu</a:t>
            </a:r>
            <a:r>
              <a:rPr lang="en-US" sz="3600" b="1" dirty="0">
                <a:solidFill>
                  <a:srgbClr val="0000FF"/>
                </a:solidFill>
                <a:latin typeface="AvantGarde" panose="00000400000000000000" pitchFamily="2" charset="0"/>
                <a:ea typeface="AvantGarde" panose="00000400000000000000" pitchFamily="2" charset="0"/>
                <a:cs typeface="AvantGarde" panose="00000400000000000000" pitchFamily="2" charset="0"/>
              </a:rPr>
              <a:t> </a:t>
            </a:r>
            <a:r>
              <a:rPr lang="en-US" sz="3600" b="1" dirty="0" err="1">
                <a:solidFill>
                  <a:srgbClr val="0000FF"/>
                </a:solidFill>
                <a:latin typeface="AvantGarde" panose="00000400000000000000" pitchFamily="2" charset="0"/>
                <a:ea typeface="AvantGarde" panose="00000400000000000000" pitchFamily="2" charset="0"/>
                <a:cs typeface="AvantGarde" panose="00000400000000000000" pitchFamily="2" charset="0"/>
              </a:rPr>
              <a:t>là</a:t>
            </a:r>
            <a:r>
              <a:rPr lang="en-US" sz="3600" b="1" dirty="0">
                <a:solidFill>
                  <a:srgbClr val="0000FF"/>
                </a:solidFill>
                <a:latin typeface="AvantGarde" panose="00000400000000000000" pitchFamily="2" charset="0"/>
                <a:ea typeface="AvantGarde" panose="00000400000000000000" pitchFamily="2" charset="0"/>
                <a:cs typeface="AvantGarde" panose="00000400000000000000" pitchFamily="2" charset="0"/>
              </a:rPr>
              <a:t> </a:t>
            </a:r>
            <a:r>
              <a:rPr lang="en-US" sz="3600" b="1" dirty="0" err="1">
                <a:solidFill>
                  <a:srgbClr val="0000FF"/>
                </a:solidFill>
                <a:latin typeface="AvantGarde" panose="00000400000000000000" pitchFamily="2" charset="0"/>
                <a:ea typeface="AvantGarde" panose="00000400000000000000" pitchFamily="2" charset="0"/>
                <a:cs typeface="AvantGarde" panose="00000400000000000000" pitchFamily="2" charset="0"/>
              </a:rPr>
              <a:t>Huy</a:t>
            </a:r>
            <a:r>
              <a:rPr lang="en-US" sz="3600" b="1" dirty="0">
                <a:solidFill>
                  <a:srgbClr val="0000FF"/>
                </a:solidFill>
                <a:latin typeface="AvantGarde" panose="00000400000000000000" pitchFamily="2" charset="0"/>
                <a:ea typeface="AvantGarde" panose="00000400000000000000" pitchFamily="2" charset="0"/>
                <a:cs typeface="AvantGarde" panose="00000400000000000000" pitchFamily="2" charset="0"/>
              </a:rPr>
              <a:t>, </a:t>
            </a:r>
            <a:r>
              <a:rPr lang="en-US" sz="3600" b="1" dirty="0" err="1">
                <a:solidFill>
                  <a:srgbClr val="0000FF"/>
                </a:solidFill>
                <a:latin typeface="AvantGarde" panose="00000400000000000000" pitchFamily="2" charset="0"/>
                <a:ea typeface="AvantGarde" panose="00000400000000000000" pitchFamily="2" charset="0"/>
                <a:cs typeface="AvantGarde" panose="00000400000000000000" pitchFamily="2" charset="0"/>
              </a:rPr>
              <a:t>em</a:t>
            </a:r>
            <a:r>
              <a:rPr lang="en-US" sz="3600" b="1" dirty="0">
                <a:solidFill>
                  <a:srgbClr val="0000FF"/>
                </a:solidFill>
                <a:latin typeface="AvantGarde" panose="00000400000000000000" pitchFamily="2" charset="0"/>
                <a:ea typeface="AvantGarde" panose="00000400000000000000" pitchFamily="2" charset="0"/>
                <a:cs typeface="AvantGarde" panose="00000400000000000000" pitchFamily="2" charset="0"/>
              </a:rPr>
              <a:t> </a:t>
            </a:r>
            <a:r>
              <a:rPr lang="en-US" sz="3600" b="1" dirty="0" err="1">
                <a:solidFill>
                  <a:srgbClr val="0000FF"/>
                </a:solidFill>
                <a:latin typeface="AvantGarde" panose="00000400000000000000" pitchFamily="2" charset="0"/>
                <a:ea typeface="AvantGarde" panose="00000400000000000000" pitchFamily="2" charset="0"/>
                <a:cs typeface="AvantGarde" panose="00000400000000000000" pitchFamily="2" charset="0"/>
              </a:rPr>
              <a:t>sẽ</a:t>
            </a:r>
            <a:r>
              <a:rPr lang="en-US" sz="3600" b="1" dirty="0">
                <a:solidFill>
                  <a:srgbClr val="0000FF"/>
                </a:solidFill>
                <a:latin typeface="AvantGarde" panose="00000400000000000000" pitchFamily="2" charset="0"/>
                <a:ea typeface="AvantGarde" panose="00000400000000000000" pitchFamily="2" charset="0"/>
                <a:cs typeface="AvantGarde" panose="00000400000000000000" pitchFamily="2" charset="0"/>
              </a:rPr>
              <a:t> </a:t>
            </a:r>
            <a:r>
              <a:rPr lang="en-US" sz="3600" b="1" dirty="0" err="1">
                <a:solidFill>
                  <a:srgbClr val="0000FF"/>
                </a:solidFill>
                <a:latin typeface="AvantGarde" panose="00000400000000000000" pitchFamily="2" charset="0"/>
                <a:ea typeface="AvantGarde" panose="00000400000000000000" pitchFamily="2" charset="0"/>
                <a:cs typeface="AvantGarde" panose="00000400000000000000" pitchFamily="2" charset="0"/>
              </a:rPr>
              <a:t>chuẩn</a:t>
            </a:r>
            <a:r>
              <a:rPr lang="en-US" sz="3600" b="1" dirty="0">
                <a:solidFill>
                  <a:srgbClr val="0000FF"/>
                </a:solidFill>
                <a:latin typeface="AvantGarde" panose="00000400000000000000" pitchFamily="2" charset="0"/>
                <a:ea typeface="AvantGarde" panose="00000400000000000000" pitchFamily="2" charset="0"/>
                <a:cs typeface="AvantGarde" panose="00000400000000000000" pitchFamily="2" charset="0"/>
              </a:rPr>
              <a:t> </a:t>
            </a:r>
            <a:r>
              <a:rPr lang="en-US" sz="3600" b="1" dirty="0" err="1">
                <a:solidFill>
                  <a:srgbClr val="0000FF"/>
                </a:solidFill>
                <a:latin typeface="AvantGarde" panose="00000400000000000000" pitchFamily="2" charset="0"/>
                <a:ea typeface="AvantGarde" panose="00000400000000000000" pitchFamily="2" charset="0"/>
                <a:cs typeface="AvantGarde" panose="00000400000000000000" pitchFamily="2" charset="0"/>
              </a:rPr>
              <a:t>bị</a:t>
            </a:r>
            <a:r>
              <a:rPr lang="en-US" sz="3600" b="1" dirty="0">
                <a:solidFill>
                  <a:srgbClr val="0000FF"/>
                </a:solidFill>
                <a:latin typeface="AvantGarde" panose="00000400000000000000" pitchFamily="2" charset="0"/>
                <a:ea typeface="AvantGarde" panose="00000400000000000000" pitchFamily="2" charset="0"/>
                <a:cs typeface="AvantGarde" panose="00000400000000000000" pitchFamily="2" charset="0"/>
              </a:rPr>
              <a:t> </a:t>
            </a:r>
            <a:r>
              <a:rPr lang="en-US" sz="3600" b="1" dirty="0" err="1">
                <a:solidFill>
                  <a:srgbClr val="0000FF"/>
                </a:solidFill>
                <a:latin typeface="AvantGarde" panose="00000400000000000000" pitchFamily="2" charset="0"/>
                <a:ea typeface="AvantGarde" panose="00000400000000000000" pitchFamily="2" charset="0"/>
                <a:cs typeface="AvantGarde" panose="00000400000000000000" pitchFamily="2" charset="0"/>
              </a:rPr>
              <a:t>sách</a:t>
            </a:r>
            <a:r>
              <a:rPr lang="en-US" sz="3600" b="1" dirty="0">
                <a:solidFill>
                  <a:srgbClr val="0000FF"/>
                </a:solidFill>
                <a:latin typeface="AvantGarde" panose="00000400000000000000" pitchFamily="2" charset="0"/>
                <a:ea typeface="AvantGarde" panose="00000400000000000000" pitchFamily="2" charset="0"/>
                <a:cs typeface="AvantGarde" panose="00000400000000000000" pitchFamily="2" charset="0"/>
              </a:rPr>
              <a:t> </a:t>
            </a:r>
            <a:r>
              <a:rPr lang="en-US" sz="3600" b="1" dirty="0" err="1">
                <a:solidFill>
                  <a:srgbClr val="0000FF"/>
                </a:solidFill>
                <a:latin typeface="AvantGarde" panose="00000400000000000000" pitchFamily="2" charset="0"/>
                <a:ea typeface="AvantGarde" panose="00000400000000000000" pitchFamily="2" charset="0"/>
                <a:cs typeface="AvantGarde" panose="00000400000000000000" pitchFamily="2" charset="0"/>
              </a:rPr>
              <a:t>vở</a:t>
            </a:r>
            <a:r>
              <a:rPr lang="en-US" sz="3600" b="1" dirty="0">
                <a:solidFill>
                  <a:srgbClr val="0000FF"/>
                </a:solidFill>
                <a:latin typeface="AvantGarde" panose="00000400000000000000" pitchFamily="2" charset="0"/>
                <a:ea typeface="AvantGarde" panose="00000400000000000000" pitchFamily="2" charset="0"/>
                <a:cs typeface="AvantGarde" panose="00000400000000000000" pitchFamily="2" charset="0"/>
              </a:rPr>
              <a:t> </a:t>
            </a:r>
            <a:r>
              <a:rPr lang="en-US" sz="3600" b="1" dirty="0" err="1">
                <a:solidFill>
                  <a:srgbClr val="0000FF"/>
                </a:solidFill>
                <a:latin typeface="AvantGarde" panose="00000400000000000000" pitchFamily="2" charset="0"/>
                <a:ea typeface="AvantGarde" panose="00000400000000000000" pitchFamily="2" charset="0"/>
                <a:cs typeface="AvantGarde" panose="00000400000000000000" pitchFamily="2" charset="0"/>
              </a:rPr>
              <a:t>cho</a:t>
            </a:r>
            <a:r>
              <a:rPr lang="en-US" sz="3600" b="1" dirty="0">
                <a:solidFill>
                  <a:srgbClr val="0000FF"/>
                </a:solidFill>
                <a:latin typeface="AvantGarde" panose="00000400000000000000" pitchFamily="2" charset="0"/>
                <a:ea typeface="AvantGarde" panose="00000400000000000000" pitchFamily="2" charset="0"/>
                <a:cs typeface="AvantGarde" panose="00000400000000000000" pitchFamily="2" charset="0"/>
              </a:rPr>
              <a:t> </a:t>
            </a:r>
            <a:r>
              <a:rPr lang="en-US" sz="3600" b="1" dirty="0" err="1">
                <a:solidFill>
                  <a:srgbClr val="0000FF"/>
                </a:solidFill>
                <a:latin typeface="AvantGarde" panose="00000400000000000000" pitchFamily="2" charset="0"/>
                <a:ea typeface="AvantGarde" panose="00000400000000000000" pitchFamily="2" charset="0"/>
                <a:cs typeface="AvantGarde" panose="00000400000000000000" pitchFamily="2" charset="0"/>
              </a:rPr>
              <a:t>ngày</a:t>
            </a:r>
            <a:r>
              <a:rPr lang="en-US" sz="3600" b="1" dirty="0">
                <a:solidFill>
                  <a:srgbClr val="0000FF"/>
                </a:solidFill>
                <a:latin typeface="AvantGarde" panose="00000400000000000000" pitchFamily="2" charset="0"/>
                <a:ea typeface="AvantGarde" panose="00000400000000000000" pitchFamily="2" charset="0"/>
                <a:cs typeface="AvantGarde" panose="00000400000000000000" pitchFamily="2" charset="0"/>
              </a:rPr>
              <a:t> </a:t>
            </a:r>
            <a:r>
              <a:rPr lang="en-US" sz="3600" b="1" dirty="0" err="1">
                <a:solidFill>
                  <a:srgbClr val="0000FF"/>
                </a:solidFill>
                <a:latin typeface="AvantGarde" panose="00000400000000000000" pitchFamily="2" charset="0"/>
                <a:ea typeface="AvantGarde" panose="00000400000000000000" pitchFamily="2" charset="0"/>
                <a:cs typeface="AvantGarde" panose="00000400000000000000" pitchFamily="2" charset="0"/>
              </a:rPr>
              <a:t>mai</a:t>
            </a:r>
            <a:r>
              <a:rPr lang="en-US" sz="3600" b="1" dirty="0">
                <a:solidFill>
                  <a:srgbClr val="0000FF"/>
                </a:solidFill>
                <a:latin typeface="AvantGarde" panose="00000400000000000000" pitchFamily="2" charset="0"/>
                <a:ea typeface="AvantGarde" panose="00000400000000000000" pitchFamily="2" charset="0"/>
                <a:cs typeface="AvantGarde" panose="00000400000000000000" pitchFamily="2" charset="0"/>
              </a:rPr>
              <a:t> </a:t>
            </a:r>
            <a:r>
              <a:rPr lang="en-US" sz="3600" b="1" dirty="0" err="1">
                <a:solidFill>
                  <a:srgbClr val="0000FF"/>
                </a:solidFill>
                <a:latin typeface="AvantGarde" panose="00000400000000000000" pitchFamily="2" charset="0"/>
                <a:ea typeface="AvantGarde" panose="00000400000000000000" pitchFamily="2" charset="0"/>
                <a:cs typeface="AvantGarde" panose="00000400000000000000" pitchFamily="2" charset="0"/>
              </a:rPr>
              <a:t>rồi</a:t>
            </a:r>
            <a:r>
              <a:rPr lang="en-US" sz="3600" b="1" dirty="0">
                <a:solidFill>
                  <a:srgbClr val="0000FF"/>
                </a:solidFill>
                <a:latin typeface="AvantGarde" panose="00000400000000000000" pitchFamily="2" charset="0"/>
                <a:ea typeface="AvantGarde" panose="00000400000000000000" pitchFamily="2" charset="0"/>
                <a:cs typeface="AvantGarde" panose="00000400000000000000" pitchFamily="2" charset="0"/>
              </a:rPr>
              <a:t> </a:t>
            </a:r>
            <a:r>
              <a:rPr lang="en-US" sz="3600" b="1" dirty="0" err="1">
                <a:solidFill>
                  <a:srgbClr val="0000FF"/>
                </a:solidFill>
                <a:latin typeface="AvantGarde" panose="00000400000000000000" pitchFamily="2" charset="0"/>
                <a:ea typeface="AvantGarde" panose="00000400000000000000" pitchFamily="2" charset="0"/>
                <a:cs typeface="AvantGarde" panose="00000400000000000000" pitchFamily="2" charset="0"/>
              </a:rPr>
              <a:t>mới</a:t>
            </a:r>
            <a:r>
              <a:rPr lang="en-US" sz="3600" b="1" dirty="0">
                <a:solidFill>
                  <a:srgbClr val="0000FF"/>
                </a:solidFill>
                <a:latin typeface="AvantGarde" panose="00000400000000000000" pitchFamily="2" charset="0"/>
                <a:ea typeface="AvantGarde" panose="00000400000000000000" pitchFamily="2" charset="0"/>
                <a:cs typeface="AvantGarde" panose="00000400000000000000" pitchFamily="2" charset="0"/>
              </a:rPr>
              <a:t> </a:t>
            </a:r>
            <a:r>
              <a:rPr lang="en-US" sz="3600" b="1" dirty="0" err="1">
                <a:solidFill>
                  <a:srgbClr val="0000FF"/>
                </a:solidFill>
                <a:latin typeface="AvantGarde" panose="00000400000000000000" pitchFamily="2" charset="0"/>
                <a:ea typeface="AvantGarde" panose="00000400000000000000" pitchFamily="2" charset="0"/>
                <a:cs typeface="AvantGarde" panose="00000400000000000000" pitchFamily="2" charset="0"/>
              </a:rPr>
              <a:t>đi</a:t>
            </a:r>
            <a:r>
              <a:rPr lang="en-US" sz="3600" b="1" dirty="0">
                <a:solidFill>
                  <a:srgbClr val="0000FF"/>
                </a:solidFill>
                <a:latin typeface="AvantGarde" panose="00000400000000000000" pitchFamily="2" charset="0"/>
                <a:ea typeface="AvantGarde" panose="00000400000000000000" pitchFamily="2" charset="0"/>
                <a:cs typeface="AvantGarde" panose="00000400000000000000" pitchFamily="2" charset="0"/>
              </a:rPr>
              <a:t> </a:t>
            </a:r>
            <a:r>
              <a:rPr lang="en-US" sz="3600" b="1" dirty="0" err="1">
                <a:solidFill>
                  <a:srgbClr val="0000FF"/>
                </a:solidFill>
                <a:latin typeface="AvantGarde" panose="00000400000000000000" pitchFamily="2" charset="0"/>
                <a:ea typeface="AvantGarde" panose="00000400000000000000" pitchFamily="2" charset="0"/>
                <a:cs typeface="AvantGarde" panose="00000400000000000000" pitchFamily="2" charset="0"/>
              </a:rPr>
              <a:t>ngủ</a:t>
            </a:r>
            <a:r>
              <a:rPr lang="en-US" sz="3600" b="1" dirty="0">
                <a:solidFill>
                  <a:srgbClr val="0000FF"/>
                </a:solidFill>
                <a:latin typeface="AvantGarde" panose="00000400000000000000" pitchFamily="2" charset="0"/>
                <a:ea typeface="AvantGarde" panose="00000400000000000000" pitchFamily="2" charset="0"/>
                <a:cs typeface="AvantGarde" panose="00000400000000000000" pitchFamily="2" charset="0"/>
              </a:rPr>
              <a:t>.</a:t>
            </a:r>
          </a:p>
        </p:txBody>
      </p:sp>
      <p:sp>
        <p:nvSpPr>
          <p:cNvPr id="12" name="Text Box 14"/>
          <p:cNvSpPr txBox="1">
            <a:spLocks noChangeArrowheads="1"/>
          </p:cNvSpPr>
          <p:nvPr/>
        </p:nvSpPr>
        <p:spPr bwMode="auto">
          <a:xfrm>
            <a:off x="8138319" y="165222"/>
            <a:ext cx="6705600" cy="7606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just" eaLnBrk="1" hangingPunct="1">
              <a:spcBef>
                <a:spcPts val="0"/>
              </a:spcBef>
              <a:defRPr/>
            </a:pPr>
            <a:r>
              <a:rPr lang="en-US" sz="4000" b="1" dirty="0">
                <a:solidFill>
                  <a:srgbClr val="00B050"/>
                </a:solidFill>
                <a:latin typeface="AvantGarde" panose="00000400000000000000" pitchFamily="2" charset="0"/>
                <a:ea typeface="AvantGarde" panose="00000400000000000000" pitchFamily="2" charset="0"/>
                <a:cs typeface="AvantGarde" panose="00000400000000000000" pitchFamily="2" charset="0"/>
              </a:rPr>
              <a:t>2. </a:t>
            </a:r>
            <a:r>
              <a:rPr lang="en-US" sz="4000" b="1" dirty="0" err="1">
                <a:latin typeface="AvantGarde" panose="00000400000000000000" pitchFamily="2" charset="0"/>
                <a:ea typeface="AvantGarde" panose="00000400000000000000" pitchFamily="2" charset="0"/>
                <a:cs typeface="AvantGarde" panose="00000400000000000000" pitchFamily="2" charset="0"/>
              </a:rPr>
              <a:t>Xử</a:t>
            </a:r>
            <a:r>
              <a:rPr lang="en-US" sz="4000" b="1" dirty="0">
                <a:latin typeface="AvantGarde" panose="00000400000000000000" pitchFamily="2" charset="0"/>
                <a:ea typeface="AvantGarde" panose="00000400000000000000" pitchFamily="2" charset="0"/>
                <a:cs typeface="AvantGarde" panose="00000400000000000000" pitchFamily="2" charset="0"/>
              </a:rPr>
              <a:t> </a:t>
            </a:r>
            <a:r>
              <a:rPr lang="en-US" sz="4000" b="1" dirty="0" err="1">
                <a:latin typeface="AvantGarde" panose="00000400000000000000" pitchFamily="2" charset="0"/>
                <a:ea typeface="AvantGarde" panose="00000400000000000000" pitchFamily="2" charset="0"/>
                <a:cs typeface="AvantGarde" panose="00000400000000000000" pitchFamily="2" charset="0"/>
              </a:rPr>
              <a:t>lí</a:t>
            </a:r>
            <a:r>
              <a:rPr lang="en-US" sz="4000" b="1" dirty="0">
                <a:latin typeface="AvantGarde" panose="00000400000000000000" pitchFamily="2" charset="0"/>
                <a:ea typeface="AvantGarde" panose="00000400000000000000" pitchFamily="2" charset="0"/>
                <a:cs typeface="AvantGarde" panose="00000400000000000000" pitchFamily="2" charset="0"/>
              </a:rPr>
              <a:t> </a:t>
            </a:r>
            <a:r>
              <a:rPr lang="en-US" sz="4000" b="1" dirty="0" err="1">
                <a:latin typeface="AvantGarde" panose="00000400000000000000" pitchFamily="2" charset="0"/>
                <a:ea typeface="AvantGarde" panose="00000400000000000000" pitchFamily="2" charset="0"/>
                <a:cs typeface="AvantGarde" panose="00000400000000000000" pitchFamily="2" charset="0"/>
              </a:rPr>
              <a:t>tình</a:t>
            </a:r>
            <a:r>
              <a:rPr lang="en-US" sz="4000" b="1" dirty="0">
                <a:latin typeface="AvantGarde" panose="00000400000000000000" pitchFamily="2" charset="0"/>
                <a:ea typeface="AvantGarde" panose="00000400000000000000" pitchFamily="2" charset="0"/>
                <a:cs typeface="AvantGarde" panose="00000400000000000000" pitchFamily="2" charset="0"/>
              </a:rPr>
              <a:t> </a:t>
            </a:r>
            <a:r>
              <a:rPr lang="en-US" sz="4000" b="1" dirty="0" err="1">
                <a:latin typeface="AvantGarde" panose="00000400000000000000" pitchFamily="2" charset="0"/>
                <a:ea typeface="AvantGarde" panose="00000400000000000000" pitchFamily="2" charset="0"/>
                <a:cs typeface="AvantGarde" panose="00000400000000000000" pitchFamily="2" charset="0"/>
              </a:rPr>
              <a:t>huống</a:t>
            </a:r>
            <a:endParaRPr lang="en-US" sz="4000" b="1" dirty="0">
              <a:latin typeface="AvantGarde" panose="00000400000000000000" pitchFamily="2" charset="0"/>
              <a:ea typeface="AvantGarde" panose="00000400000000000000" pitchFamily="2" charset="0"/>
              <a:cs typeface="AvantGarde" panose="00000400000000000000" pitchFamily="2" charset="0"/>
            </a:endParaRPr>
          </a:p>
        </p:txBody>
      </p:sp>
      <p:sp>
        <p:nvSpPr>
          <p:cNvPr id="7" name="Rectangle 6"/>
          <p:cNvSpPr/>
          <p:nvPr/>
        </p:nvSpPr>
        <p:spPr>
          <a:xfrm>
            <a:off x="594519" y="1295400"/>
            <a:ext cx="15392400" cy="1639231"/>
          </a:xfrm>
          <a:prstGeom prst="rect">
            <a:avLst/>
          </a:prstGeom>
        </p:spPr>
        <p:txBody>
          <a:bodyPr wrap="square">
            <a:spAutoFit/>
          </a:bodyPr>
          <a:lstStyle/>
          <a:p>
            <a:pPr algn="just">
              <a:lnSpc>
                <a:spcPct val="150000"/>
              </a:lnSpc>
            </a:pPr>
            <a:r>
              <a:rPr lang="en-US" sz="3600" b="1" u="sng" dirty="0">
                <a:solidFill>
                  <a:schemeClr val="accent2">
                    <a:lumMod val="75000"/>
                  </a:schemeClr>
                </a:solidFill>
                <a:latin typeface="AvantGarde" panose="00000400000000000000" pitchFamily="2" charset="0"/>
                <a:ea typeface="AvantGarde" panose="00000400000000000000" pitchFamily="2" charset="0"/>
                <a:cs typeface="AvantGarde" panose="00000400000000000000" pitchFamily="2" charset="0"/>
              </a:rPr>
              <a:t>- </a:t>
            </a:r>
            <a:r>
              <a:rPr lang="vi-VN" sz="3600" b="1" u="sng" dirty="0">
                <a:solidFill>
                  <a:schemeClr val="accent2">
                    <a:lumMod val="75000"/>
                  </a:schemeClr>
                </a:solidFill>
                <a:latin typeface="AvantGarde" panose="00000400000000000000" pitchFamily="2" charset="0"/>
                <a:ea typeface="AvantGarde" panose="00000400000000000000" pitchFamily="2" charset="0"/>
                <a:cs typeface="AvantGarde" panose="00000400000000000000" pitchFamily="2" charset="0"/>
              </a:rPr>
              <a:t>Tình huống 1: </a:t>
            </a:r>
            <a:r>
              <a:rPr lang="vi-VN" sz="3600" dirty="0">
                <a:latin typeface="AvantGarde" panose="00000400000000000000" pitchFamily="2" charset="0"/>
                <a:ea typeface="AvantGarde" panose="00000400000000000000" pitchFamily="2" charset="0"/>
                <a:cs typeface="AvantGarde" panose="00000400000000000000" pitchFamily="2" charset="0"/>
              </a:rPr>
              <a:t>Tối nay trời lạnh, Huy phân vân nên chuẩn bị sách vở cho ngày mai hay đi ngủ. Nếu là Huy, em sẽ làm gì?</a:t>
            </a:r>
          </a:p>
        </p:txBody>
      </p:sp>
      <p:pic>
        <p:nvPicPr>
          <p:cNvPr id="3" name="Hình ảnh 2">
            <a:extLst>
              <a:ext uri="{FF2B5EF4-FFF2-40B4-BE49-F238E27FC236}">
                <a16:creationId xmlns:a16="http://schemas.microsoft.com/office/drawing/2014/main" xmlns="" id="{375718FD-DE7F-1DF2-E540-05EF5FCCC7B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flipH="1">
            <a:off x="9052719" y="3886200"/>
            <a:ext cx="6231589" cy="4979378"/>
          </a:xfrm>
          <a:prstGeom prst="rect">
            <a:avLst/>
          </a:prstGeom>
        </p:spPr>
      </p:pic>
    </p:spTree>
    <p:extLst>
      <p:ext uri="{BB962C8B-B14F-4D97-AF65-F5344CB8AC3E}">
        <p14:creationId xmlns:p14="http://schemas.microsoft.com/office/powerpoint/2010/main" val="29124637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10" presetClass="entr" presetSubtype="0" fill="hold" nodeType="afterEffect">
                                  <p:stCondLst>
                                    <p:cond delay="0"/>
                                  </p:stCondLst>
                                  <p:childTnLst>
                                    <p:set>
                                      <p:cBhvr>
                                        <p:cTn id="12" dur="1" fill="hold">
                                          <p:stCondLst>
                                            <p:cond delay="0"/>
                                          </p:stCondLst>
                                        </p:cTn>
                                        <p:tgtEl>
                                          <p:spTgt spid="10">
                                            <p:txEl>
                                              <p:pRg st="0" end="0"/>
                                            </p:txEl>
                                          </p:spTgt>
                                        </p:tgtEl>
                                        <p:attrNameLst>
                                          <p:attrName>style.visibility</p:attrName>
                                        </p:attrNameLst>
                                      </p:cBhvr>
                                      <p:to>
                                        <p:strVal val="visible"/>
                                      </p:to>
                                    </p:set>
                                    <p:animEffect transition="in" filter="fade">
                                      <p:cBhvr>
                                        <p:cTn id="13" dur="500"/>
                                        <p:tgtEl>
                                          <p:spTgt spid="1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 Box 14"/>
          <p:cNvSpPr txBox="1">
            <a:spLocks noChangeArrowheads="1"/>
          </p:cNvSpPr>
          <p:nvPr/>
        </p:nvSpPr>
        <p:spPr bwMode="auto">
          <a:xfrm>
            <a:off x="8138319" y="165222"/>
            <a:ext cx="6553200" cy="7606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just" eaLnBrk="1" hangingPunct="1">
              <a:spcBef>
                <a:spcPts val="0"/>
              </a:spcBef>
              <a:defRPr/>
            </a:pPr>
            <a:r>
              <a:rPr lang="en-US" sz="4000" b="1" dirty="0">
                <a:solidFill>
                  <a:srgbClr val="00B050"/>
                </a:solidFill>
                <a:latin typeface="AvantGarde" panose="00000400000000000000" pitchFamily="2" charset="0"/>
                <a:ea typeface="AvantGarde" panose="00000400000000000000" pitchFamily="2" charset="0"/>
                <a:cs typeface="AvantGarde" panose="00000400000000000000" pitchFamily="2" charset="0"/>
              </a:rPr>
              <a:t>2. </a:t>
            </a:r>
            <a:r>
              <a:rPr lang="en-US" sz="4000" b="1" dirty="0" err="1">
                <a:latin typeface="AvantGarde" panose="00000400000000000000" pitchFamily="2" charset="0"/>
                <a:ea typeface="AvantGarde" panose="00000400000000000000" pitchFamily="2" charset="0"/>
                <a:cs typeface="AvantGarde" panose="00000400000000000000" pitchFamily="2" charset="0"/>
              </a:rPr>
              <a:t>Xử</a:t>
            </a:r>
            <a:r>
              <a:rPr lang="en-US" sz="4000" b="1" dirty="0">
                <a:latin typeface="AvantGarde" panose="00000400000000000000" pitchFamily="2" charset="0"/>
                <a:ea typeface="AvantGarde" panose="00000400000000000000" pitchFamily="2" charset="0"/>
                <a:cs typeface="AvantGarde" panose="00000400000000000000" pitchFamily="2" charset="0"/>
              </a:rPr>
              <a:t> </a:t>
            </a:r>
            <a:r>
              <a:rPr lang="en-US" sz="4000" b="1" dirty="0" err="1">
                <a:latin typeface="AvantGarde" panose="00000400000000000000" pitchFamily="2" charset="0"/>
                <a:ea typeface="AvantGarde" panose="00000400000000000000" pitchFamily="2" charset="0"/>
                <a:cs typeface="AvantGarde" panose="00000400000000000000" pitchFamily="2" charset="0"/>
              </a:rPr>
              <a:t>lí</a:t>
            </a:r>
            <a:r>
              <a:rPr lang="en-US" sz="4000" b="1" dirty="0">
                <a:latin typeface="AvantGarde" panose="00000400000000000000" pitchFamily="2" charset="0"/>
                <a:ea typeface="AvantGarde" panose="00000400000000000000" pitchFamily="2" charset="0"/>
                <a:cs typeface="AvantGarde" panose="00000400000000000000" pitchFamily="2" charset="0"/>
              </a:rPr>
              <a:t> </a:t>
            </a:r>
            <a:r>
              <a:rPr lang="en-US" sz="4000" b="1" dirty="0" err="1">
                <a:latin typeface="AvantGarde" panose="00000400000000000000" pitchFamily="2" charset="0"/>
                <a:ea typeface="AvantGarde" panose="00000400000000000000" pitchFamily="2" charset="0"/>
                <a:cs typeface="AvantGarde" panose="00000400000000000000" pitchFamily="2" charset="0"/>
              </a:rPr>
              <a:t>tình</a:t>
            </a:r>
            <a:r>
              <a:rPr lang="en-US" sz="4000" b="1" dirty="0">
                <a:latin typeface="AvantGarde" panose="00000400000000000000" pitchFamily="2" charset="0"/>
                <a:ea typeface="AvantGarde" panose="00000400000000000000" pitchFamily="2" charset="0"/>
                <a:cs typeface="AvantGarde" panose="00000400000000000000" pitchFamily="2" charset="0"/>
              </a:rPr>
              <a:t> </a:t>
            </a:r>
            <a:r>
              <a:rPr lang="en-US" sz="4000" b="1" dirty="0" err="1">
                <a:latin typeface="AvantGarde" panose="00000400000000000000" pitchFamily="2" charset="0"/>
                <a:ea typeface="AvantGarde" panose="00000400000000000000" pitchFamily="2" charset="0"/>
                <a:cs typeface="AvantGarde" panose="00000400000000000000" pitchFamily="2" charset="0"/>
              </a:rPr>
              <a:t>huống</a:t>
            </a:r>
            <a:endParaRPr lang="en-US" sz="4000" b="1" dirty="0">
              <a:latin typeface="AvantGarde" panose="00000400000000000000" pitchFamily="2" charset="0"/>
              <a:ea typeface="AvantGarde" panose="00000400000000000000" pitchFamily="2" charset="0"/>
              <a:cs typeface="AvantGarde" panose="00000400000000000000" pitchFamily="2" charset="0"/>
            </a:endParaRPr>
          </a:p>
        </p:txBody>
      </p:sp>
      <p:sp>
        <p:nvSpPr>
          <p:cNvPr id="14" name="Rectangle 13"/>
          <p:cNvSpPr/>
          <p:nvPr/>
        </p:nvSpPr>
        <p:spPr>
          <a:xfrm>
            <a:off x="899319" y="4444225"/>
            <a:ext cx="10896600" cy="3301225"/>
          </a:xfrm>
          <a:prstGeom prst="rect">
            <a:avLst/>
          </a:prstGeom>
        </p:spPr>
        <p:txBody>
          <a:bodyPr wrap="square">
            <a:spAutoFit/>
          </a:bodyPr>
          <a:lstStyle/>
          <a:p>
            <a:pPr>
              <a:lnSpc>
                <a:spcPct val="150000"/>
              </a:lnSpc>
            </a:pPr>
            <a:r>
              <a:rPr lang="vi-VN" sz="3600" b="1" dirty="0">
                <a:solidFill>
                  <a:srgbClr val="0000FF"/>
                </a:solidFill>
                <a:latin typeface="AvantGarde" panose="00000400000000000000" pitchFamily="2" charset="0"/>
                <a:ea typeface="AvantGarde" panose="00000400000000000000" pitchFamily="2" charset="0"/>
                <a:cs typeface="AvantGarde" panose="00000400000000000000" pitchFamily="2" charset="0"/>
              </a:rPr>
              <a:t>Nếu là Hiền, em sẽ tìm hiểu những ý chính cơ bản về những anh hùng trẻ tuổi trong lịch sử Việt Nam. Sau đó, em sẽ sắp xếp lại các thông tin của những vị anh hùng đó cho phù hợp.</a:t>
            </a:r>
          </a:p>
        </p:txBody>
      </p:sp>
      <p:sp>
        <p:nvSpPr>
          <p:cNvPr id="7" name="Rectangle 6"/>
          <p:cNvSpPr/>
          <p:nvPr/>
        </p:nvSpPr>
        <p:spPr>
          <a:xfrm>
            <a:off x="594519" y="1143000"/>
            <a:ext cx="15392400" cy="3301225"/>
          </a:xfrm>
          <a:prstGeom prst="rect">
            <a:avLst/>
          </a:prstGeom>
        </p:spPr>
        <p:txBody>
          <a:bodyPr wrap="square">
            <a:spAutoFit/>
          </a:bodyPr>
          <a:lstStyle/>
          <a:p>
            <a:pPr algn="just">
              <a:lnSpc>
                <a:spcPct val="150000"/>
              </a:lnSpc>
            </a:pPr>
            <a:r>
              <a:rPr lang="en-US" sz="3600" b="1" u="sng" dirty="0">
                <a:solidFill>
                  <a:schemeClr val="accent2">
                    <a:lumMod val="75000"/>
                  </a:schemeClr>
                </a:solidFill>
                <a:effectLst>
                  <a:outerShdw blurRad="38100" dist="38100" dir="2700000" algn="tl">
                    <a:srgbClr val="000000">
                      <a:alpha val="43137"/>
                    </a:srgbClr>
                  </a:outerShdw>
                </a:effectLst>
                <a:latin typeface="AvantGarde" panose="00000400000000000000" pitchFamily="2" charset="0"/>
                <a:ea typeface="AvantGarde" panose="00000400000000000000" pitchFamily="2" charset="0"/>
                <a:cs typeface="AvantGarde" panose="00000400000000000000" pitchFamily="2" charset="0"/>
              </a:rPr>
              <a:t>- </a:t>
            </a:r>
            <a:r>
              <a:rPr lang="vi-VN" sz="3600" b="1" u="sng" dirty="0">
                <a:solidFill>
                  <a:schemeClr val="accent2">
                    <a:lumMod val="75000"/>
                  </a:schemeClr>
                </a:solidFill>
                <a:effectLst>
                  <a:outerShdw blurRad="38100" dist="38100" dir="2700000" algn="tl">
                    <a:srgbClr val="000000">
                      <a:alpha val="43137"/>
                    </a:srgbClr>
                  </a:outerShdw>
                </a:effectLst>
                <a:latin typeface="AvantGarde" panose="00000400000000000000" pitchFamily="2" charset="0"/>
                <a:ea typeface="AvantGarde" panose="00000400000000000000" pitchFamily="2" charset="0"/>
                <a:cs typeface="AvantGarde" panose="00000400000000000000" pitchFamily="2" charset="0"/>
              </a:rPr>
              <a:t>Tình huống 2: </a:t>
            </a:r>
            <a:r>
              <a:rPr lang="vi-VN" sz="3600" dirty="0">
                <a:latin typeface="AvantGarde" panose="00000400000000000000" pitchFamily="2" charset="0"/>
                <a:ea typeface="AvantGarde" panose="00000400000000000000" pitchFamily="2" charset="0"/>
                <a:cs typeface="AvantGarde" panose="00000400000000000000" pitchFamily="2" charset="0"/>
              </a:rPr>
              <a:t>Hiền được phân công sưu tầm thông tin về những anh hùng trẻ tuổi trong lịch sử Việt Nam. Tuần sau phải nộp bài mà Hiền vẫn chưa chuẩn bị được gì. Nếu là Hiền, em sẽ làm gì để hoàn thành nhiệm vụ đúng kế hoạch, có chất lượng?</a:t>
            </a:r>
            <a:endParaRPr lang="vi-VN" sz="3600" i="0" dirty="0">
              <a:effectLst/>
              <a:latin typeface="AvantGarde" panose="00000400000000000000" pitchFamily="2" charset="0"/>
              <a:ea typeface="AvantGarde" panose="00000400000000000000" pitchFamily="2" charset="0"/>
              <a:cs typeface="AvantGarde" panose="00000400000000000000" pitchFamily="2" charset="0"/>
            </a:endParaRPr>
          </a:p>
        </p:txBody>
      </p:sp>
      <p:pic>
        <p:nvPicPr>
          <p:cNvPr id="2" name="Hình ảnh 1">
            <a:extLst>
              <a:ext uri="{FF2B5EF4-FFF2-40B4-BE49-F238E27FC236}">
                <a16:creationId xmlns:a16="http://schemas.microsoft.com/office/drawing/2014/main" xmlns="" id="{5AEADC5D-7CC9-7ECE-15DE-DDD6B8AE468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flipH="1">
            <a:off x="10729119" y="4020647"/>
            <a:ext cx="6231589" cy="4979378"/>
          </a:xfrm>
          <a:prstGeom prst="rect">
            <a:avLst/>
          </a:prstGeom>
        </p:spPr>
      </p:pic>
    </p:spTree>
    <p:extLst>
      <p:ext uri="{BB962C8B-B14F-4D97-AF65-F5344CB8AC3E}">
        <p14:creationId xmlns:p14="http://schemas.microsoft.com/office/powerpoint/2010/main" val="8052211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10" presetClass="entr" presetSubtype="0" fill="hold" nodeType="afterEffect">
                                  <p:stCondLst>
                                    <p:cond delay="0"/>
                                  </p:stCondLst>
                                  <p:childTnLst>
                                    <p:set>
                                      <p:cBhvr>
                                        <p:cTn id="12" dur="1" fill="hold">
                                          <p:stCondLst>
                                            <p:cond delay="0"/>
                                          </p:stCondLst>
                                        </p:cTn>
                                        <p:tgtEl>
                                          <p:spTgt spid="14">
                                            <p:txEl>
                                              <p:pRg st="0" end="0"/>
                                            </p:txEl>
                                          </p:spTgt>
                                        </p:tgtEl>
                                        <p:attrNameLst>
                                          <p:attrName>style.visibility</p:attrName>
                                        </p:attrNameLst>
                                      </p:cBhvr>
                                      <p:to>
                                        <p:strVal val="visible"/>
                                      </p:to>
                                    </p:set>
                                    <p:animEffect transition="in" filter="fade">
                                      <p:cBhvr>
                                        <p:cTn id="13" dur="500"/>
                                        <p:tgtEl>
                                          <p:spTgt spid="1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8">
            <a:extLst>
              <a:ext uri="{FF2B5EF4-FFF2-40B4-BE49-F238E27FC236}">
                <a16:creationId xmlns:a16="http://schemas.microsoft.com/office/drawing/2014/main" xmlns="" id="{9780BDAF-F89A-4662-0521-948CB82A6F16}"/>
              </a:ext>
            </a:extLst>
          </p:cNvPr>
          <p:cNvGrpSpPr/>
          <p:nvPr/>
        </p:nvGrpSpPr>
        <p:grpSpPr>
          <a:xfrm>
            <a:off x="293064" y="116433"/>
            <a:ext cx="15690507" cy="9100457"/>
            <a:chOff x="217756" y="65357"/>
            <a:chExt cx="11838777" cy="6473286"/>
          </a:xfrm>
          <a:noFill/>
        </p:grpSpPr>
        <p:sp>
          <p:nvSpPr>
            <p:cNvPr id="3" name="Rectangle: Rounded Corners 19">
              <a:extLst>
                <a:ext uri="{FF2B5EF4-FFF2-40B4-BE49-F238E27FC236}">
                  <a16:creationId xmlns:a16="http://schemas.microsoft.com/office/drawing/2014/main" xmlns="" id="{ED9B7A4B-0CA0-7796-4D89-29B57F4E4E1E}"/>
                </a:ext>
              </a:extLst>
            </p:cNvPr>
            <p:cNvSpPr/>
            <p:nvPr/>
          </p:nvSpPr>
          <p:spPr>
            <a:xfrm>
              <a:off x="267677" y="220134"/>
              <a:ext cx="11738935" cy="6163734"/>
            </a:xfrm>
            <a:custGeom>
              <a:avLst/>
              <a:gdLst>
                <a:gd name="connsiteX0" fmla="*/ 0 w 11738935"/>
                <a:gd name="connsiteY0" fmla="*/ 1027310 h 6163734"/>
                <a:gd name="connsiteX1" fmla="*/ 1027310 w 11738935"/>
                <a:gd name="connsiteY1" fmla="*/ 0 h 6163734"/>
                <a:gd name="connsiteX2" fmla="*/ 10711625 w 11738935"/>
                <a:gd name="connsiteY2" fmla="*/ 0 h 6163734"/>
                <a:gd name="connsiteX3" fmla="*/ 11738935 w 11738935"/>
                <a:gd name="connsiteY3" fmla="*/ 1027310 h 6163734"/>
                <a:gd name="connsiteX4" fmla="*/ 11738935 w 11738935"/>
                <a:gd name="connsiteY4" fmla="*/ 5136424 h 6163734"/>
                <a:gd name="connsiteX5" fmla="*/ 10711625 w 11738935"/>
                <a:gd name="connsiteY5" fmla="*/ 6163734 h 6163734"/>
                <a:gd name="connsiteX6" fmla="*/ 1027310 w 11738935"/>
                <a:gd name="connsiteY6" fmla="*/ 6163734 h 6163734"/>
                <a:gd name="connsiteX7" fmla="*/ 0 w 11738935"/>
                <a:gd name="connsiteY7" fmla="*/ 5136424 h 6163734"/>
                <a:gd name="connsiteX8" fmla="*/ 0 w 11738935"/>
                <a:gd name="connsiteY8" fmla="*/ 1027310 h 61637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738935" h="6163734" fill="none" extrusionOk="0">
                  <a:moveTo>
                    <a:pt x="0" y="1027310"/>
                  </a:moveTo>
                  <a:cubicBezTo>
                    <a:pt x="74804" y="461661"/>
                    <a:pt x="395065" y="66048"/>
                    <a:pt x="1027310" y="0"/>
                  </a:cubicBezTo>
                  <a:cubicBezTo>
                    <a:pt x="4837526" y="-149292"/>
                    <a:pt x="6070245" y="-15801"/>
                    <a:pt x="10711625" y="0"/>
                  </a:cubicBezTo>
                  <a:cubicBezTo>
                    <a:pt x="11268774" y="43553"/>
                    <a:pt x="11820856" y="457479"/>
                    <a:pt x="11738935" y="1027310"/>
                  </a:cubicBezTo>
                  <a:cubicBezTo>
                    <a:pt x="11666246" y="1764727"/>
                    <a:pt x="11830899" y="3092001"/>
                    <a:pt x="11738935" y="5136424"/>
                  </a:cubicBezTo>
                  <a:cubicBezTo>
                    <a:pt x="11703695" y="5706754"/>
                    <a:pt x="11268353" y="6170046"/>
                    <a:pt x="10711625" y="6163734"/>
                  </a:cubicBezTo>
                  <a:cubicBezTo>
                    <a:pt x="6031130" y="6133955"/>
                    <a:pt x="4424824" y="6071973"/>
                    <a:pt x="1027310" y="6163734"/>
                  </a:cubicBezTo>
                  <a:cubicBezTo>
                    <a:pt x="469192" y="6148488"/>
                    <a:pt x="-45324" y="5718171"/>
                    <a:pt x="0" y="5136424"/>
                  </a:cubicBezTo>
                  <a:cubicBezTo>
                    <a:pt x="-30974" y="4677568"/>
                    <a:pt x="-62159" y="3054072"/>
                    <a:pt x="0" y="1027310"/>
                  </a:cubicBezTo>
                  <a:close/>
                </a:path>
                <a:path w="11738935" h="6163734" stroke="0" extrusionOk="0">
                  <a:moveTo>
                    <a:pt x="0" y="1027310"/>
                  </a:moveTo>
                  <a:cubicBezTo>
                    <a:pt x="-32305" y="467790"/>
                    <a:pt x="535297" y="-74531"/>
                    <a:pt x="1027310" y="0"/>
                  </a:cubicBezTo>
                  <a:cubicBezTo>
                    <a:pt x="5849419" y="28352"/>
                    <a:pt x="8079587" y="106290"/>
                    <a:pt x="10711625" y="0"/>
                  </a:cubicBezTo>
                  <a:cubicBezTo>
                    <a:pt x="11349642" y="-66416"/>
                    <a:pt x="11718134" y="418924"/>
                    <a:pt x="11738935" y="1027310"/>
                  </a:cubicBezTo>
                  <a:cubicBezTo>
                    <a:pt x="11619338" y="2267528"/>
                    <a:pt x="11577927" y="4307684"/>
                    <a:pt x="11738935" y="5136424"/>
                  </a:cubicBezTo>
                  <a:cubicBezTo>
                    <a:pt x="11789297" y="5648271"/>
                    <a:pt x="11224653" y="6130587"/>
                    <a:pt x="10711625" y="6163734"/>
                  </a:cubicBezTo>
                  <a:cubicBezTo>
                    <a:pt x="9604187" y="6046505"/>
                    <a:pt x="2381048" y="6131497"/>
                    <a:pt x="1027310" y="6163734"/>
                  </a:cubicBezTo>
                  <a:cubicBezTo>
                    <a:pt x="475657" y="6078151"/>
                    <a:pt x="-41870" y="5752482"/>
                    <a:pt x="0" y="5136424"/>
                  </a:cubicBezTo>
                  <a:cubicBezTo>
                    <a:pt x="-57225" y="4632224"/>
                    <a:pt x="130478" y="2856224"/>
                    <a:pt x="0" y="1027310"/>
                  </a:cubicBezTo>
                  <a:close/>
                </a:path>
              </a:pathLst>
            </a:custGeom>
            <a:solidFill>
              <a:schemeClr val="bg1"/>
            </a:solidFill>
            <a:ln w="57150">
              <a:solidFill>
                <a:srgbClr val="A3A901"/>
              </a:solidFill>
              <a:extLst>
                <a:ext uri="{C807C97D-BFC1-408E-A445-0C87EB9F89A2}">
                  <ask:lineSketchStyleProps xmlns:ask="http://schemas.microsoft.com/office/drawing/2018/sketchyshapes" xmlns="" sd="4184682687">
                    <a:prstGeom prst="roundRect">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white"/>
                </a:solidFill>
                <a:effectLst/>
                <a:uLnTx/>
                <a:uFillTx/>
                <a:latin typeface="等线" panose="020F0502020204030204"/>
                <a:ea typeface="+mn-ea"/>
                <a:cs typeface="+mn-cs"/>
              </a:endParaRPr>
            </a:p>
          </p:txBody>
        </p:sp>
        <p:sp>
          <p:nvSpPr>
            <p:cNvPr id="4" name="Rectangle: Rounded Corners 20">
              <a:extLst>
                <a:ext uri="{FF2B5EF4-FFF2-40B4-BE49-F238E27FC236}">
                  <a16:creationId xmlns:a16="http://schemas.microsoft.com/office/drawing/2014/main" xmlns="" id="{7B5519B1-0658-A721-A8AA-5ADA8C7319B2}"/>
                </a:ext>
              </a:extLst>
            </p:cNvPr>
            <p:cNvSpPr/>
            <p:nvPr/>
          </p:nvSpPr>
          <p:spPr>
            <a:xfrm>
              <a:off x="372533" y="220134"/>
              <a:ext cx="11684000" cy="6163734"/>
            </a:xfrm>
            <a:custGeom>
              <a:avLst/>
              <a:gdLst>
                <a:gd name="connsiteX0" fmla="*/ 0 w 11684000"/>
                <a:gd name="connsiteY0" fmla="*/ 1027310 h 6163734"/>
                <a:gd name="connsiteX1" fmla="*/ 1027310 w 11684000"/>
                <a:gd name="connsiteY1" fmla="*/ 0 h 6163734"/>
                <a:gd name="connsiteX2" fmla="*/ 10656690 w 11684000"/>
                <a:gd name="connsiteY2" fmla="*/ 0 h 6163734"/>
                <a:gd name="connsiteX3" fmla="*/ 11684000 w 11684000"/>
                <a:gd name="connsiteY3" fmla="*/ 1027310 h 6163734"/>
                <a:gd name="connsiteX4" fmla="*/ 11684000 w 11684000"/>
                <a:gd name="connsiteY4" fmla="*/ 5136424 h 6163734"/>
                <a:gd name="connsiteX5" fmla="*/ 10656690 w 11684000"/>
                <a:gd name="connsiteY5" fmla="*/ 6163734 h 6163734"/>
                <a:gd name="connsiteX6" fmla="*/ 1027310 w 11684000"/>
                <a:gd name="connsiteY6" fmla="*/ 6163734 h 6163734"/>
                <a:gd name="connsiteX7" fmla="*/ 0 w 11684000"/>
                <a:gd name="connsiteY7" fmla="*/ 5136424 h 6163734"/>
                <a:gd name="connsiteX8" fmla="*/ 0 w 11684000"/>
                <a:gd name="connsiteY8" fmla="*/ 1027310 h 61637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684000" h="6163734" fill="none" extrusionOk="0">
                  <a:moveTo>
                    <a:pt x="0" y="1027310"/>
                  </a:moveTo>
                  <a:cubicBezTo>
                    <a:pt x="74804" y="461661"/>
                    <a:pt x="395065" y="66048"/>
                    <a:pt x="1027310" y="0"/>
                  </a:cubicBezTo>
                  <a:cubicBezTo>
                    <a:pt x="5305919" y="-149292"/>
                    <a:pt x="6595192" y="-15801"/>
                    <a:pt x="10656690" y="0"/>
                  </a:cubicBezTo>
                  <a:cubicBezTo>
                    <a:pt x="11213839" y="43553"/>
                    <a:pt x="11765921" y="457479"/>
                    <a:pt x="11684000" y="1027310"/>
                  </a:cubicBezTo>
                  <a:cubicBezTo>
                    <a:pt x="11611311" y="1764727"/>
                    <a:pt x="11775964" y="3092001"/>
                    <a:pt x="11684000" y="5136424"/>
                  </a:cubicBezTo>
                  <a:cubicBezTo>
                    <a:pt x="11648760" y="5706754"/>
                    <a:pt x="11213418" y="6170046"/>
                    <a:pt x="10656690" y="6163734"/>
                  </a:cubicBezTo>
                  <a:cubicBezTo>
                    <a:pt x="8527607" y="6133955"/>
                    <a:pt x="3810361" y="6071973"/>
                    <a:pt x="1027310" y="6163734"/>
                  </a:cubicBezTo>
                  <a:cubicBezTo>
                    <a:pt x="469192" y="6148488"/>
                    <a:pt x="-45324" y="5718171"/>
                    <a:pt x="0" y="5136424"/>
                  </a:cubicBezTo>
                  <a:cubicBezTo>
                    <a:pt x="-30974" y="4677568"/>
                    <a:pt x="-62159" y="3054072"/>
                    <a:pt x="0" y="1027310"/>
                  </a:cubicBezTo>
                  <a:close/>
                </a:path>
                <a:path w="11684000" h="6163734" stroke="0" extrusionOk="0">
                  <a:moveTo>
                    <a:pt x="0" y="1027310"/>
                  </a:moveTo>
                  <a:cubicBezTo>
                    <a:pt x="-32305" y="467790"/>
                    <a:pt x="535297" y="-74531"/>
                    <a:pt x="1027310" y="0"/>
                  </a:cubicBezTo>
                  <a:cubicBezTo>
                    <a:pt x="3062595" y="28352"/>
                    <a:pt x="6739809" y="106290"/>
                    <a:pt x="10656690" y="0"/>
                  </a:cubicBezTo>
                  <a:cubicBezTo>
                    <a:pt x="11294707" y="-66416"/>
                    <a:pt x="11663199" y="418924"/>
                    <a:pt x="11684000" y="1027310"/>
                  </a:cubicBezTo>
                  <a:cubicBezTo>
                    <a:pt x="11564403" y="2267528"/>
                    <a:pt x="11522992" y="4307684"/>
                    <a:pt x="11684000" y="5136424"/>
                  </a:cubicBezTo>
                  <a:cubicBezTo>
                    <a:pt x="11734362" y="5648271"/>
                    <a:pt x="11169718" y="6130587"/>
                    <a:pt x="10656690" y="6163734"/>
                  </a:cubicBezTo>
                  <a:cubicBezTo>
                    <a:pt x="6042143" y="6046505"/>
                    <a:pt x="4670391" y="6131497"/>
                    <a:pt x="1027310" y="6163734"/>
                  </a:cubicBezTo>
                  <a:cubicBezTo>
                    <a:pt x="475657" y="6078151"/>
                    <a:pt x="-41870" y="5752482"/>
                    <a:pt x="0" y="5136424"/>
                  </a:cubicBezTo>
                  <a:cubicBezTo>
                    <a:pt x="-57225" y="4632224"/>
                    <a:pt x="130478" y="2856224"/>
                    <a:pt x="0" y="1027310"/>
                  </a:cubicBezTo>
                  <a:close/>
                </a:path>
              </a:pathLst>
            </a:custGeom>
            <a:grpFill/>
            <a:ln w="57150">
              <a:solidFill>
                <a:schemeClr val="accent6">
                  <a:lumMod val="60000"/>
                  <a:lumOff val="40000"/>
                </a:schemeClr>
              </a:solidFill>
              <a:extLst>
                <a:ext uri="{C807C97D-BFC1-408E-A445-0C87EB9F89A2}">
                  <ask:lineSketchStyleProps xmlns:ask="http://schemas.microsoft.com/office/drawing/2018/sketchyshapes" xmlns="" sd="4184682687">
                    <a:prstGeom prst="roundRect">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white"/>
                </a:solidFill>
                <a:effectLst/>
                <a:uLnTx/>
                <a:uFillTx/>
                <a:latin typeface="等线" panose="020F0502020204030204"/>
                <a:ea typeface="+mn-ea"/>
                <a:cs typeface="+mn-cs"/>
              </a:endParaRPr>
            </a:p>
          </p:txBody>
        </p:sp>
        <p:sp>
          <p:nvSpPr>
            <p:cNvPr id="5" name="Oval 21">
              <a:extLst>
                <a:ext uri="{FF2B5EF4-FFF2-40B4-BE49-F238E27FC236}">
                  <a16:creationId xmlns:a16="http://schemas.microsoft.com/office/drawing/2014/main" xmlns="" id="{95F1A043-2383-13BE-C6D3-1ECDBCA729B6}"/>
                </a:ext>
              </a:extLst>
            </p:cNvPr>
            <p:cNvSpPr/>
            <p:nvPr/>
          </p:nvSpPr>
          <p:spPr>
            <a:xfrm>
              <a:off x="11284753" y="6074315"/>
              <a:ext cx="309553" cy="309553"/>
            </a:xfrm>
            <a:prstGeom prst="ellipse">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white"/>
                </a:solidFill>
                <a:effectLst/>
                <a:uLnTx/>
                <a:uFillTx/>
                <a:latin typeface="等线" panose="020F0502020204030204"/>
                <a:ea typeface="+mn-ea"/>
                <a:cs typeface="+mn-cs"/>
              </a:endParaRPr>
            </a:p>
          </p:txBody>
        </p:sp>
        <p:sp>
          <p:nvSpPr>
            <p:cNvPr id="6" name="Oval 22">
              <a:extLst>
                <a:ext uri="{FF2B5EF4-FFF2-40B4-BE49-F238E27FC236}">
                  <a16:creationId xmlns:a16="http://schemas.microsoft.com/office/drawing/2014/main" xmlns="" id="{574C8CD6-FBB8-AFEB-35CE-54A4B147A6C7}"/>
                </a:ext>
              </a:extLst>
            </p:cNvPr>
            <p:cNvSpPr/>
            <p:nvPr/>
          </p:nvSpPr>
          <p:spPr>
            <a:xfrm>
              <a:off x="11609756" y="1276460"/>
              <a:ext cx="309553" cy="309553"/>
            </a:xfrm>
            <a:prstGeom prst="ellipse">
              <a:avLst/>
            </a:prstGeom>
            <a:solidFill>
              <a:srgbClr val="00C4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white"/>
                </a:solidFill>
                <a:effectLst/>
                <a:uLnTx/>
                <a:uFillTx/>
                <a:latin typeface="等线" panose="020F0502020204030204"/>
                <a:ea typeface="+mn-ea"/>
                <a:cs typeface="+mn-cs"/>
              </a:endParaRPr>
            </a:p>
          </p:txBody>
        </p:sp>
        <p:sp>
          <p:nvSpPr>
            <p:cNvPr id="7" name="Oval 23">
              <a:extLst>
                <a:ext uri="{FF2B5EF4-FFF2-40B4-BE49-F238E27FC236}">
                  <a16:creationId xmlns:a16="http://schemas.microsoft.com/office/drawing/2014/main" xmlns="" id="{16C04378-F535-56BF-DF7F-3232BAAD998F}"/>
                </a:ext>
              </a:extLst>
            </p:cNvPr>
            <p:cNvSpPr/>
            <p:nvPr/>
          </p:nvSpPr>
          <p:spPr>
            <a:xfrm>
              <a:off x="217756" y="966907"/>
              <a:ext cx="309553" cy="309553"/>
            </a:xfrm>
            <a:prstGeom prst="ellipse">
              <a:avLst/>
            </a:prstGeom>
            <a:solidFill>
              <a:srgbClr val="00C4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white"/>
                </a:solidFill>
                <a:effectLst/>
                <a:uLnTx/>
                <a:uFillTx/>
                <a:latin typeface="等线" panose="020F0502020204030204"/>
                <a:ea typeface="+mn-ea"/>
                <a:cs typeface="+mn-cs"/>
              </a:endParaRPr>
            </a:p>
          </p:txBody>
        </p:sp>
        <p:sp>
          <p:nvSpPr>
            <p:cNvPr id="8" name="Oval 24">
              <a:extLst>
                <a:ext uri="{FF2B5EF4-FFF2-40B4-BE49-F238E27FC236}">
                  <a16:creationId xmlns:a16="http://schemas.microsoft.com/office/drawing/2014/main" xmlns="" id="{C56559DF-DA52-7F43-FB02-CECB17D08F32}"/>
                </a:ext>
              </a:extLst>
            </p:cNvPr>
            <p:cNvSpPr/>
            <p:nvPr/>
          </p:nvSpPr>
          <p:spPr>
            <a:xfrm>
              <a:off x="802603" y="6074314"/>
              <a:ext cx="309553" cy="309553"/>
            </a:xfrm>
            <a:prstGeom prst="ellipse">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white"/>
                </a:solidFill>
                <a:effectLst/>
                <a:uLnTx/>
                <a:uFillTx/>
                <a:latin typeface="等线" panose="020F0502020204030204"/>
                <a:ea typeface="+mn-ea"/>
                <a:cs typeface="+mn-cs"/>
              </a:endParaRPr>
            </a:p>
          </p:txBody>
        </p:sp>
        <p:sp>
          <p:nvSpPr>
            <p:cNvPr id="9" name="Oval 25">
              <a:extLst>
                <a:ext uri="{FF2B5EF4-FFF2-40B4-BE49-F238E27FC236}">
                  <a16:creationId xmlns:a16="http://schemas.microsoft.com/office/drawing/2014/main" xmlns="" id="{C546B1CA-5154-8868-5D6B-FD475DE45FB5}"/>
                </a:ext>
              </a:extLst>
            </p:cNvPr>
            <p:cNvSpPr/>
            <p:nvPr/>
          </p:nvSpPr>
          <p:spPr>
            <a:xfrm>
              <a:off x="4184438" y="65357"/>
              <a:ext cx="309553" cy="309553"/>
            </a:xfrm>
            <a:prstGeom prst="ellipse">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white"/>
                </a:solidFill>
                <a:effectLst/>
                <a:uLnTx/>
                <a:uFillTx/>
                <a:latin typeface="等线" panose="020F0502020204030204"/>
                <a:ea typeface="+mn-ea"/>
                <a:cs typeface="+mn-cs"/>
              </a:endParaRPr>
            </a:p>
          </p:txBody>
        </p:sp>
        <p:sp>
          <p:nvSpPr>
            <p:cNvPr id="10" name="Oval 26">
              <a:extLst>
                <a:ext uri="{FF2B5EF4-FFF2-40B4-BE49-F238E27FC236}">
                  <a16:creationId xmlns:a16="http://schemas.microsoft.com/office/drawing/2014/main" xmlns="" id="{36A0307F-D26F-BE97-39DE-B23327F868DB}"/>
                </a:ext>
              </a:extLst>
            </p:cNvPr>
            <p:cNvSpPr/>
            <p:nvPr/>
          </p:nvSpPr>
          <p:spPr>
            <a:xfrm>
              <a:off x="7980920" y="6229090"/>
              <a:ext cx="309553" cy="309553"/>
            </a:xfrm>
            <a:prstGeom prst="ellipse">
              <a:avLst/>
            </a:prstGeom>
            <a:solidFill>
              <a:srgbClr val="00DA6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white"/>
                </a:solidFill>
                <a:effectLst/>
                <a:uLnTx/>
                <a:uFillTx/>
                <a:latin typeface="等线" panose="020F0502020204030204"/>
                <a:ea typeface="+mn-ea"/>
                <a:cs typeface="+mn-cs"/>
              </a:endParaRPr>
            </a:p>
          </p:txBody>
        </p:sp>
        <p:sp>
          <p:nvSpPr>
            <p:cNvPr id="11" name="Oval 27">
              <a:extLst>
                <a:ext uri="{FF2B5EF4-FFF2-40B4-BE49-F238E27FC236}">
                  <a16:creationId xmlns:a16="http://schemas.microsoft.com/office/drawing/2014/main" xmlns="" id="{48A6DEDF-619B-B09B-52C2-D201CB5745F5}"/>
                </a:ext>
              </a:extLst>
            </p:cNvPr>
            <p:cNvSpPr/>
            <p:nvPr/>
          </p:nvSpPr>
          <p:spPr>
            <a:xfrm>
              <a:off x="267677" y="860323"/>
              <a:ext cx="204457" cy="204457"/>
            </a:xfrm>
            <a:prstGeom prst="ellipse">
              <a:avLst/>
            </a:prstGeom>
            <a:solidFill>
              <a:srgbClr val="00DA6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white"/>
                </a:solidFill>
                <a:effectLst/>
                <a:uLnTx/>
                <a:uFillTx/>
                <a:latin typeface="等线" panose="020F0502020204030204"/>
                <a:ea typeface="+mn-ea"/>
                <a:cs typeface="+mn-cs"/>
              </a:endParaRPr>
            </a:p>
          </p:txBody>
        </p:sp>
      </p:grpSp>
      <p:pic>
        <p:nvPicPr>
          <p:cNvPr id="12" name="Picture 6">
            <a:extLst>
              <a:ext uri="{FF2B5EF4-FFF2-40B4-BE49-F238E27FC236}">
                <a16:creationId xmlns:a16="http://schemas.microsoft.com/office/drawing/2014/main" xmlns="" id="{92626B35-C2F8-9453-CAEF-A7927260F640}"/>
              </a:ext>
            </a:extLst>
          </p:cNvPr>
          <p:cNvPicPr>
            <a:picLocks noChangeAspect="1"/>
          </p:cNvPicPr>
          <p:nvPr/>
        </p:nvPicPr>
        <p:blipFill>
          <a:blip r:embed="rId2"/>
          <a:stretch>
            <a:fillRect/>
          </a:stretch>
        </p:blipFill>
        <p:spPr>
          <a:xfrm>
            <a:off x="2908362" y="1574622"/>
            <a:ext cx="10506192" cy="4031769"/>
          </a:xfrm>
          <a:prstGeom prst="rect">
            <a:avLst/>
          </a:prstGeom>
        </p:spPr>
      </p:pic>
      <p:pic>
        <p:nvPicPr>
          <p:cNvPr id="13" name="Picture 11">
            <a:extLst>
              <a:ext uri="{FF2B5EF4-FFF2-40B4-BE49-F238E27FC236}">
                <a16:creationId xmlns:a16="http://schemas.microsoft.com/office/drawing/2014/main" xmlns="" id="{E8E990E6-6656-0B0B-2617-A63C47BDC7EC}"/>
              </a:ext>
            </a:extLst>
          </p:cNvPr>
          <p:cNvPicPr>
            <a:picLocks noChangeAspect="1"/>
          </p:cNvPicPr>
          <p:nvPr/>
        </p:nvPicPr>
        <p:blipFill>
          <a:blip r:embed="rId3"/>
          <a:stretch>
            <a:fillRect/>
          </a:stretch>
        </p:blipFill>
        <p:spPr>
          <a:xfrm>
            <a:off x="2529298" y="619775"/>
            <a:ext cx="797748" cy="782696"/>
          </a:xfrm>
          <a:prstGeom prst="rect">
            <a:avLst/>
          </a:prstGeom>
        </p:spPr>
      </p:pic>
      <p:pic>
        <p:nvPicPr>
          <p:cNvPr id="14" name="Picture 12">
            <a:extLst>
              <a:ext uri="{FF2B5EF4-FFF2-40B4-BE49-F238E27FC236}">
                <a16:creationId xmlns:a16="http://schemas.microsoft.com/office/drawing/2014/main" xmlns="" id="{AF2F6B63-F6DA-F17B-E741-811807BA9B63}"/>
              </a:ext>
            </a:extLst>
          </p:cNvPr>
          <p:cNvPicPr>
            <a:picLocks noChangeAspect="1"/>
          </p:cNvPicPr>
          <p:nvPr/>
        </p:nvPicPr>
        <p:blipFill>
          <a:blip r:embed="rId3"/>
          <a:stretch>
            <a:fillRect/>
          </a:stretch>
        </p:blipFill>
        <p:spPr>
          <a:xfrm rot="2640825">
            <a:off x="4999868" y="7130497"/>
            <a:ext cx="1481840" cy="1453880"/>
          </a:xfrm>
          <a:prstGeom prst="rect">
            <a:avLst/>
          </a:prstGeom>
        </p:spPr>
      </p:pic>
      <p:pic>
        <p:nvPicPr>
          <p:cNvPr id="15" name="Picture 13">
            <a:extLst>
              <a:ext uri="{FF2B5EF4-FFF2-40B4-BE49-F238E27FC236}">
                <a16:creationId xmlns:a16="http://schemas.microsoft.com/office/drawing/2014/main" xmlns="" id="{086E34D8-7913-28B8-0F65-E9C121790C9F}"/>
              </a:ext>
            </a:extLst>
          </p:cNvPr>
          <p:cNvPicPr>
            <a:picLocks noChangeAspect="1"/>
          </p:cNvPicPr>
          <p:nvPr/>
        </p:nvPicPr>
        <p:blipFill>
          <a:blip r:embed="rId3"/>
          <a:stretch>
            <a:fillRect/>
          </a:stretch>
        </p:blipFill>
        <p:spPr>
          <a:xfrm rot="20806844">
            <a:off x="13926676" y="892623"/>
            <a:ext cx="1481840" cy="1453880"/>
          </a:xfrm>
          <a:prstGeom prst="rect">
            <a:avLst/>
          </a:prstGeom>
        </p:spPr>
      </p:pic>
      <p:pic>
        <p:nvPicPr>
          <p:cNvPr id="16" name="Picture 14">
            <a:extLst>
              <a:ext uri="{FF2B5EF4-FFF2-40B4-BE49-F238E27FC236}">
                <a16:creationId xmlns:a16="http://schemas.microsoft.com/office/drawing/2014/main" xmlns="" id="{0B4C60E9-EA9C-730E-7E80-10A05308C0BB}"/>
              </a:ext>
            </a:extLst>
          </p:cNvPr>
          <p:cNvPicPr>
            <a:picLocks noChangeAspect="1"/>
          </p:cNvPicPr>
          <p:nvPr/>
        </p:nvPicPr>
        <p:blipFill>
          <a:blip r:embed="rId3"/>
          <a:stretch>
            <a:fillRect/>
          </a:stretch>
        </p:blipFill>
        <p:spPr>
          <a:xfrm rot="1629158">
            <a:off x="15458045" y="-798922"/>
            <a:ext cx="691557" cy="678509"/>
          </a:xfrm>
          <a:prstGeom prst="rect">
            <a:avLst/>
          </a:prstGeom>
        </p:spPr>
      </p:pic>
      <p:pic>
        <p:nvPicPr>
          <p:cNvPr id="17" name="Picture 15">
            <a:extLst>
              <a:ext uri="{FF2B5EF4-FFF2-40B4-BE49-F238E27FC236}">
                <a16:creationId xmlns:a16="http://schemas.microsoft.com/office/drawing/2014/main" xmlns="" id="{47315B34-8596-E5AC-CADC-0CFA45FD6D3C}"/>
              </a:ext>
            </a:extLst>
          </p:cNvPr>
          <p:cNvPicPr>
            <a:picLocks noChangeAspect="1"/>
          </p:cNvPicPr>
          <p:nvPr/>
        </p:nvPicPr>
        <p:blipFill>
          <a:blip r:embed="rId3"/>
          <a:stretch>
            <a:fillRect/>
          </a:stretch>
        </p:blipFill>
        <p:spPr>
          <a:xfrm rot="1629158">
            <a:off x="-180370" y="6216414"/>
            <a:ext cx="691557" cy="678509"/>
          </a:xfrm>
          <a:prstGeom prst="rect">
            <a:avLst/>
          </a:prstGeom>
        </p:spPr>
      </p:pic>
      <p:pic>
        <p:nvPicPr>
          <p:cNvPr id="18" name="Picture 28">
            <a:extLst>
              <a:ext uri="{FF2B5EF4-FFF2-40B4-BE49-F238E27FC236}">
                <a16:creationId xmlns:a16="http://schemas.microsoft.com/office/drawing/2014/main" xmlns="" id="{D9780FA1-93B4-D01D-3647-DE3B3C1E12C0}"/>
              </a:ext>
            </a:extLst>
          </p:cNvPr>
          <p:cNvPicPr>
            <a:picLocks noChangeAspect="1"/>
          </p:cNvPicPr>
          <p:nvPr/>
        </p:nvPicPr>
        <p:blipFill rotWithShape="1">
          <a:blip r:embed="rId4"/>
          <a:srcRect l="11411" t="28946" r="70326" b="61026"/>
          <a:stretch/>
        </p:blipFill>
        <p:spPr>
          <a:xfrm>
            <a:off x="1856556" y="-1230956"/>
            <a:ext cx="2968940" cy="917005"/>
          </a:xfrm>
          <a:prstGeom prst="rect">
            <a:avLst/>
          </a:prstGeom>
        </p:spPr>
      </p:pic>
      <p:sp>
        <p:nvSpPr>
          <p:cNvPr id="19" name="TextBox 29">
            <a:extLst>
              <a:ext uri="{FF2B5EF4-FFF2-40B4-BE49-F238E27FC236}">
                <a16:creationId xmlns:a16="http://schemas.microsoft.com/office/drawing/2014/main" xmlns="" id="{BBB1DACA-F0BB-26C7-2410-7A143160DE92}"/>
              </a:ext>
            </a:extLst>
          </p:cNvPr>
          <p:cNvSpPr txBox="1"/>
          <p:nvPr/>
        </p:nvSpPr>
        <p:spPr>
          <a:xfrm>
            <a:off x="3731612" y="4170747"/>
            <a:ext cx="8859691" cy="3077765"/>
          </a:xfrm>
          <a:prstGeom prst="rect">
            <a:avLst/>
          </a:prstGeom>
          <a:noFill/>
        </p:spPr>
        <p:txBody>
          <a:bodyPr wrap="none" rtlCol="0">
            <a:prstTxWarp prst="textArchUp">
              <a:avLst/>
            </a:prstTxWarp>
            <a:spAutoFit/>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kumimoji="0" lang="en-US" sz="9600" b="0" i="0" u="none" strike="noStrike" kern="1200" cap="none" spc="0" normalizeH="0" baseline="0" noProof="0" dirty="0" err="1">
                <a:ln>
                  <a:noFill/>
                </a:ln>
                <a:solidFill>
                  <a:srgbClr val="FF4C4C"/>
                </a:solidFill>
                <a:effectLst/>
                <a:uLnTx/>
                <a:uFillTx/>
                <a:latin typeface="SVN-Poky's" panose="020B0606040200020203" pitchFamily="34" charset="0"/>
                <a:ea typeface="+mn-ea"/>
                <a:cs typeface="+mn-cs"/>
              </a:rPr>
              <a:t>Tạm</a:t>
            </a:r>
            <a:r>
              <a:rPr kumimoji="0" lang="en-US" sz="9600" b="0" i="0" u="none" strike="noStrike" kern="1200" cap="none" spc="0" normalizeH="0" baseline="0" noProof="0" dirty="0">
                <a:ln>
                  <a:noFill/>
                </a:ln>
                <a:solidFill>
                  <a:srgbClr val="FF4C4C"/>
                </a:solidFill>
                <a:effectLst/>
                <a:uLnTx/>
                <a:uFillTx/>
                <a:latin typeface="SVN-Poky's" panose="020B0606040200020203" pitchFamily="34" charset="0"/>
                <a:ea typeface="+mn-ea"/>
                <a:cs typeface="+mn-cs"/>
              </a:rPr>
              <a:t> </a:t>
            </a:r>
            <a:r>
              <a:rPr kumimoji="0" lang="en-US" sz="9600" b="0" i="0" u="none" strike="noStrike" kern="1200" cap="none" spc="0" normalizeH="0" baseline="0" noProof="0" dirty="0" err="1">
                <a:ln>
                  <a:noFill/>
                </a:ln>
                <a:solidFill>
                  <a:srgbClr val="FF4C4C"/>
                </a:solidFill>
                <a:effectLst/>
                <a:uLnTx/>
                <a:uFillTx/>
                <a:latin typeface="SVN-Poky's" panose="020B0606040200020203" pitchFamily="34" charset="0"/>
                <a:ea typeface="+mn-ea"/>
                <a:cs typeface="+mn-cs"/>
              </a:rPr>
              <a:t>biệt</a:t>
            </a:r>
            <a:endParaRPr kumimoji="0" lang="en-US" sz="9600" b="0" i="0" u="none" strike="noStrike" kern="1200" cap="none" spc="0" normalizeH="0" baseline="0" noProof="0" dirty="0">
              <a:ln>
                <a:noFill/>
              </a:ln>
              <a:solidFill>
                <a:srgbClr val="FF4C4C"/>
              </a:solidFill>
              <a:effectLst/>
              <a:uLnTx/>
              <a:uFillTx/>
              <a:latin typeface="SVN-Poky's" panose="020B0606040200020203" pitchFamily="34" charset="0"/>
              <a:ea typeface="+mn-ea"/>
              <a:cs typeface="+mn-cs"/>
            </a:endParaRPr>
          </a:p>
          <a:p>
            <a:pPr marL="0" marR="0" lvl="0" indent="0" algn="ctr" defTabSz="1219170" rtl="0" eaLnBrk="1" fontAlgn="auto" latinLnBrk="0" hangingPunct="1">
              <a:lnSpc>
                <a:spcPct val="100000"/>
              </a:lnSpc>
              <a:spcBef>
                <a:spcPts val="0"/>
              </a:spcBef>
              <a:spcAft>
                <a:spcPts val="0"/>
              </a:spcAft>
              <a:buClrTx/>
              <a:buSzTx/>
              <a:buFontTx/>
              <a:buNone/>
              <a:tabLst/>
              <a:defRPr/>
            </a:pPr>
            <a:r>
              <a:rPr kumimoji="0" lang="en-US" sz="9600" b="0" i="0" u="none" strike="noStrike" kern="1200" cap="none" spc="0" normalizeH="0" baseline="0" noProof="0" dirty="0" err="1">
                <a:ln>
                  <a:noFill/>
                </a:ln>
                <a:solidFill>
                  <a:srgbClr val="FF4C4C"/>
                </a:solidFill>
                <a:effectLst/>
                <a:uLnTx/>
                <a:uFillTx/>
                <a:latin typeface="SVN-Poky's" panose="020B0606040200020203" pitchFamily="34" charset="0"/>
                <a:ea typeface="+mn-ea"/>
                <a:cs typeface="+mn-cs"/>
              </a:rPr>
              <a:t>và</a:t>
            </a:r>
            <a:r>
              <a:rPr kumimoji="0" lang="en-US" sz="9600" b="0" i="0" u="none" strike="noStrike" kern="1200" cap="none" spc="0" normalizeH="0" baseline="0" noProof="0" dirty="0">
                <a:ln>
                  <a:noFill/>
                </a:ln>
                <a:solidFill>
                  <a:srgbClr val="FF4C4C"/>
                </a:solidFill>
                <a:effectLst/>
                <a:uLnTx/>
                <a:uFillTx/>
                <a:latin typeface="SVN-Poky's" panose="020B0606040200020203" pitchFamily="34" charset="0"/>
                <a:ea typeface="+mn-ea"/>
                <a:cs typeface="+mn-cs"/>
              </a:rPr>
              <a:t> </a:t>
            </a:r>
            <a:r>
              <a:rPr kumimoji="0" lang="en-US" sz="9600" b="0" i="0" u="none" strike="noStrike" kern="1200" cap="none" spc="0" normalizeH="0" baseline="0" noProof="0" dirty="0" err="1">
                <a:ln>
                  <a:noFill/>
                </a:ln>
                <a:solidFill>
                  <a:srgbClr val="FF4C4C"/>
                </a:solidFill>
                <a:effectLst/>
                <a:uLnTx/>
                <a:uFillTx/>
                <a:latin typeface="SVN-Poky's" panose="020B0606040200020203" pitchFamily="34" charset="0"/>
                <a:ea typeface="+mn-ea"/>
                <a:cs typeface="+mn-cs"/>
              </a:rPr>
              <a:t>hẹn</a:t>
            </a:r>
            <a:r>
              <a:rPr kumimoji="0" lang="en-US" sz="9600" b="0" i="0" u="none" strike="noStrike" kern="1200" cap="none" spc="0" normalizeH="0" baseline="0" noProof="0" dirty="0">
                <a:ln>
                  <a:noFill/>
                </a:ln>
                <a:solidFill>
                  <a:srgbClr val="FF4C4C"/>
                </a:solidFill>
                <a:effectLst/>
                <a:uLnTx/>
                <a:uFillTx/>
                <a:latin typeface="SVN-Poky's" panose="020B0606040200020203" pitchFamily="34" charset="0"/>
                <a:ea typeface="+mn-ea"/>
                <a:cs typeface="+mn-cs"/>
              </a:rPr>
              <a:t> </a:t>
            </a:r>
            <a:r>
              <a:rPr kumimoji="0" lang="en-US" sz="9600" b="0" i="0" u="none" strike="noStrike" kern="1200" cap="none" spc="0" normalizeH="0" baseline="0" noProof="0" dirty="0" err="1">
                <a:ln>
                  <a:noFill/>
                </a:ln>
                <a:solidFill>
                  <a:srgbClr val="FF4C4C"/>
                </a:solidFill>
                <a:effectLst/>
                <a:uLnTx/>
                <a:uFillTx/>
                <a:latin typeface="SVN-Poky's" panose="020B0606040200020203" pitchFamily="34" charset="0"/>
                <a:ea typeface="+mn-ea"/>
                <a:cs typeface="+mn-cs"/>
              </a:rPr>
              <a:t>gặp</a:t>
            </a:r>
            <a:r>
              <a:rPr kumimoji="0" lang="en-US" sz="9600" b="0" i="0" u="none" strike="noStrike" kern="1200" cap="none" spc="0" normalizeH="0" baseline="0" noProof="0" dirty="0">
                <a:ln>
                  <a:noFill/>
                </a:ln>
                <a:solidFill>
                  <a:srgbClr val="FF4C4C"/>
                </a:solidFill>
                <a:effectLst/>
                <a:uLnTx/>
                <a:uFillTx/>
                <a:latin typeface="SVN-Poky's" panose="020B0606040200020203" pitchFamily="34" charset="0"/>
                <a:ea typeface="+mn-ea"/>
                <a:cs typeface="+mn-cs"/>
              </a:rPr>
              <a:t> </a:t>
            </a:r>
            <a:r>
              <a:rPr kumimoji="0" lang="en-US" sz="9600" b="0" i="0" u="none" strike="noStrike" kern="1200" cap="none" spc="0" normalizeH="0" baseline="0" noProof="0" dirty="0" err="1">
                <a:ln>
                  <a:noFill/>
                </a:ln>
                <a:solidFill>
                  <a:srgbClr val="FF4C4C"/>
                </a:solidFill>
                <a:effectLst/>
                <a:uLnTx/>
                <a:uFillTx/>
                <a:latin typeface="SVN-Poky's" panose="020B0606040200020203" pitchFamily="34" charset="0"/>
                <a:ea typeface="+mn-ea"/>
                <a:cs typeface="+mn-cs"/>
              </a:rPr>
              <a:t>lại</a:t>
            </a:r>
            <a:endParaRPr kumimoji="0" lang="en-US" sz="9600" b="0" i="0" u="none" strike="noStrike" kern="1200" cap="none" spc="0" normalizeH="0" baseline="0" noProof="0" dirty="0">
              <a:ln>
                <a:noFill/>
              </a:ln>
              <a:solidFill>
                <a:srgbClr val="FF4C4C"/>
              </a:solidFill>
              <a:effectLst/>
              <a:uLnTx/>
              <a:uFillTx/>
              <a:latin typeface="SVN-Poky's" panose="020B0606040200020203" pitchFamily="34" charset="0"/>
              <a:ea typeface="+mn-ea"/>
              <a:cs typeface="+mn-cs"/>
            </a:endParaRPr>
          </a:p>
        </p:txBody>
      </p:sp>
      <p:pic>
        <p:nvPicPr>
          <p:cNvPr id="20" name="Hình ảnh 19" descr="Ảnh có chứa văn bản, đồ họa véc-tơ&#10;&#10;Mô tả được tạo tự động">
            <a:extLst>
              <a:ext uri="{FF2B5EF4-FFF2-40B4-BE49-F238E27FC236}">
                <a16:creationId xmlns:a16="http://schemas.microsoft.com/office/drawing/2014/main" xmlns="" id="{BD365AC7-CC30-13B1-040D-968EFD3FC228}"/>
              </a:ext>
            </a:extLst>
          </p:cNvPr>
          <p:cNvPicPr>
            <a:picLocks noChangeAspect="1"/>
          </p:cNvPicPr>
          <p:nvPr/>
        </p:nvPicPr>
        <p:blipFill>
          <a:blip r:embed="rId5" cstate="print">
            <a:extLst>
              <a:ext uri="{BEBA8EAE-BF5A-486C-A8C5-ECC9F3942E4B}">
                <a14:imgProps xmlns:a14="http://schemas.microsoft.com/office/drawing/2010/main">
                  <a14:imgLayer r:embed="rId6">
                    <a14:imgEffect>
                      <a14:backgroundRemoval t="9970" b="95613" l="9900" r="89989">
                        <a14:foregroundMark x1="30478" y1="59123" x2="38598" y2="63210"/>
                        <a14:foregroundMark x1="52614" y1="60120" x2="57842" y2="68495"/>
                        <a14:foregroundMark x1="49611" y1="70090" x2="49055" y2="81057"/>
                        <a14:foregroundMark x1="45050" y1="92024" x2="41491" y2="95613"/>
                        <a14:foregroundMark x1="67186" y1="84646" x2="76418" y2="86241"/>
                      </a14:backgroundRemoval>
                    </a14:imgEffect>
                  </a14:imgLayer>
                </a14:imgProps>
              </a:ext>
              <a:ext uri="{28A0092B-C50C-407E-A947-70E740481C1C}">
                <a14:useLocalDpi xmlns:a14="http://schemas.microsoft.com/office/drawing/2010/main" val="0"/>
              </a:ext>
            </a:extLst>
          </a:blip>
          <a:stretch>
            <a:fillRect/>
          </a:stretch>
        </p:blipFill>
        <p:spPr>
          <a:xfrm>
            <a:off x="9406346" y="4951913"/>
            <a:ext cx="3321428" cy="3705665"/>
          </a:xfrm>
          <a:prstGeom prst="rect">
            <a:avLst/>
          </a:prstGeom>
        </p:spPr>
      </p:pic>
      <p:pic>
        <p:nvPicPr>
          <p:cNvPr id="21" name="Hình ảnh 20" descr="Ảnh có chứa văn bản, đồ họa véc-tơ&#10;&#10;Mô tả được tạo tự động">
            <a:extLst>
              <a:ext uri="{FF2B5EF4-FFF2-40B4-BE49-F238E27FC236}">
                <a16:creationId xmlns:a16="http://schemas.microsoft.com/office/drawing/2014/main" xmlns="" id="{3B2491F4-1C1D-33DC-C3C1-800762200A8D}"/>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56514" y="5369220"/>
            <a:ext cx="3372040" cy="3077765"/>
          </a:xfrm>
          <a:prstGeom prst="rect">
            <a:avLst/>
          </a:prstGeom>
        </p:spPr>
      </p:pic>
      <p:pic>
        <p:nvPicPr>
          <p:cNvPr id="22" name="Hình ảnh 21" descr="Ảnh có chứa đồ họa véc-tơ&#10;&#10;Mô tả được tạo tự động">
            <a:extLst>
              <a:ext uri="{FF2B5EF4-FFF2-40B4-BE49-F238E27FC236}">
                <a16:creationId xmlns:a16="http://schemas.microsoft.com/office/drawing/2014/main" xmlns="" id="{29D55A94-A3CB-A1DF-CE07-F9654896C3C0}"/>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5448630" y="5602343"/>
            <a:ext cx="3033251" cy="2859605"/>
          </a:xfrm>
          <a:prstGeom prst="rect">
            <a:avLst/>
          </a:prstGeom>
        </p:spPr>
      </p:pic>
    </p:spTree>
    <p:extLst>
      <p:ext uri="{BB962C8B-B14F-4D97-AF65-F5344CB8AC3E}">
        <p14:creationId xmlns:p14="http://schemas.microsoft.com/office/powerpoint/2010/main" val="386775217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2" name="TextBox 15">
            <a:extLst>
              <a:ext uri="{FF2B5EF4-FFF2-40B4-BE49-F238E27FC236}">
                <a16:creationId xmlns:a16="http://schemas.microsoft.com/office/drawing/2014/main" xmlns="" id="{E7EE641A-3BAE-9A37-3689-8DD5490351C9}"/>
              </a:ext>
            </a:extLst>
          </p:cNvPr>
          <p:cNvSpPr txBox="1"/>
          <p:nvPr/>
        </p:nvSpPr>
        <p:spPr>
          <a:xfrm>
            <a:off x="1051719" y="6700000"/>
            <a:ext cx="9338083" cy="2308324"/>
          </a:xfrm>
          <a:prstGeom prst="rect">
            <a:avLst/>
          </a:prstGeom>
          <a:noFill/>
        </p:spPr>
        <p:txBody>
          <a:bodyPr wrap="square" rtlCol="0">
            <a:spAutoFit/>
          </a:bodyPr>
          <a:lstStyle/>
          <a:p>
            <a:pPr marL="0" marR="0" lvl="0" indent="0" algn="ctr" defTabSz="1452524" rtl="0" eaLnBrk="1" fontAlgn="auto" latinLnBrk="0" hangingPunct="1">
              <a:lnSpc>
                <a:spcPct val="100000"/>
              </a:lnSpc>
              <a:spcBef>
                <a:spcPts val="0"/>
              </a:spcBef>
              <a:spcAft>
                <a:spcPts val="0"/>
              </a:spcAft>
              <a:buClrTx/>
              <a:buSzTx/>
              <a:buFontTx/>
              <a:buNone/>
              <a:tabLst/>
              <a:defRPr/>
            </a:pPr>
            <a:r>
              <a:rPr kumimoji="0" lang="en-GB" sz="7200" b="0" i="0" u="none" strike="noStrike" kern="1200" cap="none" spc="0" normalizeH="0" baseline="0" noProof="0" dirty="0" err="1">
                <a:ln>
                  <a:noFill/>
                </a:ln>
                <a:solidFill>
                  <a:srgbClr val="9900CC"/>
                </a:solidFill>
                <a:effectLst/>
                <a:uLnTx/>
                <a:uFillTx/>
                <a:latin typeface="SVN-Anastasia" panose="020B0606040200020203" pitchFamily="34" charset="0"/>
                <a:ea typeface="+mn-ea"/>
                <a:cs typeface="+mn-cs"/>
              </a:rPr>
              <a:t>Em</a:t>
            </a:r>
            <a:r>
              <a:rPr kumimoji="0" lang="en-GB" sz="7200" b="0" i="0" u="none" strike="noStrike" kern="1200" cap="none" spc="0" normalizeH="0" baseline="0" noProof="0" dirty="0">
                <a:ln>
                  <a:noFill/>
                </a:ln>
                <a:solidFill>
                  <a:srgbClr val="9900CC"/>
                </a:solidFill>
                <a:effectLst/>
                <a:uLnTx/>
                <a:uFillTx/>
                <a:latin typeface="SVN-Anastasia" panose="020B0606040200020203" pitchFamily="34" charset="0"/>
                <a:ea typeface="+mn-ea"/>
                <a:cs typeface="+mn-cs"/>
              </a:rPr>
              <a:t> </a:t>
            </a:r>
            <a:r>
              <a:rPr kumimoji="0" lang="en-GB" sz="7200" b="0" i="0" u="none" strike="noStrike" kern="1200" cap="none" spc="0" normalizeH="0" baseline="0" noProof="0" dirty="0" err="1">
                <a:ln>
                  <a:noFill/>
                </a:ln>
                <a:solidFill>
                  <a:srgbClr val="9900CC"/>
                </a:solidFill>
                <a:effectLst/>
                <a:uLnTx/>
                <a:uFillTx/>
                <a:latin typeface="SVN-Anastasia" panose="020B0606040200020203" pitchFamily="34" charset="0"/>
                <a:ea typeface="+mn-ea"/>
                <a:cs typeface="+mn-cs"/>
              </a:rPr>
              <a:t>tích</a:t>
            </a:r>
            <a:r>
              <a:rPr kumimoji="0" lang="en-GB" sz="7200" b="0" i="0" u="none" strike="noStrike" kern="1200" cap="none" spc="0" normalizeH="0" baseline="0" noProof="0" dirty="0">
                <a:ln>
                  <a:noFill/>
                </a:ln>
                <a:solidFill>
                  <a:srgbClr val="9900CC"/>
                </a:solidFill>
                <a:effectLst/>
                <a:uLnTx/>
                <a:uFillTx/>
                <a:latin typeface="SVN-Anastasia" panose="020B0606040200020203" pitchFamily="34" charset="0"/>
                <a:ea typeface="+mn-ea"/>
                <a:cs typeface="+mn-cs"/>
              </a:rPr>
              <a:t> </a:t>
            </a:r>
            <a:r>
              <a:rPr kumimoji="0" lang="en-GB" sz="7200" b="0" i="0" u="none" strike="noStrike" kern="1200" cap="none" spc="0" normalizeH="0" baseline="0" noProof="0" dirty="0" err="1">
                <a:ln>
                  <a:noFill/>
                </a:ln>
                <a:solidFill>
                  <a:srgbClr val="9900CC"/>
                </a:solidFill>
                <a:effectLst/>
                <a:uLnTx/>
                <a:uFillTx/>
                <a:latin typeface="SVN-Anastasia" panose="020B0606040200020203" pitchFamily="34" charset="0"/>
                <a:ea typeface="+mn-ea"/>
                <a:cs typeface="+mn-cs"/>
              </a:rPr>
              <a:t>cực</a:t>
            </a:r>
            <a:r>
              <a:rPr kumimoji="0" lang="en-GB" sz="7200" b="0" i="0" u="none" strike="noStrike" kern="1200" cap="none" spc="0" normalizeH="0" baseline="0" noProof="0" dirty="0">
                <a:ln>
                  <a:noFill/>
                </a:ln>
                <a:solidFill>
                  <a:srgbClr val="9900CC"/>
                </a:solidFill>
                <a:effectLst/>
                <a:uLnTx/>
                <a:uFillTx/>
                <a:latin typeface="SVN-Anastasia" panose="020B0606040200020203" pitchFamily="34" charset="0"/>
                <a:ea typeface="+mn-ea"/>
                <a:cs typeface="+mn-cs"/>
              </a:rPr>
              <a:t> </a:t>
            </a:r>
            <a:r>
              <a:rPr kumimoji="0" lang="en-GB" sz="7200" b="0" i="0" u="none" strike="noStrike" kern="1200" cap="none" spc="0" normalizeH="0" baseline="0" noProof="0" dirty="0" err="1">
                <a:ln>
                  <a:noFill/>
                </a:ln>
                <a:solidFill>
                  <a:srgbClr val="9900CC"/>
                </a:solidFill>
                <a:effectLst/>
                <a:uLnTx/>
                <a:uFillTx/>
                <a:latin typeface="SVN-Anastasia" panose="020B0606040200020203" pitchFamily="34" charset="0"/>
                <a:ea typeface="+mn-ea"/>
                <a:cs typeface="+mn-cs"/>
              </a:rPr>
              <a:t>hoàn</a:t>
            </a:r>
            <a:r>
              <a:rPr kumimoji="0" lang="en-GB" sz="7200" b="0" i="0" u="none" strike="noStrike" kern="1200" cap="none" spc="0" normalizeH="0" baseline="0" noProof="0" dirty="0">
                <a:ln>
                  <a:noFill/>
                </a:ln>
                <a:solidFill>
                  <a:srgbClr val="9900CC"/>
                </a:solidFill>
                <a:effectLst/>
                <a:uLnTx/>
                <a:uFillTx/>
                <a:latin typeface="SVN-Anastasia" panose="020B0606040200020203" pitchFamily="34" charset="0"/>
                <a:ea typeface="+mn-ea"/>
                <a:cs typeface="+mn-cs"/>
              </a:rPr>
              <a:t> </a:t>
            </a:r>
            <a:r>
              <a:rPr kumimoji="0" lang="en-GB" sz="7200" b="0" i="0" u="none" strike="noStrike" kern="1200" cap="none" spc="0" normalizeH="0" baseline="0" noProof="0" dirty="0" err="1">
                <a:ln>
                  <a:noFill/>
                </a:ln>
                <a:solidFill>
                  <a:srgbClr val="9900CC"/>
                </a:solidFill>
                <a:effectLst/>
                <a:uLnTx/>
                <a:uFillTx/>
                <a:latin typeface="SVN-Anastasia" panose="020B0606040200020203" pitchFamily="34" charset="0"/>
                <a:ea typeface="+mn-ea"/>
                <a:cs typeface="+mn-cs"/>
              </a:rPr>
              <a:t>thành</a:t>
            </a:r>
            <a:r>
              <a:rPr kumimoji="0" lang="en-GB" sz="7200" b="0" i="0" u="none" strike="noStrike" kern="1200" cap="none" spc="0" normalizeH="0" baseline="0" noProof="0" dirty="0">
                <a:ln>
                  <a:noFill/>
                </a:ln>
                <a:solidFill>
                  <a:srgbClr val="9900CC"/>
                </a:solidFill>
                <a:effectLst/>
                <a:uLnTx/>
                <a:uFillTx/>
                <a:latin typeface="SVN-Anastasia" panose="020B0606040200020203" pitchFamily="34" charset="0"/>
                <a:ea typeface="+mn-ea"/>
                <a:cs typeface="+mn-cs"/>
              </a:rPr>
              <a:t> </a:t>
            </a:r>
            <a:r>
              <a:rPr kumimoji="0" lang="en-GB" sz="7200" b="0" i="0" u="none" strike="noStrike" kern="1200" cap="none" spc="0" normalizeH="0" baseline="0" noProof="0" dirty="0" err="1">
                <a:ln>
                  <a:noFill/>
                </a:ln>
                <a:solidFill>
                  <a:srgbClr val="9900CC"/>
                </a:solidFill>
                <a:effectLst/>
                <a:uLnTx/>
                <a:uFillTx/>
                <a:latin typeface="SVN-Anastasia" panose="020B0606040200020203" pitchFamily="34" charset="0"/>
                <a:ea typeface="+mn-ea"/>
                <a:cs typeface="+mn-cs"/>
              </a:rPr>
              <a:t>nhiệm</a:t>
            </a:r>
            <a:r>
              <a:rPr kumimoji="0" lang="en-GB" sz="7200" b="0" i="0" u="none" strike="noStrike" kern="1200" cap="none" spc="0" normalizeH="0" baseline="0" noProof="0" dirty="0">
                <a:ln>
                  <a:noFill/>
                </a:ln>
                <a:solidFill>
                  <a:srgbClr val="9900CC"/>
                </a:solidFill>
                <a:effectLst/>
                <a:uLnTx/>
                <a:uFillTx/>
                <a:latin typeface="SVN-Anastasia" panose="020B0606040200020203" pitchFamily="34" charset="0"/>
                <a:ea typeface="+mn-ea"/>
                <a:cs typeface="+mn-cs"/>
              </a:rPr>
              <a:t> </a:t>
            </a:r>
            <a:r>
              <a:rPr kumimoji="0" lang="en-GB" sz="7200" b="0" i="0" u="none" strike="noStrike" kern="1200" cap="none" spc="0" normalizeH="0" baseline="0" noProof="0" dirty="0" err="1">
                <a:ln>
                  <a:noFill/>
                </a:ln>
                <a:solidFill>
                  <a:srgbClr val="9900CC"/>
                </a:solidFill>
                <a:effectLst/>
                <a:uLnTx/>
                <a:uFillTx/>
                <a:latin typeface="SVN-Anastasia" panose="020B0606040200020203" pitchFamily="34" charset="0"/>
                <a:ea typeface="+mn-ea"/>
                <a:cs typeface="+mn-cs"/>
              </a:rPr>
              <a:t>vụ</a:t>
            </a:r>
            <a:r>
              <a:rPr kumimoji="0" lang="en-GB" sz="7200" b="0" i="0" u="none" strike="noStrike" kern="1200" cap="none" spc="0" normalizeH="0" baseline="0" noProof="0" dirty="0">
                <a:ln>
                  <a:noFill/>
                </a:ln>
                <a:solidFill>
                  <a:srgbClr val="9900CC"/>
                </a:solidFill>
                <a:effectLst/>
                <a:uLnTx/>
                <a:uFillTx/>
                <a:latin typeface="SVN-Anastasia" panose="020B0606040200020203" pitchFamily="34" charset="0"/>
                <a:ea typeface="+mn-ea"/>
                <a:cs typeface="+mn-cs"/>
              </a:rPr>
              <a:t> (</a:t>
            </a:r>
            <a:r>
              <a:rPr kumimoji="0" lang="en-GB" sz="7200" b="0" i="0" u="none" strike="noStrike" kern="1200" cap="none" spc="0" normalizeH="0" baseline="0" noProof="0" dirty="0" err="1">
                <a:ln>
                  <a:noFill/>
                </a:ln>
                <a:solidFill>
                  <a:srgbClr val="9900CC"/>
                </a:solidFill>
                <a:effectLst/>
                <a:uLnTx/>
                <a:uFillTx/>
                <a:latin typeface="SVN-Anastasia" panose="020B0606040200020203" pitchFamily="34" charset="0"/>
                <a:ea typeface="+mn-ea"/>
                <a:cs typeface="+mn-cs"/>
              </a:rPr>
              <a:t>Tiết</a:t>
            </a:r>
            <a:r>
              <a:rPr kumimoji="0" lang="en-GB" sz="7200" b="0" i="0" u="none" strike="noStrike" kern="1200" cap="none" spc="0" normalizeH="0" baseline="0" noProof="0" dirty="0">
                <a:ln>
                  <a:noFill/>
                </a:ln>
                <a:solidFill>
                  <a:srgbClr val="9900CC"/>
                </a:solidFill>
                <a:effectLst/>
                <a:uLnTx/>
                <a:uFillTx/>
                <a:latin typeface="SVN-Anastasia" panose="020B0606040200020203" pitchFamily="34" charset="0"/>
                <a:ea typeface="+mn-ea"/>
                <a:cs typeface="+mn-cs"/>
              </a:rPr>
              <a:t> 2)</a:t>
            </a:r>
            <a:endParaRPr kumimoji="0" lang="en-US" sz="7200" b="0" i="0" u="none" strike="noStrike" kern="1200" cap="none" spc="0" normalizeH="0" baseline="0" noProof="0" dirty="0">
              <a:ln>
                <a:noFill/>
              </a:ln>
              <a:solidFill>
                <a:srgbClr val="9900CC"/>
              </a:solidFill>
              <a:effectLst/>
              <a:uLnTx/>
              <a:uFillTx/>
              <a:latin typeface="SVN-Anastasia" panose="020B0606040200020203" pitchFamily="34" charset="0"/>
              <a:ea typeface="+mn-ea"/>
              <a:cs typeface="+mn-cs"/>
            </a:endParaRPr>
          </a:p>
        </p:txBody>
      </p:sp>
      <p:pic>
        <p:nvPicPr>
          <p:cNvPr id="25" name="Hình ảnh 24">
            <a:extLst>
              <a:ext uri="{FF2B5EF4-FFF2-40B4-BE49-F238E27FC236}">
                <a16:creationId xmlns:a16="http://schemas.microsoft.com/office/drawing/2014/main" xmlns="" id="{FA75D3FB-C012-FDED-E54A-262B292C7623}"/>
              </a:ext>
            </a:extLst>
          </p:cNvPr>
          <p:cNvPicPr>
            <a:picLocks noChangeAspect="1"/>
          </p:cNvPicPr>
          <p:nvPr/>
        </p:nvPicPr>
        <p:blipFill>
          <a:blip r:embed="rId2"/>
          <a:stretch>
            <a:fillRect/>
          </a:stretch>
        </p:blipFill>
        <p:spPr>
          <a:xfrm>
            <a:off x="10957719" y="457200"/>
            <a:ext cx="5655223" cy="3493139"/>
          </a:xfrm>
          <a:prstGeom prst="rect">
            <a:avLst/>
          </a:prstGeom>
        </p:spPr>
      </p:pic>
      <p:grpSp>
        <p:nvGrpSpPr>
          <p:cNvPr id="2" name="Nhóm 14">
            <a:extLst>
              <a:ext uri="{FF2B5EF4-FFF2-40B4-BE49-F238E27FC236}">
                <a16:creationId xmlns:a16="http://schemas.microsoft.com/office/drawing/2014/main" xmlns="" id="{5EE73129-80A5-3E72-8BEA-9AA03D86049C}"/>
              </a:ext>
            </a:extLst>
          </p:cNvPr>
          <p:cNvGrpSpPr/>
          <p:nvPr/>
        </p:nvGrpSpPr>
        <p:grpSpPr>
          <a:xfrm>
            <a:off x="899319" y="4028453"/>
            <a:ext cx="5904416" cy="2339876"/>
            <a:chOff x="297366" y="2792219"/>
            <a:chExt cx="3925136" cy="1555502"/>
          </a:xfrm>
        </p:grpSpPr>
        <p:grpSp>
          <p:nvGrpSpPr>
            <p:cNvPr id="3" name="Nhóm 11">
              <a:extLst>
                <a:ext uri="{FF2B5EF4-FFF2-40B4-BE49-F238E27FC236}">
                  <a16:creationId xmlns:a16="http://schemas.microsoft.com/office/drawing/2014/main" xmlns="" id="{B361D469-417F-EF7D-6469-48157E17931E}"/>
                </a:ext>
              </a:extLst>
            </p:cNvPr>
            <p:cNvGrpSpPr/>
            <p:nvPr/>
          </p:nvGrpSpPr>
          <p:grpSpPr>
            <a:xfrm>
              <a:off x="297366" y="2792219"/>
              <a:ext cx="3925136" cy="1555502"/>
              <a:chOff x="297366" y="2792219"/>
              <a:chExt cx="3925136" cy="1555502"/>
            </a:xfrm>
          </p:grpSpPr>
          <p:sp>
            <p:nvSpPr>
              <p:cNvPr id="6" name="Hình Bầu dục 9">
                <a:extLst>
                  <a:ext uri="{FF2B5EF4-FFF2-40B4-BE49-F238E27FC236}">
                    <a16:creationId xmlns:a16="http://schemas.microsoft.com/office/drawing/2014/main" xmlns="" id="{42D27989-A595-C448-D202-A77E9BA105F1}"/>
                  </a:ext>
                </a:extLst>
              </p:cNvPr>
              <p:cNvSpPr/>
              <p:nvPr/>
            </p:nvSpPr>
            <p:spPr>
              <a:xfrm>
                <a:off x="2667000" y="2792219"/>
                <a:ext cx="1555502" cy="1555502"/>
              </a:xfrm>
              <a:prstGeom prst="ellipse">
                <a:avLst/>
              </a:prstGeom>
              <a:solidFill>
                <a:srgbClr val="FFC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452524" rtl="0" eaLnBrk="1" fontAlgn="auto" latinLnBrk="0" hangingPunct="1">
                  <a:lnSpc>
                    <a:spcPct val="100000"/>
                  </a:lnSpc>
                  <a:spcBef>
                    <a:spcPts val="0"/>
                  </a:spcBef>
                  <a:spcAft>
                    <a:spcPts val="0"/>
                  </a:spcAft>
                  <a:buClrTx/>
                  <a:buSzTx/>
                  <a:buFontTx/>
                  <a:buNone/>
                  <a:tabLst/>
                  <a:defRPr/>
                </a:pPr>
                <a:endParaRPr kumimoji="0" lang="en-US" sz="29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 name="Hình chữ nhật 7">
                <a:extLst>
                  <a:ext uri="{FF2B5EF4-FFF2-40B4-BE49-F238E27FC236}">
                    <a16:creationId xmlns:a16="http://schemas.microsoft.com/office/drawing/2014/main" xmlns="" id="{1B45B3D7-FAD7-0E34-584B-2B90E5257148}"/>
                  </a:ext>
                </a:extLst>
              </p:cNvPr>
              <p:cNvSpPr/>
              <p:nvPr/>
            </p:nvSpPr>
            <p:spPr>
              <a:xfrm>
                <a:off x="297366" y="3211551"/>
                <a:ext cx="2601951" cy="862361"/>
              </a:xfrm>
              <a:prstGeom prst="rect">
                <a:avLst/>
              </a:prstGeom>
              <a:gradFill flip="none" rotWithShape="1">
                <a:gsLst>
                  <a:gs pos="0">
                    <a:schemeClr val="accent1">
                      <a:lumMod val="5000"/>
                      <a:lumOff val="95000"/>
                    </a:schemeClr>
                  </a:gs>
                  <a:gs pos="74000">
                    <a:srgbClr val="FFCCFF"/>
                  </a:gs>
                  <a:gs pos="83000">
                    <a:srgbClr val="FFCCFF"/>
                  </a:gs>
                  <a:gs pos="100000">
                    <a:schemeClr val="bg1"/>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452524" rtl="0" eaLnBrk="1" fontAlgn="auto" latinLnBrk="0" hangingPunct="1">
                  <a:lnSpc>
                    <a:spcPct val="100000"/>
                  </a:lnSpc>
                  <a:spcBef>
                    <a:spcPts val="0"/>
                  </a:spcBef>
                  <a:spcAft>
                    <a:spcPts val="0"/>
                  </a:spcAft>
                  <a:buClrTx/>
                  <a:buSzTx/>
                  <a:buFontTx/>
                  <a:buNone/>
                  <a:tabLst/>
                  <a:defRPr/>
                </a:pPr>
                <a:endParaRPr kumimoji="0" lang="en-US" sz="29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 name="Hình Bầu dục 8">
                <a:extLst>
                  <a:ext uri="{FF2B5EF4-FFF2-40B4-BE49-F238E27FC236}">
                    <a16:creationId xmlns:a16="http://schemas.microsoft.com/office/drawing/2014/main" xmlns="" id="{7C93274F-D51C-BEE6-A7AA-BB3DA94223A4}"/>
                  </a:ext>
                </a:extLst>
              </p:cNvPr>
              <p:cNvSpPr/>
              <p:nvPr/>
            </p:nvSpPr>
            <p:spPr>
              <a:xfrm>
                <a:off x="2644140" y="3002280"/>
                <a:ext cx="1165860" cy="1165860"/>
              </a:xfrm>
              <a:prstGeom prst="ellipse">
                <a:avLst/>
              </a:prstGeom>
              <a:solidFill>
                <a:srgbClr val="FF99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452524" rtl="0" eaLnBrk="1" fontAlgn="auto" latinLnBrk="0" hangingPunct="1">
                  <a:lnSpc>
                    <a:spcPct val="100000"/>
                  </a:lnSpc>
                  <a:spcBef>
                    <a:spcPts val="0"/>
                  </a:spcBef>
                  <a:spcAft>
                    <a:spcPts val="0"/>
                  </a:spcAft>
                  <a:buClrTx/>
                  <a:buSzTx/>
                  <a:buFontTx/>
                  <a:buNone/>
                  <a:tabLst/>
                  <a:defRPr/>
                </a:pPr>
                <a:endParaRPr kumimoji="0" lang="en-US" sz="29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9" name="Hình Bầu dục 10">
                <a:extLst>
                  <a:ext uri="{FF2B5EF4-FFF2-40B4-BE49-F238E27FC236}">
                    <a16:creationId xmlns:a16="http://schemas.microsoft.com/office/drawing/2014/main" xmlns="" id="{6B4519E4-2A3D-2F05-973D-CCA3EDE62E4A}"/>
                  </a:ext>
                </a:extLst>
              </p:cNvPr>
              <p:cNvSpPr/>
              <p:nvPr/>
            </p:nvSpPr>
            <p:spPr>
              <a:xfrm>
                <a:off x="2644140" y="3108309"/>
                <a:ext cx="1014111" cy="1014111"/>
              </a:xfrm>
              <a:prstGeom prst="ellipse">
                <a:avLst/>
              </a:prstGeom>
              <a:solidFill>
                <a:srgbClr val="FF00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452524" rtl="0" eaLnBrk="1" fontAlgn="auto" latinLnBrk="0" hangingPunct="1">
                  <a:lnSpc>
                    <a:spcPct val="100000"/>
                  </a:lnSpc>
                  <a:spcBef>
                    <a:spcPts val="0"/>
                  </a:spcBef>
                  <a:spcAft>
                    <a:spcPts val="0"/>
                  </a:spcAft>
                  <a:buClrTx/>
                  <a:buSzTx/>
                  <a:buFontTx/>
                  <a:buNone/>
                  <a:tabLst/>
                  <a:defRPr/>
                </a:pPr>
                <a:endParaRPr kumimoji="0" lang="en-US" sz="29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sp>
          <p:nvSpPr>
            <p:cNvPr id="4" name="Hộp Văn bản 12">
              <a:extLst>
                <a:ext uri="{FF2B5EF4-FFF2-40B4-BE49-F238E27FC236}">
                  <a16:creationId xmlns:a16="http://schemas.microsoft.com/office/drawing/2014/main" xmlns="" id="{5E56CE9E-52FA-7906-3847-31C7003C52B2}"/>
                </a:ext>
              </a:extLst>
            </p:cNvPr>
            <p:cNvSpPr txBox="1"/>
            <p:nvPr/>
          </p:nvSpPr>
          <p:spPr>
            <a:xfrm>
              <a:off x="2819587" y="3125195"/>
              <a:ext cx="861524" cy="961637"/>
            </a:xfrm>
            <a:prstGeom prst="rect">
              <a:avLst/>
            </a:prstGeom>
            <a:noFill/>
          </p:spPr>
          <p:txBody>
            <a:bodyPr wrap="square" rtlCol="0">
              <a:spAutoFit/>
            </a:bodyPr>
            <a:lstStyle/>
            <a:p>
              <a:pPr marL="0" marR="0" lvl="0" indent="0" algn="l" defTabSz="1452524" rtl="0" eaLnBrk="1" fontAlgn="auto" latinLnBrk="0" hangingPunct="1">
                <a:lnSpc>
                  <a:spcPct val="100000"/>
                </a:lnSpc>
                <a:spcBef>
                  <a:spcPts val="0"/>
                </a:spcBef>
                <a:spcAft>
                  <a:spcPts val="0"/>
                </a:spcAft>
                <a:buClrTx/>
                <a:buSzTx/>
                <a:buFontTx/>
                <a:buNone/>
                <a:tabLst/>
                <a:defRPr/>
              </a:pPr>
              <a:r>
                <a:rPr kumimoji="0" lang="en-GB" sz="8800" b="0" i="0" u="none" strike="noStrike" kern="1200" cap="none" spc="0" normalizeH="0" baseline="0" noProof="0" dirty="0">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rPr>
                <a:t>6</a:t>
              </a:r>
              <a:endParaRPr kumimoji="0" lang="en-US" sz="4400" b="0" i="0" u="none" strike="noStrike" kern="1200" cap="none" spc="0" normalizeH="0" baseline="0" noProof="0" dirty="0">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
          <p:nvSpPr>
            <p:cNvPr id="5" name="Hộp Văn bản 13">
              <a:extLst>
                <a:ext uri="{FF2B5EF4-FFF2-40B4-BE49-F238E27FC236}">
                  <a16:creationId xmlns:a16="http://schemas.microsoft.com/office/drawing/2014/main" xmlns="" id="{5D777000-DB9E-9697-F8ED-591F22DD6B17}"/>
                </a:ext>
              </a:extLst>
            </p:cNvPr>
            <p:cNvSpPr txBox="1"/>
            <p:nvPr/>
          </p:nvSpPr>
          <p:spPr>
            <a:xfrm>
              <a:off x="1158890" y="3203953"/>
              <a:ext cx="1485250" cy="879795"/>
            </a:xfrm>
            <a:prstGeom prst="rect">
              <a:avLst/>
            </a:prstGeom>
            <a:noFill/>
          </p:spPr>
          <p:txBody>
            <a:bodyPr wrap="square" rtlCol="0">
              <a:spAutoFit/>
            </a:bodyPr>
            <a:lstStyle/>
            <a:p>
              <a:pPr marL="0" marR="0" lvl="0" indent="0" algn="l" defTabSz="1452524" rtl="0" eaLnBrk="1" fontAlgn="auto" latinLnBrk="0" hangingPunct="1">
                <a:lnSpc>
                  <a:spcPct val="100000"/>
                </a:lnSpc>
                <a:spcBef>
                  <a:spcPts val="0"/>
                </a:spcBef>
                <a:spcAft>
                  <a:spcPts val="0"/>
                </a:spcAft>
                <a:buClrTx/>
                <a:buSzTx/>
                <a:buFontTx/>
                <a:buNone/>
                <a:tabLst/>
                <a:defRPr/>
              </a:pPr>
              <a:r>
                <a:rPr kumimoji="0" lang="en-US" sz="8000" b="0" i="0" u="none" strike="noStrike" kern="1200" cap="none" spc="0" normalizeH="0" baseline="0" noProof="0">
                  <a:ln>
                    <a:noFill/>
                  </a:ln>
                  <a:solidFill>
                    <a:srgbClr val="9900CC"/>
                  </a:solidFill>
                  <a:effectLst/>
                  <a:uLnTx/>
                  <a:uFillTx/>
                  <a:latin typeface="Arial-Rounded" panose="020B0500000000000000" pitchFamily="34" charset="77"/>
                  <a:ea typeface="Arial-Rounded" panose="020B0500000000000000" pitchFamily="34" charset="77"/>
                  <a:cs typeface="Arial-Rounded" panose="020B0500000000000000" pitchFamily="34" charset="77"/>
                </a:rPr>
                <a:t>Bài </a:t>
              </a:r>
              <a:endParaRPr kumimoji="0" lang="en-US" sz="4000" b="0" i="0" u="none" strike="noStrike" kern="1200" cap="none" spc="0" normalizeH="0" baseline="0" noProof="0">
                <a:ln>
                  <a:noFill/>
                </a:ln>
                <a:solidFill>
                  <a:srgbClr val="9900CC"/>
                </a:solidFill>
                <a:effectLst/>
                <a:uLnTx/>
                <a:uFillTx/>
                <a:latin typeface="Arial-Rounded" panose="020B0500000000000000" pitchFamily="34" charset="77"/>
                <a:ea typeface="Arial-Rounded" panose="020B0500000000000000" pitchFamily="34" charset="77"/>
                <a:cs typeface="Arial-Rounded" panose="020B0500000000000000" pitchFamily="34" charset="77"/>
              </a:endParaRPr>
            </a:p>
          </p:txBody>
        </p:sp>
      </p:grpSp>
      <p:sp>
        <p:nvSpPr>
          <p:cNvPr id="10" name="Hộp Văn bản 9">
            <a:extLst>
              <a:ext uri="{FF2B5EF4-FFF2-40B4-BE49-F238E27FC236}">
                <a16:creationId xmlns:a16="http://schemas.microsoft.com/office/drawing/2014/main" xmlns="" id="{8C471711-E1AD-E14B-3421-99FC7FF5BC80}"/>
              </a:ext>
            </a:extLst>
          </p:cNvPr>
          <p:cNvSpPr txBox="1"/>
          <p:nvPr/>
        </p:nvSpPr>
        <p:spPr>
          <a:xfrm>
            <a:off x="7985919" y="614766"/>
            <a:ext cx="2403883" cy="1938992"/>
          </a:xfrm>
          <a:prstGeom prst="rect">
            <a:avLst/>
          </a:prstGeom>
          <a:noFill/>
        </p:spPr>
        <p:txBody>
          <a:bodyPr wrap="square" rtlCol="0">
            <a:spAutoFit/>
          </a:bodyPr>
          <a:lstStyle/>
          <a:p>
            <a:pPr marL="0" marR="0" lvl="0" indent="0" algn="ctr" defTabSz="1452524" rtl="0" eaLnBrk="1" fontAlgn="auto" latinLnBrk="0" hangingPunct="1">
              <a:lnSpc>
                <a:spcPct val="100000"/>
              </a:lnSpc>
              <a:spcBef>
                <a:spcPts val="0"/>
              </a:spcBef>
              <a:spcAft>
                <a:spcPts val="0"/>
              </a:spcAft>
              <a:buClrTx/>
              <a:buSzTx/>
              <a:buFontTx/>
              <a:buNone/>
              <a:tabLst/>
              <a:defRPr/>
            </a:pPr>
            <a:r>
              <a:rPr kumimoji="0" lang="en-US" sz="6000" b="1"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Arial-Rounded" panose="020B0500000000000000" pitchFamily="34" charset="0"/>
                <a:ea typeface="Arial-Rounded" panose="020B0500000000000000" pitchFamily="34" charset="0"/>
                <a:cs typeface="Arial-Rounded" panose="020B0500000000000000" pitchFamily="34" charset="0"/>
              </a:rPr>
              <a:t>TUẦN 20</a:t>
            </a:r>
          </a:p>
        </p:txBody>
      </p:sp>
    </p:spTree>
    <p:extLst>
      <p:ext uri="{BB962C8B-B14F-4D97-AF65-F5344CB8AC3E}">
        <p14:creationId xmlns:p14="http://schemas.microsoft.com/office/powerpoint/2010/main" val="263872819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 Box 14"/>
          <p:cNvSpPr txBox="1">
            <a:spLocks noChangeArrowheads="1"/>
          </p:cNvSpPr>
          <p:nvPr/>
        </p:nvSpPr>
        <p:spPr bwMode="auto">
          <a:xfrm>
            <a:off x="7757320" y="75436"/>
            <a:ext cx="7315200" cy="11299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just" eaLnBrk="1" hangingPunct="1">
              <a:spcBef>
                <a:spcPts val="0"/>
              </a:spcBef>
              <a:defRPr/>
            </a:pPr>
            <a:r>
              <a:rPr lang="en-US" sz="3200" b="1" dirty="0">
                <a:solidFill>
                  <a:srgbClr val="00B050"/>
                </a:solidFill>
                <a:latin typeface="AvantGarde" panose="00000400000000000000" pitchFamily="2" charset="0"/>
                <a:ea typeface="AvantGarde" panose="00000400000000000000" pitchFamily="2" charset="0"/>
                <a:cs typeface="AvantGarde" panose="00000400000000000000" pitchFamily="2" charset="0"/>
              </a:rPr>
              <a:t>1. </a:t>
            </a:r>
            <a:r>
              <a:rPr lang="en-US" sz="3200" b="1" dirty="0" err="1">
                <a:latin typeface="AvantGarde" panose="00000400000000000000" pitchFamily="2" charset="0"/>
                <a:ea typeface="AvantGarde" panose="00000400000000000000" pitchFamily="2" charset="0"/>
                <a:cs typeface="AvantGarde" panose="00000400000000000000" pitchFamily="2" charset="0"/>
              </a:rPr>
              <a:t>Nhận</a:t>
            </a:r>
            <a:r>
              <a:rPr lang="en-US" sz="3200" b="1" dirty="0">
                <a:latin typeface="AvantGarde" panose="00000400000000000000" pitchFamily="2" charset="0"/>
                <a:ea typeface="AvantGarde" panose="00000400000000000000" pitchFamily="2" charset="0"/>
                <a:cs typeface="AvantGarde" panose="00000400000000000000" pitchFamily="2" charset="0"/>
              </a:rPr>
              <a:t> </a:t>
            </a:r>
            <a:r>
              <a:rPr lang="en-US" sz="3200" b="1" dirty="0" err="1">
                <a:latin typeface="AvantGarde" panose="00000400000000000000" pitchFamily="2" charset="0"/>
                <a:ea typeface="AvantGarde" panose="00000400000000000000" pitchFamily="2" charset="0"/>
                <a:cs typeface="AvantGarde" panose="00000400000000000000" pitchFamily="2" charset="0"/>
              </a:rPr>
              <a:t>xét</a:t>
            </a:r>
            <a:r>
              <a:rPr lang="en-US" sz="3200" b="1" dirty="0">
                <a:latin typeface="AvantGarde" panose="00000400000000000000" pitchFamily="2" charset="0"/>
                <a:ea typeface="AvantGarde" panose="00000400000000000000" pitchFamily="2" charset="0"/>
                <a:cs typeface="AvantGarde" panose="00000400000000000000" pitchFamily="2" charset="0"/>
              </a:rPr>
              <a:t> </a:t>
            </a:r>
            <a:r>
              <a:rPr lang="en-US" sz="3200" b="1" dirty="0" err="1">
                <a:latin typeface="AvantGarde" panose="00000400000000000000" pitchFamily="2" charset="0"/>
                <a:ea typeface="AvantGarde" panose="00000400000000000000" pitchFamily="2" charset="0"/>
                <a:cs typeface="AvantGarde" panose="00000400000000000000" pitchFamily="2" charset="0"/>
              </a:rPr>
              <a:t>việc</a:t>
            </a:r>
            <a:r>
              <a:rPr lang="en-US" sz="3200" b="1" dirty="0">
                <a:latin typeface="AvantGarde" panose="00000400000000000000" pitchFamily="2" charset="0"/>
                <a:ea typeface="AvantGarde" panose="00000400000000000000" pitchFamily="2" charset="0"/>
                <a:cs typeface="AvantGarde" panose="00000400000000000000" pitchFamily="2" charset="0"/>
              </a:rPr>
              <a:t> </a:t>
            </a:r>
            <a:r>
              <a:rPr lang="en-US" sz="3200" b="1" dirty="0" err="1">
                <a:latin typeface="AvantGarde" panose="00000400000000000000" pitchFamily="2" charset="0"/>
                <a:ea typeface="AvantGarde" panose="00000400000000000000" pitchFamily="2" charset="0"/>
                <a:cs typeface="AvantGarde" panose="00000400000000000000" pitchFamily="2" charset="0"/>
              </a:rPr>
              <a:t>làm</a:t>
            </a:r>
            <a:r>
              <a:rPr lang="en-US" sz="3200" b="1" dirty="0">
                <a:latin typeface="AvantGarde" panose="00000400000000000000" pitchFamily="2" charset="0"/>
                <a:ea typeface="AvantGarde" panose="00000400000000000000" pitchFamily="2" charset="0"/>
                <a:cs typeface="AvantGarde" panose="00000400000000000000" pitchFamily="2" charset="0"/>
              </a:rPr>
              <a:t> </a:t>
            </a:r>
            <a:r>
              <a:rPr lang="en-US" sz="3200" b="1" dirty="0" err="1">
                <a:latin typeface="AvantGarde" panose="00000400000000000000" pitchFamily="2" charset="0"/>
                <a:ea typeface="AvantGarde" panose="00000400000000000000" pitchFamily="2" charset="0"/>
                <a:cs typeface="AvantGarde" panose="00000400000000000000" pitchFamily="2" charset="0"/>
              </a:rPr>
              <a:t>của</a:t>
            </a:r>
            <a:r>
              <a:rPr lang="en-US" sz="3200" b="1" dirty="0">
                <a:latin typeface="AvantGarde" panose="00000400000000000000" pitchFamily="2" charset="0"/>
                <a:ea typeface="AvantGarde" panose="00000400000000000000" pitchFamily="2" charset="0"/>
                <a:cs typeface="AvantGarde" panose="00000400000000000000" pitchFamily="2" charset="0"/>
              </a:rPr>
              <a:t> </a:t>
            </a:r>
            <a:r>
              <a:rPr lang="en-US" sz="3200" b="1" dirty="0" err="1">
                <a:latin typeface="AvantGarde" panose="00000400000000000000" pitchFamily="2" charset="0"/>
                <a:ea typeface="AvantGarde" panose="00000400000000000000" pitchFamily="2" charset="0"/>
                <a:cs typeface="AvantGarde" panose="00000400000000000000" pitchFamily="2" charset="0"/>
              </a:rPr>
              <a:t>các</a:t>
            </a:r>
            <a:r>
              <a:rPr lang="en-US" sz="3200" b="1" dirty="0">
                <a:latin typeface="AvantGarde" panose="00000400000000000000" pitchFamily="2" charset="0"/>
                <a:ea typeface="AvantGarde" panose="00000400000000000000" pitchFamily="2" charset="0"/>
                <a:cs typeface="AvantGarde" panose="00000400000000000000" pitchFamily="2" charset="0"/>
              </a:rPr>
              <a:t> </a:t>
            </a:r>
            <a:r>
              <a:rPr lang="en-US" sz="3200" b="1" dirty="0" err="1">
                <a:latin typeface="AvantGarde" panose="00000400000000000000" pitchFamily="2" charset="0"/>
                <a:ea typeface="AvantGarde" panose="00000400000000000000" pitchFamily="2" charset="0"/>
                <a:cs typeface="AvantGarde" panose="00000400000000000000" pitchFamily="2" charset="0"/>
              </a:rPr>
              <a:t>bạn</a:t>
            </a:r>
            <a:r>
              <a:rPr lang="en-US" sz="3200" b="1" dirty="0">
                <a:latin typeface="AvantGarde" panose="00000400000000000000" pitchFamily="2" charset="0"/>
                <a:ea typeface="AvantGarde" panose="00000400000000000000" pitchFamily="2" charset="0"/>
                <a:cs typeface="AvantGarde" panose="00000400000000000000" pitchFamily="2" charset="0"/>
              </a:rPr>
              <a:t> </a:t>
            </a:r>
            <a:r>
              <a:rPr lang="en-US" sz="3200" b="1" dirty="0" err="1">
                <a:latin typeface="AvantGarde" panose="00000400000000000000" pitchFamily="2" charset="0"/>
                <a:ea typeface="AvantGarde" panose="00000400000000000000" pitchFamily="2" charset="0"/>
                <a:cs typeface="AvantGarde" panose="00000400000000000000" pitchFamily="2" charset="0"/>
              </a:rPr>
              <a:t>trong</a:t>
            </a:r>
            <a:r>
              <a:rPr lang="en-US" sz="3200" b="1" dirty="0">
                <a:latin typeface="AvantGarde" panose="00000400000000000000" pitchFamily="2" charset="0"/>
                <a:ea typeface="AvantGarde" panose="00000400000000000000" pitchFamily="2" charset="0"/>
                <a:cs typeface="AvantGarde" panose="00000400000000000000" pitchFamily="2" charset="0"/>
              </a:rPr>
              <a:t> </a:t>
            </a:r>
            <a:r>
              <a:rPr lang="en-US" sz="3200" b="1" dirty="0" err="1">
                <a:latin typeface="AvantGarde" panose="00000400000000000000" pitchFamily="2" charset="0"/>
                <a:ea typeface="AvantGarde" panose="00000400000000000000" pitchFamily="2" charset="0"/>
                <a:cs typeface="AvantGarde" panose="00000400000000000000" pitchFamily="2" charset="0"/>
              </a:rPr>
              <a:t>các</a:t>
            </a:r>
            <a:r>
              <a:rPr lang="en-US" sz="3200" b="1" dirty="0">
                <a:latin typeface="AvantGarde" panose="00000400000000000000" pitchFamily="2" charset="0"/>
                <a:ea typeface="AvantGarde" panose="00000400000000000000" pitchFamily="2" charset="0"/>
                <a:cs typeface="AvantGarde" panose="00000400000000000000" pitchFamily="2" charset="0"/>
              </a:rPr>
              <a:t> </a:t>
            </a:r>
            <a:r>
              <a:rPr lang="en-US" sz="3200" b="1" dirty="0" err="1">
                <a:latin typeface="AvantGarde" panose="00000400000000000000" pitchFamily="2" charset="0"/>
                <a:ea typeface="AvantGarde" panose="00000400000000000000" pitchFamily="2" charset="0"/>
                <a:cs typeface="AvantGarde" panose="00000400000000000000" pitchFamily="2" charset="0"/>
              </a:rPr>
              <a:t>tình</a:t>
            </a:r>
            <a:r>
              <a:rPr lang="en-US" sz="3200" b="1" dirty="0">
                <a:latin typeface="AvantGarde" panose="00000400000000000000" pitchFamily="2" charset="0"/>
                <a:ea typeface="AvantGarde" panose="00000400000000000000" pitchFamily="2" charset="0"/>
                <a:cs typeface="AvantGarde" panose="00000400000000000000" pitchFamily="2" charset="0"/>
              </a:rPr>
              <a:t> </a:t>
            </a:r>
            <a:r>
              <a:rPr lang="en-US" sz="3200" b="1" dirty="0" err="1">
                <a:latin typeface="AvantGarde" panose="00000400000000000000" pitchFamily="2" charset="0"/>
                <a:ea typeface="AvantGarde" panose="00000400000000000000" pitchFamily="2" charset="0"/>
                <a:cs typeface="AvantGarde" panose="00000400000000000000" pitchFamily="2" charset="0"/>
              </a:rPr>
              <a:t>huống</a:t>
            </a:r>
            <a:r>
              <a:rPr lang="en-US" sz="3200" b="1" dirty="0">
                <a:latin typeface="AvantGarde" panose="00000400000000000000" pitchFamily="2" charset="0"/>
                <a:ea typeface="AvantGarde" panose="00000400000000000000" pitchFamily="2" charset="0"/>
                <a:cs typeface="AvantGarde" panose="00000400000000000000" pitchFamily="2" charset="0"/>
              </a:rPr>
              <a:t> </a:t>
            </a:r>
            <a:r>
              <a:rPr lang="en-US" sz="3200" b="1" dirty="0" err="1">
                <a:latin typeface="AvantGarde" panose="00000400000000000000" pitchFamily="2" charset="0"/>
                <a:ea typeface="AvantGarde" panose="00000400000000000000" pitchFamily="2" charset="0"/>
                <a:cs typeface="AvantGarde" panose="00000400000000000000" pitchFamily="2" charset="0"/>
              </a:rPr>
              <a:t>sau</a:t>
            </a:r>
            <a:r>
              <a:rPr lang="en-US" sz="3200" b="1" dirty="0">
                <a:latin typeface="AvantGarde" panose="00000400000000000000" pitchFamily="2" charset="0"/>
                <a:ea typeface="AvantGarde" panose="00000400000000000000" pitchFamily="2" charset="0"/>
                <a:cs typeface="AvantGarde" panose="00000400000000000000" pitchFamily="2" charset="0"/>
              </a:rPr>
              <a:t>:</a:t>
            </a:r>
          </a:p>
        </p:txBody>
      </p:sp>
      <p:pic>
        <p:nvPicPr>
          <p:cNvPr id="9" name="Picture 8"/>
          <p:cNvPicPr>
            <a:picLocks noChangeAspect="1"/>
          </p:cNvPicPr>
          <p:nvPr/>
        </p:nvPicPr>
        <p:blipFill rotWithShape="1">
          <a:blip r:embed="rId2"/>
          <a:srcRect l="14275" t="47917" r="11933" b="12500"/>
          <a:stretch/>
        </p:blipFill>
        <p:spPr>
          <a:xfrm>
            <a:off x="34993" y="1371600"/>
            <a:ext cx="16241645" cy="4191000"/>
          </a:xfrm>
          <a:prstGeom prst="rect">
            <a:avLst/>
          </a:prstGeom>
          <a:ln>
            <a:noFill/>
          </a:ln>
          <a:effectLst>
            <a:softEdge rad="112500"/>
          </a:effectLst>
        </p:spPr>
      </p:pic>
      <p:pic>
        <p:nvPicPr>
          <p:cNvPr id="7" name="Hình ảnh 6" descr="Ảnh có chứa văn bản&#10;&#10;Mô tả được tạo tự động">
            <a:extLst>
              <a:ext uri="{FF2B5EF4-FFF2-40B4-BE49-F238E27FC236}">
                <a16:creationId xmlns:a16="http://schemas.microsoft.com/office/drawing/2014/main" xmlns="" id="{69256C21-8B00-A9A2-F896-AA920ECDFD3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043319" y="5746205"/>
            <a:ext cx="4791996" cy="3075736"/>
          </a:xfrm>
          <a:prstGeom prst="rect">
            <a:avLst/>
          </a:prstGeom>
        </p:spPr>
      </p:pic>
    </p:spTree>
    <p:extLst>
      <p:ext uri="{BB962C8B-B14F-4D97-AF65-F5344CB8AC3E}">
        <p14:creationId xmlns:p14="http://schemas.microsoft.com/office/powerpoint/2010/main" val="15551986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1000"/>
                                        <p:tgtEl>
                                          <p:spTgt spid="12"/>
                                        </p:tgtEl>
                                      </p:cBhvr>
                                    </p:animEffect>
                                    <p:anim calcmode="lin" valueType="num">
                                      <p:cBhvr>
                                        <p:cTn id="8" dur="1000" fill="hold"/>
                                        <p:tgtEl>
                                          <p:spTgt spid="12"/>
                                        </p:tgtEl>
                                        <p:attrNameLst>
                                          <p:attrName>ppt_x</p:attrName>
                                        </p:attrNameLst>
                                      </p:cBhvr>
                                      <p:tavLst>
                                        <p:tav tm="0">
                                          <p:val>
                                            <p:strVal val="#ppt_x"/>
                                          </p:val>
                                        </p:tav>
                                        <p:tav tm="100000">
                                          <p:val>
                                            <p:strVal val="#ppt_x"/>
                                          </p:val>
                                        </p:tav>
                                      </p:tavLst>
                                    </p:anim>
                                    <p:anim calcmode="lin" valueType="num">
                                      <p:cBhvr>
                                        <p:cTn id="9"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6" presetClass="entr" presetSubtype="16" fill="hold" nodeType="click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circle(in)">
                                      <p:cBhvr>
                                        <p:cTn id="14" dur="2000"/>
                                        <p:tgtEl>
                                          <p:spTgt spid="9"/>
                                        </p:tgtEl>
                                      </p:cBhvr>
                                    </p:animEffect>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fade">
                                      <p:cBhvr>
                                        <p:cTn id="19" dur="1000"/>
                                        <p:tgtEl>
                                          <p:spTgt spid="7"/>
                                        </p:tgtEl>
                                      </p:cBhvr>
                                    </p:animEffect>
                                    <p:anim calcmode="lin" valueType="num">
                                      <p:cBhvr>
                                        <p:cTn id="20" dur="1000" fill="hold"/>
                                        <p:tgtEl>
                                          <p:spTgt spid="7"/>
                                        </p:tgtEl>
                                        <p:attrNameLst>
                                          <p:attrName>ppt_x</p:attrName>
                                        </p:attrNameLst>
                                      </p:cBhvr>
                                      <p:tavLst>
                                        <p:tav tm="0">
                                          <p:val>
                                            <p:strVal val="#ppt_x"/>
                                          </p:val>
                                        </p:tav>
                                        <p:tav tm="100000">
                                          <p:val>
                                            <p:strVal val="#ppt_x"/>
                                          </p:val>
                                        </p:tav>
                                      </p:tavLst>
                                    </p:anim>
                                    <p:anim calcmode="lin" valueType="num">
                                      <p:cBhvr>
                                        <p:cTn id="21"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xmlns="" id="{54E15820-F7D1-BE37-DF60-A9834AD3C3C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718718" y="422513"/>
            <a:ext cx="11625769" cy="7730143"/>
          </a:xfrm>
          <a:prstGeom prst="rect">
            <a:avLst/>
          </a:prstGeom>
        </p:spPr>
      </p:pic>
      <p:pic>
        <p:nvPicPr>
          <p:cNvPr id="3" name="Picture 2" descr="A picture containing toy, doll&#10;&#10;Description automatically generated">
            <a:extLst>
              <a:ext uri="{FF2B5EF4-FFF2-40B4-BE49-F238E27FC236}">
                <a16:creationId xmlns:a16="http://schemas.microsoft.com/office/drawing/2014/main" xmlns="" id="{5D80689D-33AC-EC68-D5AA-06B541A7C55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29481" y="4287585"/>
            <a:ext cx="6420746" cy="4505954"/>
          </a:xfrm>
          <a:prstGeom prst="rect">
            <a:avLst/>
          </a:prstGeom>
        </p:spPr>
      </p:pic>
      <p:pic>
        <p:nvPicPr>
          <p:cNvPr id="4" name="Picture 3" descr="A picture containing logo&#10;&#10;Description automatically generated">
            <a:extLst>
              <a:ext uri="{FF2B5EF4-FFF2-40B4-BE49-F238E27FC236}">
                <a16:creationId xmlns:a16="http://schemas.microsoft.com/office/drawing/2014/main" xmlns="" id="{A7461F83-4DD3-5FAE-5937-C78FE86F7C0D}"/>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538119" y="2472621"/>
            <a:ext cx="6428572" cy="3629926"/>
          </a:xfrm>
          <a:prstGeom prst="rect">
            <a:avLst/>
          </a:prstGeom>
        </p:spPr>
      </p:pic>
    </p:spTree>
    <p:extLst>
      <p:ext uri="{BB962C8B-B14F-4D97-AF65-F5344CB8AC3E}">
        <p14:creationId xmlns:p14="http://schemas.microsoft.com/office/powerpoint/2010/main" val="8972807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par>
                          <p:cTn id="10" fill="hold">
                            <p:stCondLst>
                              <p:cond delay="500"/>
                            </p:stCondLst>
                            <p:childTnLst>
                              <p:par>
                                <p:cTn id="11" presetID="42" presetClass="entr" presetSubtype="0" fill="hold" nodeType="after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fade">
                                      <p:cBhvr>
                                        <p:cTn id="13" dur="1000"/>
                                        <p:tgtEl>
                                          <p:spTgt spid="3"/>
                                        </p:tgtEl>
                                      </p:cBhvr>
                                    </p:animEffect>
                                    <p:anim calcmode="lin" valueType="num">
                                      <p:cBhvr>
                                        <p:cTn id="14" dur="1000" fill="hold"/>
                                        <p:tgtEl>
                                          <p:spTgt spid="3"/>
                                        </p:tgtEl>
                                        <p:attrNameLst>
                                          <p:attrName>ppt_x</p:attrName>
                                        </p:attrNameLst>
                                      </p:cBhvr>
                                      <p:tavLst>
                                        <p:tav tm="0">
                                          <p:val>
                                            <p:strVal val="#ppt_x"/>
                                          </p:val>
                                        </p:tav>
                                        <p:tav tm="100000">
                                          <p:val>
                                            <p:strVal val="#ppt_x"/>
                                          </p:val>
                                        </p:tav>
                                      </p:tavLst>
                                    </p:anim>
                                    <p:anim calcmode="lin" valueType="num">
                                      <p:cBhvr>
                                        <p:cTn id="15"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5014119" y="4267200"/>
            <a:ext cx="11049000" cy="2470228"/>
          </a:xfrm>
          <a:prstGeom prst="rect">
            <a:avLst/>
          </a:prstGeom>
        </p:spPr>
        <p:txBody>
          <a:bodyPr wrap="square">
            <a:spAutoFit/>
          </a:bodyPr>
          <a:lstStyle/>
          <a:p>
            <a:pPr>
              <a:lnSpc>
                <a:spcPct val="150000"/>
              </a:lnSpc>
            </a:pPr>
            <a:r>
              <a:rPr lang="vi-VN" sz="3600" b="1" dirty="0">
                <a:solidFill>
                  <a:srgbClr val="0000FF"/>
                </a:solidFill>
                <a:latin typeface="AvantGarde" panose="00000400000000000000" pitchFamily="2" charset="0"/>
                <a:ea typeface="AvantGarde" panose="00000400000000000000" pitchFamily="2" charset="0"/>
                <a:cs typeface="AvantGarde" panose="00000400000000000000" pitchFamily="2" charset="0"/>
              </a:rPr>
              <a:t>Việc làm của bạn Bình là không đúng vì bạn đã mải chơi và không hoàn thành nhiệm vụ mà bố giao cho.</a:t>
            </a:r>
            <a:endParaRPr lang="en-US" sz="3600" b="1" dirty="0">
              <a:solidFill>
                <a:srgbClr val="0000FF"/>
              </a:solidFill>
              <a:latin typeface="AvantGarde" panose="00000400000000000000" pitchFamily="2" charset="0"/>
              <a:ea typeface="AvantGarde" panose="00000400000000000000" pitchFamily="2" charset="0"/>
              <a:cs typeface="AvantGarde" panose="00000400000000000000" pitchFamily="2" charset="0"/>
            </a:endParaRPr>
          </a:p>
        </p:txBody>
      </p:sp>
      <p:sp>
        <p:nvSpPr>
          <p:cNvPr id="12" name="Text Box 14"/>
          <p:cNvSpPr txBox="1">
            <a:spLocks noChangeArrowheads="1"/>
          </p:cNvSpPr>
          <p:nvPr/>
        </p:nvSpPr>
        <p:spPr bwMode="auto">
          <a:xfrm>
            <a:off x="7757320" y="75436"/>
            <a:ext cx="7315200" cy="11299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just" eaLnBrk="1" hangingPunct="1">
              <a:spcBef>
                <a:spcPts val="0"/>
              </a:spcBef>
              <a:defRPr/>
            </a:pPr>
            <a:r>
              <a:rPr lang="en-US" sz="3200" b="1" dirty="0">
                <a:solidFill>
                  <a:srgbClr val="00B050"/>
                </a:solidFill>
                <a:latin typeface="AvantGarde" panose="00000400000000000000" pitchFamily="2" charset="0"/>
                <a:ea typeface="AvantGarde" panose="00000400000000000000" pitchFamily="2" charset="0"/>
                <a:cs typeface="AvantGarde" panose="00000400000000000000" pitchFamily="2" charset="0"/>
              </a:rPr>
              <a:t>1. </a:t>
            </a:r>
            <a:r>
              <a:rPr lang="en-US" sz="3200" b="1" dirty="0" err="1">
                <a:latin typeface="AvantGarde" panose="00000400000000000000" pitchFamily="2" charset="0"/>
                <a:ea typeface="AvantGarde" panose="00000400000000000000" pitchFamily="2" charset="0"/>
                <a:cs typeface="AvantGarde" panose="00000400000000000000" pitchFamily="2" charset="0"/>
              </a:rPr>
              <a:t>Nhận</a:t>
            </a:r>
            <a:r>
              <a:rPr lang="en-US" sz="3200" b="1" dirty="0">
                <a:latin typeface="AvantGarde" panose="00000400000000000000" pitchFamily="2" charset="0"/>
                <a:ea typeface="AvantGarde" panose="00000400000000000000" pitchFamily="2" charset="0"/>
                <a:cs typeface="AvantGarde" panose="00000400000000000000" pitchFamily="2" charset="0"/>
              </a:rPr>
              <a:t> </a:t>
            </a:r>
            <a:r>
              <a:rPr lang="en-US" sz="3200" b="1" dirty="0" err="1">
                <a:latin typeface="AvantGarde" panose="00000400000000000000" pitchFamily="2" charset="0"/>
                <a:ea typeface="AvantGarde" panose="00000400000000000000" pitchFamily="2" charset="0"/>
                <a:cs typeface="AvantGarde" panose="00000400000000000000" pitchFamily="2" charset="0"/>
              </a:rPr>
              <a:t>xét</a:t>
            </a:r>
            <a:r>
              <a:rPr lang="en-US" sz="3200" b="1" dirty="0">
                <a:latin typeface="AvantGarde" panose="00000400000000000000" pitchFamily="2" charset="0"/>
                <a:ea typeface="AvantGarde" panose="00000400000000000000" pitchFamily="2" charset="0"/>
                <a:cs typeface="AvantGarde" panose="00000400000000000000" pitchFamily="2" charset="0"/>
              </a:rPr>
              <a:t> </a:t>
            </a:r>
            <a:r>
              <a:rPr lang="en-US" sz="3200" b="1" dirty="0" err="1">
                <a:latin typeface="AvantGarde" panose="00000400000000000000" pitchFamily="2" charset="0"/>
                <a:ea typeface="AvantGarde" panose="00000400000000000000" pitchFamily="2" charset="0"/>
                <a:cs typeface="AvantGarde" panose="00000400000000000000" pitchFamily="2" charset="0"/>
              </a:rPr>
              <a:t>việc</a:t>
            </a:r>
            <a:r>
              <a:rPr lang="en-US" sz="3200" b="1" dirty="0">
                <a:latin typeface="AvantGarde" panose="00000400000000000000" pitchFamily="2" charset="0"/>
                <a:ea typeface="AvantGarde" panose="00000400000000000000" pitchFamily="2" charset="0"/>
                <a:cs typeface="AvantGarde" panose="00000400000000000000" pitchFamily="2" charset="0"/>
              </a:rPr>
              <a:t> </a:t>
            </a:r>
            <a:r>
              <a:rPr lang="en-US" sz="3200" b="1" dirty="0" err="1">
                <a:latin typeface="AvantGarde" panose="00000400000000000000" pitchFamily="2" charset="0"/>
                <a:ea typeface="AvantGarde" panose="00000400000000000000" pitchFamily="2" charset="0"/>
                <a:cs typeface="AvantGarde" panose="00000400000000000000" pitchFamily="2" charset="0"/>
              </a:rPr>
              <a:t>làm</a:t>
            </a:r>
            <a:r>
              <a:rPr lang="en-US" sz="3200" b="1" dirty="0">
                <a:latin typeface="AvantGarde" panose="00000400000000000000" pitchFamily="2" charset="0"/>
                <a:ea typeface="AvantGarde" panose="00000400000000000000" pitchFamily="2" charset="0"/>
                <a:cs typeface="AvantGarde" panose="00000400000000000000" pitchFamily="2" charset="0"/>
              </a:rPr>
              <a:t> </a:t>
            </a:r>
            <a:r>
              <a:rPr lang="en-US" sz="3200" b="1" dirty="0" err="1">
                <a:latin typeface="AvantGarde" panose="00000400000000000000" pitchFamily="2" charset="0"/>
                <a:ea typeface="AvantGarde" panose="00000400000000000000" pitchFamily="2" charset="0"/>
                <a:cs typeface="AvantGarde" panose="00000400000000000000" pitchFamily="2" charset="0"/>
              </a:rPr>
              <a:t>của</a:t>
            </a:r>
            <a:r>
              <a:rPr lang="en-US" sz="3200" b="1" dirty="0">
                <a:latin typeface="AvantGarde" panose="00000400000000000000" pitchFamily="2" charset="0"/>
                <a:ea typeface="AvantGarde" panose="00000400000000000000" pitchFamily="2" charset="0"/>
                <a:cs typeface="AvantGarde" panose="00000400000000000000" pitchFamily="2" charset="0"/>
              </a:rPr>
              <a:t> </a:t>
            </a:r>
            <a:r>
              <a:rPr lang="en-US" sz="3200" b="1" dirty="0" err="1">
                <a:latin typeface="AvantGarde" panose="00000400000000000000" pitchFamily="2" charset="0"/>
                <a:ea typeface="AvantGarde" panose="00000400000000000000" pitchFamily="2" charset="0"/>
                <a:cs typeface="AvantGarde" panose="00000400000000000000" pitchFamily="2" charset="0"/>
              </a:rPr>
              <a:t>các</a:t>
            </a:r>
            <a:r>
              <a:rPr lang="en-US" sz="3200" b="1" dirty="0">
                <a:latin typeface="AvantGarde" panose="00000400000000000000" pitchFamily="2" charset="0"/>
                <a:ea typeface="AvantGarde" panose="00000400000000000000" pitchFamily="2" charset="0"/>
                <a:cs typeface="AvantGarde" panose="00000400000000000000" pitchFamily="2" charset="0"/>
              </a:rPr>
              <a:t> </a:t>
            </a:r>
            <a:r>
              <a:rPr lang="en-US" sz="3200" b="1" dirty="0" err="1">
                <a:latin typeface="AvantGarde" panose="00000400000000000000" pitchFamily="2" charset="0"/>
                <a:ea typeface="AvantGarde" panose="00000400000000000000" pitchFamily="2" charset="0"/>
                <a:cs typeface="AvantGarde" panose="00000400000000000000" pitchFamily="2" charset="0"/>
              </a:rPr>
              <a:t>bạn</a:t>
            </a:r>
            <a:r>
              <a:rPr lang="en-US" sz="3200" b="1" dirty="0">
                <a:latin typeface="AvantGarde" panose="00000400000000000000" pitchFamily="2" charset="0"/>
                <a:ea typeface="AvantGarde" panose="00000400000000000000" pitchFamily="2" charset="0"/>
                <a:cs typeface="AvantGarde" panose="00000400000000000000" pitchFamily="2" charset="0"/>
              </a:rPr>
              <a:t> </a:t>
            </a:r>
            <a:r>
              <a:rPr lang="en-US" sz="3200" b="1" dirty="0" err="1">
                <a:latin typeface="AvantGarde" panose="00000400000000000000" pitchFamily="2" charset="0"/>
                <a:ea typeface="AvantGarde" panose="00000400000000000000" pitchFamily="2" charset="0"/>
                <a:cs typeface="AvantGarde" panose="00000400000000000000" pitchFamily="2" charset="0"/>
              </a:rPr>
              <a:t>trong</a:t>
            </a:r>
            <a:r>
              <a:rPr lang="en-US" sz="3200" b="1" dirty="0">
                <a:latin typeface="AvantGarde" panose="00000400000000000000" pitchFamily="2" charset="0"/>
                <a:ea typeface="AvantGarde" panose="00000400000000000000" pitchFamily="2" charset="0"/>
                <a:cs typeface="AvantGarde" panose="00000400000000000000" pitchFamily="2" charset="0"/>
              </a:rPr>
              <a:t> </a:t>
            </a:r>
            <a:r>
              <a:rPr lang="en-US" sz="3200" b="1" dirty="0" err="1">
                <a:latin typeface="AvantGarde" panose="00000400000000000000" pitchFamily="2" charset="0"/>
                <a:ea typeface="AvantGarde" panose="00000400000000000000" pitchFamily="2" charset="0"/>
                <a:cs typeface="AvantGarde" panose="00000400000000000000" pitchFamily="2" charset="0"/>
              </a:rPr>
              <a:t>các</a:t>
            </a:r>
            <a:r>
              <a:rPr lang="en-US" sz="3200" b="1" dirty="0">
                <a:latin typeface="AvantGarde" panose="00000400000000000000" pitchFamily="2" charset="0"/>
                <a:ea typeface="AvantGarde" panose="00000400000000000000" pitchFamily="2" charset="0"/>
                <a:cs typeface="AvantGarde" panose="00000400000000000000" pitchFamily="2" charset="0"/>
              </a:rPr>
              <a:t> </a:t>
            </a:r>
            <a:r>
              <a:rPr lang="en-US" sz="3200" b="1" dirty="0" err="1">
                <a:latin typeface="AvantGarde" panose="00000400000000000000" pitchFamily="2" charset="0"/>
                <a:ea typeface="AvantGarde" panose="00000400000000000000" pitchFamily="2" charset="0"/>
                <a:cs typeface="AvantGarde" panose="00000400000000000000" pitchFamily="2" charset="0"/>
              </a:rPr>
              <a:t>tình</a:t>
            </a:r>
            <a:r>
              <a:rPr lang="en-US" sz="3200" b="1" dirty="0">
                <a:latin typeface="AvantGarde" panose="00000400000000000000" pitchFamily="2" charset="0"/>
                <a:ea typeface="AvantGarde" panose="00000400000000000000" pitchFamily="2" charset="0"/>
                <a:cs typeface="AvantGarde" panose="00000400000000000000" pitchFamily="2" charset="0"/>
              </a:rPr>
              <a:t> </a:t>
            </a:r>
            <a:r>
              <a:rPr lang="en-US" sz="3200" b="1" dirty="0" err="1">
                <a:latin typeface="AvantGarde" panose="00000400000000000000" pitchFamily="2" charset="0"/>
                <a:ea typeface="AvantGarde" panose="00000400000000000000" pitchFamily="2" charset="0"/>
                <a:cs typeface="AvantGarde" panose="00000400000000000000" pitchFamily="2" charset="0"/>
              </a:rPr>
              <a:t>huống</a:t>
            </a:r>
            <a:r>
              <a:rPr lang="en-US" sz="3200" b="1" dirty="0">
                <a:latin typeface="AvantGarde" panose="00000400000000000000" pitchFamily="2" charset="0"/>
                <a:ea typeface="AvantGarde" panose="00000400000000000000" pitchFamily="2" charset="0"/>
                <a:cs typeface="AvantGarde" panose="00000400000000000000" pitchFamily="2" charset="0"/>
              </a:rPr>
              <a:t> </a:t>
            </a:r>
            <a:r>
              <a:rPr lang="en-US" sz="3200" b="1" dirty="0" err="1">
                <a:latin typeface="AvantGarde" panose="00000400000000000000" pitchFamily="2" charset="0"/>
                <a:ea typeface="AvantGarde" panose="00000400000000000000" pitchFamily="2" charset="0"/>
                <a:cs typeface="AvantGarde" panose="00000400000000000000" pitchFamily="2" charset="0"/>
              </a:rPr>
              <a:t>sau</a:t>
            </a:r>
            <a:r>
              <a:rPr lang="en-US" sz="3200" b="1" dirty="0">
                <a:latin typeface="AvantGarde" panose="00000400000000000000" pitchFamily="2" charset="0"/>
                <a:ea typeface="AvantGarde" panose="00000400000000000000" pitchFamily="2" charset="0"/>
                <a:cs typeface="AvantGarde" panose="00000400000000000000" pitchFamily="2" charset="0"/>
              </a:rPr>
              <a:t>:</a:t>
            </a:r>
          </a:p>
        </p:txBody>
      </p:sp>
      <p:pic>
        <p:nvPicPr>
          <p:cNvPr id="9" name="Picture 8"/>
          <p:cNvPicPr>
            <a:picLocks noChangeAspect="1"/>
          </p:cNvPicPr>
          <p:nvPr/>
        </p:nvPicPr>
        <p:blipFill rotWithShape="1">
          <a:blip r:embed="rId2"/>
          <a:srcRect l="14275" t="47917" r="11933" b="33195"/>
          <a:stretch/>
        </p:blipFill>
        <p:spPr>
          <a:xfrm>
            <a:off x="823119" y="1205412"/>
            <a:ext cx="14401801" cy="2604588"/>
          </a:xfrm>
          <a:prstGeom prst="rect">
            <a:avLst/>
          </a:prstGeom>
        </p:spPr>
      </p:pic>
      <p:pic>
        <p:nvPicPr>
          <p:cNvPr id="3" name="Hình ảnh 2" descr="Ảnh có chứa đồ họa véc-tơ&#10;&#10;Mô tả được tạo tự động">
            <a:extLst>
              <a:ext uri="{FF2B5EF4-FFF2-40B4-BE49-F238E27FC236}">
                <a16:creationId xmlns:a16="http://schemas.microsoft.com/office/drawing/2014/main" xmlns="" id="{3A4F6050-17E1-0F3B-933E-907476F85D8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65919" y="3810000"/>
            <a:ext cx="3760057" cy="4357093"/>
          </a:xfrm>
          <a:prstGeom prst="rect">
            <a:avLst/>
          </a:prstGeom>
        </p:spPr>
      </p:pic>
    </p:spTree>
    <p:extLst>
      <p:ext uri="{BB962C8B-B14F-4D97-AF65-F5344CB8AC3E}">
        <p14:creationId xmlns:p14="http://schemas.microsoft.com/office/powerpoint/2010/main" val="39201964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1" presetClass="entr" presetSubtype="1" fill="hold" grpId="0" nodeType="clickEffect">
                                  <p:stCondLst>
                                    <p:cond delay="0"/>
                                  </p:stCondLst>
                                  <p:childTnLst>
                                    <p:set>
                                      <p:cBhvr>
                                        <p:cTn id="13" dur="1" fill="hold">
                                          <p:stCondLst>
                                            <p:cond delay="0"/>
                                          </p:stCondLst>
                                        </p:cTn>
                                        <p:tgtEl>
                                          <p:spTgt spid="10"/>
                                        </p:tgtEl>
                                        <p:attrNameLst>
                                          <p:attrName>style.visibility</p:attrName>
                                        </p:attrNameLst>
                                      </p:cBhvr>
                                      <p:to>
                                        <p:strVal val="visible"/>
                                      </p:to>
                                    </p:set>
                                    <p:animEffect transition="in" filter="wheel(1)">
                                      <p:cBhvr>
                                        <p:cTn id="14" dur="2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 Box 14"/>
          <p:cNvSpPr txBox="1">
            <a:spLocks noChangeArrowheads="1"/>
          </p:cNvSpPr>
          <p:nvPr/>
        </p:nvSpPr>
        <p:spPr bwMode="auto">
          <a:xfrm>
            <a:off x="7757320" y="75436"/>
            <a:ext cx="7315200" cy="11299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just" eaLnBrk="1" hangingPunct="1">
              <a:spcBef>
                <a:spcPts val="0"/>
              </a:spcBef>
              <a:defRPr/>
            </a:pPr>
            <a:r>
              <a:rPr lang="en-US" sz="3200" b="1" dirty="0">
                <a:solidFill>
                  <a:srgbClr val="00B050"/>
                </a:solidFill>
                <a:latin typeface="AvantGarde" panose="00000400000000000000" pitchFamily="2" charset="0"/>
                <a:ea typeface="AvantGarde" panose="00000400000000000000" pitchFamily="2" charset="0"/>
                <a:cs typeface="AvantGarde" panose="00000400000000000000" pitchFamily="2" charset="0"/>
              </a:rPr>
              <a:t>1. </a:t>
            </a:r>
            <a:r>
              <a:rPr lang="en-US" sz="3200" b="1" dirty="0" err="1">
                <a:latin typeface="AvantGarde" panose="00000400000000000000" pitchFamily="2" charset="0"/>
                <a:ea typeface="AvantGarde" panose="00000400000000000000" pitchFamily="2" charset="0"/>
                <a:cs typeface="AvantGarde" panose="00000400000000000000" pitchFamily="2" charset="0"/>
              </a:rPr>
              <a:t>Nhận</a:t>
            </a:r>
            <a:r>
              <a:rPr lang="en-US" sz="3200" b="1" dirty="0">
                <a:latin typeface="AvantGarde" panose="00000400000000000000" pitchFamily="2" charset="0"/>
                <a:ea typeface="AvantGarde" panose="00000400000000000000" pitchFamily="2" charset="0"/>
                <a:cs typeface="AvantGarde" panose="00000400000000000000" pitchFamily="2" charset="0"/>
              </a:rPr>
              <a:t> </a:t>
            </a:r>
            <a:r>
              <a:rPr lang="en-US" sz="3200" b="1" dirty="0" err="1">
                <a:latin typeface="AvantGarde" panose="00000400000000000000" pitchFamily="2" charset="0"/>
                <a:ea typeface="AvantGarde" panose="00000400000000000000" pitchFamily="2" charset="0"/>
                <a:cs typeface="AvantGarde" panose="00000400000000000000" pitchFamily="2" charset="0"/>
              </a:rPr>
              <a:t>xét</a:t>
            </a:r>
            <a:r>
              <a:rPr lang="en-US" sz="3200" b="1" dirty="0">
                <a:latin typeface="AvantGarde" panose="00000400000000000000" pitchFamily="2" charset="0"/>
                <a:ea typeface="AvantGarde" panose="00000400000000000000" pitchFamily="2" charset="0"/>
                <a:cs typeface="AvantGarde" panose="00000400000000000000" pitchFamily="2" charset="0"/>
              </a:rPr>
              <a:t> </a:t>
            </a:r>
            <a:r>
              <a:rPr lang="en-US" sz="3200" b="1" dirty="0" err="1">
                <a:latin typeface="AvantGarde" panose="00000400000000000000" pitchFamily="2" charset="0"/>
                <a:ea typeface="AvantGarde" panose="00000400000000000000" pitchFamily="2" charset="0"/>
                <a:cs typeface="AvantGarde" panose="00000400000000000000" pitchFamily="2" charset="0"/>
              </a:rPr>
              <a:t>việc</a:t>
            </a:r>
            <a:r>
              <a:rPr lang="en-US" sz="3200" b="1" dirty="0">
                <a:latin typeface="AvantGarde" panose="00000400000000000000" pitchFamily="2" charset="0"/>
                <a:ea typeface="AvantGarde" panose="00000400000000000000" pitchFamily="2" charset="0"/>
                <a:cs typeface="AvantGarde" panose="00000400000000000000" pitchFamily="2" charset="0"/>
              </a:rPr>
              <a:t> </a:t>
            </a:r>
            <a:r>
              <a:rPr lang="en-US" sz="3200" b="1" dirty="0" err="1">
                <a:latin typeface="AvantGarde" panose="00000400000000000000" pitchFamily="2" charset="0"/>
                <a:ea typeface="AvantGarde" panose="00000400000000000000" pitchFamily="2" charset="0"/>
                <a:cs typeface="AvantGarde" panose="00000400000000000000" pitchFamily="2" charset="0"/>
              </a:rPr>
              <a:t>làm</a:t>
            </a:r>
            <a:r>
              <a:rPr lang="en-US" sz="3200" b="1" dirty="0">
                <a:latin typeface="AvantGarde" panose="00000400000000000000" pitchFamily="2" charset="0"/>
                <a:ea typeface="AvantGarde" panose="00000400000000000000" pitchFamily="2" charset="0"/>
                <a:cs typeface="AvantGarde" panose="00000400000000000000" pitchFamily="2" charset="0"/>
              </a:rPr>
              <a:t> </a:t>
            </a:r>
            <a:r>
              <a:rPr lang="en-US" sz="3200" b="1" dirty="0" err="1">
                <a:latin typeface="AvantGarde" panose="00000400000000000000" pitchFamily="2" charset="0"/>
                <a:ea typeface="AvantGarde" panose="00000400000000000000" pitchFamily="2" charset="0"/>
                <a:cs typeface="AvantGarde" panose="00000400000000000000" pitchFamily="2" charset="0"/>
              </a:rPr>
              <a:t>của</a:t>
            </a:r>
            <a:r>
              <a:rPr lang="en-US" sz="3200" b="1" dirty="0">
                <a:latin typeface="AvantGarde" panose="00000400000000000000" pitchFamily="2" charset="0"/>
                <a:ea typeface="AvantGarde" panose="00000400000000000000" pitchFamily="2" charset="0"/>
                <a:cs typeface="AvantGarde" panose="00000400000000000000" pitchFamily="2" charset="0"/>
              </a:rPr>
              <a:t> </a:t>
            </a:r>
            <a:r>
              <a:rPr lang="en-US" sz="3200" b="1" dirty="0" err="1">
                <a:latin typeface="AvantGarde" panose="00000400000000000000" pitchFamily="2" charset="0"/>
                <a:ea typeface="AvantGarde" panose="00000400000000000000" pitchFamily="2" charset="0"/>
                <a:cs typeface="AvantGarde" panose="00000400000000000000" pitchFamily="2" charset="0"/>
              </a:rPr>
              <a:t>các</a:t>
            </a:r>
            <a:r>
              <a:rPr lang="en-US" sz="3200" b="1" dirty="0">
                <a:latin typeface="AvantGarde" panose="00000400000000000000" pitchFamily="2" charset="0"/>
                <a:ea typeface="AvantGarde" panose="00000400000000000000" pitchFamily="2" charset="0"/>
                <a:cs typeface="AvantGarde" panose="00000400000000000000" pitchFamily="2" charset="0"/>
              </a:rPr>
              <a:t> </a:t>
            </a:r>
            <a:r>
              <a:rPr lang="en-US" sz="3200" b="1" dirty="0" err="1">
                <a:latin typeface="AvantGarde" panose="00000400000000000000" pitchFamily="2" charset="0"/>
                <a:ea typeface="AvantGarde" panose="00000400000000000000" pitchFamily="2" charset="0"/>
                <a:cs typeface="AvantGarde" panose="00000400000000000000" pitchFamily="2" charset="0"/>
              </a:rPr>
              <a:t>bạn</a:t>
            </a:r>
            <a:r>
              <a:rPr lang="en-US" sz="3200" b="1" dirty="0">
                <a:latin typeface="AvantGarde" panose="00000400000000000000" pitchFamily="2" charset="0"/>
                <a:ea typeface="AvantGarde" panose="00000400000000000000" pitchFamily="2" charset="0"/>
                <a:cs typeface="AvantGarde" panose="00000400000000000000" pitchFamily="2" charset="0"/>
              </a:rPr>
              <a:t> </a:t>
            </a:r>
            <a:r>
              <a:rPr lang="en-US" sz="3200" b="1" dirty="0" err="1">
                <a:latin typeface="AvantGarde" panose="00000400000000000000" pitchFamily="2" charset="0"/>
                <a:ea typeface="AvantGarde" panose="00000400000000000000" pitchFamily="2" charset="0"/>
                <a:cs typeface="AvantGarde" panose="00000400000000000000" pitchFamily="2" charset="0"/>
              </a:rPr>
              <a:t>trong</a:t>
            </a:r>
            <a:r>
              <a:rPr lang="en-US" sz="3200" b="1" dirty="0">
                <a:latin typeface="AvantGarde" panose="00000400000000000000" pitchFamily="2" charset="0"/>
                <a:ea typeface="AvantGarde" panose="00000400000000000000" pitchFamily="2" charset="0"/>
                <a:cs typeface="AvantGarde" panose="00000400000000000000" pitchFamily="2" charset="0"/>
              </a:rPr>
              <a:t> </a:t>
            </a:r>
            <a:r>
              <a:rPr lang="en-US" sz="3200" b="1" dirty="0" err="1">
                <a:latin typeface="AvantGarde" panose="00000400000000000000" pitchFamily="2" charset="0"/>
                <a:ea typeface="AvantGarde" panose="00000400000000000000" pitchFamily="2" charset="0"/>
                <a:cs typeface="AvantGarde" panose="00000400000000000000" pitchFamily="2" charset="0"/>
              </a:rPr>
              <a:t>các</a:t>
            </a:r>
            <a:r>
              <a:rPr lang="en-US" sz="3200" b="1" dirty="0">
                <a:latin typeface="AvantGarde" panose="00000400000000000000" pitchFamily="2" charset="0"/>
                <a:ea typeface="AvantGarde" panose="00000400000000000000" pitchFamily="2" charset="0"/>
                <a:cs typeface="AvantGarde" panose="00000400000000000000" pitchFamily="2" charset="0"/>
              </a:rPr>
              <a:t> </a:t>
            </a:r>
            <a:r>
              <a:rPr lang="en-US" sz="3200" b="1" dirty="0" err="1">
                <a:latin typeface="AvantGarde" panose="00000400000000000000" pitchFamily="2" charset="0"/>
                <a:ea typeface="AvantGarde" panose="00000400000000000000" pitchFamily="2" charset="0"/>
                <a:cs typeface="AvantGarde" panose="00000400000000000000" pitchFamily="2" charset="0"/>
              </a:rPr>
              <a:t>tình</a:t>
            </a:r>
            <a:r>
              <a:rPr lang="en-US" sz="3200" b="1" dirty="0">
                <a:latin typeface="AvantGarde" panose="00000400000000000000" pitchFamily="2" charset="0"/>
                <a:ea typeface="AvantGarde" panose="00000400000000000000" pitchFamily="2" charset="0"/>
                <a:cs typeface="AvantGarde" panose="00000400000000000000" pitchFamily="2" charset="0"/>
              </a:rPr>
              <a:t> </a:t>
            </a:r>
            <a:r>
              <a:rPr lang="en-US" sz="3200" b="1" dirty="0" err="1">
                <a:latin typeface="AvantGarde" panose="00000400000000000000" pitchFamily="2" charset="0"/>
                <a:ea typeface="AvantGarde" panose="00000400000000000000" pitchFamily="2" charset="0"/>
                <a:cs typeface="AvantGarde" panose="00000400000000000000" pitchFamily="2" charset="0"/>
              </a:rPr>
              <a:t>huống</a:t>
            </a:r>
            <a:r>
              <a:rPr lang="en-US" sz="3200" b="1" dirty="0">
                <a:latin typeface="AvantGarde" panose="00000400000000000000" pitchFamily="2" charset="0"/>
                <a:ea typeface="AvantGarde" panose="00000400000000000000" pitchFamily="2" charset="0"/>
                <a:cs typeface="AvantGarde" panose="00000400000000000000" pitchFamily="2" charset="0"/>
              </a:rPr>
              <a:t> </a:t>
            </a:r>
            <a:r>
              <a:rPr lang="en-US" sz="3200" b="1" dirty="0" err="1">
                <a:latin typeface="AvantGarde" panose="00000400000000000000" pitchFamily="2" charset="0"/>
                <a:ea typeface="AvantGarde" panose="00000400000000000000" pitchFamily="2" charset="0"/>
                <a:cs typeface="AvantGarde" panose="00000400000000000000" pitchFamily="2" charset="0"/>
              </a:rPr>
              <a:t>sau</a:t>
            </a:r>
            <a:r>
              <a:rPr lang="en-US" sz="3200" b="1" dirty="0">
                <a:latin typeface="AvantGarde" panose="00000400000000000000" pitchFamily="2" charset="0"/>
                <a:ea typeface="AvantGarde" panose="00000400000000000000" pitchFamily="2" charset="0"/>
                <a:cs typeface="AvantGarde" panose="00000400000000000000" pitchFamily="2" charset="0"/>
              </a:rPr>
              <a:t>:</a:t>
            </a:r>
          </a:p>
        </p:txBody>
      </p:sp>
      <p:pic>
        <p:nvPicPr>
          <p:cNvPr id="9" name="Picture 8"/>
          <p:cNvPicPr>
            <a:picLocks noChangeAspect="1"/>
          </p:cNvPicPr>
          <p:nvPr/>
        </p:nvPicPr>
        <p:blipFill rotWithShape="1">
          <a:blip r:embed="rId2"/>
          <a:srcRect l="14471" t="65484" r="11737" b="13857"/>
          <a:stretch/>
        </p:blipFill>
        <p:spPr>
          <a:xfrm>
            <a:off x="823119" y="1205412"/>
            <a:ext cx="14401801" cy="2680788"/>
          </a:xfrm>
          <a:prstGeom prst="rect">
            <a:avLst/>
          </a:prstGeom>
        </p:spPr>
      </p:pic>
      <p:sp>
        <p:nvSpPr>
          <p:cNvPr id="14" name="Rectangle 13"/>
          <p:cNvSpPr/>
          <p:nvPr/>
        </p:nvSpPr>
        <p:spPr>
          <a:xfrm>
            <a:off x="5433220" y="4419600"/>
            <a:ext cx="9639300" cy="2470228"/>
          </a:xfrm>
          <a:prstGeom prst="rect">
            <a:avLst/>
          </a:prstGeom>
        </p:spPr>
        <p:txBody>
          <a:bodyPr wrap="square">
            <a:spAutoFit/>
          </a:bodyPr>
          <a:lstStyle/>
          <a:p>
            <a:pPr>
              <a:lnSpc>
                <a:spcPct val="150000"/>
              </a:lnSpc>
            </a:pPr>
            <a:r>
              <a:rPr lang="vi-VN" sz="3600" b="1" dirty="0">
                <a:solidFill>
                  <a:srgbClr val="0000FF"/>
                </a:solidFill>
                <a:latin typeface="AvantGarde" panose="00000400000000000000" pitchFamily="2" charset="0"/>
                <a:ea typeface="AvantGarde" panose="00000400000000000000" pitchFamily="2" charset="0"/>
                <a:cs typeface="AvantGarde" panose="00000400000000000000" pitchFamily="2" charset="0"/>
              </a:rPr>
              <a:t>Việc làm của bạn Hùng là không đúng vì bạn thiếu trách nhiệm, không nhớ lịch cho nhiệm vụ đã được giao.</a:t>
            </a:r>
          </a:p>
        </p:txBody>
      </p:sp>
      <p:pic>
        <p:nvPicPr>
          <p:cNvPr id="2" name="Hình ảnh 1" descr="Ảnh có chứa đồ họa véc-tơ&#10;&#10;Mô tả được tạo tự động">
            <a:extLst>
              <a:ext uri="{FF2B5EF4-FFF2-40B4-BE49-F238E27FC236}">
                <a16:creationId xmlns:a16="http://schemas.microsoft.com/office/drawing/2014/main" xmlns="" id="{346DAC6B-8579-AE55-CD7A-EE863659687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65919" y="3810000"/>
            <a:ext cx="3760057" cy="4357093"/>
          </a:xfrm>
          <a:prstGeom prst="rect">
            <a:avLst/>
          </a:prstGeom>
        </p:spPr>
      </p:pic>
    </p:spTree>
    <p:extLst>
      <p:ext uri="{BB962C8B-B14F-4D97-AF65-F5344CB8AC3E}">
        <p14:creationId xmlns:p14="http://schemas.microsoft.com/office/powerpoint/2010/main" val="14807956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circle(in)">
                                      <p:cBhvr>
                                        <p:cTn id="7" dur="20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1000"/>
                                        <p:tgtEl>
                                          <p:spTgt spid="2"/>
                                        </p:tgtEl>
                                      </p:cBhvr>
                                    </p:animEffect>
                                    <p:anim calcmode="lin" valueType="num">
                                      <p:cBhvr>
                                        <p:cTn id="13" dur="1000" fill="hold"/>
                                        <p:tgtEl>
                                          <p:spTgt spid="2"/>
                                        </p:tgtEl>
                                        <p:attrNameLst>
                                          <p:attrName>ppt_x</p:attrName>
                                        </p:attrNameLst>
                                      </p:cBhvr>
                                      <p:tavLst>
                                        <p:tav tm="0">
                                          <p:val>
                                            <p:strVal val="#ppt_x"/>
                                          </p:val>
                                        </p:tav>
                                        <p:tav tm="100000">
                                          <p:val>
                                            <p:strVal val="#ppt_x"/>
                                          </p:val>
                                        </p:tav>
                                      </p:tavLst>
                                    </p:anim>
                                    <p:anim calcmode="lin" valueType="num">
                                      <p:cBhvr>
                                        <p:cTn id="14"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1" presetClass="entr" presetSubtype="1" fill="hold" grpId="0" nodeType="clickEffect">
                                  <p:stCondLst>
                                    <p:cond delay="0"/>
                                  </p:stCondLst>
                                  <p:childTnLst>
                                    <p:set>
                                      <p:cBhvr>
                                        <p:cTn id="18" dur="1" fill="hold">
                                          <p:stCondLst>
                                            <p:cond delay="0"/>
                                          </p:stCondLst>
                                        </p:cTn>
                                        <p:tgtEl>
                                          <p:spTgt spid="14"/>
                                        </p:tgtEl>
                                        <p:attrNameLst>
                                          <p:attrName>style.visibility</p:attrName>
                                        </p:attrNameLst>
                                      </p:cBhvr>
                                      <p:to>
                                        <p:strVal val="visible"/>
                                      </p:to>
                                    </p:set>
                                    <p:animEffect transition="in" filter="wheel(1)">
                                      <p:cBhvr>
                                        <p:cTn id="19" dur="2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Hình ảnh 3">
            <a:extLst>
              <a:ext uri="{FF2B5EF4-FFF2-40B4-BE49-F238E27FC236}">
                <a16:creationId xmlns:a16="http://schemas.microsoft.com/office/drawing/2014/main" xmlns="" id="{94BFC94F-20E5-ACB5-4331-867CA674DA8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643709" y="-861682"/>
            <a:ext cx="11065521" cy="11065521"/>
          </a:xfrm>
          <a:prstGeom prst="rect">
            <a:avLst/>
          </a:prstGeom>
        </p:spPr>
      </p:pic>
      <p:pic>
        <p:nvPicPr>
          <p:cNvPr id="3" name="Hình ảnh 2" descr="Ảnh có chứa văn bản, đồ họa véc-tơ&#10;&#10;Mô tả được tạo tự động">
            <a:extLst>
              <a:ext uri="{FF2B5EF4-FFF2-40B4-BE49-F238E27FC236}">
                <a16:creationId xmlns:a16="http://schemas.microsoft.com/office/drawing/2014/main" xmlns="" id="{61518CBF-887C-62D0-B65D-09DB8FF8D60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flipH="1">
            <a:off x="335450" y="4671079"/>
            <a:ext cx="3848637" cy="4064567"/>
          </a:xfrm>
          <a:prstGeom prst="rect">
            <a:avLst/>
          </a:prstGeom>
        </p:spPr>
      </p:pic>
      <p:pic>
        <p:nvPicPr>
          <p:cNvPr id="4" name="Hình ảnh 4" descr="Ảnh có chứa văn bản, tối&#10;&#10;Mô tả được tạo tự động">
            <a:extLst>
              <a:ext uri="{FF2B5EF4-FFF2-40B4-BE49-F238E27FC236}">
                <a16:creationId xmlns:a16="http://schemas.microsoft.com/office/drawing/2014/main" xmlns="" id="{4255AA9A-DFA5-E6CF-5B9C-4C91B71F20F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301993" y="1"/>
            <a:ext cx="2074604" cy="3108391"/>
          </a:xfrm>
          <a:prstGeom prst="rect">
            <a:avLst/>
          </a:prstGeom>
        </p:spPr>
      </p:pic>
      <p:pic>
        <p:nvPicPr>
          <p:cNvPr id="5" name="Hình ảnh 5" descr="Ảnh có chứa phụ kiện, phong bì&#10;&#10;Mô tả được tạo tự động">
            <a:extLst>
              <a:ext uri="{FF2B5EF4-FFF2-40B4-BE49-F238E27FC236}">
                <a16:creationId xmlns:a16="http://schemas.microsoft.com/office/drawing/2014/main" xmlns="" id="{31F6249C-9FBC-7FE7-A83C-A8E713761CE3}"/>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444375" y="2790267"/>
            <a:ext cx="1479424" cy="1316851"/>
          </a:xfrm>
          <a:prstGeom prst="rect">
            <a:avLst/>
          </a:prstGeom>
        </p:spPr>
      </p:pic>
      <p:pic>
        <p:nvPicPr>
          <p:cNvPr id="6" name="Hình ảnh 6">
            <a:extLst>
              <a:ext uri="{FF2B5EF4-FFF2-40B4-BE49-F238E27FC236}">
                <a16:creationId xmlns:a16="http://schemas.microsoft.com/office/drawing/2014/main" xmlns="" id="{9795AAAC-9C7C-94D3-F957-CB5DAF9D894A}"/>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0972352" y="5998587"/>
            <a:ext cx="1983404" cy="4600847"/>
          </a:xfrm>
          <a:prstGeom prst="rect">
            <a:avLst/>
          </a:prstGeom>
        </p:spPr>
      </p:pic>
      <p:pic>
        <p:nvPicPr>
          <p:cNvPr id="7" name="Hình ảnh 6">
            <a:extLst>
              <a:ext uri="{FF2B5EF4-FFF2-40B4-BE49-F238E27FC236}">
                <a16:creationId xmlns:a16="http://schemas.microsoft.com/office/drawing/2014/main" xmlns="" id="{D6CF53C7-D447-9D8F-D0D0-0D016B16254B}"/>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8138319" y="2296261"/>
            <a:ext cx="4344828" cy="4342057"/>
          </a:xfrm>
          <a:prstGeom prst="rect">
            <a:avLst/>
          </a:prstGeom>
        </p:spPr>
      </p:pic>
    </p:spTree>
    <p:extLst>
      <p:ext uri="{BB962C8B-B14F-4D97-AF65-F5344CB8AC3E}">
        <p14:creationId xmlns:p14="http://schemas.microsoft.com/office/powerpoint/2010/main" val="3106123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0" presetClass="path" presetSubtype="0" accel="50000" decel="50000" fill="hold" nodeType="afterEffect">
                                  <p:stCondLst>
                                    <p:cond delay="0"/>
                                  </p:stCondLst>
                                  <p:childTnLst>
                                    <p:animMotion origin="layout" path="M 0.00117 0.00463 L 0.00117 0.00463 C 0.00417 -0.00023 0.00742 -0.00486 0.01042 -0.01018 C 0.02005 -0.02801 0.02682 -0.04768 0.03906 -0.06111 C 0.04818 -0.07129 0.05833 -0.0787 0.06849 -0.08518 C 0.07669 -0.09027 0.08542 -0.09189 0.09388 -0.0956 C 0.11836 -0.10625 0.12461 -0.10833 0.14701 -0.12407 C 0.1513 -0.12708 0.1556 -0.13032 0.15964 -0.13449 C 0.16797 -0.14328 0.17135 -0.15347 0.17643 -0.16898 C 0.18099 -0.18264 0.18607 -0.19606 0.18906 -0.21088 C 0.20221 -0.275 0.18997 -0.21921 0.20091 -0.2618 C 0.20221 -0.26689 0.20313 -0.27176 0.2043 -0.27685 C 0.20599 -0.28495 0.20651 -0.29398 0.20938 -0.30092 C 0.21107 -0.30486 0.21276 -0.30879 0.21445 -0.31273 C 0.22018 -0.32754 0.2224 -0.33727 0.23125 -0.35023 C 0.24375 -0.36875 0.22839 -0.34514 0.24141 -0.36828 C 0.24323 -0.37152 0.24557 -0.37384 0.24727 -0.37708 C 0.24831 -0.37916 0.24896 -0.38194 0.24974 -0.38449 C 0.25208 -0.39213 0.25287 -0.39583 0.25482 -0.40393 C 0.25586 -0.4125 0.25573 -0.40902 0.25573 -0.41458 L 0.26419 -0.40555 " pathEditMode="relative" ptsTypes="AAAAAAAAAAAAAAAAAAAAA">
                                      <p:cBhvr>
                                        <p:cTn id="6" dur="2000" fill="hold"/>
                                        <p:tgtEl>
                                          <p:spTgt spid="5"/>
                                        </p:tgtEl>
                                        <p:attrNameLst>
                                          <p:attrName>ppt_x</p:attrName>
                                          <p:attrName>ppt_y</p:attrName>
                                        </p:attrNameLst>
                                      </p:cBhvr>
                                    </p:animMotion>
                                  </p:childTnLst>
                                </p:cTn>
                              </p:par>
                              <p:par>
                                <p:cTn id="7" presetID="0" presetClass="path" presetSubtype="0" accel="50000" decel="50000" fill="hold" nodeType="withEffect">
                                  <p:stCondLst>
                                    <p:cond delay="0"/>
                                  </p:stCondLst>
                                  <p:childTnLst>
                                    <p:animMotion origin="layout" path="M 0.01797 -0.15116 L 0.01797 -0.15116 C 0.04192 -0.16458 0.07617 -0.18102 0.09804 -0.2037 C 0.11744 -0.22384 0.13841 -0.25903 0.15026 -0.29352 C 0.1569 -0.31273 0.16093 -0.33449 0.16627 -0.35509 C 0.17161 -0.40301 0.17877 -0.45208 0.17643 -0.50185 C 0.17539 -0.52338 0.16992 -0.54352 0.16718 -0.56458 C 0.1638 -0.59005 0.16106 -0.61574 0.15794 -0.64097 C 0.15312 -0.67847 0.15143 -0.70417 0.13763 -0.73542 C 0.13242 -0.74745 0.12526 -0.75671 0.11823 -0.76551 C 0.09401 -0.79583 0.07356 -0.82245 0.04583 -0.83727 C 0.03841 -0.8412 0.0306 -0.84236 0.02304 -0.84468 C 0.00599 -0.84306 0.01289 -0.84468 0.00208 -0.8419 L 0.00208 -0.8419 " pathEditMode="relative" ptsTypes="AAAAAAAAAAAAAA">
                                      <p:cBhvr>
                                        <p:cTn id="8" dur="2000" fill="hold"/>
                                        <p:tgtEl>
                                          <p:spTgt spid="6"/>
                                        </p:tgtEl>
                                        <p:attrNameLst>
                                          <p:attrName>ppt_x</p:attrName>
                                          <p:attrName>ppt_y</p:attrName>
                                        </p:attrNameLst>
                                      </p:cBhvr>
                                    </p:animMotion>
                                  </p:childTnLst>
                                </p:cTn>
                              </p:par>
                              <p:par>
                                <p:cTn id="9" presetID="42" presetClass="entr" presetSubtype="0" fill="hold" nodeType="with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1000" fill="hold"/>
                                        <p:tgtEl>
                                          <p:spTgt spid="2"/>
                                        </p:tgtEl>
                                        <p:attrNameLst>
                                          <p:attrName>ppt_y</p:attrName>
                                        </p:attrNameLst>
                                      </p:cBhvr>
                                      <p:tavLst>
                                        <p:tav tm="0">
                                          <p:val>
                                            <p:strVal val="#ppt_y+.1"/>
                                          </p:val>
                                        </p:tav>
                                        <p:tav tm="100000">
                                          <p:val>
                                            <p:strVal val="#ppt_y"/>
                                          </p:val>
                                        </p:tav>
                                      </p:tavLst>
                                    </p:anim>
                                  </p:childTnLst>
                                </p:cTn>
                              </p:par>
                              <p:par>
                                <p:cTn id="14" presetID="32" presetClass="emph" presetSubtype="0" repeatCount="indefinite" fill="hold" nodeType="withEffect">
                                  <p:stCondLst>
                                    <p:cond delay="0"/>
                                  </p:stCondLst>
                                  <p:childTnLst>
                                    <p:animRot by="120000">
                                      <p:cBhvr>
                                        <p:cTn id="15" dur="100" fill="hold">
                                          <p:stCondLst>
                                            <p:cond delay="0"/>
                                          </p:stCondLst>
                                        </p:cTn>
                                        <p:tgtEl>
                                          <p:spTgt spid="4"/>
                                        </p:tgtEl>
                                        <p:attrNameLst>
                                          <p:attrName>r</p:attrName>
                                        </p:attrNameLst>
                                      </p:cBhvr>
                                    </p:animRot>
                                    <p:animRot by="-240000">
                                      <p:cBhvr>
                                        <p:cTn id="16" dur="200" fill="hold">
                                          <p:stCondLst>
                                            <p:cond delay="200"/>
                                          </p:stCondLst>
                                        </p:cTn>
                                        <p:tgtEl>
                                          <p:spTgt spid="4"/>
                                        </p:tgtEl>
                                        <p:attrNameLst>
                                          <p:attrName>r</p:attrName>
                                        </p:attrNameLst>
                                      </p:cBhvr>
                                    </p:animRot>
                                    <p:animRot by="240000">
                                      <p:cBhvr>
                                        <p:cTn id="17" dur="200" fill="hold">
                                          <p:stCondLst>
                                            <p:cond delay="400"/>
                                          </p:stCondLst>
                                        </p:cTn>
                                        <p:tgtEl>
                                          <p:spTgt spid="4"/>
                                        </p:tgtEl>
                                        <p:attrNameLst>
                                          <p:attrName>r</p:attrName>
                                        </p:attrNameLst>
                                      </p:cBhvr>
                                    </p:animRot>
                                    <p:animRot by="-240000">
                                      <p:cBhvr>
                                        <p:cTn id="18" dur="200" fill="hold">
                                          <p:stCondLst>
                                            <p:cond delay="600"/>
                                          </p:stCondLst>
                                        </p:cTn>
                                        <p:tgtEl>
                                          <p:spTgt spid="4"/>
                                        </p:tgtEl>
                                        <p:attrNameLst>
                                          <p:attrName>r</p:attrName>
                                        </p:attrNameLst>
                                      </p:cBhvr>
                                    </p:animRot>
                                    <p:animRot by="120000">
                                      <p:cBhvr>
                                        <p:cTn id="19" dur="200" fill="hold">
                                          <p:stCondLst>
                                            <p:cond delay="800"/>
                                          </p:stCondLst>
                                        </p:cTn>
                                        <p:tgtEl>
                                          <p:spTgt spid="4"/>
                                        </p:tgtEl>
                                        <p:attrNameLst>
                                          <p:attrName>r</p:attrName>
                                        </p:attrNameLst>
                                      </p:cBhvr>
                                    </p:animRot>
                                  </p:childTnLst>
                                </p:cTn>
                              </p:par>
                              <p:par>
                                <p:cTn id="20" presetID="32" presetClass="emph" presetSubtype="0" repeatCount="indefinite" fill="hold" nodeType="withEffect">
                                  <p:stCondLst>
                                    <p:cond delay="0"/>
                                  </p:stCondLst>
                                  <p:childTnLst>
                                    <p:animRot by="120000">
                                      <p:cBhvr>
                                        <p:cTn id="21" dur="100" fill="hold">
                                          <p:stCondLst>
                                            <p:cond delay="0"/>
                                          </p:stCondLst>
                                        </p:cTn>
                                        <p:tgtEl>
                                          <p:spTgt spid="3"/>
                                        </p:tgtEl>
                                        <p:attrNameLst>
                                          <p:attrName>r</p:attrName>
                                        </p:attrNameLst>
                                      </p:cBhvr>
                                    </p:animRot>
                                    <p:animRot by="-240000">
                                      <p:cBhvr>
                                        <p:cTn id="22" dur="200" fill="hold">
                                          <p:stCondLst>
                                            <p:cond delay="200"/>
                                          </p:stCondLst>
                                        </p:cTn>
                                        <p:tgtEl>
                                          <p:spTgt spid="3"/>
                                        </p:tgtEl>
                                        <p:attrNameLst>
                                          <p:attrName>r</p:attrName>
                                        </p:attrNameLst>
                                      </p:cBhvr>
                                    </p:animRot>
                                    <p:animRot by="240000">
                                      <p:cBhvr>
                                        <p:cTn id="23" dur="200" fill="hold">
                                          <p:stCondLst>
                                            <p:cond delay="400"/>
                                          </p:stCondLst>
                                        </p:cTn>
                                        <p:tgtEl>
                                          <p:spTgt spid="3"/>
                                        </p:tgtEl>
                                        <p:attrNameLst>
                                          <p:attrName>r</p:attrName>
                                        </p:attrNameLst>
                                      </p:cBhvr>
                                    </p:animRot>
                                    <p:animRot by="-240000">
                                      <p:cBhvr>
                                        <p:cTn id="24" dur="200" fill="hold">
                                          <p:stCondLst>
                                            <p:cond delay="600"/>
                                          </p:stCondLst>
                                        </p:cTn>
                                        <p:tgtEl>
                                          <p:spTgt spid="3"/>
                                        </p:tgtEl>
                                        <p:attrNameLst>
                                          <p:attrName>r</p:attrName>
                                        </p:attrNameLst>
                                      </p:cBhvr>
                                    </p:animRot>
                                    <p:animRot by="120000">
                                      <p:cBhvr>
                                        <p:cTn id="25" dur="200" fill="hold">
                                          <p:stCondLst>
                                            <p:cond delay="800"/>
                                          </p:stCondLst>
                                        </p:cTn>
                                        <p:tgtEl>
                                          <p:spTgt spid="3"/>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 Box 14"/>
          <p:cNvSpPr txBox="1">
            <a:spLocks noChangeArrowheads="1"/>
          </p:cNvSpPr>
          <p:nvPr/>
        </p:nvSpPr>
        <p:spPr bwMode="auto">
          <a:xfrm>
            <a:off x="8138319" y="165222"/>
            <a:ext cx="5867400" cy="7606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ts val="0"/>
              </a:spcBef>
              <a:defRPr/>
            </a:pPr>
            <a:r>
              <a:rPr lang="en-US" sz="4000" b="1" dirty="0">
                <a:solidFill>
                  <a:srgbClr val="00B050"/>
                </a:solidFill>
                <a:latin typeface="AvantGarde" panose="00000400000000000000" pitchFamily="2" charset="0"/>
                <a:ea typeface="AvantGarde" panose="00000400000000000000" pitchFamily="2" charset="0"/>
                <a:cs typeface="AvantGarde" panose="00000400000000000000" pitchFamily="2" charset="0"/>
              </a:rPr>
              <a:t>2. </a:t>
            </a:r>
            <a:r>
              <a:rPr lang="en-US" sz="4000" b="1" dirty="0" err="1">
                <a:latin typeface="AvantGarde" panose="00000400000000000000" pitchFamily="2" charset="0"/>
                <a:ea typeface="AvantGarde" panose="00000400000000000000" pitchFamily="2" charset="0"/>
                <a:cs typeface="AvantGarde" panose="00000400000000000000" pitchFamily="2" charset="0"/>
              </a:rPr>
              <a:t>Xử</a:t>
            </a:r>
            <a:r>
              <a:rPr lang="en-US" sz="4000" b="1" dirty="0">
                <a:latin typeface="AvantGarde" panose="00000400000000000000" pitchFamily="2" charset="0"/>
                <a:ea typeface="AvantGarde" panose="00000400000000000000" pitchFamily="2" charset="0"/>
                <a:cs typeface="AvantGarde" panose="00000400000000000000" pitchFamily="2" charset="0"/>
              </a:rPr>
              <a:t> </a:t>
            </a:r>
            <a:r>
              <a:rPr lang="en-US" sz="4000" b="1" dirty="0" err="1">
                <a:latin typeface="AvantGarde" panose="00000400000000000000" pitchFamily="2" charset="0"/>
                <a:ea typeface="AvantGarde" panose="00000400000000000000" pitchFamily="2" charset="0"/>
                <a:cs typeface="AvantGarde" panose="00000400000000000000" pitchFamily="2" charset="0"/>
              </a:rPr>
              <a:t>lí</a:t>
            </a:r>
            <a:r>
              <a:rPr lang="en-US" sz="4000" b="1" dirty="0">
                <a:latin typeface="AvantGarde" panose="00000400000000000000" pitchFamily="2" charset="0"/>
                <a:ea typeface="AvantGarde" panose="00000400000000000000" pitchFamily="2" charset="0"/>
                <a:cs typeface="AvantGarde" panose="00000400000000000000" pitchFamily="2" charset="0"/>
              </a:rPr>
              <a:t> </a:t>
            </a:r>
            <a:r>
              <a:rPr lang="en-US" sz="4000" b="1" dirty="0" err="1">
                <a:latin typeface="AvantGarde" panose="00000400000000000000" pitchFamily="2" charset="0"/>
                <a:ea typeface="AvantGarde" panose="00000400000000000000" pitchFamily="2" charset="0"/>
                <a:cs typeface="AvantGarde" panose="00000400000000000000" pitchFamily="2" charset="0"/>
              </a:rPr>
              <a:t>tình</a:t>
            </a:r>
            <a:r>
              <a:rPr lang="en-US" sz="4000" b="1" dirty="0">
                <a:latin typeface="AvantGarde" panose="00000400000000000000" pitchFamily="2" charset="0"/>
                <a:ea typeface="AvantGarde" panose="00000400000000000000" pitchFamily="2" charset="0"/>
                <a:cs typeface="AvantGarde" panose="00000400000000000000" pitchFamily="2" charset="0"/>
              </a:rPr>
              <a:t> </a:t>
            </a:r>
            <a:r>
              <a:rPr lang="en-US" sz="4000" b="1" dirty="0" err="1">
                <a:latin typeface="AvantGarde" panose="00000400000000000000" pitchFamily="2" charset="0"/>
                <a:ea typeface="AvantGarde" panose="00000400000000000000" pitchFamily="2" charset="0"/>
                <a:cs typeface="AvantGarde" panose="00000400000000000000" pitchFamily="2" charset="0"/>
              </a:rPr>
              <a:t>huống</a:t>
            </a:r>
            <a:endParaRPr lang="en-US" sz="4000" b="1" dirty="0">
              <a:latin typeface="AvantGarde" panose="00000400000000000000" pitchFamily="2" charset="0"/>
              <a:ea typeface="AvantGarde" panose="00000400000000000000" pitchFamily="2" charset="0"/>
              <a:cs typeface="AvantGarde" panose="00000400000000000000" pitchFamily="2" charset="0"/>
            </a:endParaRPr>
          </a:p>
        </p:txBody>
      </p:sp>
      <p:sp>
        <p:nvSpPr>
          <p:cNvPr id="7" name="Rectangle 6"/>
          <p:cNvSpPr/>
          <p:nvPr/>
        </p:nvSpPr>
        <p:spPr>
          <a:xfrm>
            <a:off x="594519" y="1295400"/>
            <a:ext cx="15392400" cy="4963218"/>
          </a:xfrm>
          <a:prstGeom prst="rect">
            <a:avLst/>
          </a:prstGeom>
        </p:spPr>
        <p:txBody>
          <a:bodyPr wrap="square">
            <a:spAutoFit/>
          </a:bodyPr>
          <a:lstStyle/>
          <a:p>
            <a:pPr algn="just">
              <a:lnSpc>
                <a:spcPct val="150000"/>
              </a:lnSpc>
            </a:pPr>
            <a:r>
              <a:rPr lang="en-US" sz="3600" b="1" dirty="0">
                <a:solidFill>
                  <a:schemeClr val="accent2">
                    <a:lumMod val="75000"/>
                  </a:schemeClr>
                </a:solidFill>
                <a:latin typeface="AvantGarde" panose="00000400000000000000" pitchFamily="2" charset="0"/>
                <a:ea typeface="AvantGarde" panose="00000400000000000000" pitchFamily="2" charset="0"/>
                <a:cs typeface="AvantGarde" panose="00000400000000000000" pitchFamily="2" charset="0"/>
              </a:rPr>
              <a:t>- </a:t>
            </a:r>
            <a:r>
              <a:rPr lang="vi-VN" sz="3600" b="1" dirty="0">
                <a:solidFill>
                  <a:schemeClr val="accent2">
                    <a:lumMod val="75000"/>
                  </a:schemeClr>
                </a:solidFill>
                <a:latin typeface="AvantGarde" panose="00000400000000000000" pitchFamily="2" charset="0"/>
                <a:ea typeface="AvantGarde" panose="00000400000000000000" pitchFamily="2" charset="0"/>
                <a:cs typeface="AvantGarde" panose="00000400000000000000" pitchFamily="2" charset="0"/>
              </a:rPr>
              <a:t>Tình huống 1: </a:t>
            </a:r>
            <a:r>
              <a:rPr lang="vi-VN" sz="3600" b="1" dirty="0">
                <a:latin typeface="AvantGarde" panose="00000400000000000000" pitchFamily="2" charset="0"/>
                <a:ea typeface="AvantGarde" panose="00000400000000000000" pitchFamily="2" charset="0"/>
                <a:cs typeface="AvantGarde" panose="00000400000000000000" pitchFamily="2" charset="0"/>
              </a:rPr>
              <a:t>Tối nay trời lạnh, Huy phân vân nên chuẩn bị sách vở cho ngày mai hay đi ngủ. Nếu là Huy, em sẽ làm gì?</a:t>
            </a:r>
          </a:p>
          <a:p>
            <a:pPr algn="just">
              <a:lnSpc>
                <a:spcPct val="150000"/>
              </a:lnSpc>
            </a:pPr>
            <a:r>
              <a:rPr lang="en-US" sz="3600" b="1" dirty="0">
                <a:solidFill>
                  <a:schemeClr val="accent2">
                    <a:lumMod val="75000"/>
                  </a:schemeClr>
                </a:solidFill>
                <a:latin typeface="AvantGarde" panose="00000400000000000000" pitchFamily="2" charset="0"/>
                <a:ea typeface="AvantGarde" panose="00000400000000000000" pitchFamily="2" charset="0"/>
                <a:cs typeface="AvantGarde" panose="00000400000000000000" pitchFamily="2" charset="0"/>
              </a:rPr>
              <a:t>- </a:t>
            </a:r>
            <a:r>
              <a:rPr lang="vi-VN" sz="3600" b="1" dirty="0">
                <a:solidFill>
                  <a:schemeClr val="accent2">
                    <a:lumMod val="75000"/>
                  </a:schemeClr>
                </a:solidFill>
                <a:latin typeface="AvantGarde" panose="00000400000000000000" pitchFamily="2" charset="0"/>
                <a:ea typeface="AvantGarde" panose="00000400000000000000" pitchFamily="2" charset="0"/>
                <a:cs typeface="AvantGarde" panose="00000400000000000000" pitchFamily="2" charset="0"/>
              </a:rPr>
              <a:t>Tình huống 2: </a:t>
            </a:r>
            <a:r>
              <a:rPr lang="vi-VN" sz="3600" b="1" dirty="0">
                <a:latin typeface="AvantGarde" panose="00000400000000000000" pitchFamily="2" charset="0"/>
                <a:ea typeface="AvantGarde" panose="00000400000000000000" pitchFamily="2" charset="0"/>
                <a:cs typeface="AvantGarde" panose="00000400000000000000" pitchFamily="2" charset="0"/>
              </a:rPr>
              <a:t>Hiền được phân công sưu tầm thông tin về những anh hùng trẻ tuổi trong lịch sử Việt Nam. Tuần sau phải nộp bài mà Hiền vẫn chưa chuẩn bị được gì. Nếu là Hiền, em sẽ làm gì để hoàn thành nhiệm vụ đúng kế hoạch, có chất lượng?</a:t>
            </a:r>
            <a:endParaRPr lang="vi-VN" sz="3600" b="1" i="0" dirty="0">
              <a:effectLst/>
              <a:latin typeface="AvantGarde" panose="00000400000000000000" pitchFamily="2" charset="0"/>
              <a:ea typeface="AvantGarde" panose="00000400000000000000" pitchFamily="2" charset="0"/>
              <a:cs typeface="AvantGarde" panose="00000400000000000000" pitchFamily="2" charset="0"/>
            </a:endParaRPr>
          </a:p>
        </p:txBody>
      </p:sp>
      <p:pic>
        <p:nvPicPr>
          <p:cNvPr id="9" name="Hình ảnh 8" descr="Ảnh có chứa văn bản&#10;&#10;Mô tả được tạo tự động">
            <a:extLst>
              <a:ext uri="{FF2B5EF4-FFF2-40B4-BE49-F238E27FC236}">
                <a16:creationId xmlns:a16="http://schemas.microsoft.com/office/drawing/2014/main" xmlns="" id="{D933A6A7-9402-9DA0-46EF-08E901B2385E}"/>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072019" y="6258618"/>
            <a:ext cx="4791996" cy="3075736"/>
          </a:xfrm>
          <a:prstGeom prst="rect">
            <a:avLst/>
          </a:prstGeom>
        </p:spPr>
      </p:pic>
    </p:spTree>
    <p:extLst>
      <p:ext uri="{BB962C8B-B14F-4D97-AF65-F5344CB8AC3E}">
        <p14:creationId xmlns:p14="http://schemas.microsoft.com/office/powerpoint/2010/main" val="21068451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anim calcmode="lin" valueType="num">
                                      <p:cBhvr>
                                        <p:cTn id="8" dur="1000" fill="hold"/>
                                        <p:tgtEl>
                                          <p:spTgt spid="9"/>
                                        </p:tgtEl>
                                        <p:attrNameLst>
                                          <p:attrName>ppt_x</p:attrName>
                                        </p:attrNameLst>
                                      </p:cBhvr>
                                      <p:tavLst>
                                        <p:tav tm="0">
                                          <p:val>
                                            <p:strVal val="#ppt_x"/>
                                          </p:val>
                                        </p:tav>
                                        <p:tav tm="100000">
                                          <p:val>
                                            <p:strVal val="#ppt_x"/>
                                          </p:val>
                                        </p:tav>
                                      </p:tavLst>
                                    </p:anim>
                                    <p:anim calcmode="lin" valueType="num">
                                      <p:cBhvr>
                                        <p:cTn id="9"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xmlns="" id="{54E15820-F7D1-BE37-DF60-A9834AD3C3C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718718" y="422513"/>
            <a:ext cx="11625769" cy="7730143"/>
          </a:xfrm>
          <a:prstGeom prst="rect">
            <a:avLst/>
          </a:prstGeom>
        </p:spPr>
      </p:pic>
      <p:pic>
        <p:nvPicPr>
          <p:cNvPr id="3" name="Picture 2" descr="A picture containing toy, doll&#10;&#10;Description automatically generated">
            <a:extLst>
              <a:ext uri="{FF2B5EF4-FFF2-40B4-BE49-F238E27FC236}">
                <a16:creationId xmlns:a16="http://schemas.microsoft.com/office/drawing/2014/main" xmlns="" id="{5D80689D-33AC-EC68-D5AA-06B541A7C55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29481" y="4287585"/>
            <a:ext cx="6420746" cy="4505954"/>
          </a:xfrm>
          <a:prstGeom prst="rect">
            <a:avLst/>
          </a:prstGeom>
        </p:spPr>
      </p:pic>
      <p:pic>
        <p:nvPicPr>
          <p:cNvPr id="4" name="Picture 3" descr="A picture containing logo&#10;&#10;Description automatically generated">
            <a:extLst>
              <a:ext uri="{FF2B5EF4-FFF2-40B4-BE49-F238E27FC236}">
                <a16:creationId xmlns:a16="http://schemas.microsoft.com/office/drawing/2014/main" xmlns="" id="{A7461F83-4DD3-5FAE-5937-C78FE86F7C0D}"/>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538119" y="2472621"/>
            <a:ext cx="6428572" cy="3629926"/>
          </a:xfrm>
          <a:prstGeom prst="rect">
            <a:avLst/>
          </a:prstGeom>
        </p:spPr>
      </p:pic>
    </p:spTree>
    <p:extLst>
      <p:ext uri="{BB962C8B-B14F-4D97-AF65-F5344CB8AC3E}">
        <p14:creationId xmlns:p14="http://schemas.microsoft.com/office/powerpoint/2010/main" val="25925126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par>
                          <p:cTn id="10" fill="hold">
                            <p:stCondLst>
                              <p:cond delay="500"/>
                            </p:stCondLst>
                            <p:childTnLst>
                              <p:par>
                                <p:cTn id="11" presetID="42" presetClass="entr" presetSubtype="0" fill="hold" nodeType="after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fade">
                                      <p:cBhvr>
                                        <p:cTn id="13" dur="1000"/>
                                        <p:tgtEl>
                                          <p:spTgt spid="3"/>
                                        </p:tgtEl>
                                      </p:cBhvr>
                                    </p:animEffect>
                                    <p:anim calcmode="lin" valueType="num">
                                      <p:cBhvr>
                                        <p:cTn id="14" dur="1000" fill="hold"/>
                                        <p:tgtEl>
                                          <p:spTgt spid="3"/>
                                        </p:tgtEl>
                                        <p:attrNameLst>
                                          <p:attrName>ppt_x</p:attrName>
                                        </p:attrNameLst>
                                      </p:cBhvr>
                                      <p:tavLst>
                                        <p:tav tm="0">
                                          <p:val>
                                            <p:strVal val="#ppt_x"/>
                                          </p:val>
                                        </p:tav>
                                        <p:tav tm="100000">
                                          <p:val>
                                            <p:strVal val="#ppt_x"/>
                                          </p:val>
                                        </p:tav>
                                      </p:tavLst>
                                    </p:anim>
                                    <p:anim calcmode="lin" valueType="num">
                                      <p:cBhvr>
                                        <p:cTn id="15"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1179</TotalTime>
  <Words>408</Words>
  <Application>Microsoft Office PowerPoint</Application>
  <PresentationFormat>Custom</PresentationFormat>
  <Paragraphs>25</Paragraphs>
  <Slides>12</Slides>
  <Notes>0</Notes>
  <HiddenSlides>0</HiddenSlides>
  <MMClips>0</MMClips>
  <ScaleCrop>false</ScaleCrop>
  <HeadingPairs>
    <vt:vector size="4" baseType="variant">
      <vt:variant>
        <vt:lpstr>Theme</vt:lpstr>
      </vt:variant>
      <vt:variant>
        <vt:i4>1</vt:i4>
      </vt:variant>
      <vt:variant>
        <vt:lpstr>Slide Titles</vt:lpstr>
      </vt:variant>
      <vt:variant>
        <vt:i4>12</vt:i4>
      </vt:variant>
    </vt:vector>
  </HeadingPairs>
  <TitlesOfParts>
    <vt:vector size="13" baseType="lpstr">
      <vt:lpstr>1_Office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Admin</dc:creator>
  <cp:lastModifiedBy>Techsi.vn</cp:lastModifiedBy>
  <cp:revision>258</cp:revision>
  <dcterms:created xsi:type="dcterms:W3CDTF">2022-07-10T01:37:20Z</dcterms:created>
  <dcterms:modified xsi:type="dcterms:W3CDTF">2026-01-30T05:31:10Z</dcterms:modified>
</cp:coreProperties>
</file>