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04" r:id="rId2"/>
    <p:sldId id="340" r:id="rId3"/>
    <p:sldId id="342" r:id="rId4"/>
    <p:sldId id="272" r:id="rId5"/>
    <p:sldId id="280" r:id="rId6"/>
    <p:sldId id="399" r:id="rId7"/>
    <p:sldId id="400" r:id="rId8"/>
    <p:sldId id="395" r:id="rId9"/>
    <p:sldId id="403" r:id="rId10"/>
    <p:sldId id="401" r:id="rId11"/>
    <p:sldId id="402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5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645CC-12C7-4158-8307-DCE4D73D5F4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779AF-39AF-4F8B-A4E7-ED72154D9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83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13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71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54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667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905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4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2026/1/28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77694"/>
      </p:ext>
    </p:extLst>
  </p:cSld>
  <p:clrMapOvr>
    <a:masterClrMapping/>
  </p:clrMapOvr>
  <p:transition spd="slow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28/01/2026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03951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2026/1/28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5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3" y="1133195"/>
            <a:ext cx="3159526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786" tIns="121786" rIns="121786" bIns="12178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217318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786" tIns="121786" rIns="121786" bIns="12178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4"/>
            <a:ext cx="1300688" cy="1248866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3" y="1567961"/>
            <a:ext cx="3159526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86" tIns="121786" rIns="121786" bIns="12178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4"/>
            <a:ext cx="9825709" cy="464053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86" tIns="121786" rIns="121786" bIns="12178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9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6" tIns="121786" rIns="121786" bIns="12178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89" y="3071620"/>
            <a:ext cx="685727" cy="632510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4" y="260776"/>
            <a:ext cx="416226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6" tIns="121786" rIns="121786" bIns="12178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3" y="352960"/>
            <a:ext cx="2368151" cy="1891371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453763" cy="496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37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6" y="469235"/>
            <a:ext cx="416226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86" tIns="121786" rIns="121786" bIns="12178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xmlns="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09" y="101824"/>
            <a:ext cx="1233825" cy="15625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3052990"/>
            <a:ext cx="5299916" cy="207282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4230" y="75143"/>
            <a:ext cx="6123620" cy="37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xmlns="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xmlns="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xmlns="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xmlns="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xmlns="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xmlns="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96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" y="18207"/>
            <a:ext cx="12111888" cy="68215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396" y="1285637"/>
            <a:ext cx="8151209" cy="454212"/>
          </a:xfrm>
          <a:prstGeom prst="rect">
            <a:avLst/>
          </a:prstGeom>
          <a:noFill/>
          <a:ln>
            <a:noFill/>
          </a:ln>
          <a:effectLst/>
        </p:spPr>
        <p:txBody>
          <a:bodyPr lIns="68516" tIns="34258" rIns="68516" bIns="3425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43415" y="3934322"/>
            <a:ext cx="8505175" cy="2811450"/>
          </a:xfrm>
          <a:prstGeom prst="rect">
            <a:avLst/>
          </a:prstGeom>
          <a:noFill/>
        </p:spPr>
        <p:txBody>
          <a:bodyPr spcFirstLastPara="1" wrap="none" lIns="68516" tIns="34258" rIns="68516" bIns="34258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13" y="830523"/>
            <a:ext cx="1300004" cy="133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069522" y="4894432"/>
            <a:ext cx="5937432" cy="1100807"/>
          </a:xfrm>
          <a:prstGeom prst="rect">
            <a:avLst/>
          </a:prstGeom>
          <a:noFill/>
        </p:spPr>
        <p:txBody>
          <a:bodyPr wrap="square" lIns="90757" tIns="45380" rIns="90757" bIns="45380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</a:t>
            </a:r>
            <a:r>
              <a:rPr lang="en-US" sz="66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HĐTN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8939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66D8CD48-C2D0-8752-0EE2-B8DCD2FB0FB3}"/>
              </a:ext>
            </a:extLst>
          </p:cNvPr>
          <p:cNvSpPr txBox="1"/>
          <p:nvPr/>
        </p:nvSpPr>
        <p:spPr>
          <a:xfrm>
            <a:off x="6462445" y="766730"/>
            <a:ext cx="5502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>
                <a:solidFill>
                  <a:srgbClr val="FFFF00"/>
                </a:solidFill>
                <a:latin typeface="Calibri"/>
              </a:rPr>
              <a:t>Chia sẻ kinh nghiệm sử dụng thiết bị điện, nước đúng cách để tiết kiệm cho gia đình 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48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xmlns="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93B9975B-AEFE-421F-8DB7-A3F19FF8AC70}"/>
              </a:ext>
            </a:extLst>
          </p:cNvPr>
          <p:cNvSpPr/>
          <p:nvPr/>
        </p:nvSpPr>
        <p:spPr>
          <a:xfrm>
            <a:off x="1180563" y="2003459"/>
            <a:ext cx="10182225" cy="154823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Cần đọc kĩ hướng dẫn sử dụng các thiết bị để có thể tiết kiệm được điện, nước nhiều nhất.</a:t>
            </a:r>
            <a:endParaRPr lang="en-US" sz="36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425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394119" y="2638832"/>
            <a:ext cx="9862243" cy="3929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215DE7-D3D9-1274-664D-65831C852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050" b="48250" l="52800" r="70300">
                        <a14:foregroundMark x1="56200" y1="36900" x2="56200" y2="36900"/>
                        <a14:foregroundMark x1="53700" y1="38350" x2="53700" y2="38350"/>
                        <a14:foregroundMark x1="52800" y1="37950" x2="52800" y2="3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8" t="26666" r="27629" b="49334"/>
          <a:stretch/>
        </p:blipFill>
        <p:spPr>
          <a:xfrm rot="464951">
            <a:off x="9683708" y="20129"/>
            <a:ext cx="1572484" cy="1832679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xmlns="" id="{C3CA30DD-2AFC-169E-26BA-DE8DD6A4B7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7" t="9654" r="8393" b="15580"/>
          <a:stretch>
            <a:fillRect/>
          </a:stretch>
        </p:blipFill>
        <p:spPr>
          <a:xfrm>
            <a:off x="881257" y="936468"/>
            <a:ext cx="1719606" cy="16336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7F0D1A-E55B-403B-982A-D093FB266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337" y="728747"/>
            <a:ext cx="7901101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xmlns="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A0FE73-3175-4DD4-B01F-3F318A389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3460" y="0"/>
            <a:ext cx="600508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FD3E8B56-2CEF-F77D-19AB-81374978C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5CBA1F4-EBAE-BA6D-89F5-0FF94B6E5ECD}"/>
              </a:ext>
            </a:extLst>
          </p:cNvPr>
          <p:cNvSpPr txBox="1"/>
          <p:nvPr/>
        </p:nvSpPr>
        <p:spPr>
          <a:xfrm>
            <a:off x="3965825" y="889407"/>
            <a:ext cx="4407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9A7484DC-3F39-A286-424F-FEFA31298CAC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1C5B9B5-B9BD-932C-E074-A3FFFAD9BA61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xmlns="" id="{F7A1441B-8C2B-95EE-B9A4-2F31A27856E0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479591" y="1225722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9E16F00D-BF1D-4889-9F8E-00783467DF0C}"/>
              </a:ext>
            </a:extLst>
          </p:cNvPr>
          <p:cNvSpPr/>
          <p:nvPr/>
        </p:nvSpPr>
        <p:spPr>
          <a:xfrm>
            <a:off x="2748526" y="1978946"/>
            <a:ext cx="8845550" cy="3835399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78A34476-19E3-62C6-489B-84DF27EE0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14879" r="8424" b="69641"/>
          <a:stretch/>
        </p:blipFill>
        <p:spPr>
          <a:xfrm flipV="1">
            <a:off x="8829368" y="0"/>
            <a:ext cx="4025274" cy="2222720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xmlns="" id="{2F2CD893-4EB0-5124-054C-E4E1F6637B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2298" r="33295" b="-2298"/>
          <a:stretch/>
        </p:blipFill>
        <p:spPr>
          <a:xfrm flipH="1">
            <a:off x="964" y="1772666"/>
            <a:ext cx="3004751" cy="5252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9866B72-92FD-E7C3-E29E-7B5891D0CCB7}"/>
              </a:ext>
            </a:extLst>
          </p:cNvPr>
          <p:cNvSpPr txBox="1"/>
          <p:nvPr/>
        </p:nvSpPr>
        <p:spPr>
          <a:xfrm>
            <a:off x="186812" y="799704"/>
            <a:ext cx="10314039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 HƯỚNG HOẠT ĐỘNG TUẦN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FEBAA3-64CF-0C41-5EC1-AA981FD1AD03}"/>
              </a:ext>
            </a:extLst>
          </p:cNvPr>
          <p:cNvSpPr txBox="1"/>
          <p:nvPr/>
        </p:nvSpPr>
        <p:spPr>
          <a:xfrm>
            <a:off x="4316361" y="2517058"/>
            <a:ext cx="4296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8229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A691A310-A7AD-4FFF-BB2D-526955970FC3}"/>
              </a:ext>
            </a:extLst>
          </p:cNvPr>
          <p:cNvSpPr/>
          <p:nvPr/>
        </p:nvSpPr>
        <p:spPr>
          <a:xfrm>
            <a:off x="466725" y="161926"/>
            <a:ext cx="11040331" cy="20954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2EBAFC-C0B5-4B65-9E95-111F9829D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44" y="396015"/>
            <a:ext cx="1035800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705352" y="67915"/>
            <a:ext cx="6486647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106019" y="1447743"/>
            <a:ext cx="7673007" cy="5335059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66D8CD48-C2D0-8752-0EE2-B8DCD2FB0FB3}"/>
              </a:ext>
            </a:extLst>
          </p:cNvPr>
          <p:cNvSpPr txBox="1"/>
          <p:nvPr/>
        </p:nvSpPr>
        <p:spPr>
          <a:xfrm>
            <a:off x="6073010" y="766730"/>
            <a:ext cx="5892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800" b="1" dirty="0">
                <a:solidFill>
                  <a:srgbClr val="FFFF00"/>
                </a:solidFill>
              </a:rPr>
              <a:t>Chia </a:t>
            </a:r>
            <a:r>
              <a:rPr lang="en-US" sz="4800" b="1" dirty="0" err="1">
                <a:solidFill>
                  <a:srgbClr val="FFFF00"/>
                </a:solidFill>
              </a:rPr>
              <a:t>sẻ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những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việc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em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đã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làm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để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tiết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kiệm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điện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nước</a:t>
            </a:r>
            <a:r>
              <a:rPr lang="en-US" sz="4800" b="1" dirty="0">
                <a:solidFill>
                  <a:srgbClr val="FFFF00"/>
                </a:solidFill>
              </a:rPr>
              <a:t>.</a:t>
            </a:r>
            <a:endParaRPr kumimoji="0" lang="en-US" sz="4800" b="1" i="0" u="none" strike="noStrike" kern="0" cap="none" spc="8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7 SVNBeachwood Sans" pitchFamily="2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5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xmlns="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EF42CF-D31C-46EE-A380-CB5C05B1F757}"/>
              </a:ext>
            </a:extLst>
          </p:cNvPr>
          <p:cNvSpPr txBox="1"/>
          <p:nvPr/>
        </p:nvSpPr>
        <p:spPr>
          <a:xfrm>
            <a:off x="1428108" y="873303"/>
            <a:ext cx="984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những việc đã làm để tiết kiệm điện nước.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 bày và cử đại diện nhóm trình bày.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A7C306-A969-42D9-B3AF-A8C02ED4C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23" y="2127232"/>
            <a:ext cx="6156522" cy="3950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148785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sp>
        <p:nvSpPr>
          <p:cNvPr id="17" name="Double Wave 16">
            <a:extLst>
              <a:ext uri="{FF2B5EF4-FFF2-40B4-BE49-F238E27FC236}">
                <a16:creationId xmlns:a16="http://schemas.microsoft.com/office/drawing/2014/main" xmlns="" id="{6D955D82-8330-D12F-A70A-082FE616A175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BÀY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 LỚP</a:t>
            </a:r>
          </a:p>
        </p:txBody>
      </p:sp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8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CAD511F-7C12-4F56-804C-B9C79B0D586C}"/>
              </a:ext>
            </a:extLst>
          </p:cNvPr>
          <p:cNvGrpSpPr/>
          <p:nvPr/>
        </p:nvGrpSpPr>
        <p:grpSpPr>
          <a:xfrm>
            <a:off x="3947795" y="3284220"/>
            <a:ext cx="4632960" cy="3123565"/>
            <a:chOff x="2734" y="2615"/>
            <a:chExt cx="7922" cy="534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FA9074D9-6566-4CD7-92FF-DA8BE41A9453}"/>
                </a:ext>
              </a:extLst>
            </p:cNvPr>
            <p:cNvSpPr/>
            <p:nvPr/>
          </p:nvSpPr>
          <p:spPr>
            <a:xfrm>
              <a:off x="4316" y="5196"/>
              <a:ext cx="714" cy="102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7C5E8005-6C02-4A5E-BEBE-33605D29153B}"/>
                </a:ext>
              </a:extLst>
            </p:cNvPr>
            <p:cNvSpPr/>
            <p:nvPr/>
          </p:nvSpPr>
          <p:spPr>
            <a:xfrm>
              <a:off x="8358" y="3796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F63B1492-8A00-4790-97C4-135D9AA0EE0C}"/>
                </a:ext>
              </a:extLst>
            </p:cNvPr>
            <p:cNvSpPr/>
            <p:nvPr/>
          </p:nvSpPr>
          <p:spPr>
            <a:xfrm>
              <a:off x="6546" y="3796"/>
              <a:ext cx="153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9E773BD0-0970-4EA6-8FBB-0D8166EB1FC5}"/>
                </a:ext>
              </a:extLst>
            </p:cNvPr>
            <p:cNvSpPr/>
            <p:nvPr/>
          </p:nvSpPr>
          <p:spPr>
            <a:xfrm>
              <a:off x="5524" y="3651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" name="Oval 0">
              <a:extLst>
                <a:ext uri="{FF2B5EF4-FFF2-40B4-BE49-F238E27FC236}">
                  <a16:creationId xmlns:a16="http://schemas.microsoft.com/office/drawing/2014/main" xmlns="" id="{5E1E9503-1011-4D08-8D1A-83456E1C09F1}"/>
                </a:ext>
              </a:extLst>
            </p:cNvPr>
            <p:cNvSpPr/>
            <p:nvPr/>
          </p:nvSpPr>
          <p:spPr>
            <a:xfrm>
              <a:off x="4162" y="4187"/>
              <a:ext cx="1022" cy="127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8282F0A8-7DEC-4459-BF41-B9298404E3EF}"/>
                </a:ext>
              </a:extLst>
            </p:cNvPr>
            <p:cNvPicPr/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34" y="2615"/>
              <a:ext cx="7923" cy="53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93B9975B-AEFE-421F-8DB7-A3F19FF8AC70}"/>
              </a:ext>
            </a:extLst>
          </p:cNvPr>
          <p:cNvSpPr/>
          <p:nvPr/>
        </p:nvSpPr>
        <p:spPr>
          <a:xfrm>
            <a:off x="1180563" y="2003459"/>
            <a:ext cx="10182225" cy="154823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Nếu thực hiện thường xuyên, tiết kiệm điện, nước sẽ là một thói quen tốt của 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392955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180</Words>
  <Application>Microsoft Office PowerPoint</Application>
  <PresentationFormat>Custom</PresentationFormat>
  <Paragraphs>27</Paragraphs>
  <Slides>12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11</cp:revision>
  <dcterms:created xsi:type="dcterms:W3CDTF">2022-11-26T23:59:33Z</dcterms:created>
  <dcterms:modified xsi:type="dcterms:W3CDTF">2026-01-28T05:30:28Z</dcterms:modified>
</cp:coreProperties>
</file>