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8" r:id="rId3"/>
    <p:sldMasterId id="2147483710" r:id="rId4"/>
  </p:sldMasterIdLst>
  <p:notesMasterIdLst>
    <p:notesMasterId r:id="rId18"/>
  </p:notesMasterIdLst>
  <p:sldIdLst>
    <p:sldId id="397" r:id="rId5"/>
    <p:sldId id="389" r:id="rId6"/>
    <p:sldId id="357" r:id="rId7"/>
    <p:sldId id="316" r:id="rId8"/>
    <p:sldId id="317" r:id="rId9"/>
    <p:sldId id="380" r:id="rId10"/>
    <p:sldId id="393" r:id="rId11"/>
    <p:sldId id="351" r:id="rId12"/>
    <p:sldId id="396" r:id="rId13"/>
    <p:sldId id="395" r:id="rId14"/>
    <p:sldId id="382" r:id="rId15"/>
    <p:sldId id="383" r:id="rId16"/>
    <p:sldId id="3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2" d="100"/>
          <a:sy n="92" d="100"/>
        </p:scale>
        <p:origin x="-49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D0C4F5-AB3F-4D91-847B-6D5F5E3C45F2}" type="datetimeFigureOut">
              <a:rPr lang="en-US" smtClean="0"/>
              <a:t>1/30/2026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6D8C89-A34E-40FE-9994-CC4BC09CC514}" type="slidenum">
              <a:rPr lang="en-US" smtClean="0"/>
              <a:t>‹#›</a:t>
            </a:fld>
            <a:endParaRPr lang="en-US"/>
          </a:p>
        </p:txBody>
      </p:sp>
    </p:spTree>
    <p:extLst>
      <p:ext uri="{BB962C8B-B14F-4D97-AF65-F5344CB8AC3E}">
        <p14:creationId xmlns:p14="http://schemas.microsoft.com/office/powerpoint/2010/main" val="2458569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059D1-F431-4CF5-AEB2-4030DBEC77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361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79898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B9A10D0-098C-5057-224B-C6547135DB82}"/>
            </a:ext>
          </a:extLst>
        </p:cNvPr>
        <p:cNvGrpSpPr/>
        <p:nvPr/>
      </p:nvGrpSpPr>
      <p:grpSpPr>
        <a:xfrm>
          <a:off x="0" y="0"/>
          <a:ext cx="0" cy="0"/>
          <a:chOff x="0" y="0"/>
          <a:chExt cx="0" cy="0"/>
        </a:xfrm>
      </p:grpSpPr>
      <p:sp>
        <p:nvSpPr>
          <p:cNvPr id="2" name="幻灯片图像占位符 1">
            <a:extLst>
              <a:ext uri="{FF2B5EF4-FFF2-40B4-BE49-F238E27FC236}">
                <a16:creationId xmlns="" xmlns:a16="http://schemas.microsoft.com/office/drawing/2014/main" id="{7026178C-21D7-BDC0-DEBD-7A93EB376CBA}"/>
              </a:ext>
            </a:extLst>
          </p:cNvPr>
          <p:cNvSpPr>
            <a:spLocks noGrp="1" noRot="1" noChangeAspect="1"/>
          </p:cNvSpPr>
          <p:nvPr>
            <p:ph type="sldImg"/>
          </p:nvPr>
        </p:nvSpPr>
        <p:spPr/>
      </p:sp>
      <p:sp>
        <p:nvSpPr>
          <p:cNvPr id="3" name="备注占位符 2">
            <a:extLst>
              <a:ext uri="{FF2B5EF4-FFF2-40B4-BE49-F238E27FC236}">
                <a16:creationId xmlns="" xmlns:a16="http://schemas.microsoft.com/office/drawing/2014/main" id="{4F7F301C-37DE-FAEC-467D-BA4614CE9B8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 xmlns:a16="http://schemas.microsoft.com/office/drawing/2014/main" id="{2D9BC734-FC61-A75D-33FB-88BCEE63A14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49688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0393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89C540D-33F3-73C5-348C-CABCEA5EA128}"/>
            </a:ext>
          </a:extLst>
        </p:cNvPr>
        <p:cNvGrpSpPr/>
        <p:nvPr/>
      </p:nvGrpSpPr>
      <p:grpSpPr>
        <a:xfrm>
          <a:off x="0" y="0"/>
          <a:ext cx="0" cy="0"/>
          <a:chOff x="0" y="0"/>
          <a:chExt cx="0" cy="0"/>
        </a:xfrm>
      </p:grpSpPr>
      <p:sp>
        <p:nvSpPr>
          <p:cNvPr id="2" name="幻灯片图像占位符 1">
            <a:extLst>
              <a:ext uri="{FF2B5EF4-FFF2-40B4-BE49-F238E27FC236}">
                <a16:creationId xmlns="" xmlns:a16="http://schemas.microsoft.com/office/drawing/2014/main" id="{5743978A-7C1A-A589-2776-D745ACE222D7}"/>
              </a:ext>
            </a:extLst>
          </p:cNvPr>
          <p:cNvSpPr>
            <a:spLocks noGrp="1" noRot="1" noChangeAspect="1"/>
          </p:cNvSpPr>
          <p:nvPr>
            <p:ph type="sldImg"/>
          </p:nvPr>
        </p:nvSpPr>
        <p:spPr/>
      </p:sp>
      <p:sp>
        <p:nvSpPr>
          <p:cNvPr id="3" name="备注占位符 2">
            <a:extLst>
              <a:ext uri="{FF2B5EF4-FFF2-40B4-BE49-F238E27FC236}">
                <a16:creationId xmlns="" xmlns:a16="http://schemas.microsoft.com/office/drawing/2014/main" id="{60E1F7CF-4EF8-67B8-0CBE-A5F8F505734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 xmlns:a16="http://schemas.microsoft.com/office/drawing/2014/main" id="{04DC72FD-A42D-49AA-ABC1-93AE4842A90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0844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142865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2026/1/30</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44126984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2026/1/30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97621025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2026/1/30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24839462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C4BAEE1-B06B-45E9-BC8E-52C51658A7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671F831E-052F-46BF-85E8-A6FAF4A93A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406419E0-6DEC-453E-B6E9-E26FA1A6E93C}"/>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2026/1/30</a:t>
            </a:fld>
            <a:endParaRPr lang="zh-CN" altLang="en-US"/>
          </a:p>
        </p:txBody>
      </p:sp>
      <p:sp>
        <p:nvSpPr>
          <p:cNvPr id="5" name="页脚占位符 4">
            <a:extLst>
              <a:ext uri="{FF2B5EF4-FFF2-40B4-BE49-F238E27FC236}">
                <a16:creationId xmlns="" xmlns:a16="http://schemas.microsoft.com/office/drawing/2014/main" id="{E5165C97-8A3D-45FF-A039-E784DEA5C4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B21C6705-96CC-4B04-805F-B3B3837BE3A9}"/>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22"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
        <p:nvSpPr>
          <p:cNvPr id="8" name="矩形 26"/>
          <p:cNvSpPr/>
          <p:nvPr userDrawn="1"/>
        </p:nvSpPr>
        <p:spPr>
          <a:xfrm>
            <a:off x="292651" y="205013"/>
            <a:ext cx="11598442" cy="64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9732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E0FB115-9D65-4924-A969-FA8E872926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A9E4A5D-07F3-4297-B8BE-307EB827F97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49798605-AE04-4656-9A0E-F9DBBEBB43C1}"/>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2026/1/30</a:t>
            </a:fld>
            <a:endParaRPr lang="zh-CN" altLang="en-US"/>
          </a:p>
        </p:txBody>
      </p:sp>
      <p:sp>
        <p:nvSpPr>
          <p:cNvPr id="5" name="页脚占位符 4">
            <a:extLst>
              <a:ext uri="{FF2B5EF4-FFF2-40B4-BE49-F238E27FC236}">
                <a16:creationId xmlns="" xmlns:a16="http://schemas.microsoft.com/office/drawing/2014/main" id="{D1E79A17-4396-4D5B-A19B-0710AAA29D1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DD7FDEE4-0D1B-402C-8A1F-023558146B0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2658427" y="-2664142"/>
            <a:ext cx="6869430" cy="12197715"/>
          </a:xfrm>
          <a:prstGeom prst="rect">
            <a:avLst/>
          </a:prstGeom>
        </p:spPr>
      </p:pic>
      <p:sp>
        <p:nvSpPr>
          <p:cNvPr id="9" name="矩形 18"/>
          <p:cNvSpPr/>
          <p:nvPr userDrawn="1"/>
        </p:nvSpPr>
        <p:spPr>
          <a:xfrm>
            <a:off x="1191410" y="5327332"/>
            <a:ext cx="557530" cy="54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cs typeface="字魂59号-创粗黑" panose="00000500000000000000" charset="-122"/>
            </a:endParaRPr>
          </a:p>
        </p:txBody>
      </p:sp>
    </p:spTree>
    <p:extLst>
      <p:ext uri="{BB962C8B-B14F-4D97-AF65-F5344CB8AC3E}">
        <p14:creationId xmlns:p14="http://schemas.microsoft.com/office/powerpoint/2010/main" val="3908168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09E1160-AB3D-4C62-B6E0-C75E08F298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7CD925B0-CD51-4ED6-A7DF-C175A6D5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7D050218-5877-4A1F-91CC-6000200CE5D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2026/1/30</a:t>
            </a:fld>
            <a:endParaRPr lang="zh-CN" altLang="en-US"/>
          </a:p>
        </p:txBody>
      </p:sp>
      <p:sp>
        <p:nvSpPr>
          <p:cNvPr id="5" name="页脚占位符 4">
            <a:extLst>
              <a:ext uri="{FF2B5EF4-FFF2-40B4-BE49-F238E27FC236}">
                <a16:creationId xmlns="" xmlns:a16="http://schemas.microsoft.com/office/drawing/2014/main" id="{7C56D961-912E-4540-8FAD-AB87C0DFF1F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E2BC42D8-DFD0-4270-886C-64D8AFAD085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8" name="组合 2"/>
          <p:cNvGrpSpPr/>
          <p:nvPr userDrawn="1"/>
        </p:nvGrpSpPr>
        <p:grpSpPr>
          <a:xfrm>
            <a:off x="5232768" y="392330"/>
            <a:ext cx="7613015" cy="6073340"/>
            <a:chOff x="5232768" y="392330"/>
            <a:chExt cx="7613015" cy="6073340"/>
          </a:xfrm>
        </p:grpSpPr>
        <p:pic>
          <p:nvPicPr>
            <p:cNvPr id="9"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0"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2061949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A248178-C038-4A33-A978-5A125A90A8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CFC757F-B6AE-4A4B-9462-80D18C6C89A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6AF20230-243F-46B4-A3C3-8043E0B0F62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0AD1D3AB-3D94-480F-9EA7-4A99DDDF189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2026/1/30</a:t>
            </a:fld>
            <a:endParaRPr lang="zh-CN" altLang="en-US"/>
          </a:p>
        </p:txBody>
      </p:sp>
      <p:sp>
        <p:nvSpPr>
          <p:cNvPr id="6" name="页脚占位符 5">
            <a:extLst>
              <a:ext uri="{FF2B5EF4-FFF2-40B4-BE49-F238E27FC236}">
                <a16:creationId xmlns="" xmlns:a16="http://schemas.microsoft.com/office/drawing/2014/main" id="{9E75C0DC-952D-4C94-B877-A02C5A811D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DD21F496-C1DC-4F61-B233-EFCE89313E45}"/>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9" name="组合 2"/>
          <p:cNvGrpSpPr/>
          <p:nvPr userDrawn="1"/>
        </p:nvGrpSpPr>
        <p:grpSpPr>
          <a:xfrm flipH="1">
            <a:off x="-737992" y="418588"/>
            <a:ext cx="7613015" cy="6073340"/>
            <a:chOff x="5232768" y="392330"/>
            <a:chExt cx="7613015" cy="6073340"/>
          </a:xfrm>
        </p:grpSpPr>
        <p:pic>
          <p:nvPicPr>
            <p:cNvPr id="10"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1"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1798375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74BE938-EB80-4B09-BD24-973CCCD8C41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70D86C8E-C4AE-45F3-960B-E1294DBB6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BE812F43-05B4-49E3-9A93-2103489774C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49C0017A-0B07-4D9C-87AE-976A95DC11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19EFA4F9-6CAF-4579-9CBC-7EB5E124D30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A76A1EE2-768F-4616-A9A5-D4ACAFF5BAB0}"/>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2026/1/30</a:t>
            </a:fld>
            <a:endParaRPr lang="zh-CN" altLang="en-US"/>
          </a:p>
        </p:txBody>
      </p:sp>
      <p:sp>
        <p:nvSpPr>
          <p:cNvPr id="8" name="页脚占位符 7">
            <a:extLst>
              <a:ext uri="{FF2B5EF4-FFF2-40B4-BE49-F238E27FC236}">
                <a16:creationId xmlns="" xmlns:a16="http://schemas.microsoft.com/office/drawing/2014/main" id="{A79A563C-4FCC-4649-92D7-1BC4F3AE92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59EBE343-29A4-40C1-87DB-B2A30BCD43FE}"/>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10"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Tree>
    <p:extLst>
      <p:ext uri="{BB962C8B-B14F-4D97-AF65-F5344CB8AC3E}">
        <p14:creationId xmlns:p14="http://schemas.microsoft.com/office/powerpoint/2010/main" val="3389974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B68B817-99AB-447C-8211-0EDE7DED9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4257803-EA22-4637-AA4E-F3C0CC20CD85}"/>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2026/1/30</a:t>
            </a:fld>
            <a:endParaRPr lang="zh-CN" altLang="en-US"/>
          </a:p>
        </p:txBody>
      </p:sp>
      <p:sp>
        <p:nvSpPr>
          <p:cNvPr id="4" name="页脚占位符 3">
            <a:extLst>
              <a:ext uri="{FF2B5EF4-FFF2-40B4-BE49-F238E27FC236}">
                <a16:creationId xmlns="" xmlns:a16="http://schemas.microsoft.com/office/drawing/2014/main" id="{31F053E4-AEB1-4C46-8607-4052739E27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658DCABC-8860-414D-A5CE-8D58C1B4C19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220852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3CAFFED3-BD0D-4400-853A-1CD05387203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2026/1/30</a:t>
            </a:fld>
            <a:endParaRPr lang="zh-CN" altLang="en-US"/>
          </a:p>
        </p:txBody>
      </p:sp>
      <p:sp>
        <p:nvSpPr>
          <p:cNvPr id="3" name="页脚占位符 2">
            <a:extLst>
              <a:ext uri="{FF2B5EF4-FFF2-40B4-BE49-F238E27FC236}">
                <a16:creationId xmlns="" xmlns:a16="http://schemas.microsoft.com/office/drawing/2014/main" id="{F9BCDAED-9934-45A5-864A-9ED15754E8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EC819413-8A29-4AE4-84EB-B8CBB1038BE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4119618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D3304E4-4B76-4527-A88F-4163DF6FE0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7A218044-50AF-4EAF-9179-093D51F3E1C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1842300E-EA70-488A-8CBB-E90BDA9E14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EE20105E-9066-402F-BA3D-550E7C35491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2026/1/30</a:t>
            </a:fld>
            <a:endParaRPr lang="zh-CN" altLang="en-US"/>
          </a:p>
        </p:txBody>
      </p:sp>
      <p:sp>
        <p:nvSpPr>
          <p:cNvPr id="6" name="页脚占位符 5">
            <a:extLst>
              <a:ext uri="{FF2B5EF4-FFF2-40B4-BE49-F238E27FC236}">
                <a16:creationId xmlns="" xmlns:a16="http://schemas.microsoft.com/office/drawing/2014/main" id="{0608CFE9-A67E-4643-B5DA-DFF2DCC81E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14517345-E26D-4251-8BAA-02DC71F40346}"/>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176433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2026/1/30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3607421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FF0B8BD-F12E-4217-A47A-F461FF3D45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8179EC62-F3C6-4302-8975-CEAF068171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B70B4FD7-4F61-4983-AE02-7719792B28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D6F74E1B-EA49-4523-A3FC-2C5789900224}"/>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2026/1/30</a:t>
            </a:fld>
            <a:endParaRPr lang="zh-CN" altLang="en-US"/>
          </a:p>
        </p:txBody>
      </p:sp>
      <p:sp>
        <p:nvSpPr>
          <p:cNvPr id="6" name="页脚占位符 5">
            <a:extLst>
              <a:ext uri="{FF2B5EF4-FFF2-40B4-BE49-F238E27FC236}">
                <a16:creationId xmlns="" xmlns:a16="http://schemas.microsoft.com/office/drawing/2014/main" id="{538A6955-D0C3-45A6-9390-CFA421BE9E2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2A97E4E6-D39B-40D7-88DB-15A785A2EEB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4008256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1F43D8C-ED02-4FBB-AB43-3A02DA53949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9E24914B-20B7-4A59-9312-65427C53120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B370DD9-7729-44B0-9A09-DCBFA3F2123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2026/1/30</a:t>
            </a:fld>
            <a:endParaRPr lang="zh-CN" altLang="en-US"/>
          </a:p>
        </p:txBody>
      </p:sp>
      <p:sp>
        <p:nvSpPr>
          <p:cNvPr id="5" name="页脚占位符 4">
            <a:extLst>
              <a:ext uri="{FF2B5EF4-FFF2-40B4-BE49-F238E27FC236}">
                <a16:creationId xmlns="" xmlns:a16="http://schemas.microsoft.com/office/drawing/2014/main" id="{9021B049-E910-4585-B8D8-32A939ED14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3EC9CCDD-8802-4245-881A-23DF78846F67}"/>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2152571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E5CB900C-E37C-4390-AE76-3A1596E8B07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C3D475D0-43CB-4671-8CD6-678FC1BE665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CB61FB9-E6C2-42A0-954D-BB5B93373359}"/>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2026/1/30</a:t>
            </a:fld>
            <a:endParaRPr lang="zh-CN" altLang="en-US"/>
          </a:p>
        </p:txBody>
      </p:sp>
      <p:sp>
        <p:nvSpPr>
          <p:cNvPr id="5" name="页脚占位符 4">
            <a:extLst>
              <a:ext uri="{FF2B5EF4-FFF2-40B4-BE49-F238E27FC236}">
                <a16:creationId xmlns="" xmlns:a16="http://schemas.microsoft.com/office/drawing/2014/main" id="{0015F2A1-F53E-4EDE-860B-1ACA7078C9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CDEA8FEE-9E7D-4C60-90F7-E7DBFECDBC8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997221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rot="3808118">
            <a:off x="2174769" y="1035517"/>
            <a:ext cx="7842467" cy="7394371"/>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3631600" y="1529907"/>
            <a:ext cx="4928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76400" y="1086247"/>
            <a:ext cx="3039200" cy="10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6" name="Google Shape;16;p3"/>
          <p:cNvSpPr txBox="1">
            <a:spLocks noGrp="1"/>
          </p:cNvSpPr>
          <p:nvPr>
            <p:ph type="subTitle" idx="1"/>
          </p:nvPr>
        </p:nvSpPr>
        <p:spPr>
          <a:xfrm>
            <a:off x="3631600" y="2652300"/>
            <a:ext cx="4928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7166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052563"/>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9CC54D-859B-38A9-1845-3C2447DA5F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BC62AF-F76E-07F1-F32B-0EA33DEFF7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6D39091-16B3-239A-E79A-F0D16DBEAAA4}"/>
              </a:ext>
            </a:extLst>
          </p:cNvPr>
          <p:cNvSpPr>
            <a:spLocks noGrp="1"/>
          </p:cNvSpPr>
          <p:nvPr>
            <p:ph type="dt" sz="half" idx="10"/>
          </p:nvPr>
        </p:nvSpPr>
        <p:spPr>
          <a:xfrm>
            <a:off x="838200" y="6356350"/>
            <a:ext cx="2743200" cy="365125"/>
          </a:xfrm>
          <a:prstGeom prst="rect">
            <a:avLst/>
          </a:prstGeom>
        </p:spPr>
        <p:txBody>
          <a:bodyPr/>
          <a:lstStyle/>
          <a:p>
            <a:fld id="{A3342E32-3C2D-4ABD-A034-2CDEC6C4C2EA}" type="datetimeFigureOut">
              <a:rPr lang="en-US" smtClean="0"/>
              <a:t>1/30/2026</a:t>
            </a:fld>
            <a:endParaRPr lang="en-US"/>
          </a:p>
        </p:txBody>
      </p:sp>
      <p:sp>
        <p:nvSpPr>
          <p:cNvPr id="5" name="Footer Placeholder 4">
            <a:extLst>
              <a:ext uri="{FF2B5EF4-FFF2-40B4-BE49-F238E27FC236}">
                <a16:creationId xmlns="" xmlns:a16="http://schemas.microsoft.com/office/drawing/2014/main" id="{088C40BE-F500-6788-4BB0-9126814025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E837953-4C3E-DD87-E25B-60F8F91BCD82}"/>
              </a:ext>
            </a:extLst>
          </p:cNvPr>
          <p:cNvSpPr>
            <a:spLocks noGrp="1"/>
          </p:cNvSpPr>
          <p:nvPr>
            <p:ph type="sldNum" sz="quarter" idx="12"/>
          </p:nvPr>
        </p:nvSpPr>
        <p:spPr>
          <a:xfrm>
            <a:off x="8610600" y="6356350"/>
            <a:ext cx="2743200" cy="365125"/>
          </a:xfrm>
          <a:prstGeom prst="rect">
            <a:avLst/>
          </a:prstGeom>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4182576930"/>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FC0C1B-BE78-D0E9-C785-264D8FA4AD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C5BA884-52A4-9317-8BF3-AF82520510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C0FB1F3-F207-5138-0EA5-44968CC42A49}"/>
              </a:ext>
            </a:extLst>
          </p:cNvPr>
          <p:cNvSpPr>
            <a:spLocks noGrp="1"/>
          </p:cNvSpPr>
          <p:nvPr>
            <p:ph type="dt" sz="half" idx="10"/>
          </p:nvPr>
        </p:nvSpPr>
        <p:spPr>
          <a:xfrm>
            <a:off x="838200" y="6356350"/>
            <a:ext cx="2743200" cy="365125"/>
          </a:xfrm>
          <a:prstGeom prst="rect">
            <a:avLst/>
          </a:prstGeom>
        </p:spPr>
        <p:txBody>
          <a:bodyPr/>
          <a:lstStyle/>
          <a:p>
            <a:fld id="{A3342E32-3C2D-4ABD-A034-2CDEC6C4C2EA}" type="datetimeFigureOut">
              <a:rPr lang="en-US" smtClean="0"/>
              <a:t>1/30/2026</a:t>
            </a:fld>
            <a:endParaRPr lang="en-US"/>
          </a:p>
        </p:txBody>
      </p:sp>
      <p:sp>
        <p:nvSpPr>
          <p:cNvPr id="5" name="Footer Placeholder 4">
            <a:extLst>
              <a:ext uri="{FF2B5EF4-FFF2-40B4-BE49-F238E27FC236}">
                <a16:creationId xmlns="" xmlns:a16="http://schemas.microsoft.com/office/drawing/2014/main" id="{03AFB734-CD83-1CB3-F82C-A98520400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2569B01-FEC1-A2F8-F9E1-14265879FAE9}"/>
              </a:ext>
            </a:extLst>
          </p:cNvPr>
          <p:cNvSpPr>
            <a:spLocks noGrp="1"/>
          </p:cNvSpPr>
          <p:nvPr>
            <p:ph type="sldNum" sz="quarter" idx="12"/>
          </p:nvPr>
        </p:nvSpPr>
        <p:spPr>
          <a:xfrm>
            <a:off x="8610600" y="6356350"/>
            <a:ext cx="2743200" cy="365125"/>
          </a:xfrm>
          <a:prstGeom prst="rect">
            <a:avLst/>
          </a:prstGeom>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618854823"/>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A1CCC6-2E11-5FC4-3A60-4B79134C47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43945B6-B8D6-6EB7-AED5-A16715C6F0A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DD0047D-0228-7A33-2476-B5D5006334C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F9BEFC7-DF9A-4F2F-AF8F-612360A4C710}"/>
              </a:ext>
            </a:extLst>
          </p:cNvPr>
          <p:cNvSpPr>
            <a:spLocks noGrp="1"/>
          </p:cNvSpPr>
          <p:nvPr>
            <p:ph type="dt" sz="half" idx="10"/>
          </p:nvPr>
        </p:nvSpPr>
        <p:spPr>
          <a:xfrm>
            <a:off x="838200" y="6356350"/>
            <a:ext cx="2743200" cy="365125"/>
          </a:xfrm>
          <a:prstGeom prst="rect">
            <a:avLst/>
          </a:prstGeom>
        </p:spPr>
        <p:txBody>
          <a:bodyPr/>
          <a:lstStyle/>
          <a:p>
            <a:fld id="{A3342E32-3C2D-4ABD-A034-2CDEC6C4C2EA}" type="datetimeFigureOut">
              <a:rPr lang="en-US" smtClean="0"/>
              <a:t>1/30/2026</a:t>
            </a:fld>
            <a:endParaRPr lang="en-US"/>
          </a:p>
        </p:txBody>
      </p:sp>
      <p:sp>
        <p:nvSpPr>
          <p:cNvPr id="6" name="Footer Placeholder 5">
            <a:extLst>
              <a:ext uri="{FF2B5EF4-FFF2-40B4-BE49-F238E27FC236}">
                <a16:creationId xmlns="" xmlns:a16="http://schemas.microsoft.com/office/drawing/2014/main" id="{672B151E-78CF-227C-5DCF-7C1D9AB743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C0AA3DE0-80B6-100F-F107-30254819E73B}"/>
              </a:ext>
            </a:extLst>
          </p:cNvPr>
          <p:cNvSpPr>
            <a:spLocks noGrp="1"/>
          </p:cNvSpPr>
          <p:nvPr>
            <p:ph type="sldNum" sz="quarter" idx="12"/>
          </p:nvPr>
        </p:nvSpPr>
        <p:spPr>
          <a:xfrm>
            <a:off x="8610600" y="6356350"/>
            <a:ext cx="2743200" cy="365125"/>
          </a:xfrm>
          <a:prstGeom prst="rect">
            <a:avLst/>
          </a:prstGeom>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2713941898"/>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C090D9-FA22-2E66-D722-086F756158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FAB461C-A3BE-EFB3-0771-BC8973D0EA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57A5CB1-3262-38BC-4667-FBD61B36680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694E98F-AACE-D801-CAF9-48CD4586FF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7C16BCB-B89F-3020-CE41-207C2F9CAE9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1F31963-ABFA-1D8E-E3E4-4CBE51AA04A9}"/>
              </a:ext>
            </a:extLst>
          </p:cNvPr>
          <p:cNvSpPr>
            <a:spLocks noGrp="1"/>
          </p:cNvSpPr>
          <p:nvPr>
            <p:ph type="dt" sz="half" idx="10"/>
          </p:nvPr>
        </p:nvSpPr>
        <p:spPr>
          <a:xfrm>
            <a:off x="838200" y="6356350"/>
            <a:ext cx="2743200" cy="365125"/>
          </a:xfrm>
          <a:prstGeom prst="rect">
            <a:avLst/>
          </a:prstGeom>
        </p:spPr>
        <p:txBody>
          <a:bodyPr/>
          <a:lstStyle/>
          <a:p>
            <a:fld id="{A3342E32-3C2D-4ABD-A034-2CDEC6C4C2EA}" type="datetimeFigureOut">
              <a:rPr lang="en-US" smtClean="0"/>
              <a:t>1/30/2026</a:t>
            </a:fld>
            <a:endParaRPr lang="en-US"/>
          </a:p>
        </p:txBody>
      </p:sp>
      <p:sp>
        <p:nvSpPr>
          <p:cNvPr id="8" name="Footer Placeholder 7">
            <a:extLst>
              <a:ext uri="{FF2B5EF4-FFF2-40B4-BE49-F238E27FC236}">
                <a16:creationId xmlns="" xmlns:a16="http://schemas.microsoft.com/office/drawing/2014/main" id="{022707C7-C689-1441-4148-1AB2088E29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3AE9145E-EF28-BA66-B5C9-D6C731DA366C}"/>
              </a:ext>
            </a:extLst>
          </p:cNvPr>
          <p:cNvSpPr>
            <a:spLocks noGrp="1"/>
          </p:cNvSpPr>
          <p:nvPr>
            <p:ph type="sldNum" sz="quarter" idx="12"/>
          </p:nvPr>
        </p:nvSpPr>
        <p:spPr>
          <a:xfrm>
            <a:off x="8610600" y="6356350"/>
            <a:ext cx="2743200" cy="365125"/>
          </a:xfrm>
          <a:prstGeom prst="rect">
            <a:avLst/>
          </a:prstGeom>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745547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DF9686-1678-6BBC-1BE3-C6D0DAF634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239C8B2F-68F9-E4BC-F6C4-D5C20A8618FF}"/>
              </a:ext>
            </a:extLst>
          </p:cNvPr>
          <p:cNvSpPr>
            <a:spLocks noGrp="1"/>
          </p:cNvSpPr>
          <p:nvPr>
            <p:ph type="dt" sz="half" idx="10"/>
          </p:nvPr>
        </p:nvSpPr>
        <p:spPr>
          <a:xfrm>
            <a:off x="838200" y="6356350"/>
            <a:ext cx="2743200" cy="365125"/>
          </a:xfrm>
          <a:prstGeom prst="rect">
            <a:avLst/>
          </a:prstGeom>
        </p:spPr>
        <p:txBody>
          <a:bodyPr/>
          <a:lstStyle/>
          <a:p>
            <a:fld id="{A3342E32-3C2D-4ABD-A034-2CDEC6C4C2EA}" type="datetimeFigureOut">
              <a:rPr lang="en-US" smtClean="0"/>
              <a:t>1/30/2026</a:t>
            </a:fld>
            <a:endParaRPr lang="en-US"/>
          </a:p>
        </p:txBody>
      </p:sp>
      <p:sp>
        <p:nvSpPr>
          <p:cNvPr id="4" name="Footer Placeholder 3">
            <a:extLst>
              <a:ext uri="{FF2B5EF4-FFF2-40B4-BE49-F238E27FC236}">
                <a16:creationId xmlns="" xmlns:a16="http://schemas.microsoft.com/office/drawing/2014/main" id="{629FB7F6-8D86-96AA-FB42-988E693F7E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990E9418-8CAC-66D2-AF40-B020D812A43D}"/>
              </a:ext>
            </a:extLst>
          </p:cNvPr>
          <p:cNvSpPr>
            <a:spLocks noGrp="1"/>
          </p:cNvSpPr>
          <p:nvPr>
            <p:ph type="sldNum" sz="quarter" idx="12"/>
          </p:nvPr>
        </p:nvSpPr>
        <p:spPr>
          <a:xfrm>
            <a:off x="8610600" y="6356350"/>
            <a:ext cx="2743200" cy="365125"/>
          </a:xfrm>
          <a:prstGeom prst="rect">
            <a:avLst/>
          </a:prstGeom>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529822966"/>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2026/1/30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2827901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825D5EF-4299-9215-BDFF-6A986D0F15FC}"/>
              </a:ext>
            </a:extLst>
          </p:cNvPr>
          <p:cNvSpPr>
            <a:spLocks noGrp="1"/>
          </p:cNvSpPr>
          <p:nvPr>
            <p:ph type="dt" sz="half" idx="10"/>
          </p:nvPr>
        </p:nvSpPr>
        <p:spPr>
          <a:xfrm>
            <a:off x="838200" y="6356350"/>
            <a:ext cx="2743200" cy="365125"/>
          </a:xfrm>
          <a:prstGeom prst="rect">
            <a:avLst/>
          </a:prstGeom>
        </p:spPr>
        <p:txBody>
          <a:bodyPr/>
          <a:lstStyle/>
          <a:p>
            <a:fld id="{A3342E32-3C2D-4ABD-A034-2CDEC6C4C2EA}" type="datetimeFigureOut">
              <a:rPr lang="en-US" smtClean="0"/>
              <a:t>1/30/2026</a:t>
            </a:fld>
            <a:endParaRPr lang="en-US"/>
          </a:p>
        </p:txBody>
      </p:sp>
      <p:sp>
        <p:nvSpPr>
          <p:cNvPr id="3" name="Footer Placeholder 2">
            <a:extLst>
              <a:ext uri="{FF2B5EF4-FFF2-40B4-BE49-F238E27FC236}">
                <a16:creationId xmlns="" xmlns:a16="http://schemas.microsoft.com/office/drawing/2014/main" id="{22714CD7-C170-81D5-BDB4-5ECFBFB92B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5D70661F-F04C-4E20-1129-24D9D9D870FA}"/>
              </a:ext>
            </a:extLst>
          </p:cNvPr>
          <p:cNvSpPr>
            <a:spLocks noGrp="1"/>
          </p:cNvSpPr>
          <p:nvPr>
            <p:ph type="sldNum" sz="quarter" idx="12"/>
          </p:nvPr>
        </p:nvSpPr>
        <p:spPr>
          <a:xfrm>
            <a:off x="8610600" y="6356350"/>
            <a:ext cx="2743200" cy="365125"/>
          </a:xfrm>
          <a:prstGeom prst="rect">
            <a:avLst/>
          </a:prstGeom>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250433571"/>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A6E798-DC18-2BAF-4DCF-AD40BDDFAE1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DF96FDD-86FD-E996-796A-86DF6F1565E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B522592-F6C6-4EB6-E612-AADAD8F707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7974B96-ABC7-4083-E716-6EFD4DA424B4}"/>
              </a:ext>
            </a:extLst>
          </p:cNvPr>
          <p:cNvSpPr>
            <a:spLocks noGrp="1"/>
          </p:cNvSpPr>
          <p:nvPr>
            <p:ph type="dt" sz="half" idx="10"/>
          </p:nvPr>
        </p:nvSpPr>
        <p:spPr>
          <a:xfrm>
            <a:off x="838200" y="6356350"/>
            <a:ext cx="2743200" cy="365125"/>
          </a:xfrm>
          <a:prstGeom prst="rect">
            <a:avLst/>
          </a:prstGeom>
        </p:spPr>
        <p:txBody>
          <a:bodyPr/>
          <a:lstStyle/>
          <a:p>
            <a:fld id="{A3342E32-3C2D-4ABD-A034-2CDEC6C4C2EA}" type="datetimeFigureOut">
              <a:rPr lang="en-US" smtClean="0"/>
              <a:t>1/30/2026</a:t>
            </a:fld>
            <a:endParaRPr lang="en-US"/>
          </a:p>
        </p:txBody>
      </p:sp>
      <p:sp>
        <p:nvSpPr>
          <p:cNvPr id="6" name="Footer Placeholder 5">
            <a:extLst>
              <a:ext uri="{FF2B5EF4-FFF2-40B4-BE49-F238E27FC236}">
                <a16:creationId xmlns="" xmlns:a16="http://schemas.microsoft.com/office/drawing/2014/main" id="{C3BF118A-D936-6735-CC6C-9DA3B8CF01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5F65D57-7CC2-38DB-31AF-5ACF2DF471ED}"/>
              </a:ext>
            </a:extLst>
          </p:cNvPr>
          <p:cNvSpPr>
            <a:spLocks noGrp="1"/>
          </p:cNvSpPr>
          <p:nvPr>
            <p:ph type="sldNum" sz="quarter" idx="12"/>
          </p:nvPr>
        </p:nvSpPr>
        <p:spPr>
          <a:xfrm>
            <a:off x="8610600" y="6356350"/>
            <a:ext cx="2743200" cy="365125"/>
          </a:xfrm>
          <a:prstGeom prst="rect">
            <a:avLst/>
          </a:prstGeom>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075654046"/>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DA182B-D70E-860F-1963-3B51E9454D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9D34FF3-04E3-5DED-A9EA-9506A1C758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F342662-B8CB-891E-78A8-C9EEFC51F7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0E6F2FF-0166-C48A-2F8D-C97F3EAE73A4}"/>
              </a:ext>
            </a:extLst>
          </p:cNvPr>
          <p:cNvSpPr>
            <a:spLocks noGrp="1"/>
          </p:cNvSpPr>
          <p:nvPr>
            <p:ph type="dt" sz="half" idx="10"/>
          </p:nvPr>
        </p:nvSpPr>
        <p:spPr>
          <a:xfrm>
            <a:off x="838200" y="6356350"/>
            <a:ext cx="2743200" cy="365125"/>
          </a:xfrm>
          <a:prstGeom prst="rect">
            <a:avLst/>
          </a:prstGeom>
        </p:spPr>
        <p:txBody>
          <a:bodyPr/>
          <a:lstStyle/>
          <a:p>
            <a:fld id="{A3342E32-3C2D-4ABD-A034-2CDEC6C4C2EA}" type="datetimeFigureOut">
              <a:rPr lang="en-US" smtClean="0"/>
              <a:t>1/30/2026</a:t>
            </a:fld>
            <a:endParaRPr lang="en-US"/>
          </a:p>
        </p:txBody>
      </p:sp>
      <p:sp>
        <p:nvSpPr>
          <p:cNvPr id="6" name="Footer Placeholder 5">
            <a:extLst>
              <a:ext uri="{FF2B5EF4-FFF2-40B4-BE49-F238E27FC236}">
                <a16:creationId xmlns="" xmlns:a16="http://schemas.microsoft.com/office/drawing/2014/main" id="{38237013-447E-4973-3657-C1178CD4FB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C451C9C0-BC0F-87A1-D350-91AE59DAD196}"/>
              </a:ext>
            </a:extLst>
          </p:cNvPr>
          <p:cNvSpPr>
            <a:spLocks noGrp="1"/>
          </p:cNvSpPr>
          <p:nvPr>
            <p:ph type="sldNum" sz="quarter" idx="12"/>
          </p:nvPr>
        </p:nvSpPr>
        <p:spPr>
          <a:xfrm>
            <a:off x="8610600" y="6356350"/>
            <a:ext cx="2743200" cy="365125"/>
          </a:xfrm>
          <a:prstGeom prst="rect">
            <a:avLst/>
          </a:prstGeom>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966889407"/>
      </p:ext>
    </p:extLst>
  </p:cSld>
  <p:clrMapOvr>
    <a:masterClrMapping/>
  </p:clrMapOvr>
  <p:transition spd="slow">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45C074-342A-D3E5-C461-D000C4600F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7B1A15E-DBFD-CD19-7362-4BF12D6F9B3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9D2BB8E-4C1A-E90C-99D2-DF828BFFE637}"/>
              </a:ext>
            </a:extLst>
          </p:cNvPr>
          <p:cNvSpPr>
            <a:spLocks noGrp="1"/>
          </p:cNvSpPr>
          <p:nvPr>
            <p:ph type="dt" sz="half" idx="10"/>
          </p:nvPr>
        </p:nvSpPr>
        <p:spPr>
          <a:xfrm>
            <a:off x="838200" y="6356350"/>
            <a:ext cx="2743200" cy="365125"/>
          </a:xfrm>
          <a:prstGeom prst="rect">
            <a:avLst/>
          </a:prstGeom>
        </p:spPr>
        <p:txBody>
          <a:bodyPr/>
          <a:lstStyle/>
          <a:p>
            <a:fld id="{A3342E32-3C2D-4ABD-A034-2CDEC6C4C2EA}" type="datetimeFigureOut">
              <a:rPr lang="en-US" smtClean="0"/>
              <a:t>1/30/2026</a:t>
            </a:fld>
            <a:endParaRPr lang="en-US"/>
          </a:p>
        </p:txBody>
      </p:sp>
      <p:sp>
        <p:nvSpPr>
          <p:cNvPr id="5" name="Footer Placeholder 4">
            <a:extLst>
              <a:ext uri="{FF2B5EF4-FFF2-40B4-BE49-F238E27FC236}">
                <a16:creationId xmlns="" xmlns:a16="http://schemas.microsoft.com/office/drawing/2014/main" id="{CEFF06B5-281E-EAF7-22ED-E71962B088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A465E9D-613F-F0A5-6C8A-9FA6B8CEC2D7}"/>
              </a:ext>
            </a:extLst>
          </p:cNvPr>
          <p:cNvSpPr>
            <a:spLocks noGrp="1"/>
          </p:cNvSpPr>
          <p:nvPr>
            <p:ph type="sldNum" sz="quarter" idx="12"/>
          </p:nvPr>
        </p:nvSpPr>
        <p:spPr>
          <a:xfrm>
            <a:off x="8610600" y="6356350"/>
            <a:ext cx="2743200" cy="365125"/>
          </a:xfrm>
          <a:prstGeom prst="rect">
            <a:avLst/>
          </a:prstGeom>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560267988"/>
      </p:ext>
    </p:extLst>
  </p:cSld>
  <p:clrMapOvr>
    <a:masterClrMapping/>
  </p:clrMapOvr>
  <p:transition spd="slow">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49E1E98-72CA-FE62-9A02-4D3C16B8C8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A002FC8-5637-3C0F-A09D-7A2775958E5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67D9274-321C-5226-A43C-609F9D8320AF}"/>
              </a:ext>
            </a:extLst>
          </p:cNvPr>
          <p:cNvSpPr>
            <a:spLocks noGrp="1"/>
          </p:cNvSpPr>
          <p:nvPr>
            <p:ph type="dt" sz="half" idx="10"/>
          </p:nvPr>
        </p:nvSpPr>
        <p:spPr>
          <a:xfrm>
            <a:off x="838200" y="6356350"/>
            <a:ext cx="2743200" cy="365125"/>
          </a:xfrm>
          <a:prstGeom prst="rect">
            <a:avLst/>
          </a:prstGeom>
        </p:spPr>
        <p:txBody>
          <a:bodyPr/>
          <a:lstStyle/>
          <a:p>
            <a:fld id="{A3342E32-3C2D-4ABD-A034-2CDEC6C4C2EA}" type="datetimeFigureOut">
              <a:rPr lang="en-US" smtClean="0"/>
              <a:t>1/30/2026</a:t>
            </a:fld>
            <a:endParaRPr lang="en-US"/>
          </a:p>
        </p:txBody>
      </p:sp>
      <p:sp>
        <p:nvSpPr>
          <p:cNvPr id="5" name="Footer Placeholder 4">
            <a:extLst>
              <a:ext uri="{FF2B5EF4-FFF2-40B4-BE49-F238E27FC236}">
                <a16:creationId xmlns="" xmlns:a16="http://schemas.microsoft.com/office/drawing/2014/main" id="{B2470112-581D-8AA5-93C7-F01E28278C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4BCEEC5-5530-983A-27A1-5241CD254AB6}"/>
              </a:ext>
            </a:extLst>
          </p:cNvPr>
          <p:cNvSpPr>
            <a:spLocks noGrp="1"/>
          </p:cNvSpPr>
          <p:nvPr>
            <p:ph type="sldNum" sz="quarter" idx="12"/>
          </p:nvPr>
        </p:nvSpPr>
        <p:spPr>
          <a:xfrm>
            <a:off x="8610600" y="6356350"/>
            <a:ext cx="2743200" cy="365125"/>
          </a:xfrm>
          <a:prstGeom prst="rect">
            <a:avLst/>
          </a:prstGeom>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1219923150"/>
      </p:ext>
    </p:extLst>
  </p:cSld>
  <p:clrMapOvr>
    <a:masterClrMapping/>
  </p:clrMapOvr>
  <p:transition spd="slow">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318099"/>
      </p:ext>
    </p:extLst>
  </p:cSld>
  <p:clrMapOvr>
    <a:masterClrMapping/>
  </p:clrMapOvr>
  <p:transition spd="slow">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2026/1/30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50463693"/>
      </p:ext>
    </p:extLst>
  </p:cSld>
  <p:clrMapOvr>
    <a:masterClrMapping/>
  </p:clrMapOvr>
  <p:transition spd="slow">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userDrawn="1">
  <p:cSld name="Blank">
    <p:bg>
      <p:bgPr>
        <a:solidFill>
          <a:srgbClr val="DDE9AB"/>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3" y="1133195"/>
            <a:ext cx="3159526"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21786" tIns="121786" rIns="121786" bIns="121786"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2217318"/>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21786" tIns="121786" rIns="121786" bIns="121786"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10246481" y="4803394"/>
            <a:ext cx="1300688" cy="1248866"/>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336833" y="1567961"/>
            <a:ext cx="3159526"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786" tIns="121786" rIns="121786" bIns="121786"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2403558" y="-40434"/>
            <a:ext cx="9825709" cy="464053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786" tIns="121786" rIns="121786" bIns="121786" anchor="ctr" anchorCtr="0">
            <a:noAutofit/>
          </a:bodyPr>
          <a:lstStyle/>
          <a:p>
            <a:pPr marL="0" lvl="0" indent="0" algn="l" rtl="0">
              <a:spcBef>
                <a:spcPts val="0"/>
              </a:spcBef>
              <a:spcAft>
                <a:spcPts val="0"/>
              </a:spcAft>
              <a:buNone/>
            </a:pPr>
            <a:endParaRPr/>
          </a:p>
        </p:txBody>
      </p:sp>
      <p:sp>
        <p:nvSpPr>
          <p:cNvPr id="19" name="Google Shape;199;p25"/>
          <p:cNvSpPr/>
          <p:nvPr userDrawn="1"/>
        </p:nvSpPr>
        <p:spPr>
          <a:xfrm>
            <a:off x="3058713" y="1229959"/>
            <a:ext cx="786368" cy="75599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786" tIns="121786" rIns="121786" bIns="121786"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11238689" y="3071620"/>
            <a:ext cx="685727" cy="632510"/>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967354" y="260776"/>
            <a:ext cx="416226"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786" tIns="121786" rIns="121786" bIns="121786"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4826913" y="352960"/>
            <a:ext cx="2368151"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811898" y="678821"/>
              <a:ext cx="1453763" cy="496290"/>
            </a:xfrm>
            <a:prstGeom prst="rect">
              <a:avLst/>
            </a:prstGeom>
            <a:noFill/>
          </p:spPr>
          <p:txBody>
            <a:bodyPr wrap="none" rtlCol="0">
              <a:spAutoFit/>
            </a:bodyPr>
            <a:lstStyle/>
            <a:p>
              <a:r>
                <a:rPr lang="en-US" sz="3700" dirty="0">
                  <a:solidFill>
                    <a:srgbClr val="438030"/>
                  </a:solidFill>
                  <a:latin typeface="UTM Cookies" panose="02040603050506020204" pitchFamily="18" charset="0"/>
                </a:rPr>
                <a:t>CHỦ</a:t>
              </a:r>
              <a:r>
                <a:rPr lang="en-US" sz="3700" baseline="0" dirty="0">
                  <a:solidFill>
                    <a:srgbClr val="438030"/>
                  </a:solidFill>
                  <a:latin typeface="UTM Cookies" panose="02040603050506020204" pitchFamily="18" charset="0"/>
                </a:rPr>
                <a:t> ĐỀ</a:t>
              </a:r>
              <a:endParaRPr lang="en-US" sz="3700" dirty="0">
                <a:solidFill>
                  <a:srgbClr val="438030"/>
                </a:solidFill>
                <a:latin typeface="UTM Cookies" panose="02040603050506020204" pitchFamily="18" charset="0"/>
              </a:endParaRPr>
            </a:p>
          </p:txBody>
        </p:sp>
      </p:grpSp>
      <p:sp>
        <p:nvSpPr>
          <p:cNvPr id="37" name="Google Shape;273;p25"/>
          <p:cNvSpPr/>
          <p:nvPr userDrawn="1"/>
        </p:nvSpPr>
        <p:spPr>
          <a:xfrm rot="-1177723">
            <a:off x="5074706" y="469235"/>
            <a:ext cx="416226"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786" tIns="121786" rIns="121786" bIns="121786"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descr="Logo, company name&#10;&#10;Description automatically generated">
            <a:extLst>
              <a:ext uri="{FF2B5EF4-FFF2-40B4-BE49-F238E27FC236}">
                <a16:creationId xmlns="" xmlns:a16="http://schemas.microsoft.com/office/drawing/2014/main" id="{865D6CC9-776C-FC68-65D2-22FEA20F5D42}"/>
              </a:ext>
            </a:extLst>
          </p:cNvPr>
          <p:cNvPicPr>
            <a:picLocks noChangeAspect="1"/>
          </p:cNvPicPr>
          <p:nvPr userDrawn="1"/>
        </p:nvPicPr>
        <p:blipFill>
          <a:blip r:embed="rId2"/>
          <a:stretch>
            <a:fillRect/>
          </a:stretch>
        </p:blipFill>
        <p:spPr>
          <a:xfrm>
            <a:off x="103009" y="101824"/>
            <a:ext cx="1233825" cy="1562515"/>
          </a:xfrm>
          <a:prstGeom prst="rect">
            <a:avLst/>
          </a:prstGeom>
        </p:spPr>
      </p:pic>
      <p:pic>
        <p:nvPicPr>
          <p:cNvPr id="51" name="Picture 50">
            <a:extLst>
              <a:ext uri="{FF2B5EF4-FFF2-40B4-BE49-F238E27FC236}">
                <a16:creationId xmlns="" xmlns:a16="http://schemas.microsoft.com/office/drawing/2014/main" id="{D2AD4056-4787-88D0-DCBD-BD87C994B6C3}"/>
              </a:ext>
            </a:extLst>
          </p:cNvPr>
          <p:cNvPicPr>
            <a:picLocks noChangeAspect="1"/>
          </p:cNvPicPr>
          <p:nvPr userDrawn="1"/>
        </p:nvPicPr>
        <p:blipFill>
          <a:blip r:embed="rId3"/>
          <a:stretch>
            <a:fillRect/>
          </a:stretch>
        </p:blipFill>
        <p:spPr>
          <a:xfrm>
            <a:off x="1" y="3052990"/>
            <a:ext cx="5299916" cy="2072820"/>
          </a:xfrm>
          <a:prstGeom prst="rect">
            <a:avLst/>
          </a:prstGeom>
        </p:spPr>
      </p:pic>
      <p:pic>
        <p:nvPicPr>
          <p:cNvPr id="2" name="Hình ảnh 1">
            <a:extLst>
              <a:ext uri="{FF2B5EF4-FFF2-40B4-BE49-F238E27FC236}">
                <a16:creationId xmlns="" xmlns:a16="http://schemas.microsoft.com/office/drawing/2014/main" id="{86E1F17C-80E7-AFC9-854C-4EF606E34617}"/>
              </a:ext>
            </a:extLst>
          </p:cNvPr>
          <p:cNvPicPr>
            <a:picLocks noChangeAspect="1"/>
          </p:cNvPicPr>
          <p:nvPr userDrawn="1"/>
        </p:nvPicPr>
        <p:blipFill>
          <a:blip r:embed="rId4"/>
          <a:stretch>
            <a:fillRect/>
          </a:stretch>
        </p:blipFill>
        <p:spPr>
          <a:xfrm>
            <a:off x="6704230" y="75143"/>
            <a:ext cx="6123620" cy="3752139"/>
          </a:xfrm>
          <a:prstGeom prst="rect">
            <a:avLst/>
          </a:prstGeom>
        </p:spPr>
      </p:pic>
    </p:spTree>
    <p:extLst>
      <p:ext uri="{BB962C8B-B14F-4D97-AF65-F5344CB8AC3E}">
        <p14:creationId xmlns:p14="http://schemas.microsoft.com/office/powerpoint/2010/main" val="50790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2026/1/30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797741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2026/1/30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929916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2026/1/30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5435478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2026/1/30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8911682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2026/1/30</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46308410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2026/1/30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10623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2026/1/30</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pic>
        <p:nvPicPr>
          <p:cNvPr id="8" name="Picture 7">
            <a:extLst>
              <a:ext uri="{FF2B5EF4-FFF2-40B4-BE49-F238E27FC236}">
                <a16:creationId xmlns="" xmlns:a16="http://schemas.microsoft.com/office/drawing/2014/main" id="{3D69E4E4-3C32-47E0-561F-229CEF141A9D}"/>
              </a:ext>
            </a:extLst>
          </p:cNvPr>
          <p:cNvPicPr>
            <a:picLocks noChangeAspect="1"/>
          </p:cNvPicPr>
          <p:nvPr userDrawn="1"/>
        </p:nvPicPr>
        <p:blipFill>
          <a:blip r:embed="rId19"/>
          <a:stretch>
            <a:fillRect/>
          </a:stretch>
        </p:blipFill>
        <p:spPr>
          <a:xfrm>
            <a:off x="-1" y="0"/>
            <a:ext cx="12196755" cy="6858000"/>
          </a:xfrm>
          <a:prstGeom prst="rect">
            <a:avLst/>
          </a:prstGeom>
        </p:spPr>
      </p:pic>
    </p:spTree>
    <p:custDataLst>
      <p:tags r:id="rId13"/>
    </p:custDataLst>
    <p:extLst>
      <p:ext uri="{BB962C8B-B14F-4D97-AF65-F5344CB8AC3E}">
        <p14:creationId xmlns:p14="http://schemas.microsoft.com/office/powerpoint/2010/main" val="4177924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6710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0348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67071267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65.xml"/><Relationship Id="rId5" Type="http://schemas.openxmlformats.org/officeDocument/2006/relationships/image" Target="../media/image21.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0.gif"/><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4.sv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8.svg"/><Relationship Id="rId4" Type="http://schemas.openxmlformats.org/officeDocument/2006/relationships/image" Target="../media/image11.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63.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64.xml"/><Relationship Id="rId5" Type="http://schemas.openxmlformats.org/officeDocument/2006/relationships/image" Target="../media/image21.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57" y="18207"/>
            <a:ext cx="12111888" cy="6821586"/>
          </a:xfrm>
          <a:prstGeom prst="rect">
            <a:avLst/>
          </a:prstGeom>
        </p:spPr>
      </p:pic>
      <p:sp>
        <p:nvSpPr>
          <p:cNvPr id="4" name="Rectangle 3">
            <a:extLst>
              <a:ext uri="{FF2B5EF4-FFF2-40B4-BE49-F238E27FC236}">
                <a16:creationId xmlns="" xmlns:a16="http://schemas.microsoft.com/office/drawing/2014/main" id="{6F87CAA1-2A30-15DE-46EF-BC77529C41F0}"/>
              </a:ext>
            </a:extLst>
          </p:cNvPr>
          <p:cNvSpPr>
            <a:spLocks noChangeArrowheads="1"/>
          </p:cNvSpPr>
          <p:nvPr/>
        </p:nvSpPr>
        <p:spPr bwMode="auto">
          <a:xfrm>
            <a:off x="2020396" y="1285637"/>
            <a:ext cx="8151209" cy="454212"/>
          </a:xfrm>
          <a:prstGeom prst="rect">
            <a:avLst/>
          </a:prstGeom>
          <a:noFill/>
          <a:ln>
            <a:noFill/>
          </a:ln>
          <a:effectLst/>
        </p:spPr>
        <p:txBody>
          <a:bodyPr lIns="68516" tIns="34258" rIns="68516" bIns="342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 xmlns:a16="http://schemas.microsoft.com/office/drawing/2014/main" id="{9C042B2C-75C6-02A5-EC11-D148A90624DC}"/>
              </a:ext>
            </a:extLst>
          </p:cNvPr>
          <p:cNvSpPr/>
          <p:nvPr/>
        </p:nvSpPr>
        <p:spPr>
          <a:xfrm>
            <a:off x="1843415" y="3934322"/>
            <a:ext cx="8505175" cy="2811450"/>
          </a:xfrm>
          <a:prstGeom prst="rect">
            <a:avLst/>
          </a:prstGeom>
          <a:noFill/>
        </p:spPr>
        <p:txBody>
          <a:bodyPr spcFirstLastPara="1" wrap="none" lIns="68516" tIns="34258" rIns="68516" bIns="34258">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4813" y="830523"/>
            <a:ext cx="1300004" cy="133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 xmlns:a16="http://schemas.microsoft.com/office/drawing/2014/main" id="{2ED74E39-3004-EA47-095A-D77D1F42A02C}"/>
              </a:ext>
            </a:extLst>
          </p:cNvPr>
          <p:cNvSpPr/>
          <p:nvPr/>
        </p:nvSpPr>
        <p:spPr>
          <a:xfrm>
            <a:off x="3069522" y="4894432"/>
            <a:ext cx="5937432" cy="1100807"/>
          </a:xfrm>
          <a:prstGeom prst="rect">
            <a:avLst/>
          </a:prstGeom>
          <a:noFill/>
        </p:spPr>
        <p:txBody>
          <a:bodyPr wrap="square" lIns="90757" tIns="45380" rIns="90757" bIns="45380">
            <a:spAutoFit/>
          </a:bodyPr>
          <a:lstStyle/>
          <a:p>
            <a:pPr algn="ctr">
              <a:defRPr/>
            </a:pPr>
            <a:r>
              <a:rPr lang="en-US" sz="66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a:t>
            </a:r>
            <a:r>
              <a:rPr lang="en-US" sz="6600" b="1" dirty="0"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HĐTN</a:t>
            </a:r>
            <a:endParaRPr lang="vi-VN" sz="66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1744922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a:extLst>
            <a:ext uri="{FF2B5EF4-FFF2-40B4-BE49-F238E27FC236}">
              <a16:creationId xmlns="" xmlns:a16="http://schemas.microsoft.com/office/drawing/2014/main" id="{EE44A078-806E-AA17-E322-88410CEF7ADE}"/>
            </a:ext>
          </a:extLst>
        </p:cNvPr>
        <p:cNvGrpSpPr/>
        <p:nvPr/>
      </p:nvGrpSpPr>
      <p:grpSpPr>
        <a:xfrm>
          <a:off x="0" y="0"/>
          <a:ext cx="0" cy="0"/>
          <a:chOff x="0" y="0"/>
          <a:chExt cx="0" cy="0"/>
        </a:xfrm>
      </p:grpSpPr>
      <p:sp>
        <p:nvSpPr>
          <p:cNvPr id="2" name="流程图: 终止 5">
            <a:extLst>
              <a:ext uri="{FF2B5EF4-FFF2-40B4-BE49-F238E27FC236}">
                <a16:creationId xmlns="" xmlns:a16="http://schemas.microsoft.com/office/drawing/2014/main" id="{2AE5DC83-C1A5-04FD-DA43-1A9A0962FB95}"/>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grpSp>
        <p:nvGrpSpPr>
          <p:cNvPr id="3" name="Graphic 4">
            <a:extLst>
              <a:ext uri="{FF2B5EF4-FFF2-40B4-BE49-F238E27FC236}">
                <a16:creationId xmlns="" xmlns:a16="http://schemas.microsoft.com/office/drawing/2014/main" id="{3C462E50-A065-4CB6-74E5-FFB97727F8E7}"/>
              </a:ext>
            </a:extLst>
          </p:cNvPr>
          <p:cNvGrpSpPr/>
          <p:nvPr/>
        </p:nvGrpSpPr>
        <p:grpSpPr>
          <a:xfrm>
            <a:off x="914401" y="547037"/>
            <a:ext cx="7787530" cy="4887992"/>
            <a:chOff x="5610688" y="1031736"/>
            <a:chExt cx="5879305" cy="3980523"/>
          </a:xfrm>
        </p:grpSpPr>
        <p:sp>
          <p:nvSpPr>
            <p:cNvPr id="8" name="Freeform: Shape 7">
              <a:extLst>
                <a:ext uri="{FF2B5EF4-FFF2-40B4-BE49-F238E27FC236}">
                  <a16:creationId xmlns="" xmlns:a16="http://schemas.microsoft.com/office/drawing/2014/main" id="{0FD67582-AD5C-033C-6FB8-B33EF0152AD9}"/>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 name="Freeform: Shape 8">
              <a:extLst>
                <a:ext uri="{FF2B5EF4-FFF2-40B4-BE49-F238E27FC236}">
                  <a16:creationId xmlns="" xmlns:a16="http://schemas.microsoft.com/office/drawing/2014/main" id="{66F3BFE6-9624-8C50-AA96-B18918FFDEC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10" name="Graphic 4">
              <a:extLst>
                <a:ext uri="{FF2B5EF4-FFF2-40B4-BE49-F238E27FC236}">
                  <a16:creationId xmlns="" xmlns:a16="http://schemas.microsoft.com/office/drawing/2014/main" id="{BD36FCE9-A7AF-81DF-A88B-D3A4FC19236E}"/>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 xmlns:a16="http://schemas.microsoft.com/office/drawing/2014/main" id="{E4F415DD-CFBD-746F-1CAA-4118E63BEF0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 xmlns:a16="http://schemas.microsoft.com/office/drawing/2014/main" id="{2CB2CC3B-F93D-E70B-BAD8-01DAE32BB7A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 xmlns:a16="http://schemas.microsoft.com/office/drawing/2014/main" id="{7A716921-4ADE-56DC-6716-C216C8076229}"/>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 xmlns:a16="http://schemas.microsoft.com/office/drawing/2014/main" id="{6ADE338E-EA85-753C-56CE-E817E6832589}"/>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 xmlns:a16="http://schemas.microsoft.com/office/drawing/2014/main" id="{38566BB6-EEB0-5DC1-1457-8D80303146F8}"/>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 xmlns:a16="http://schemas.microsoft.com/office/drawing/2014/main" id="{79FCB1AA-218F-D275-EC9A-399FDA4AC554}"/>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8" name="TextBox 17">
            <a:extLst>
              <a:ext uri="{FF2B5EF4-FFF2-40B4-BE49-F238E27FC236}">
                <a16:creationId xmlns="" xmlns:a16="http://schemas.microsoft.com/office/drawing/2014/main" id="{31B010B9-DBEC-140B-44BD-0BFF38187062}"/>
              </a:ext>
            </a:extLst>
          </p:cNvPr>
          <p:cNvSpPr txBox="1"/>
          <p:nvPr/>
        </p:nvSpPr>
        <p:spPr>
          <a:xfrm>
            <a:off x="1258974" y="1074088"/>
            <a:ext cx="7093916" cy="4031873"/>
          </a:xfrm>
          <a:prstGeom prst="rect">
            <a:avLst/>
          </a:prstGeom>
          <a:noFill/>
        </p:spPr>
        <p:txBody>
          <a:bodyPr wrap="square" rtlCol="0">
            <a:spAutoFit/>
          </a:bodyPr>
          <a:lstStyle/>
          <a:p>
            <a:pPr lvl="0" algn="just"/>
            <a:r>
              <a:rPr lang="en-US" sz="3200" b="1" i="1" dirty="0">
                <a:solidFill>
                  <a:prstClr val="black"/>
                </a:solidFill>
                <a:latin typeface="Calibri" panose="020F0502020204030204" pitchFamily="34" charset="0"/>
                <a:cs typeface="Calibri" panose="020F0502020204030204" pitchFamily="34" charset="0"/>
              </a:rPr>
              <a:t>   </a:t>
            </a:r>
            <a:r>
              <a:rPr lang="vi-VN" sz="3200" b="1" i="1" dirty="0">
                <a:solidFill>
                  <a:prstClr val="black"/>
                </a:solidFill>
                <a:latin typeface="Calibri" panose="020F0502020204030204" pitchFamily="34" charset="0"/>
                <a:cs typeface="Calibri" panose="020F0502020204030204" pitchFamily="34" charset="0"/>
              </a:rPr>
              <a:t>Trong một phút, nếu vặn vòi nước để dòng chảy nhỏ, có 12 lít chảy ra, nếu để dòng chảy lớn, có đến 20 lít nước chảy ra từ một vòi nước. Nước chảy nhanh đến nỗi mình không kịp sử dụng hết lượng nước ấy. Một vòi nước bị rò rỉ có thể làm lãng phí 15 lít đến 18 lít nước mỗi ngày.</a:t>
            </a:r>
          </a:p>
        </p:txBody>
      </p:sp>
      <p:grpSp>
        <p:nvGrpSpPr>
          <p:cNvPr id="19" name="Group 18">
            <a:extLst>
              <a:ext uri="{FF2B5EF4-FFF2-40B4-BE49-F238E27FC236}">
                <a16:creationId xmlns="" xmlns:a16="http://schemas.microsoft.com/office/drawing/2014/main" id="{D6A5E274-849E-2F62-EE27-F9E0E9182B43}"/>
              </a:ext>
            </a:extLst>
          </p:cNvPr>
          <p:cNvGrpSpPr/>
          <p:nvPr/>
        </p:nvGrpSpPr>
        <p:grpSpPr>
          <a:xfrm>
            <a:off x="7708036" y="2072572"/>
            <a:ext cx="3285947" cy="3794598"/>
            <a:chOff x="8408633" y="1992570"/>
            <a:chExt cx="3507011" cy="3833036"/>
          </a:xfrm>
        </p:grpSpPr>
        <p:grpSp>
          <p:nvGrpSpPr>
            <p:cNvPr id="20" name="Graphic 4">
              <a:extLst>
                <a:ext uri="{FF2B5EF4-FFF2-40B4-BE49-F238E27FC236}">
                  <a16:creationId xmlns="" xmlns:a16="http://schemas.microsoft.com/office/drawing/2014/main" id="{7E35E167-9C38-D9D9-7967-1FF2793AB68A}"/>
                </a:ext>
              </a:extLst>
            </p:cNvPr>
            <p:cNvGrpSpPr/>
            <p:nvPr/>
          </p:nvGrpSpPr>
          <p:grpSpPr>
            <a:xfrm>
              <a:off x="8408633" y="1992570"/>
              <a:ext cx="3507011" cy="3821123"/>
              <a:chOff x="8408633" y="1992570"/>
              <a:chExt cx="3507011" cy="3821123"/>
            </a:xfrm>
          </p:grpSpPr>
          <p:grpSp>
            <p:nvGrpSpPr>
              <p:cNvPr id="22" name="Graphic 4">
                <a:extLst>
                  <a:ext uri="{FF2B5EF4-FFF2-40B4-BE49-F238E27FC236}">
                    <a16:creationId xmlns="" xmlns:a16="http://schemas.microsoft.com/office/drawing/2014/main" id="{85B2F1DD-BA28-BB2B-A878-2F3C09219798}"/>
                  </a:ext>
                </a:extLst>
              </p:cNvPr>
              <p:cNvGrpSpPr/>
              <p:nvPr/>
            </p:nvGrpSpPr>
            <p:grpSpPr>
              <a:xfrm>
                <a:off x="10886512" y="3334328"/>
                <a:ext cx="1029133" cy="1810218"/>
                <a:chOff x="10886512" y="3334328"/>
                <a:chExt cx="1029133" cy="1810218"/>
              </a:xfrm>
            </p:grpSpPr>
            <p:sp>
              <p:nvSpPr>
                <p:cNvPr id="97" name="Freeform: Shape 96">
                  <a:extLst>
                    <a:ext uri="{FF2B5EF4-FFF2-40B4-BE49-F238E27FC236}">
                      <a16:creationId xmlns="" xmlns:a16="http://schemas.microsoft.com/office/drawing/2014/main" id="{46FF63E8-2EF7-CBFA-B439-F390FCCDF4BF}"/>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 xmlns:a16="http://schemas.microsoft.com/office/drawing/2014/main" id="{71EC14A4-B1A4-A13A-3FFC-6A24547574FC}"/>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 xmlns:a16="http://schemas.microsoft.com/office/drawing/2014/main" id="{BFE44742-5EEA-550B-F13D-9BEB98BB4014}"/>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 xmlns:a16="http://schemas.microsoft.com/office/drawing/2014/main" id="{E5E736E8-1152-AAB5-DBF9-A574834A8B4A}"/>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 xmlns:a16="http://schemas.microsoft.com/office/drawing/2014/main" id="{2E20A3A6-275C-291C-98D5-05C215219B35}"/>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 xmlns:a16="http://schemas.microsoft.com/office/drawing/2014/main" id="{188C84DD-18F9-4FAB-2A39-69ED8A6315D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 xmlns:a16="http://schemas.microsoft.com/office/drawing/2014/main" id="{08A45652-B0D1-E183-CEF8-159F72EE0EFD}"/>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 xmlns:a16="http://schemas.microsoft.com/office/drawing/2014/main" id="{C206D1FD-9B2A-68EF-DAF5-2F6B4A81FE70}"/>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 xmlns:a16="http://schemas.microsoft.com/office/drawing/2014/main" id="{D771A755-DFF9-8F01-DAD5-5007B6F138C8}"/>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3" name="Freeform: Shape 22">
                <a:extLst>
                  <a:ext uri="{FF2B5EF4-FFF2-40B4-BE49-F238E27FC236}">
                    <a16:creationId xmlns="" xmlns:a16="http://schemas.microsoft.com/office/drawing/2014/main" id="{00BAA89C-D7C8-76ED-D930-2F1B7379F91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4" name="Freeform: Shape 23">
                <a:extLst>
                  <a:ext uri="{FF2B5EF4-FFF2-40B4-BE49-F238E27FC236}">
                    <a16:creationId xmlns="" xmlns:a16="http://schemas.microsoft.com/office/drawing/2014/main" id="{6703ECF0-074C-D860-5529-AA88979C4385}"/>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 xmlns:a16="http://schemas.microsoft.com/office/drawing/2014/main" id="{265CD53D-D84D-BBC4-59C5-5E9D17B50DB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 xmlns:a16="http://schemas.microsoft.com/office/drawing/2014/main" id="{05A11033-2D2D-0085-1B58-0533B0A0A0E2}"/>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 xmlns:a16="http://schemas.microsoft.com/office/drawing/2014/main" id="{F91D379E-F857-B4E7-FF93-83C5C9192543}"/>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 xmlns:a16="http://schemas.microsoft.com/office/drawing/2014/main" id="{A5E73343-6D31-DA86-0DB3-0B322C93324B}"/>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 xmlns:a16="http://schemas.microsoft.com/office/drawing/2014/main" id="{93DD810E-3DF4-5B54-A75B-6C7BF9DE839C}"/>
                  </a:ext>
                </a:extLst>
              </p:cNvPr>
              <p:cNvGrpSpPr/>
              <p:nvPr/>
            </p:nvGrpSpPr>
            <p:grpSpPr>
              <a:xfrm>
                <a:off x="8408633" y="3314331"/>
                <a:ext cx="2021128" cy="2499362"/>
                <a:chOff x="8408633" y="3314331"/>
                <a:chExt cx="2021128" cy="2499362"/>
              </a:xfrm>
            </p:grpSpPr>
            <p:grpSp>
              <p:nvGrpSpPr>
                <p:cNvPr id="86" name="Graphic 4">
                  <a:extLst>
                    <a:ext uri="{FF2B5EF4-FFF2-40B4-BE49-F238E27FC236}">
                      <a16:creationId xmlns="" xmlns:a16="http://schemas.microsoft.com/office/drawing/2014/main" id="{89E7CC2B-6540-F7FC-37B0-97630CBF07D3}"/>
                    </a:ext>
                  </a:extLst>
                </p:cNvPr>
                <p:cNvGrpSpPr/>
                <p:nvPr/>
              </p:nvGrpSpPr>
              <p:grpSpPr>
                <a:xfrm>
                  <a:off x="8408633" y="3314331"/>
                  <a:ext cx="532978" cy="711598"/>
                  <a:chOff x="8408633" y="3314331"/>
                  <a:chExt cx="532978" cy="711598"/>
                </a:xfrm>
              </p:grpSpPr>
              <p:sp>
                <p:nvSpPr>
                  <p:cNvPr id="90" name="Freeform: Shape 89">
                    <a:extLst>
                      <a:ext uri="{FF2B5EF4-FFF2-40B4-BE49-F238E27FC236}">
                        <a16:creationId xmlns="" xmlns:a16="http://schemas.microsoft.com/office/drawing/2014/main" id="{564F4C6B-19AA-B7FD-B459-79618D85E586}"/>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 xmlns:a16="http://schemas.microsoft.com/office/drawing/2014/main" id="{72C43647-738D-CB1C-CF73-B31EBCD8B96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 xmlns:a16="http://schemas.microsoft.com/office/drawing/2014/main" id="{44CEF369-E971-6A58-342D-9F0868A4861B}"/>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 xmlns:a16="http://schemas.microsoft.com/office/drawing/2014/main" id="{A8E5EEC8-10E7-D462-4CAD-70A27D2BE204}"/>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 xmlns:a16="http://schemas.microsoft.com/office/drawing/2014/main" id="{03D7D10C-7F07-FED5-C1D3-C9AB6F730E0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 xmlns:a16="http://schemas.microsoft.com/office/drawing/2014/main" id="{B0626652-F8E3-7112-1659-DD00529F1B6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 xmlns:a16="http://schemas.microsoft.com/office/drawing/2014/main" id="{8B30D91F-A334-0D82-DE46-6DFE38C94AD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87" name="Freeform: Shape 86">
                  <a:extLst>
                    <a:ext uri="{FF2B5EF4-FFF2-40B4-BE49-F238E27FC236}">
                      <a16:creationId xmlns="" xmlns:a16="http://schemas.microsoft.com/office/drawing/2014/main" id="{489C8A74-8D80-CEDF-3013-72610995EEB5}"/>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 xmlns:a16="http://schemas.microsoft.com/office/drawing/2014/main" id="{F9A6B096-6259-ED02-BCFE-BCE6448B9700}"/>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 xmlns:a16="http://schemas.microsoft.com/office/drawing/2014/main" id="{4E6618EE-A7D4-254B-8E13-6FE9B4572864}"/>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0" name="Graphic 4">
                <a:extLst>
                  <a:ext uri="{FF2B5EF4-FFF2-40B4-BE49-F238E27FC236}">
                    <a16:creationId xmlns="" xmlns:a16="http://schemas.microsoft.com/office/drawing/2014/main" id="{F9603A2D-23AF-48B6-485E-1F7A122043B0}"/>
                  </a:ext>
                </a:extLst>
              </p:cNvPr>
              <p:cNvGrpSpPr/>
              <p:nvPr/>
            </p:nvGrpSpPr>
            <p:grpSpPr>
              <a:xfrm>
                <a:off x="9635854" y="2992117"/>
                <a:ext cx="2029993" cy="751396"/>
                <a:chOff x="9635854" y="2992117"/>
                <a:chExt cx="2029993" cy="751396"/>
              </a:xfrm>
            </p:grpSpPr>
            <p:grpSp>
              <p:nvGrpSpPr>
                <p:cNvPr id="80" name="Graphic 4">
                  <a:extLst>
                    <a:ext uri="{FF2B5EF4-FFF2-40B4-BE49-F238E27FC236}">
                      <a16:creationId xmlns="" xmlns:a16="http://schemas.microsoft.com/office/drawing/2014/main" id="{7FD0D7F2-0035-2944-0858-A4C492FBA195}"/>
                    </a:ext>
                  </a:extLst>
                </p:cNvPr>
                <p:cNvGrpSpPr/>
                <p:nvPr/>
              </p:nvGrpSpPr>
              <p:grpSpPr>
                <a:xfrm>
                  <a:off x="9635854" y="3377070"/>
                  <a:ext cx="399749" cy="366442"/>
                  <a:chOff x="9635854" y="3377070"/>
                  <a:chExt cx="399749" cy="366442"/>
                </a:xfrm>
              </p:grpSpPr>
              <p:sp>
                <p:nvSpPr>
                  <p:cNvPr id="84" name="Freeform: Shape 83">
                    <a:extLst>
                      <a:ext uri="{FF2B5EF4-FFF2-40B4-BE49-F238E27FC236}">
                        <a16:creationId xmlns="" xmlns:a16="http://schemas.microsoft.com/office/drawing/2014/main" id="{CDE8A962-8F5C-FF9F-DBAB-DA51FF5E1C8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5" name="Freeform: Shape 84">
                    <a:extLst>
                      <a:ext uri="{FF2B5EF4-FFF2-40B4-BE49-F238E27FC236}">
                        <a16:creationId xmlns="" xmlns:a16="http://schemas.microsoft.com/office/drawing/2014/main" id="{FADA15E0-51EB-47E8-0B90-303E65B7667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1" name="Graphic 4">
                  <a:extLst>
                    <a:ext uri="{FF2B5EF4-FFF2-40B4-BE49-F238E27FC236}">
                      <a16:creationId xmlns="" xmlns:a16="http://schemas.microsoft.com/office/drawing/2014/main" id="{DE499002-AA0A-5431-5B63-368013C44EAF}"/>
                    </a:ext>
                  </a:extLst>
                </p:cNvPr>
                <p:cNvGrpSpPr/>
                <p:nvPr/>
              </p:nvGrpSpPr>
              <p:grpSpPr>
                <a:xfrm>
                  <a:off x="11305110" y="2992117"/>
                  <a:ext cx="360737" cy="419012"/>
                  <a:chOff x="11305110" y="2992117"/>
                  <a:chExt cx="360737" cy="419012"/>
                </a:xfrm>
              </p:grpSpPr>
              <p:sp>
                <p:nvSpPr>
                  <p:cNvPr id="82" name="Freeform: Shape 81">
                    <a:extLst>
                      <a:ext uri="{FF2B5EF4-FFF2-40B4-BE49-F238E27FC236}">
                        <a16:creationId xmlns="" xmlns:a16="http://schemas.microsoft.com/office/drawing/2014/main" id="{4435E487-A564-9B9F-E38F-6EA55C1A0F4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 xmlns:a16="http://schemas.microsoft.com/office/drawing/2014/main" id="{C8D7A9F7-CC42-B7AD-BC74-28E4C1FC461B}"/>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1" name="Freeform: Shape 30">
                <a:extLst>
                  <a:ext uri="{FF2B5EF4-FFF2-40B4-BE49-F238E27FC236}">
                    <a16:creationId xmlns="" xmlns:a16="http://schemas.microsoft.com/office/drawing/2014/main" id="{7C9B27C9-5A24-BD7D-20CA-7453CDD833F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 xmlns:a16="http://schemas.microsoft.com/office/drawing/2014/main" id="{9941FC1D-F788-6EB1-5149-70FD03EA3FA3}"/>
                  </a:ext>
                </a:extLst>
              </p:cNvPr>
              <p:cNvGrpSpPr/>
              <p:nvPr/>
            </p:nvGrpSpPr>
            <p:grpSpPr>
              <a:xfrm>
                <a:off x="9879743" y="2828220"/>
                <a:ext cx="1476782" cy="856672"/>
                <a:chOff x="9879743" y="2828220"/>
                <a:chExt cx="1476782" cy="856672"/>
              </a:xfrm>
            </p:grpSpPr>
            <p:grpSp>
              <p:nvGrpSpPr>
                <p:cNvPr id="59" name="Graphic 4">
                  <a:extLst>
                    <a:ext uri="{FF2B5EF4-FFF2-40B4-BE49-F238E27FC236}">
                      <a16:creationId xmlns="" xmlns:a16="http://schemas.microsoft.com/office/drawing/2014/main" id="{D6C3D227-B2CA-4F00-D54E-347F73A6D5E5}"/>
                    </a:ext>
                  </a:extLst>
                </p:cNvPr>
                <p:cNvGrpSpPr/>
                <p:nvPr/>
              </p:nvGrpSpPr>
              <p:grpSpPr>
                <a:xfrm>
                  <a:off x="9879743" y="2828220"/>
                  <a:ext cx="1476782" cy="697584"/>
                  <a:chOff x="9879743" y="2828220"/>
                  <a:chExt cx="1476782" cy="697584"/>
                </a:xfrm>
                <a:solidFill>
                  <a:srgbClr val="201D29"/>
                </a:solidFill>
              </p:grpSpPr>
              <p:pic>
                <p:nvPicPr>
                  <p:cNvPr id="74" name="Picture 73">
                    <a:extLst>
                      <a:ext uri="{FF2B5EF4-FFF2-40B4-BE49-F238E27FC236}">
                        <a16:creationId xmlns="" xmlns:a16="http://schemas.microsoft.com/office/drawing/2014/main" id="{6AE15597-082A-6B74-A5C0-6A86190FB9D8}"/>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5" name="Graphic 4">
                    <a:extLst>
                      <a:ext uri="{FF2B5EF4-FFF2-40B4-BE49-F238E27FC236}">
                        <a16:creationId xmlns="" xmlns:a16="http://schemas.microsoft.com/office/drawing/2014/main" id="{5A3A3CA7-B537-EB45-6383-F9FA459D7412}"/>
                      </a:ext>
                    </a:extLst>
                  </p:cNvPr>
                  <p:cNvGrpSpPr/>
                  <p:nvPr/>
                </p:nvGrpSpPr>
                <p:grpSpPr>
                  <a:xfrm>
                    <a:off x="10121718" y="2828220"/>
                    <a:ext cx="898324" cy="433217"/>
                    <a:chOff x="10121718" y="2828220"/>
                    <a:chExt cx="898324" cy="433217"/>
                  </a:xfrm>
                  <a:solidFill>
                    <a:srgbClr val="201D29"/>
                  </a:solidFill>
                </p:grpSpPr>
                <p:sp>
                  <p:nvSpPr>
                    <p:cNvPr id="76" name="Freeform: Shape 75">
                      <a:extLst>
                        <a:ext uri="{FF2B5EF4-FFF2-40B4-BE49-F238E27FC236}">
                          <a16:creationId xmlns="" xmlns:a16="http://schemas.microsoft.com/office/drawing/2014/main" id="{47EDD1F0-E67D-0804-AE62-5E34E37D48F1}"/>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7" name="Freeform: Shape 76">
                      <a:extLst>
                        <a:ext uri="{FF2B5EF4-FFF2-40B4-BE49-F238E27FC236}">
                          <a16:creationId xmlns="" xmlns:a16="http://schemas.microsoft.com/office/drawing/2014/main" id="{A12D4A48-9F70-8DD4-B2BB-50C9826FB277}"/>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 xmlns:a16="http://schemas.microsoft.com/office/drawing/2014/main" id="{58BAD3D5-98AE-A885-12C6-681CD6E35F12}"/>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 xmlns:a16="http://schemas.microsoft.com/office/drawing/2014/main" id="{E4DE8E3F-C348-7A07-D276-D5EFC4331487}"/>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0" name="Graphic 4">
                  <a:extLst>
                    <a:ext uri="{FF2B5EF4-FFF2-40B4-BE49-F238E27FC236}">
                      <a16:creationId xmlns="" xmlns:a16="http://schemas.microsoft.com/office/drawing/2014/main" id="{A0307A34-FEC0-7E0C-89D7-87C2681564C8}"/>
                    </a:ext>
                  </a:extLst>
                </p:cNvPr>
                <p:cNvGrpSpPr/>
                <p:nvPr/>
              </p:nvGrpSpPr>
              <p:grpSpPr>
                <a:xfrm>
                  <a:off x="10005654" y="3276357"/>
                  <a:ext cx="408535" cy="408535"/>
                  <a:chOff x="10005654" y="3276357"/>
                  <a:chExt cx="408535" cy="408535"/>
                </a:xfrm>
              </p:grpSpPr>
              <p:sp>
                <p:nvSpPr>
                  <p:cNvPr id="70" name="Freeform: Shape 69">
                    <a:extLst>
                      <a:ext uri="{FF2B5EF4-FFF2-40B4-BE49-F238E27FC236}">
                        <a16:creationId xmlns="" xmlns:a16="http://schemas.microsoft.com/office/drawing/2014/main" id="{FCE0B437-8F45-951E-AFEC-0F960B8B531F}"/>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71" name="Graphic 4">
                    <a:extLst>
                      <a:ext uri="{FF2B5EF4-FFF2-40B4-BE49-F238E27FC236}">
                        <a16:creationId xmlns="" xmlns:a16="http://schemas.microsoft.com/office/drawing/2014/main" id="{C9709060-71F5-A7F5-44FF-E5CB8AE2452E}"/>
                      </a:ext>
                    </a:extLst>
                  </p:cNvPr>
                  <p:cNvGrpSpPr/>
                  <p:nvPr/>
                </p:nvGrpSpPr>
                <p:grpSpPr>
                  <a:xfrm>
                    <a:off x="10120136" y="3358194"/>
                    <a:ext cx="140329" cy="178839"/>
                    <a:chOff x="10120136" y="3358194"/>
                    <a:chExt cx="140329" cy="178839"/>
                  </a:xfrm>
                  <a:solidFill>
                    <a:srgbClr val="ED866D"/>
                  </a:solidFill>
                </p:grpSpPr>
                <p:sp>
                  <p:nvSpPr>
                    <p:cNvPr id="72" name="Freeform: Shape 71">
                      <a:extLst>
                        <a:ext uri="{FF2B5EF4-FFF2-40B4-BE49-F238E27FC236}">
                          <a16:creationId xmlns="" xmlns:a16="http://schemas.microsoft.com/office/drawing/2014/main" id="{3ADB2F65-8C6E-A3B9-8D17-43B10325A7D2}"/>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 xmlns:a16="http://schemas.microsoft.com/office/drawing/2014/main" id="{1D1968C9-A92E-D737-0691-20B700994F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 xmlns:a16="http://schemas.microsoft.com/office/drawing/2014/main" id="{25EF5C55-E5DC-2D02-F99F-35D2F98669C3}"/>
                    </a:ext>
                  </a:extLst>
                </p:cNvPr>
                <p:cNvGrpSpPr/>
                <p:nvPr/>
              </p:nvGrpSpPr>
              <p:grpSpPr>
                <a:xfrm>
                  <a:off x="10905127" y="3090208"/>
                  <a:ext cx="408535" cy="408535"/>
                  <a:chOff x="10905127" y="3090208"/>
                  <a:chExt cx="408535" cy="408535"/>
                </a:xfrm>
              </p:grpSpPr>
              <p:sp>
                <p:nvSpPr>
                  <p:cNvPr id="66" name="Freeform: Shape 65">
                    <a:extLst>
                      <a:ext uri="{FF2B5EF4-FFF2-40B4-BE49-F238E27FC236}">
                        <a16:creationId xmlns="" xmlns:a16="http://schemas.microsoft.com/office/drawing/2014/main" id="{D3516ABE-5680-85C4-73CD-F642A16093E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7" name="Graphic 4">
                    <a:extLst>
                      <a:ext uri="{FF2B5EF4-FFF2-40B4-BE49-F238E27FC236}">
                        <a16:creationId xmlns="" xmlns:a16="http://schemas.microsoft.com/office/drawing/2014/main" id="{024512BD-7ADA-D956-6873-CE0A8ECEE3F0}"/>
                      </a:ext>
                    </a:extLst>
                  </p:cNvPr>
                  <p:cNvGrpSpPr/>
                  <p:nvPr/>
                </p:nvGrpSpPr>
                <p:grpSpPr>
                  <a:xfrm>
                    <a:off x="11031599" y="3210302"/>
                    <a:ext cx="143478" cy="146291"/>
                    <a:chOff x="11031599" y="3210302"/>
                    <a:chExt cx="143478" cy="146291"/>
                  </a:xfrm>
                  <a:solidFill>
                    <a:srgbClr val="ED866D"/>
                  </a:solidFill>
                </p:grpSpPr>
                <p:sp>
                  <p:nvSpPr>
                    <p:cNvPr id="68" name="Freeform: Shape 67">
                      <a:extLst>
                        <a:ext uri="{FF2B5EF4-FFF2-40B4-BE49-F238E27FC236}">
                          <a16:creationId xmlns="" xmlns:a16="http://schemas.microsoft.com/office/drawing/2014/main" id="{2A48B649-C044-A866-2DCC-998806ADAC5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 xmlns:a16="http://schemas.microsoft.com/office/drawing/2014/main" id="{A24808E8-3FB7-C8C4-FF0A-6F2241AB35BB}"/>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2" name="Freeform: Shape 61">
                  <a:extLst>
                    <a:ext uri="{FF2B5EF4-FFF2-40B4-BE49-F238E27FC236}">
                      <a16:creationId xmlns="" xmlns:a16="http://schemas.microsoft.com/office/drawing/2014/main" id="{44AFECD6-4D10-B4AC-50EC-28A2EF672C41}"/>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3" name="Graphic 4">
                  <a:extLst>
                    <a:ext uri="{FF2B5EF4-FFF2-40B4-BE49-F238E27FC236}">
                      <a16:creationId xmlns="" xmlns:a16="http://schemas.microsoft.com/office/drawing/2014/main" id="{634A4747-4340-B246-4E0C-8CE3AA8ABFDD}"/>
                    </a:ext>
                  </a:extLst>
                </p:cNvPr>
                <p:cNvGrpSpPr/>
                <p:nvPr/>
              </p:nvGrpSpPr>
              <p:grpSpPr>
                <a:xfrm>
                  <a:off x="10444022" y="3251788"/>
                  <a:ext cx="347239" cy="279569"/>
                  <a:chOff x="10444022" y="3251788"/>
                  <a:chExt cx="347239" cy="279569"/>
                </a:xfrm>
              </p:grpSpPr>
              <p:sp>
                <p:nvSpPr>
                  <p:cNvPr id="64" name="Freeform: Shape 63">
                    <a:extLst>
                      <a:ext uri="{FF2B5EF4-FFF2-40B4-BE49-F238E27FC236}">
                        <a16:creationId xmlns="" xmlns:a16="http://schemas.microsoft.com/office/drawing/2014/main" id="{7F0E5E74-77EB-028C-A1C8-8A3E0E35CB2B}"/>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5" name="Freeform: Shape 64">
                    <a:extLst>
                      <a:ext uri="{FF2B5EF4-FFF2-40B4-BE49-F238E27FC236}">
                        <a16:creationId xmlns="" xmlns:a16="http://schemas.microsoft.com/office/drawing/2014/main" id="{6818DA5A-2D86-D3DB-61D5-6B61E34D4DF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3" name="Freeform: Shape 32">
                <a:extLst>
                  <a:ext uri="{FF2B5EF4-FFF2-40B4-BE49-F238E27FC236}">
                    <a16:creationId xmlns="" xmlns:a16="http://schemas.microsoft.com/office/drawing/2014/main" id="{00D0DC90-68BB-78AE-ED65-B7EFEA7CFB16}"/>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 xmlns:a16="http://schemas.microsoft.com/office/drawing/2014/main" id="{A67A680C-F416-2267-53A8-02101480849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 xmlns:a16="http://schemas.microsoft.com/office/drawing/2014/main" id="{69EE70D1-D6B9-C34A-31BD-E59226AB0724}"/>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 xmlns:a16="http://schemas.microsoft.com/office/drawing/2014/main" id="{85377BA2-7823-05F5-4C67-36A986D41F0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 xmlns:a16="http://schemas.microsoft.com/office/drawing/2014/main" id="{94C3EA53-CCA8-F3F9-12A8-DC160EFD716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 xmlns:a16="http://schemas.microsoft.com/office/drawing/2014/main" id="{0690FEDD-1428-68FB-63DE-83BC2E72E075}"/>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 xmlns:a16="http://schemas.microsoft.com/office/drawing/2014/main" id="{4887E186-0175-E088-B349-3C24D17F0EBF}"/>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 xmlns:a16="http://schemas.microsoft.com/office/drawing/2014/main" id="{036462BD-D0B9-CFE8-18E0-40632753B15E}"/>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 xmlns:a16="http://schemas.microsoft.com/office/drawing/2014/main" id="{9B9861B0-A0FF-8B2D-B609-69B3F8B08AD1}"/>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 xmlns:a16="http://schemas.microsoft.com/office/drawing/2014/main" id="{337E126A-F263-5B44-8F4A-533B8C5DC0B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 xmlns:a16="http://schemas.microsoft.com/office/drawing/2014/main" id="{994AF141-645B-746F-4F84-F9B36B62696D}"/>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4" name="Graphic 4">
                <a:extLst>
                  <a:ext uri="{FF2B5EF4-FFF2-40B4-BE49-F238E27FC236}">
                    <a16:creationId xmlns="" xmlns:a16="http://schemas.microsoft.com/office/drawing/2014/main" id="{35105077-1DD4-E5AA-83C6-F68F6540D95D}"/>
                  </a:ext>
                </a:extLst>
              </p:cNvPr>
              <p:cNvGrpSpPr/>
              <p:nvPr/>
            </p:nvGrpSpPr>
            <p:grpSpPr>
              <a:xfrm>
                <a:off x="10359780" y="4436934"/>
                <a:ext cx="1039758" cy="1174386"/>
                <a:chOff x="10359780" y="4436934"/>
                <a:chExt cx="1039758" cy="1174386"/>
              </a:xfrm>
            </p:grpSpPr>
            <p:sp>
              <p:nvSpPr>
                <p:cNvPr id="56" name="Freeform: Shape 55">
                  <a:extLst>
                    <a:ext uri="{FF2B5EF4-FFF2-40B4-BE49-F238E27FC236}">
                      <a16:creationId xmlns="" xmlns:a16="http://schemas.microsoft.com/office/drawing/2014/main" id="{321A8653-113B-8A70-484B-8AD15EC95F4D}"/>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 xmlns:a16="http://schemas.microsoft.com/office/drawing/2014/main" id="{B50AA3F8-DCC8-56C0-2718-B574636A952A}"/>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 xmlns:a16="http://schemas.microsoft.com/office/drawing/2014/main" id="{C648F1B9-B3D5-9F0C-D034-FEBEE7181CF4}"/>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5" name="Freeform: Shape 44">
                <a:extLst>
                  <a:ext uri="{FF2B5EF4-FFF2-40B4-BE49-F238E27FC236}">
                    <a16:creationId xmlns="" xmlns:a16="http://schemas.microsoft.com/office/drawing/2014/main" id="{456A49F5-3CF4-F10A-6A8F-0C0D3F8B7780}"/>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6" name="Graphic 4">
                <a:extLst>
                  <a:ext uri="{FF2B5EF4-FFF2-40B4-BE49-F238E27FC236}">
                    <a16:creationId xmlns="" xmlns:a16="http://schemas.microsoft.com/office/drawing/2014/main" id="{D837E63C-64CA-3359-34B4-EC58573255A7}"/>
                  </a:ext>
                </a:extLst>
              </p:cNvPr>
              <p:cNvGrpSpPr/>
              <p:nvPr/>
            </p:nvGrpSpPr>
            <p:grpSpPr>
              <a:xfrm>
                <a:off x="10426167" y="4902574"/>
                <a:ext cx="1283977" cy="728388"/>
                <a:chOff x="10426167" y="4902574"/>
                <a:chExt cx="1283977" cy="728388"/>
              </a:xfrm>
            </p:grpSpPr>
            <p:grpSp>
              <p:nvGrpSpPr>
                <p:cNvPr id="52" name="Graphic 4">
                  <a:extLst>
                    <a:ext uri="{FF2B5EF4-FFF2-40B4-BE49-F238E27FC236}">
                      <a16:creationId xmlns="" xmlns:a16="http://schemas.microsoft.com/office/drawing/2014/main" id="{AB00E632-EC88-4855-64AB-1AA9BF1ACD07}"/>
                    </a:ext>
                  </a:extLst>
                </p:cNvPr>
                <p:cNvGrpSpPr/>
                <p:nvPr/>
              </p:nvGrpSpPr>
              <p:grpSpPr>
                <a:xfrm>
                  <a:off x="10426167" y="5056265"/>
                  <a:ext cx="515768" cy="574697"/>
                  <a:chOff x="10426167" y="5056265"/>
                  <a:chExt cx="515768" cy="574697"/>
                </a:xfrm>
              </p:grpSpPr>
              <p:sp>
                <p:nvSpPr>
                  <p:cNvPr id="54" name="Freeform: Shape 53">
                    <a:extLst>
                      <a:ext uri="{FF2B5EF4-FFF2-40B4-BE49-F238E27FC236}">
                        <a16:creationId xmlns="" xmlns:a16="http://schemas.microsoft.com/office/drawing/2014/main" id="{C8F164B4-CAA0-7A95-197D-6F71BAE7000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 xmlns:a16="http://schemas.microsoft.com/office/drawing/2014/main" id="{995CD648-8BC8-2463-305D-0FD64C08A1FE}"/>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53" name="Freeform: Shape 52">
                  <a:extLst>
                    <a:ext uri="{FF2B5EF4-FFF2-40B4-BE49-F238E27FC236}">
                      <a16:creationId xmlns="" xmlns:a16="http://schemas.microsoft.com/office/drawing/2014/main" id="{35FF3F7E-9E54-BB7F-E1E0-A61CAA1D14C3}"/>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7" name="Freeform: Shape 46">
                <a:extLst>
                  <a:ext uri="{FF2B5EF4-FFF2-40B4-BE49-F238E27FC236}">
                    <a16:creationId xmlns="" xmlns:a16="http://schemas.microsoft.com/office/drawing/2014/main" id="{F45444A3-1B8E-EDCE-51E6-BA20AAEE6FA4}"/>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8" name="Freeform: Shape 47">
                <a:extLst>
                  <a:ext uri="{FF2B5EF4-FFF2-40B4-BE49-F238E27FC236}">
                    <a16:creationId xmlns="" xmlns:a16="http://schemas.microsoft.com/office/drawing/2014/main" id="{773B46DC-15FC-DD33-AA44-FF2DCE15A9AC}"/>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 xmlns:a16="http://schemas.microsoft.com/office/drawing/2014/main" id="{4E966E39-D6F3-5652-55B7-17B3F818769A}"/>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 xmlns:a16="http://schemas.microsoft.com/office/drawing/2014/main" id="{666DA5B1-24B1-D196-B0C4-8573F933BE3E}"/>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 xmlns:a16="http://schemas.microsoft.com/office/drawing/2014/main" id="{D4AC899B-573D-9A4E-4D1F-E8C90CB380FC}"/>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1" name="Freeform: Shape 20">
              <a:extLst>
                <a:ext uri="{FF2B5EF4-FFF2-40B4-BE49-F238E27FC236}">
                  <a16:creationId xmlns="" xmlns:a16="http://schemas.microsoft.com/office/drawing/2014/main" id="{AE88679E-4178-CEF3-66B4-A08DE186B260}"/>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109" name="组合 15">
            <a:extLst>
              <a:ext uri="{FF2B5EF4-FFF2-40B4-BE49-F238E27FC236}">
                <a16:creationId xmlns="" xmlns:a16="http://schemas.microsoft.com/office/drawing/2014/main" id="{692265FD-CAF7-5849-F47C-7B93FE6DC5DC}"/>
              </a:ext>
            </a:extLst>
          </p:cNvPr>
          <p:cNvGrpSpPr/>
          <p:nvPr/>
        </p:nvGrpSpPr>
        <p:grpSpPr>
          <a:xfrm rot="1182294">
            <a:off x="10390648" y="415895"/>
            <a:ext cx="1559153" cy="1459563"/>
            <a:chOff x="10101876" y="4297860"/>
            <a:chExt cx="1826037" cy="1763786"/>
          </a:xfrm>
        </p:grpSpPr>
        <p:sp>
          <p:nvSpPr>
            <p:cNvPr id="110" name="Freeform 26">
              <a:extLst>
                <a:ext uri="{FF2B5EF4-FFF2-40B4-BE49-F238E27FC236}">
                  <a16:creationId xmlns="" xmlns:a16="http://schemas.microsoft.com/office/drawing/2014/main" id="{C93F39D3-3B66-4888-8DCA-96DF82E72EB7}"/>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1" name="Freeform 27">
              <a:extLst>
                <a:ext uri="{FF2B5EF4-FFF2-40B4-BE49-F238E27FC236}">
                  <a16:creationId xmlns="" xmlns:a16="http://schemas.microsoft.com/office/drawing/2014/main" id="{9D4EF79B-FF2D-A83A-5E69-8BD94BFE4B07}"/>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2" name="Freeform 118">
              <a:extLst>
                <a:ext uri="{FF2B5EF4-FFF2-40B4-BE49-F238E27FC236}">
                  <a16:creationId xmlns="" xmlns:a16="http://schemas.microsoft.com/office/drawing/2014/main" id="{2834A4F9-C1A3-436D-E8A5-D2222636C1FC}"/>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3" name="Freeform 119">
              <a:extLst>
                <a:ext uri="{FF2B5EF4-FFF2-40B4-BE49-F238E27FC236}">
                  <a16:creationId xmlns="" xmlns:a16="http://schemas.microsoft.com/office/drawing/2014/main" id="{60A76105-C380-5C02-E932-1E20D5AAF0A2}"/>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4" name="Freeform 120">
              <a:extLst>
                <a:ext uri="{FF2B5EF4-FFF2-40B4-BE49-F238E27FC236}">
                  <a16:creationId xmlns="" xmlns:a16="http://schemas.microsoft.com/office/drawing/2014/main" id="{89904473-3386-24BE-DB74-97FDA550759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Freeform 121">
              <a:extLst>
                <a:ext uri="{FF2B5EF4-FFF2-40B4-BE49-F238E27FC236}">
                  <a16:creationId xmlns="" xmlns:a16="http://schemas.microsoft.com/office/drawing/2014/main" id="{E9753413-452A-B16D-6D62-C908AE8133CC}"/>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16" name="组合 2">
            <a:extLst>
              <a:ext uri="{FF2B5EF4-FFF2-40B4-BE49-F238E27FC236}">
                <a16:creationId xmlns="" xmlns:a16="http://schemas.microsoft.com/office/drawing/2014/main" id="{FB09834C-BC47-5179-42D5-31AB5376EA50}"/>
              </a:ext>
            </a:extLst>
          </p:cNvPr>
          <p:cNvGrpSpPr/>
          <p:nvPr/>
        </p:nvGrpSpPr>
        <p:grpSpPr>
          <a:xfrm>
            <a:off x="0" y="6109909"/>
            <a:ext cx="12191999" cy="783792"/>
            <a:chOff x="-223793" y="6027003"/>
            <a:chExt cx="12515307" cy="830998"/>
          </a:xfrm>
        </p:grpSpPr>
        <p:pic>
          <p:nvPicPr>
            <p:cNvPr id="117" name="图片 3">
              <a:extLst>
                <a:ext uri="{FF2B5EF4-FFF2-40B4-BE49-F238E27FC236}">
                  <a16:creationId xmlns="" xmlns:a16="http://schemas.microsoft.com/office/drawing/2014/main" id="{E9968701-2E96-A147-DB65-79609C3F79B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18" name="图片 4">
              <a:extLst>
                <a:ext uri="{FF2B5EF4-FFF2-40B4-BE49-F238E27FC236}">
                  <a16:creationId xmlns="" xmlns:a16="http://schemas.microsoft.com/office/drawing/2014/main" id="{041CD44D-A9D7-C23A-7AED-28A9641DC39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19" name="图片 5">
              <a:extLst>
                <a:ext uri="{FF2B5EF4-FFF2-40B4-BE49-F238E27FC236}">
                  <a16:creationId xmlns="" xmlns:a16="http://schemas.microsoft.com/office/drawing/2014/main" id="{182C4C86-F98F-6DC9-B86C-418FC3C348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20" name="图片 7">
              <a:extLst>
                <a:ext uri="{FF2B5EF4-FFF2-40B4-BE49-F238E27FC236}">
                  <a16:creationId xmlns="" xmlns:a16="http://schemas.microsoft.com/office/drawing/2014/main" id="{920C06BF-5E25-E909-353A-19936D6EB59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21" name="图片 8">
              <a:extLst>
                <a:ext uri="{FF2B5EF4-FFF2-40B4-BE49-F238E27FC236}">
                  <a16:creationId xmlns="" xmlns:a16="http://schemas.microsoft.com/office/drawing/2014/main" id="{10BAA69E-EE8C-B7A9-92A3-DC36A8AEE2B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2" name="图片 9">
              <a:extLst>
                <a:ext uri="{FF2B5EF4-FFF2-40B4-BE49-F238E27FC236}">
                  <a16:creationId xmlns="" xmlns:a16="http://schemas.microsoft.com/office/drawing/2014/main" id="{C3250015-FBAA-A7B8-4B0C-C8214838FE2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23" name="图片 10">
              <a:extLst>
                <a:ext uri="{FF2B5EF4-FFF2-40B4-BE49-F238E27FC236}">
                  <a16:creationId xmlns="" xmlns:a16="http://schemas.microsoft.com/office/drawing/2014/main" id="{074BA53A-2B0F-99CA-54A5-DC327A7A951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14406437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randombar(horizontal)">
                                      <p:cBhvr>
                                        <p:cTn id="7" dur="500"/>
                                        <p:tgtEl>
                                          <p:spTgt spid="10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630" y="420"/>
              <a:ext cx="17895" cy="100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grpSp>
        <p:nvGrpSpPr>
          <p:cNvPr id="15" name="Group 14">
            <a:extLst>
              <a:ext uri="{FF2B5EF4-FFF2-40B4-BE49-F238E27FC236}">
                <a16:creationId xmlns="" xmlns:a16="http://schemas.microsoft.com/office/drawing/2014/main" id="{F743A224-45F2-4BBE-90B7-E16813FBFBEF}"/>
              </a:ext>
            </a:extLst>
          </p:cNvPr>
          <p:cNvGrpSpPr/>
          <p:nvPr/>
        </p:nvGrpSpPr>
        <p:grpSpPr>
          <a:xfrm>
            <a:off x="334934" y="3862385"/>
            <a:ext cx="4278451" cy="2175001"/>
            <a:chOff x="892354" y="3758439"/>
            <a:chExt cx="4278451" cy="2175001"/>
          </a:xfrm>
        </p:grpSpPr>
        <p:pic>
          <p:nvPicPr>
            <p:cNvPr id="16" name="Picture 9">
              <a:extLst>
                <a:ext uri="{FF2B5EF4-FFF2-40B4-BE49-F238E27FC236}">
                  <a16:creationId xmlns="" xmlns:a16="http://schemas.microsoft.com/office/drawing/2014/main" id="{8462C45E-9D1B-48AD-B6F1-25852715AD9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 xmlns:a16="http://schemas.microsoft.com/office/drawing/2014/main" id="{B56E3846-FE75-4823-84A4-0DE94A91CFA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Thảo</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luận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nhóm</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4</a:t>
              </a:r>
            </a:p>
          </p:txBody>
        </p:sp>
      </p:grpSp>
      <p:grpSp>
        <p:nvGrpSpPr>
          <p:cNvPr id="40" name="Group 39">
            <a:extLst>
              <a:ext uri="{FF2B5EF4-FFF2-40B4-BE49-F238E27FC236}">
                <a16:creationId xmlns="" xmlns:a16="http://schemas.microsoft.com/office/drawing/2014/main" id="{7435DED8-10C1-4A10-AF0B-6D74E9EE2B97}"/>
              </a:ext>
            </a:extLst>
          </p:cNvPr>
          <p:cNvGrpSpPr/>
          <p:nvPr/>
        </p:nvGrpSpPr>
        <p:grpSpPr>
          <a:xfrm>
            <a:off x="1905000" y="283947"/>
            <a:ext cx="9305926" cy="849845"/>
            <a:chOff x="4133006" y="1184831"/>
            <a:chExt cx="7585809" cy="5139769"/>
          </a:xfrm>
        </p:grpSpPr>
        <p:grpSp>
          <p:nvGrpSpPr>
            <p:cNvPr id="41" name="Group 40">
              <a:extLst>
                <a:ext uri="{FF2B5EF4-FFF2-40B4-BE49-F238E27FC236}">
                  <a16:creationId xmlns="" xmlns:a16="http://schemas.microsoft.com/office/drawing/2014/main" id="{9C4118E3-0812-440C-8467-42C024F6BCD2}"/>
                </a:ext>
              </a:extLst>
            </p:cNvPr>
            <p:cNvGrpSpPr/>
            <p:nvPr/>
          </p:nvGrpSpPr>
          <p:grpSpPr>
            <a:xfrm>
              <a:off x="4144021" y="1484380"/>
              <a:ext cx="7574794" cy="4840220"/>
              <a:chOff x="4436414" y="1551563"/>
              <a:chExt cx="7327378" cy="4327762"/>
            </a:xfrm>
          </p:grpSpPr>
          <p:sp>
            <p:nvSpPr>
              <p:cNvPr id="43" name="Rectangle: Diagonal Corners Rounded 4">
                <a:extLst>
                  <a:ext uri="{FF2B5EF4-FFF2-40B4-BE49-F238E27FC236}">
                    <a16:creationId xmlns="" xmlns:a16="http://schemas.microsoft.com/office/drawing/2014/main" id="{47F9A057-5165-4A68-9620-AAD385A7E785}"/>
                  </a:ext>
                </a:extLst>
              </p:cNvPr>
              <p:cNvSpPr/>
              <p:nvPr/>
            </p:nvSpPr>
            <p:spPr>
              <a:xfrm flipH="1">
                <a:off x="4572001" y="1676401"/>
                <a:ext cx="7191791" cy="4202924"/>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44" name="Rectangle: Diagonal Corners Rounded 30">
                <a:extLst>
                  <a:ext uri="{FF2B5EF4-FFF2-40B4-BE49-F238E27FC236}">
                    <a16:creationId xmlns="" xmlns:a16="http://schemas.microsoft.com/office/drawing/2014/main" id="{70A5455D-5A31-45B1-8636-E9DF4980A9B5}"/>
                  </a:ext>
                </a:extLst>
              </p:cNvPr>
              <p:cNvSpPr/>
              <p:nvPr/>
            </p:nvSpPr>
            <p:spPr>
              <a:xfrm flipH="1">
                <a:off x="4436414" y="1551563"/>
                <a:ext cx="7155053" cy="4133089"/>
              </a:xfrm>
              <a:prstGeom prst="wedgeRoundRectCallout">
                <a:avLst>
                  <a:gd name="adj1" fmla="val 37475"/>
                  <a:gd name="adj2" fmla="val 84938"/>
                  <a:gd name="adj3" fmla="val 16667"/>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sp>
          <p:nvSpPr>
            <p:cNvPr id="42" name="TextBox 41">
              <a:extLst>
                <a:ext uri="{FF2B5EF4-FFF2-40B4-BE49-F238E27FC236}">
                  <a16:creationId xmlns="" xmlns:a16="http://schemas.microsoft.com/office/drawing/2014/main" id="{EE5ACE3E-EB36-417C-B4F8-0BA490EB7C40}"/>
                </a:ext>
              </a:extLst>
            </p:cNvPr>
            <p:cNvSpPr txBox="1"/>
            <p:nvPr/>
          </p:nvSpPr>
          <p:spPr>
            <a:xfrm>
              <a:off x="4133006" y="1184831"/>
              <a:ext cx="7224104" cy="3846829"/>
            </a:xfrm>
            <a:prstGeom prst="wedgeRoundRectCallou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Ban ngày, có ánh nắng mặt trời, có nên mở nhiều đèn?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32" name="Group 31">
            <a:extLst>
              <a:ext uri="{FF2B5EF4-FFF2-40B4-BE49-F238E27FC236}">
                <a16:creationId xmlns="" xmlns:a16="http://schemas.microsoft.com/office/drawing/2014/main" id="{53D37FDF-D995-49A1-A9E6-C4ABC5222D20}"/>
              </a:ext>
            </a:extLst>
          </p:cNvPr>
          <p:cNvGrpSpPr/>
          <p:nvPr/>
        </p:nvGrpSpPr>
        <p:grpSpPr>
          <a:xfrm>
            <a:off x="1628775" y="1407897"/>
            <a:ext cx="9820275" cy="849845"/>
            <a:chOff x="4133006" y="1184831"/>
            <a:chExt cx="7407665" cy="5139769"/>
          </a:xfrm>
        </p:grpSpPr>
        <p:grpSp>
          <p:nvGrpSpPr>
            <p:cNvPr id="33" name="Group 32">
              <a:extLst>
                <a:ext uri="{FF2B5EF4-FFF2-40B4-BE49-F238E27FC236}">
                  <a16:creationId xmlns="" xmlns:a16="http://schemas.microsoft.com/office/drawing/2014/main" id="{0C2E655D-6323-4B74-A69F-35D5DA31C11A}"/>
                </a:ext>
              </a:extLst>
            </p:cNvPr>
            <p:cNvGrpSpPr/>
            <p:nvPr/>
          </p:nvGrpSpPr>
          <p:grpSpPr>
            <a:xfrm>
              <a:off x="4144021" y="1484380"/>
              <a:ext cx="7396650" cy="4840220"/>
              <a:chOff x="4436414" y="1551563"/>
              <a:chExt cx="7155053" cy="4327762"/>
            </a:xfrm>
          </p:grpSpPr>
          <p:sp>
            <p:nvSpPr>
              <p:cNvPr id="35" name="Rectangle: Diagonal Corners Rounded 4">
                <a:extLst>
                  <a:ext uri="{FF2B5EF4-FFF2-40B4-BE49-F238E27FC236}">
                    <a16:creationId xmlns="" xmlns:a16="http://schemas.microsoft.com/office/drawing/2014/main" id="{BC60ADDB-3190-4D47-A645-E539C6FD129C}"/>
                  </a:ext>
                </a:extLst>
              </p:cNvPr>
              <p:cNvSpPr/>
              <p:nvPr/>
            </p:nvSpPr>
            <p:spPr>
              <a:xfrm flipH="1">
                <a:off x="4572001" y="1676402"/>
                <a:ext cx="6714409" cy="4202923"/>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36" name="Rectangle: Diagonal Corners Rounded 30">
                <a:extLst>
                  <a:ext uri="{FF2B5EF4-FFF2-40B4-BE49-F238E27FC236}">
                    <a16:creationId xmlns="" xmlns:a16="http://schemas.microsoft.com/office/drawing/2014/main" id="{770D3AF8-DB92-4938-A446-4D585A620B6E}"/>
                  </a:ext>
                </a:extLst>
              </p:cNvPr>
              <p:cNvSpPr/>
              <p:nvPr/>
            </p:nvSpPr>
            <p:spPr>
              <a:xfrm flipH="1">
                <a:off x="4436414" y="1551563"/>
                <a:ext cx="7155053" cy="4133089"/>
              </a:xfrm>
              <a:prstGeom prst="wedgeRoundRectCallout">
                <a:avLst>
                  <a:gd name="adj1" fmla="val 37475"/>
                  <a:gd name="adj2" fmla="val 84938"/>
                  <a:gd name="adj3" fmla="val 16667"/>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sp>
          <p:nvSpPr>
            <p:cNvPr id="34" name="TextBox 33">
              <a:extLst>
                <a:ext uri="{FF2B5EF4-FFF2-40B4-BE49-F238E27FC236}">
                  <a16:creationId xmlns="" xmlns:a16="http://schemas.microsoft.com/office/drawing/2014/main" id="{BEEB3D43-78B3-4C44-A034-468370A40784}"/>
                </a:ext>
              </a:extLst>
            </p:cNvPr>
            <p:cNvSpPr txBox="1"/>
            <p:nvPr/>
          </p:nvSpPr>
          <p:spPr>
            <a:xfrm>
              <a:off x="4133006" y="1184831"/>
              <a:ext cx="7224104" cy="3846829"/>
            </a:xfrm>
            <a:prstGeom prst="wedgeRoundRectCallou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Khi cả nhà đi ra ngoài, có để ti vi mở, bật đèn sáng hay không?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37" name="Group 36">
            <a:extLst>
              <a:ext uri="{FF2B5EF4-FFF2-40B4-BE49-F238E27FC236}">
                <a16:creationId xmlns="" xmlns:a16="http://schemas.microsoft.com/office/drawing/2014/main" id="{183C32BE-7AE3-4DBB-A36B-2D494F5B4361}"/>
              </a:ext>
            </a:extLst>
          </p:cNvPr>
          <p:cNvGrpSpPr/>
          <p:nvPr/>
        </p:nvGrpSpPr>
        <p:grpSpPr>
          <a:xfrm>
            <a:off x="3067049" y="2598522"/>
            <a:ext cx="8162926" cy="849845"/>
            <a:chOff x="4133005" y="1184831"/>
            <a:chExt cx="7585810" cy="5139769"/>
          </a:xfrm>
        </p:grpSpPr>
        <p:grpSp>
          <p:nvGrpSpPr>
            <p:cNvPr id="38" name="Group 37">
              <a:extLst>
                <a:ext uri="{FF2B5EF4-FFF2-40B4-BE49-F238E27FC236}">
                  <a16:creationId xmlns="" xmlns:a16="http://schemas.microsoft.com/office/drawing/2014/main" id="{D6DBC6CF-3BF2-4EAC-9F3F-62CBC681EDE6}"/>
                </a:ext>
              </a:extLst>
            </p:cNvPr>
            <p:cNvGrpSpPr/>
            <p:nvPr/>
          </p:nvGrpSpPr>
          <p:grpSpPr>
            <a:xfrm>
              <a:off x="4144021" y="1484380"/>
              <a:ext cx="7574794" cy="4840220"/>
              <a:chOff x="4436414" y="1551563"/>
              <a:chExt cx="7327378" cy="4327762"/>
            </a:xfrm>
          </p:grpSpPr>
          <p:sp>
            <p:nvSpPr>
              <p:cNvPr id="55" name="Rectangle: Diagonal Corners Rounded 4">
                <a:extLst>
                  <a:ext uri="{FF2B5EF4-FFF2-40B4-BE49-F238E27FC236}">
                    <a16:creationId xmlns="" xmlns:a16="http://schemas.microsoft.com/office/drawing/2014/main" id="{85BD4DB6-825F-4BD3-B57F-D263B9B41128}"/>
                  </a:ext>
                </a:extLst>
              </p:cNvPr>
              <p:cNvSpPr/>
              <p:nvPr/>
            </p:nvSpPr>
            <p:spPr>
              <a:xfrm flipH="1">
                <a:off x="4572001" y="1676401"/>
                <a:ext cx="7191791" cy="4202924"/>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56" name="Rectangle: Diagonal Corners Rounded 30">
                <a:extLst>
                  <a:ext uri="{FF2B5EF4-FFF2-40B4-BE49-F238E27FC236}">
                    <a16:creationId xmlns="" xmlns:a16="http://schemas.microsoft.com/office/drawing/2014/main" id="{C2F24921-2F0C-498F-BFE1-54B6B9D9700F}"/>
                  </a:ext>
                </a:extLst>
              </p:cNvPr>
              <p:cNvSpPr/>
              <p:nvPr/>
            </p:nvSpPr>
            <p:spPr>
              <a:xfrm flipH="1">
                <a:off x="4436414" y="1551563"/>
                <a:ext cx="7155053" cy="4133089"/>
              </a:xfrm>
              <a:prstGeom prst="wedgeRoundRectCallout">
                <a:avLst>
                  <a:gd name="adj1" fmla="val 37475"/>
                  <a:gd name="adj2" fmla="val 84938"/>
                  <a:gd name="adj3" fmla="val 16667"/>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sp>
          <p:nvSpPr>
            <p:cNvPr id="39" name="TextBox 38">
              <a:extLst>
                <a:ext uri="{FF2B5EF4-FFF2-40B4-BE49-F238E27FC236}">
                  <a16:creationId xmlns="" xmlns:a16="http://schemas.microsoft.com/office/drawing/2014/main" id="{2740DA90-C9FC-49E4-88A0-00AB13959B48}"/>
                </a:ext>
              </a:extLst>
            </p:cNvPr>
            <p:cNvSpPr txBox="1"/>
            <p:nvPr/>
          </p:nvSpPr>
          <p:spPr>
            <a:xfrm>
              <a:off x="4133005" y="1184831"/>
              <a:ext cx="7426480" cy="3615997"/>
            </a:xfrm>
            <a:prstGeom prst="wedgeRoundRectCallou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Nước sau khi rửa rau có thể dùng vào việc gì khác nữa? </a:t>
              </a:r>
              <a:endPar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57" name="Group 56">
            <a:extLst>
              <a:ext uri="{FF2B5EF4-FFF2-40B4-BE49-F238E27FC236}">
                <a16:creationId xmlns="" xmlns:a16="http://schemas.microsoft.com/office/drawing/2014/main" id="{603A5DC5-A4EF-44CF-AD7F-71E0031A8D67}"/>
              </a:ext>
            </a:extLst>
          </p:cNvPr>
          <p:cNvGrpSpPr/>
          <p:nvPr/>
        </p:nvGrpSpPr>
        <p:grpSpPr>
          <a:xfrm>
            <a:off x="4362449" y="3846297"/>
            <a:ext cx="6934201" cy="849845"/>
            <a:chOff x="4133005" y="1184831"/>
            <a:chExt cx="7585810" cy="5139769"/>
          </a:xfrm>
        </p:grpSpPr>
        <p:grpSp>
          <p:nvGrpSpPr>
            <p:cNvPr id="58" name="Group 57">
              <a:extLst>
                <a:ext uri="{FF2B5EF4-FFF2-40B4-BE49-F238E27FC236}">
                  <a16:creationId xmlns="" xmlns:a16="http://schemas.microsoft.com/office/drawing/2014/main" id="{A59E6935-E1D6-4A7C-B79E-1345594C65DA}"/>
                </a:ext>
              </a:extLst>
            </p:cNvPr>
            <p:cNvGrpSpPr/>
            <p:nvPr/>
          </p:nvGrpSpPr>
          <p:grpSpPr>
            <a:xfrm>
              <a:off x="4144021" y="1484380"/>
              <a:ext cx="7574794" cy="4840220"/>
              <a:chOff x="4436414" y="1551563"/>
              <a:chExt cx="7327378" cy="4327762"/>
            </a:xfrm>
          </p:grpSpPr>
          <p:sp>
            <p:nvSpPr>
              <p:cNvPr id="60" name="Rectangle: Diagonal Corners Rounded 4">
                <a:extLst>
                  <a:ext uri="{FF2B5EF4-FFF2-40B4-BE49-F238E27FC236}">
                    <a16:creationId xmlns="" xmlns:a16="http://schemas.microsoft.com/office/drawing/2014/main" id="{1DB4DD6B-0109-453C-883D-E8AFD6582708}"/>
                  </a:ext>
                </a:extLst>
              </p:cNvPr>
              <p:cNvSpPr/>
              <p:nvPr/>
            </p:nvSpPr>
            <p:spPr>
              <a:xfrm flipH="1">
                <a:off x="4572001" y="1676401"/>
                <a:ext cx="7191791" cy="4202924"/>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61" name="Rectangle: Diagonal Corners Rounded 30">
                <a:extLst>
                  <a:ext uri="{FF2B5EF4-FFF2-40B4-BE49-F238E27FC236}">
                    <a16:creationId xmlns="" xmlns:a16="http://schemas.microsoft.com/office/drawing/2014/main" id="{A313AEED-935C-4DC2-B598-126234827F87}"/>
                  </a:ext>
                </a:extLst>
              </p:cNvPr>
              <p:cNvSpPr/>
              <p:nvPr/>
            </p:nvSpPr>
            <p:spPr>
              <a:xfrm flipH="1">
                <a:off x="4436414" y="1551563"/>
                <a:ext cx="7155053" cy="4133089"/>
              </a:xfrm>
              <a:prstGeom prst="wedgeRoundRectCallout">
                <a:avLst>
                  <a:gd name="adj1" fmla="val 37475"/>
                  <a:gd name="adj2" fmla="val 84938"/>
                  <a:gd name="adj3" fmla="val 16667"/>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sp>
          <p:nvSpPr>
            <p:cNvPr id="59" name="TextBox 58">
              <a:extLst>
                <a:ext uri="{FF2B5EF4-FFF2-40B4-BE49-F238E27FC236}">
                  <a16:creationId xmlns="" xmlns:a16="http://schemas.microsoft.com/office/drawing/2014/main" id="{3FCB1DDD-E552-47A9-A037-F6A519E297CD}"/>
                </a:ext>
              </a:extLst>
            </p:cNvPr>
            <p:cNvSpPr txBox="1"/>
            <p:nvPr/>
          </p:nvSpPr>
          <p:spPr>
            <a:xfrm>
              <a:off x="4133005" y="1184831"/>
              <a:ext cx="7426480" cy="3615997"/>
            </a:xfrm>
            <a:prstGeom prst="wedgeRoundRectCallou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Kiểm tra lại vòi nước đã vặn chặt chưa? </a:t>
              </a:r>
              <a:endPar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62" name="Group 61">
            <a:extLst>
              <a:ext uri="{FF2B5EF4-FFF2-40B4-BE49-F238E27FC236}">
                <a16:creationId xmlns="" xmlns:a16="http://schemas.microsoft.com/office/drawing/2014/main" id="{0642CECF-E6F0-460A-90AC-FBEC361468D5}"/>
              </a:ext>
            </a:extLst>
          </p:cNvPr>
          <p:cNvGrpSpPr/>
          <p:nvPr/>
        </p:nvGrpSpPr>
        <p:grpSpPr>
          <a:xfrm>
            <a:off x="4733924" y="5094072"/>
            <a:ext cx="6934201" cy="1449603"/>
            <a:chOff x="4133005" y="1184831"/>
            <a:chExt cx="7585810" cy="6828691"/>
          </a:xfrm>
        </p:grpSpPr>
        <p:grpSp>
          <p:nvGrpSpPr>
            <p:cNvPr id="63" name="Group 62">
              <a:extLst>
                <a:ext uri="{FF2B5EF4-FFF2-40B4-BE49-F238E27FC236}">
                  <a16:creationId xmlns="" xmlns:a16="http://schemas.microsoft.com/office/drawing/2014/main" id="{7E7730BE-50A3-4AA4-9735-49CCECF63ACD}"/>
                </a:ext>
              </a:extLst>
            </p:cNvPr>
            <p:cNvGrpSpPr/>
            <p:nvPr/>
          </p:nvGrpSpPr>
          <p:grpSpPr>
            <a:xfrm>
              <a:off x="4144021" y="1484380"/>
              <a:ext cx="7574794" cy="4840220"/>
              <a:chOff x="4436414" y="1551563"/>
              <a:chExt cx="7327378" cy="4327762"/>
            </a:xfrm>
          </p:grpSpPr>
          <p:sp>
            <p:nvSpPr>
              <p:cNvPr id="65" name="Rectangle: Diagonal Corners Rounded 4">
                <a:extLst>
                  <a:ext uri="{FF2B5EF4-FFF2-40B4-BE49-F238E27FC236}">
                    <a16:creationId xmlns="" xmlns:a16="http://schemas.microsoft.com/office/drawing/2014/main" id="{421FBB36-AE33-4C7A-81FC-98ED1B9AD54E}"/>
                  </a:ext>
                </a:extLst>
              </p:cNvPr>
              <p:cNvSpPr/>
              <p:nvPr/>
            </p:nvSpPr>
            <p:spPr>
              <a:xfrm flipH="1">
                <a:off x="4572001" y="1676401"/>
                <a:ext cx="7191791" cy="4202924"/>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66" name="Rectangle: Diagonal Corners Rounded 30">
                <a:extLst>
                  <a:ext uri="{FF2B5EF4-FFF2-40B4-BE49-F238E27FC236}">
                    <a16:creationId xmlns="" xmlns:a16="http://schemas.microsoft.com/office/drawing/2014/main" id="{6E7516F6-9892-4C14-91C9-1F4CF7E515A9}"/>
                  </a:ext>
                </a:extLst>
              </p:cNvPr>
              <p:cNvSpPr/>
              <p:nvPr/>
            </p:nvSpPr>
            <p:spPr>
              <a:xfrm flipH="1">
                <a:off x="4436414" y="1551563"/>
                <a:ext cx="7155053" cy="4133089"/>
              </a:xfrm>
              <a:prstGeom prst="wedgeRoundRectCallout">
                <a:avLst>
                  <a:gd name="adj1" fmla="val 37475"/>
                  <a:gd name="adj2" fmla="val 84938"/>
                  <a:gd name="adj3" fmla="val 16667"/>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sp>
          <p:nvSpPr>
            <p:cNvPr id="64" name="TextBox 63">
              <a:extLst>
                <a:ext uri="{FF2B5EF4-FFF2-40B4-BE49-F238E27FC236}">
                  <a16:creationId xmlns="" xmlns:a16="http://schemas.microsoft.com/office/drawing/2014/main" id="{03B65998-A0E2-47DD-A10D-2A363854F519}"/>
                </a:ext>
              </a:extLst>
            </p:cNvPr>
            <p:cNvSpPr txBox="1"/>
            <p:nvPr/>
          </p:nvSpPr>
          <p:spPr>
            <a:xfrm>
              <a:off x="4133005" y="1184831"/>
              <a:ext cx="7426480" cy="6828691"/>
            </a:xfrm>
            <a:prstGeom prst="wedgeRoundRectCallou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Mở nhỏ nước hay cứ để nước chảy thật mạnh khi rửa tay, rửa bát?</a:t>
              </a:r>
              <a:endPar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251942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500" fill="hold"/>
                                        <p:tgtEl>
                                          <p:spTgt spid="57"/>
                                        </p:tgtEl>
                                        <p:attrNameLst>
                                          <p:attrName>ppt_x</p:attrName>
                                        </p:attrNameLst>
                                      </p:cBhvr>
                                      <p:tavLst>
                                        <p:tav tm="0">
                                          <p:val>
                                            <p:strVal val="#ppt_x"/>
                                          </p:val>
                                        </p:tav>
                                        <p:tav tm="100000">
                                          <p:val>
                                            <p:strVal val="#ppt_x"/>
                                          </p:val>
                                        </p:tav>
                                      </p:tavLst>
                                    </p:anim>
                                    <p:anim calcmode="lin" valueType="num">
                                      <p:cBhvr additive="base">
                                        <p:cTn id="32" dur="500" fill="hold"/>
                                        <p:tgtEl>
                                          <p:spTgt spid="5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anim calcmode="lin" valueType="num">
                                      <p:cBhvr additive="base">
                                        <p:cTn id="37" dur="500" fill="hold"/>
                                        <p:tgtEl>
                                          <p:spTgt spid="62"/>
                                        </p:tgtEl>
                                        <p:attrNameLst>
                                          <p:attrName>ppt_x</p:attrName>
                                        </p:attrNameLst>
                                      </p:cBhvr>
                                      <p:tavLst>
                                        <p:tav tm="0">
                                          <p:val>
                                            <p:strVal val="#ppt_x"/>
                                          </p:val>
                                        </p:tav>
                                        <p:tav tm="100000">
                                          <p:val>
                                            <p:strVal val="#ppt_x"/>
                                          </p:val>
                                        </p:tav>
                                      </p:tavLst>
                                    </p:anim>
                                    <p:anim calcmode="lin" valueType="num">
                                      <p:cBhvr additive="base">
                                        <p:cTn id="38" dur="500" fill="hold"/>
                                        <p:tgtEl>
                                          <p:spTgt spid="6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Ghi</a:t>
            </a:r>
            <a:r>
              <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nhớ</a:t>
            </a:r>
            <a:endPar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10" name="Text Box 29"/>
          <p:cNvSpPr txBox="1">
            <a:spLocks noChangeArrowheads="1"/>
          </p:cNvSpPr>
          <p:nvPr/>
        </p:nvSpPr>
        <p:spPr bwMode="auto">
          <a:xfrm>
            <a:off x="1046480" y="1923803"/>
            <a:ext cx="81240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lvl="0" indent="-457200" algn="just">
              <a:spcBef>
                <a:spcPct val="50000"/>
              </a:spcBef>
              <a:defRPr/>
            </a:pPr>
            <a:r>
              <a:rPr lang="vi-VN" alt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Mỗi chúng ta đều có thể giúp tiết kiệm điện, nước trong gia đình bằng những</a:t>
            </a:r>
            <a:r>
              <a:rPr lang="en-US" alt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hành</a:t>
            </a:r>
            <a:r>
              <a:rPr lang="en-US" alt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động</a:t>
            </a:r>
            <a:r>
              <a:rPr lang="en-US" alt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bé</a:t>
            </a:r>
            <a:r>
              <a:rPr lang="en-US" alt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nhỏ</a:t>
            </a:r>
            <a:r>
              <a:rPr lang="en-US" alt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alt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mình</a:t>
            </a:r>
            <a:r>
              <a:rPr lang="en-US" alt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không</a:t>
            </a:r>
            <a:r>
              <a:rPr lang="en-US" altLang="en-US" sz="36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mở</a:t>
            </a:r>
            <a:r>
              <a:rPr lang="en-US" altLang="en-US" sz="36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tủ</a:t>
            </a:r>
            <a:r>
              <a:rPr lang="en-US" altLang="en-US" sz="36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lạnh</a:t>
            </a:r>
            <a:r>
              <a:rPr lang="en-US" altLang="en-US" sz="36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nhiều</a:t>
            </a:r>
            <a:r>
              <a:rPr lang="en-US" altLang="en-US" sz="36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lần</a:t>
            </a:r>
            <a:r>
              <a:rPr lang="en-US" altLang="en-US" sz="36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thường</a:t>
            </a:r>
            <a:r>
              <a:rPr lang="en-US" altLang="en-US" sz="36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xuyên</a:t>
            </a:r>
            <a:r>
              <a:rPr lang="en-US" altLang="en-US" sz="36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lau</a:t>
            </a:r>
            <a:r>
              <a:rPr lang="en-US" altLang="en-US" sz="36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bụi</a:t>
            </a:r>
            <a:r>
              <a:rPr lang="en-US" altLang="en-US" sz="36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các</a:t>
            </a:r>
            <a:r>
              <a:rPr lang="en-US" altLang="en-US" sz="36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bóng</a:t>
            </a:r>
            <a:r>
              <a:rPr lang="en-US" altLang="en-US" sz="36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đèn</a:t>
            </a:r>
            <a:r>
              <a:rPr lang="en-US" altLang="en-US" sz="36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sử</a:t>
            </a:r>
            <a:r>
              <a:rPr lang="en-US" altLang="en-US" sz="36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dụng</a:t>
            </a:r>
            <a:r>
              <a:rPr lang="en-US" altLang="en-US" sz="36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vòi</a:t>
            </a:r>
            <a:r>
              <a:rPr lang="en-US" altLang="en-US" sz="36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hoa</a:t>
            </a:r>
            <a:r>
              <a:rPr lang="en-US" altLang="en-US" sz="36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sen</a:t>
            </a:r>
            <a:r>
              <a:rPr lang="en-US" altLang="en-US" sz="36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thay</a:t>
            </a:r>
            <a:r>
              <a:rPr lang="en-US" altLang="en-US" sz="36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cho</a:t>
            </a:r>
            <a:r>
              <a:rPr lang="en-US" altLang="en-US" sz="36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bồn</a:t>
            </a:r>
            <a:r>
              <a:rPr lang="en-US" altLang="en-US" sz="36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tắm</a:t>
            </a:r>
            <a:r>
              <a:rPr lang="en-US" altLang="en-US" sz="3600" b="1" i="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alt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632541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3"/>
          <a:stretch>
            <a:fillRect/>
          </a:stretch>
        </p:blipFill>
        <p:spPr>
          <a:xfrm>
            <a:off x="-172689" y="2570606"/>
            <a:ext cx="4510774" cy="4182397"/>
          </a:xfrm>
          <a:prstGeom prst="rect">
            <a:avLst/>
          </a:prstGeom>
        </p:spPr>
      </p:pic>
      <p:pic>
        <p:nvPicPr>
          <p:cNvPr id="4" name="Picture 3" descr="A group of blue and pink letters&#10;&#10;AI-generated content may be incorrect.">
            <a:extLst>
              <a:ext uri="{FF2B5EF4-FFF2-40B4-BE49-F238E27FC236}">
                <a16:creationId xmlns="" xmlns:a16="http://schemas.microsoft.com/office/drawing/2014/main" id="{4C1DC057-29D4-BF60-8FC7-98CA8D4DE9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416" y="1378067"/>
            <a:ext cx="9510584" cy="2889754"/>
          </a:xfrm>
          <a:prstGeom prst="rect">
            <a:avLst/>
          </a:prstGeom>
        </p:spPr>
      </p:pic>
    </p:spTree>
    <p:extLst>
      <p:ext uri="{BB962C8B-B14F-4D97-AF65-F5344CB8AC3E}">
        <p14:creationId xmlns:p14="http://schemas.microsoft.com/office/powerpoint/2010/main" val="41616262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suritama GIF - Find &amp; Share on GIPHY | Ocean illustration, Ocean  illustration waves, Anime scenery">
            <a:extLst>
              <a:ext uri="{FF2B5EF4-FFF2-40B4-BE49-F238E27FC236}">
                <a16:creationId xmlns="" xmlns:a16="http://schemas.microsoft.com/office/drawing/2014/main" id="{4306E676-0F5E-2B69-C3F0-6242C5D025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83" r="5283"/>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 xmlns:a16="http://schemas.microsoft.com/office/drawing/2014/main" id="{2038E991-0BDC-33FB-C05B-75CED6282E2F}"/>
              </a:ext>
            </a:extLst>
          </p:cNvPr>
          <p:cNvPicPr>
            <a:picLocks noChangeAspect="1"/>
          </p:cNvPicPr>
          <p:nvPr/>
        </p:nvPicPr>
        <p:blipFill>
          <a:blip r:embed="rId4"/>
          <a:srcRect/>
          <a:stretch>
            <a:fillRect/>
          </a:stretch>
        </p:blipFill>
        <p:spPr>
          <a:xfrm rot="1271239">
            <a:off x="2548684" y="4347057"/>
            <a:ext cx="4234507" cy="3070018"/>
          </a:xfrm>
          <a:prstGeom prst="rect">
            <a:avLst/>
          </a:prstGeom>
        </p:spPr>
      </p:pic>
      <p:pic>
        <p:nvPicPr>
          <p:cNvPr id="10" name="Picture 3">
            <a:extLst>
              <a:ext uri="{FF2B5EF4-FFF2-40B4-BE49-F238E27FC236}">
                <a16:creationId xmlns="" xmlns:a16="http://schemas.microsoft.com/office/drawing/2014/main" id="{9441712A-B2FF-FA8F-5248-EAEC7993A7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6200" y="4366016"/>
            <a:ext cx="2356057" cy="2491984"/>
          </a:xfrm>
          <a:prstGeom prst="rect">
            <a:avLst/>
          </a:prstGeom>
        </p:spPr>
      </p:pic>
      <p:pic>
        <p:nvPicPr>
          <p:cNvPr id="11" name="Picture 4">
            <a:extLst>
              <a:ext uri="{FF2B5EF4-FFF2-40B4-BE49-F238E27FC236}">
                <a16:creationId xmlns="" xmlns:a16="http://schemas.microsoft.com/office/drawing/2014/main" id="{0D706806-77F5-08CA-2401-441B5B3BE4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959986" y="5394647"/>
            <a:ext cx="1287685" cy="1457257"/>
          </a:xfrm>
          <a:prstGeom prst="rect">
            <a:avLst/>
          </a:prstGeom>
        </p:spPr>
      </p:pic>
      <p:pic>
        <p:nvPicPr>
          <p:cNvPr id="12" name="Picture 5">
            <a:extLst>
              <a:ext uri="{FF2B5EF4-FFF2-40B4-BE49-F238E27FC236}">
                <a16:creationId xmlns="" xmlns:a16="http://schemas.microsoft.com/office/drawing/2014/main" id="{E551C238-3487-9336-5253-9B911A29EAA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407882" y="4078212"/>
            <a:ext cx="1784118" cy="2779787"/>
          </a:xfrm>
          <a:prstGeom prst="rect">
            <a:avLst/>
          </a:prstGeom>
        </p:spPr>
      </p:pic>
      <p:pic>
        <p:nvPicPr>
          <p:cNvPr id="4" name="Picture 3">
            <a:extLst>
              <a:ext uri="{FF2B5EF4-FFF2-40B4-BE49-F238E27FC236}">
                <a16:creationId xmlns="" xmlns:a16="http://schemas.microsoft.com/office/drawing/2014/main" id="{0E173949-F820-F8DF-3B32-E06716196F45}"/>
              </a:ext>
            </a:extLst>
          </p:cNvPr>
          <p:cNvPicPr>
            <a:picLocks noChangeAspect="1"/>
          </p:cNvPicPr>
          <p:nvPr/>
        </p:nvPicPr>
        <p:blipFill>
          <a:blip r:embed="rId11"/>
          <a:stretch>
            <a:fillRect/>
          </a:stretch>
        </p:blipFill>
        <p:spPr>
          <a:xfrm>
            <a:off x="3411676" y="-209557"/>
            <a:ext cx="5560034" cy="2194750"/>
          </a:xfrm>
          <a:prstGeom prst="rect">
            <a:avLst/>
          </a:prstGeom>
        </p:spPr>
      </p:pic>
      <p:pic>
        <p:nvPicPr>
          <p:cNvPr id="17" name="Picture 16">
            <a:extLst>
              <a:ext uri="{FF2B5EF4-FFF2-40B4-BE49-F238E27FC236}">
                <a16:creationId xmlns="" xmlns:a16="http://schemas.microsoft.com/office/drawing/2014/main" id="{540B1504-7D25-B261-09FB-58651B58232A}"/>
              </a:ext>
            </a:extLst>
          </p:cNvPr>
          <p:cNvPicPr>
            <a:picLocks noChangeAspect="1"/>
          </p:cNvPicPr>
          <p:nvPr/>
        </p:nvPicPr>
        <p:blipFill>
          <a:blip r:embed="rId12"/>
          <a:stretch>
            <a:fillRect/>
          </a:stretch>
        </p:blipFill>
        <p:spPr>
          <a:xfrm>
            <a:off x="1656709" y="2285788"/>
            <a:ext cx="9474005" cy="3243353"/>
          </a:xfrm>
          <a:prstGeom prst="rect">
            <a:avLst/>
          </a:prstGeom>
        </p:spPr>
      </p:pic>
    </p:spTree>
    <p:extLst>
      <p:ext uri="{BB962C8B-B14F-4D97-AF65-F5344CB8AC3E}">
        <p14:creationId xmlns:p14="http://schemas.microsoft.com/office/powerpoint/2010/main" val="16987414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6" name="流程图: 终止 5"/>
          <p:cNvSpPr/>
          <p:nvPr/>
        </p:nvSpPr>
        <p:spPr>
          <a:xfrm>
            <a:off x="1596677" y="1247405"/>
            <a:ext cx="10450218"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2" name="图片 6" descr="777">
            <a:extLst>
              <a:ext uri="{FF2B5EF4-FFF2-40B4-BE49-F238E27FC236}">
                <a16:creationId xmlns="" xmlns:a16="http://schemas.microsoft.com/office/drawing/2014/main" id="{102267AA-EABC-B27B-30BF-0F4D951D324F}"/>
              </a:ext>
            </a:extLst>
          </p:cNvPr>
          <p:cNvPicPr>
            <a:picLocks noChangeAspect="1"/>
          </p:cNvPicPr>
          <p:nvPr/>
        </p:nvPicPr>
        <p:blipFill>
          <a:blip r:embed="rId3"/>
          <a:stretch>
            <a:fillRect/>
          </a:stretch>
        </p:blipFill>
        <p:spPr>
          <a:xfrm>
            <a:off x="-170638" y="2365129"/>
            <a:ext cx="4510643" cy="4389395"/>
          </a:xfrm>
          <a:prstGeom prst="rect">
            <a:avLst/>
          </a:prstGeom>
        </p:spPr>
      </p:pic>
      <p:sp>
        <p:nvSpPr>
          <p:cNvPr id="3" name="TextBox 2">
            <a:extLst>
              <a:ext uri="{FF2B5EF4-FFF2-40B4-BE49-F238E27FC236}">
                <a16:creationId xmlns="" xmlns:a16="http://schemas.microsoft.com/office/drawing/2014/main" id="{F4FE1471-834F-F743-B142-C92E1955E491}"/>
              </a:ext>
            </a:extLst>
          </p:cNvPr>
          <p:cNvSpPr txBox="1"/>
          <p:nvPr/>
        </p:nvSpPr>
        <p:spPr>
          <a:xfrm>
            <a:off x="3735794" y="2110342"/>
            <a:ext cx="7566615" cy="2585323"/>
          </a:xfrm>
          <a:prstGeom prst="rect">
            <a:avLst/>
          </a:prstGeom>
          <a:noFill/>
        </p:spPr>
        <p:txBody>
          <a:bodyPr wrap="square" rtlCol="0">
            <a:spAutoFit/>
          </a:bodyPr>
          <a:lstStyle/>
          <a:p>
            <a:pPr algn="ctr"/>
            <a:r>
              <a:rPr lang="en-US" sz="54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1. </a:t>
            </a:r>
            <a:r>
              <a:rPr lang="en-US" sz="54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Tìm</a:t>
            </a:r>
            <a:r>
              <a:rPr lang="en-US" sz="54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54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hiểu</a:t>
            </a:r>
            <a:r>
              <a:rPr lang="en-US" sz="54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54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việc</a:t>
            </a:r>
            <a:r>
              <a:rPr lang="en-US" sz="54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54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sử</a:t>
            </a:r>
            <a:r>
              <a:rPr lang="en-US" sz="54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54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dụng</a:t>
            </a:r>
            <a:r>
              <a:rPr lang="en-US" sz="54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54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điện</a:t>
            </a:r>
            <a:r>
              <a:rPr lang="en-US" sz="54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54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nước</a:t>
            </a:r>
            <a:r>
              <a:rPr lang="en-US" sz="54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54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trong</a:t>
            </a:r>
            <a:r>
              <a:rPr lang="en-US" sz="54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54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gia</a:t>
            </a:r>
            <a:r>
              <a:rPr lang="en-US" sz="54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54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đình</a:t>
            </a:r>
            <a:r>
              <a:rPr lang="en-US" sz="54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54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em</a:t>
            </a:r>
            <a:endPar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779555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630" y="420"/>
              <a:ext cx="17895" cy="100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 name="Rectangle: Rounded Corners 6">
            <a:extLst>
              <a:ext uri="{FF2B5EF4-FFF2-40B4-BE49-F238E27FC236}">
                <a16:creationId xmlns="" xmlns:a16="http://schemas.microsoft.com/office/drawing/2014/main" id="{02C5F4A1-139E-450B-83A3-8BA5E624561A}"/>
              </a:ext>
            </a:extLst>
          </p:cNvPr>
          <p:cNvSpPr/>
          <p:nvPr/>
        </p:nvSpPr>
        <p:spPr>
          <a:xfrm>
            <a:off x="952500" y="504825"/>
            <a:ext cx="10172700" cy="771525"/>
          </a:xfrm>
          <a:prstGeom prst="roundRect">
            <a:avLst>
              <a:gd name="adj" fmla="val 4685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002060"/>
                </a:solidFill>
                <a:latin typeface="Cambria" panose="02040503050406030204" pitchFamily="18" charset="0"/>
                <a:ea typeface="Cambria" panose="02040503050406030204" pitchFamily="18" charset="0"/>
                <a:cs typeface="Calibri" panose="020F0502020204030204" pitchFamily="34" charset="0"/>
              </a:rPr>
              <a:t>C</a:t>
            </a:r>
            <a:r>
              <a:rPr lang="nl-NL"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hia sẻ về tiền điện của gia đình em tháng vừa qua </a:t>
            </a:r>
            <a:endPar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 xmlns:a16="http://schemas.microsoft.com/office/drawing/2014/main" id="{94CC0026-4DC0-476C-B370-EDB60F4437AC}"/>
              </a:ext>
            </a:extLst>
          </p:cNvPr>
          <p:cNvPicPr>
            <a:picLocks noChangeAspect="1"/>
          </p:cNvPicPr>
          <p:nvPr/>
        </p:nvPicPr>
        <p:blipFill>
          <a:blip r:embed="rId5"/>
          <a:stretch>
            <a:fillRect/>
          </a:stretch>
        </p:blipFill>
        <p:spPr>
          <a:xfrm>
            <a:off x="1409700" y="1962150"/>
            <a:ext cx="9306900" cy="3086100"/>
          </a:xfrm>
          <a:prstGeom prst="rect">
            <a:avLst/>
          </a:prstGeom>
        </p:spPr>
      </p:pic>
    </p:spTree>
    <p:custDataLst>
      <p:tags r:id="rId1"/>
    </p:custDataLst>
    <p:extLst>
      <p:ext uri="{BB962C8B-B14F-4D97-AF65-F5344CB8AC3E}">
        <p14:creationId xmlns:p14="http://schemas.microsoft.com/office/powerpoint/2010/main" val="1678164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630" y="420"/>
              <a:ext cx="17895" cy="100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grpSp>
        <p:nvGrpSpPr>
          <p:cNvPr id="15" name="Group 14">
            <a:extLst>
              <a:ext uri="{FF2B5EF4-FFF2-40B4-BE49-F238E27FC236}">
                <a16:creationId xmlns="" xmlns:a16="http://schemas.microsoft.com/office/drawing/2014/main" id="{F743A224-45F2-4BBE-90B7-E16813FBFBEF}"/>
              </a:ext>
            </a:extLst>
          </p:cNvPr>
          <p:cNvGrpSpPr/>
          <p:nvPr/>
        </p:nvGrpSpPr>
        <p:grpSpPr>
          <a:xfrm>
            <a:off x="506384" y="3729035"/>
            <a:ext cx="4278451" cy="2175001"/>
            <a:chOff x="892354" y="3758439"/>
            <a:chExt cx="4278451" cy="2175001"/>
          </a:xfrm>
        </p:grpSpPr>
        <p:pic>
          <p:nvPicPr>
            <p:cNvPr id="16" name="Picture 9">
              <a:extLst>
                <a:ext uri="{FF2B5EF4-FFF2-40B4-BE49-F238E27FC236}">
                  <a16:creationId xmlns="" xmlns:a16="http://schemas.microsoft.com/office/drawing/2014/main" id="{8462C45E-9D1B-48AD-B6F1-25852715AD9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 xmlns:a16="http://schemas.microsoft.com/office/drawing/2014/main" id="{B56E3846-FE75-4823-84A4-0DE94A91CFA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40" name="Group 39">
            <a:extLst>
              <a:ext uri="{FF2B5EF4-FFF2-40B4-BE49-F238E27FC236}">
                <a16:creationId xmlns="" xmlns:a16="http://schemas.microsoft.com/office/drawing/2014/main" id="{7435DED8-10C1-4A10-AF0B-6D74E9EE2B97}"/>
              </a:ext>
            </a:extLst>
          </p:cNvPr>
          <p:cNvGrpSpPr/>
          <p:nvPr/>
        </p:nvGrpSpPr>
        <p:grpSpPr>
          <a:xfrm>
            <a:off x="2808721" y="855447"/>
            <a:ext cx="8670974" cy="1208132"/>
            <a:chOff x="4133006" y="1184831"/>
            <a:chExt cx="7585809" cy="5253067"/>
          </a:xfrm>
        </p:grpSpPr>
        <p:grpSp>
          <p:nvGrpSpPr>
            <p:cNvPr id="41" name="Group 40">
              <a:extLst>
                <a:ext uri="{FF2B5EF4-FFF2-40B4-BE49-F238E27FC236}">
                  <a16:creationId xmlns="" xmlns:a16="http://schemas.microsoft.com/office/drawing/2014/main" id="{9C4118E3-0812-440C-8467-42C024F6BCD2}"/>
                </a:ext>
              </a:extLst>
            </p:cNvPr>
            <p:cNvGrpSpPr/>
            <p:nvPr/>
          </p:nvGrpSpPr>
          <p:grpSpPr>
            <a:xfrm>
              <a:off x="4144021" y="1484380"/>
              <a:ext cx="7574794" cy="4840220"/>
              <a:chOff x="4436414" y="1551563"/>
              <a:chExt cx="7327378" cy="4327762"/>
            </a:xfrm>
          </p:grpSpPr>
          <p:sp>
            <p:nvSpPr>
              <p:cNvPr id="43" name="Rectangle: Diagonal Corners Rounded 4">
                <a:extLst>
                  <a:ext uri="{FF2B5EF4-FFF2-40B4-BE49-F238E27FC236}">
                    <a16:creationId xmlns="" xmlns:a16="http://schemas.microsoft.com/office/drawing/2014/main" id="{47F9A057-5165-4A68-9620-AAD385A7E785}"/>
                  </a:ext>
                </a:extLst>
              </p:cNvPr>
              <p:cNvSpPr/>
              <p:nvPr/>
            </p:nvSpPr>
            <p:spPr>
              <a:xfrm flipH="1">
                <a:off x="4572001" y="1676401"/>
                <a:ext cx="7191791" cy="4202924"/>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Diagonal Corners Rounded 30">
                <a:extLst>
                  <a:ext uri="{FF2B5EF4-FFF2-40B4-BE49-F238E27FC236}">
                    <a16:creationId xmlns="" xmlns:a16="http://schemas.microsoft.com/office/drawing/2014/main" id="{70A5455D-5A31-45B1-8636-E9DF4980A9B5}"/>
                  </a:ext>
                </a:extLst>
              </p:cNvPr>
              <p:cNvSpPr/>
              <p:nvPr/>
            </p:nvSpPr>
            <p:spPr>
              <a:xfrm flipH="1">
                <a:off x="4436414" y="1551563"/>
                <a:ext cx="7155053" cy="4133089"/>
              </a:xfrm>
              <a:prstGeom prst="wedgeRoundRectCallout">
                <a:avLst>
                  <a:gd name="adj1" fmla="val 37475"/>
                  <a:gd name="adj2" fmla="val 84938"/>
                  <a:gd name="adj3" fmla="val 16667"/>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2" name="TextBox 41">
              <a:extLst>
                <a:ext uri="{FF2B5EF4-FFF2-40B4-BE49-F238E27FC236}">
                  <a16:creationId xmlns="" xmlns:a16="http://schemas.microsoft.com/office/drawing/2014/main" id="{EE5ACE3E-EB36-417C-B4F8-0BA490EB7C40}"/>
                </a:ext>
              </a:extLst>
            </p:cNvPr>
            <p:cNvSpPr txBox="1"/>
            <p:nvPr/>
          </p:nvSpPr>
          <p:spPr>
            <a:xfrm>
              <a:off x="4133006" y="1184831"/>
              <a:ext cx="7224104" cy="5253067"/>
            </a:xfrm>
            <a:prstGeom prst="wedgeRoundRectCallout">
              <a:avLst/>
            </a:prstGeom>
            <a:noFill/>
          </p:spPr>
          <p:txBody>
            <a:bodyPr wrap="square" rtlCol="0">
              <a:spAutoFit/>
            </a:bodyPr>
            <a:lstStyle/>
            <a:p>
              <a:pPr marR="0" lvl="0" algn="ctr" defTabSz="914400" rtl="0" eaLnBrk="1" fontAlgn="auto" latinLnBrk="0" hangingPunct="1">
                <a:lnSpc>
                  <a:spcPct val="120000"/>
                </a:lnSpc>
                <a:spcBef>
                  <a:spcPts val="0"/>
                </a:spcBef>
                <a:spcAft>
                  <a:spcPts val="0"/>
                </a:spcAft>
                <a:buClrTx/>
                <a:buSzTx/>
                <a:tabLst/>
                <a:defRPr/>
              </a:pPr>
              <a:r>
                <a:rPr lang="nl-NL"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Ghi vào tờ giấy A1 những hoạt động hoặc thiết bị cần dùng đến điện (nước).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45" name="Group 44">
            <a:extLst>
              <a:ext uri="{FF2B5EF4-FFF2-40B4-BE49-F238E27FC236}">
                <a16:creationId xmlns="" xmlns:a16="http://schemas.microsoft.com/office/drawing/2014/main" id="{8844922F-B211-4AA5-9CFF-C4F8BAA64EAF}"/>
              </a:ext>
            </a:extLst>
          </p:cNvPr>
          <p:cNvGrpSpPr/>
          <p:nvPr/>
        </p:nvGrpSpPr>
        <p:grpSpPr>
          <a:xfrm>
            <a:off x="4279713" y="2535161"/>
            <a:ext cx="7468340" cy="1208132"/>
            <a:chOff x="4133006" y="1184831"/>
            <a:chExt cx="7585809" cy="5253067"/>
          </a:xfrm>
        </p:grpSpPr>
        <p:grpSp>
          <p:nvGrpSpPr>
            <p:cNvPr id="46" name="Group 45">
              <a:extLst>
                <a:ext uri="{FF2B5EF4-FFF2-40B4-BE49-F238E27FC236}">
                  <a16:creationId xmlns="" xmlns:a16="http://schemas.microsoft.com/office/drawing/2014/main" id="{78131A25-FD94-491A-A10A-6AFC401F04E2}"/>
                </a:ext>
              </a:extLst>
            </p:cNvPr>
            <p:cNvGrpSpPr/>
            <p:nvPr/>
          </p:nvGrpSpPr>
          <p:grpSpPr>
            <a:xfrm>
              <a:off x="4144021" y="1484380"/>
              <a:ext cx="7574794" cy="4840220"/>
              <a:chOff x="4436414" y="1551563"/>
              <a:chExt cx="7327378" cy="4327762"/>
            </a:xfrm>
          </p:grpSpPr>
          <p:sp>
            <p:nvSpPr>
              <p:cNvPr id="48" name="Rectangle: Diagonal Corners Rounded 4">
                <a:extLst>
                  <a:ext uri="{FF2B5EF4-FFF2-40B4-BE49-F238E27FC236}">
                    <a16:creationId xmlns="" xmlns:a16="http://schemas.microsoft.com/office/drawing/2014/main" id="{847992E1-C869-403F-9FB2-816DAFFC97E6}"/>
                  </a:ext>
                </a:extLst>
              </p:cNvPr>
              <p:cNvSpPr/>
              <p:nvPr/>
            </p:nvSpPr>
            <p:spPr>
              <a:xfrm flipH="1">
                <a:off x="4572001" y="1676401"/>
                <a:ext cx="7191791" cy="4202924"/>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Diagonal Corners Rounded 30">
                <a:extLst>
                  <a:ext uri="{FF2B5EF4-FFF2-40B4-BE49-F238E27FC236}">
                    <a16:creationId xmlns="" xmlns:a16="http://schemas.microsoft.com/office/drawing/2014/main" id="{80283001-8084-40B8-B796-FB6386E7BD9E}"/>
                  </a:ext>
                </a:extLst>
              </p:cNvPr>
              <p:cNvSpPr/>
              <p:nvPr/>
            </p:nvSpPr>
            <p:spPr>
              <a:xfrm flipH="1">
                <a:off x="4436414" y="1551563"/>
                <a:ext cx="7155053" cy="4133089"/>
              </a:xfrm>
              <a:prstGeom prst="wedgeRoundRectCallout">
                <a:avLst>
                  <a:gd name="adj1" fmla="val 37475"/>
                  <a:gd name="adj2" fmla="val 84938"/>
                  <a:gd name="adj3" fmla="val 16667"/>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7" name="TextBox 46">
              <a:extLst>
                <a:ext uri="{FF2B5EF4-FFF2-40B4-BE49-F238E27FC236}">
                  <a16:creationId xmlns="" xmlns:a16="http://schemas.microsoft.com/office/drawing/2014/main" id="{3D68419D-3E57-4B8D-9AF8-9BFAE58E2A16}"/>
                </a:ext>
              </a:extLst>
            </p:cNvPr>
            <p:cNvSpPr txBox="1"/>
            <p:nvPr/>
          </p:nvSpPr>
          <p:spPr>
            <a:xfrm>
              <a:off x="4133006" y="1184831"/>
              <a:ext cx="7224104" cy="5253067"/>
            </a:xfrm>
            <a:prstGeom prst="wedgeRoundRectCallout">
              <a:avLst/>
            </a:prstGeom>
            <a:noFill/>
          </p:spPr>
          <p:txBody>
            <a:bodyPr wrap="square" rtlCol="0">
              <a:spAutoFit/>
            </a:bodyPr>
            <a:lstStyle/>
            <a:p>
              <a:pPr marR="0" lvl="0" algn="ctr" defTabSz="914400" rtl="0" eaLnBrk="1" fontAlgn="auto" latinLnBrk="0" hangingPunct="1">
                <a:lnSpc>
                  <a:spcPct val="120000"/>
                </a:lnSpc>
                <a:spcBef>
                  <a:spcPts val="0"/>
                </a:spcBef>
                <a:spcAft>
                  <a:spcPts val="0"/>
                </a:spcAft>
                <a:buClrTx/>
                <a:buSzTx/>
                <a:tabLst/>
                <a:defRP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Đếm tổng số việc và thiết bị để thấy trong sinh hoạt, ta sử dụng rất nhiều điện, nước</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50" name="Group 49">
            <a:extLst>
              <a:ext uri="{FF2B5EF4-FFF2-40B4-BE49-F238E27FC236}">
                <a16:creationId xmlns="" xmlns:a16="http://schemas.microsoft.com/office/drawing/2014/main" id="{75B0E5BD-A540-4326-8A61-6C03955609D1}"/>
              </a:ext>
            </a:extLst>
          </p:cNvPr>
          <p:cNvGrpSpPr/>
          <p:nvPr/>
        </p:nvGrpSpPr>
        <p:grpSpPr>
          <a:xfrm>
            <a:off x="5094722" y="4294387"/>
            <a:ext cx="7097278" cy="1780204"/>
            <a:chOff x="4133006" y="1184831"/>
            <a:chExt cx="7585809" cy="7740488"/>
          </a:xfrm>
        </p:grpSpPr>
        <p:grpSp>
          <p:nvGrpSpPr>
            <p:cNvPr id="51" name="Group 50">
              <a:extLst>
                <a:ext uri="{FF2B5EF4-FFF2-40B4-BE49-F238E27FC236}">
                  <a16:creationId xmlns="" xmlns:a16="http://schemas.microsoft.com/office/drawing/2014/main" id="{3028955E-B262-40DB-8796-68BB59C17394}"/>
                </a:ext>
              </a:extLst>
            </p:cNvPr>
            <p:cNvGrpSpPr/>
            <p:nvPr/>
          </p:nvGrpSpPr>
          <p:grpSpPr>
            <a:xfrm>
              <a:off x="4144021" y="1484380"/>
              <a:ext cx="7574794" cy="4840220"/>
              <a:chOff x="4436414" y="1551563"/>
              <a:chExt cx="7327378" cy="4327762"/>
            </a:xfrm>
          </p:grpSpPr>
          <p:sp>
            <p:nvSpPr>
              <p:cNvPr id="53" name="Rectangle: Diagonal Corners Rounded 4">
                <a:extLst>
                  <a:ext uri="{FF2B5EF4-FFF2-40B4-BE49-F238E27FC236}">
                    <a16:creationId xmlns="" xmlns:a16="http://schemas.microsoft.com/office/drawing/2014/main" id="{19D86336-B44F-43E9-BB38-43C6F068DCF9}"/>
                  </a:ext>
                </a:extLst>
              </p:cNvPr>
              <p:cNvSpPr/>
              <p:nvPr/>
            </p:nvSpPr>
            <p:spPr>
              <a:xfrm flipH="1">
                <a:off x="4572001" y="1676401"/>
                <a:ext cx="7191791" cy="4202924"/>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Diagonal Corners Rounded 30">
                <a:extLst>
                  <a:ext uri="{FF2B5EF4-FFF2-40B4-BE49-F238E27FC236}">
                    <a16:creationId xmlns="" xmlns:a16="http://schemas.microsoft.com/office/drawing/2014/main" id="{6BB6B21C-9D61-4E8C-8556-947FF535A1F2}"/>
                  </a:ext>
                </a:extLst>
              </p:cNvPr>
              <p:cNvSpPr/>
              <p:nvPr/>
            </p:nvSpPr>
            <p:spPr>
              <a:xfrm flipH="1">
                <a:off x="4436414" y="1551563"/>
                <a:ext cx="7155053" cy="4133089"/>
              </a:xfrm>
              <a:prstGeom prst="wedgeRoundRectCallout">
                <a:avLst>
                  <a:gd name="adj1" fmla="val 37475"/>
                  <a:gd name="adj2" fmla="val 84938"/>
                  <a:gd name="adj3" fmla="val 16667"/>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2" name="TextBox 51">
              <a:extLst>
                <a:ext uri="{FF2B5EF4-FFF2-40B4-BE49-F238E27FC236}">
                  <a16:creationId xmlns="" xmlns:a16="http://schemas.microsoft.com/office/drawing/2014/main" id="{DD21B04B-EFC9-423A-AFC4-FF2C8237CB32}"/>
                </a:ext>
              </a:extLst>
            </p:cNvPr>
            <p:cNvSpPr txBox="1"/>
            <p:nvPr/>
          </p:nvSpPr>
          <p:spPr>
            <a:xfrm>
              <a:off x="4133006" y="1184831"/>
              <a:ext cx="7224104" cy="7740488"/>
            </a:xfrm>
            <a:prstGeom prst="wedgeRoundRectCallout">
              <a:avLst/>
            </a:prstGeom>
            <a:noFill/>
          </p:spPr>
          <p:txBody>
            <a:bodyPr wrap="square" rtlCol="0">
              <a:spAutoFit/>
            </a:bodyPr>
            <a:lstStyle/>
            <a:p>
              <a:pPr marR="0" lvl="0" algn="ctr" defTabSz="914400" rtl="0" eaLnBrk="1" fontAlgn="auto" latinLnBrk="0" hangingPunct="1">
                <a:lnSpc>
                  <a:spcPct val="120000"/>
                </a:lnSpc>
                <a:spcBef>
                  <a:spcPts val="0"/>
                </a:spcBef>
                <a:spcAft>
                  <a:spcPts val="0"/>
                </a:spcAft>
                <a:buClrTx/>
                <a:buSzTx/>
                <a:tabLst/>
                <a:defRP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Ghi ra số tiền điện (nước) tháng trước của các gia đình thành viên nhóm bên cạnh</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870358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fill="hold"/>
                                        <p:tgtEl>
                                          <p:spTgt spid="50"/>
                                        </p:tgtEl>
                                        <p:attrNameLst>
                                          <p:attrName>ppt_x</p:attrName>
                                        </p:attrNameLst>
                                      </p:cBhvr>
                                      <p:tavLst>
                                        <p:tav tm="0">
                                          <p:val>
                                            <p:strVal val="#ppt_x"/>
                                          </p:val>
                                        </p:tav>
                                        <p:tav tm="100000">
                                          <p:val>
                                            <p:strVal val="#ppt_x"/>
                                          </p:val>
                                        </p:tav>
                                      </p:tavLst>
                                    </p:anim>
                                    <p:anim calcmode="lin" valueType="num">
                                      <p:cBhvr additive="base">
                                        <p:cTn id="26" dur="500" fill="hold"/>
                                        <p:tgtEl>
                                          <p:spTgt spid="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Ghi</a:t>
            </a:r>
            <a:r>
              <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nhớ</a:t>
            </a:r>
            <a:endPar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10" name="Text Box 29"/>
          <p:cNvSpPr txBox="1">
            <a:spLocks noChangeArrowheads="1"/>
          </p:cNvSpPr>
          <p:nvPr/>
        </p:nvSpPr>
        <p:spPr bwMode="auto">
          <a:xfrm>
            <a:off x="1046480" y="1923803"/>
            <a:ext cx="81240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lvl="0" indent="-457200" algn="just">
              <a:spcBef>
                <a:spcPct val="50000"/>
              </a:spcBef>
              <a:defRPr/>
            </a:pPr>
            <a:r>
              <a:rPr lang="vi-VN" alt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Việc sử dụng điện, nước trong gia đình nếu không để ý tiết kiệm sẽ làm tốn một khoản tiền lớn.</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77623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a:extLst>
            <a:ext uri="{FF2B5EF4-FFF2-40B4-BE49-F238E27FC236}">
              <a16:creationId xmlns="" xmlns:a16="http://schemas.microsoft.com/office/drawing/2014/main" id="{9696338F-3F21-B043-A614-D936C7921813}"/>
            </a:ext>
          </a:extLst>
        </p:cNvPr>
        <p:cNvGrpSpPr/>
        <p:nvPr/>
      </p:nvGrpSpPr>
      <p:grpSpPr>
        <a:xfrm>
          <a:off x="0" y="0"/>
          <a:ext cx="0" cy="0"/>
          <a:chOff x="0" y="0"/>
          <a:chExt cx="0" cy="0"/>
        </a:xfrm>
      </p:grpSpPr>
      <p:sp>
        <p:nvSpPr>
          <p:cNvPr id="6" name="流程图: 终止 5">
            <a:extLst>
              <a:ext uri="{FF2B5EF4-FFF2-40B4-BE49-F238E27FC236}">
                <a16:creationId xmlns="" xmlns:a16="http://schemas.microsoft.com/office/drawing/2014/main" id="{8FA1C4B5-F741-D199-747E-881BC1D162B4}"/>
              </a:ext>
            </a:extLst>
          </p:cNvPr>
          <p:cNvSpPr/>
          <p:nvPr/>
        </p:nvSpPr>
        <p:spPr>
          <a:xfrm>
            <a:off x="1596677" y="1247405"/>
            <a:ext cx="10450218"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2" name="图片 6" descr="777">
            <a:extLst>
              <a:ext uri="{FF2B5EF4-FFF2-40B4-BE49-F238E27FC236}">
                <a16:creationId xmlns="" xmlns:a16="http://schemas.microsoft.com/office/drawing/2014/main" id="{58842D3B-4F71-EC89-1721-5BDED51D0613}"/>
              </a:ext>
            </a:extLst>
          </p:cNvPr>
          <p:cNvPicPr>
            <a:picLocks noChangeAspect="1"/>
          </p:cNvPicPr>
          <p:nvPr/>
        </p:nvPicPr>
        <p:blipFill>
          <a:blip r:embed="rId3"/>
          <a:stretch>
            <a:fillRect/>
          </a:stretch>
        </p:blipFill>
        <p:spPr>
          <a:xfrm>
            <a:off x="-170638" y="2365129"/>
            <a:ext cx="4510643" cy="4389395"/>
          </a:xfrm>
          <a:prstGeom prst="rect">
            <a:avLst/>
          </a:prstGeom>
        </p:spPr>
      </p:pic>
      <p:sp>
        <p:nvSpPr>
          <p:cNvPr id="3" name="TextBox 2">
            <a:extLst>
              <a:ext uri="{FF2B5EF4-FFF2-40B4-BE49-F238E27FC236}">
                <a16:creationId xmlns="" xmlns:a16="http://schemas.microsoft.com/office/drawing/2014/main" id="{D52836F6-F4C3-C7C9-E2CA-16EF5225F777}"/>
              </a:ext>
            </a:extLst>
          </p:cNvPr>
          <p:cNvSpPr txBox="1"/>
          <p:nvPr/>
        </p:nvSpPr>
        <p:spPr>
          <a:xfrm>
            <a:off x="3735794" y="2110342"/>
            <a:ext cx="7566615" cy="2585323"/>
          </a:xfrm>
          <a:prstGeom prst="rect">
            <a:avLst/>
          </a:prstGeom>
          <a:noFill/>
        </p:spPr>
        <p:txBody>
          <a:bodyPr wrap="square" rtlCol="0">
            <a:spAutoFit/>
          </a:bodyPr>
          <a:lstStyle/>
          <a:p>
            <a:pPr lvl="0" algn="ctr"/>
            <a:r>
              <a:rPr lang="vi-VN" sz="5400" b="1" dirty="0">
                <a:solidFill>
                  <a:srgbClr val="002060"/>
                </a:solidFill>
                <a:latin typeface="Cambria" panose="02040503050406030204" pitchFamily="18" charset="0"/>
                <a:ea typeface="Cambria" panose="02040503050406030204" pitchFamily="18" charset="0"/>
                <a:cs typeface="Calibri" panose="020F0502020204030204" pitchFamily="34" charset="0"/>
              </a:rPr>
              <a:t>2. Thảo luận về cách tiết kiệm điện nước trong gia đình. </a:t>
            </a:r>
          </a:p>
        </p:txBody>
      </p:sp>
    </p:spTree>
    <p:extLst>
      <p:ext uri="{BB962C8B-B14F-4D97-AF65-F5344CB8AC3E}">
        <p14:creationId xmlns:p14="http://schemas.microsoft.com/office/powerpoint/2010/main" val="38757229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grpSp>
        <p:nvGrpSpPr>
          <p:cNvPr id="3" name="Graphic 4">
            <a:extLst>
              <a:ext uri="{FF2B5EF4-FFF2-40B4-BE49-F238E27FC236}">
                <a16:creationId xmlns="" xmlns:a16="http://schemas.microsoft.com/office/drawing/2014/main" id="{C3AB86A3-9EDC-AB5C-14EF-6B6265BA81C9}"/>
              </a:ext>
            </a:extLst>
          </p:cNvPr>
          <p:cNvGrpSpPr/>
          <p:nvPr/>
        </p:nvGrpSpPr>
        <p:grpSpPr>
          <a:xfrm>
            <a:off x="914401" y="547037"/>
            <a:ext cx="7787530" cy="4887992"/>
            <a:chOff x="5610688" y="1031736"/>
            <a:chExt cx="5879305" cy="3980523"/>
          </a:xfrm>
        </p:grpSpPr>
        <p:sp>
          <p:nvSpPr>
            <p:cNvPr id="8" name="Freeform: Shape 7">
              <a:extLst>
                <a:ext uri="{FF2B5EF4-FFF2-40B4-BE49-F238E27FC236}">
                  <a16:creationId xmlns="" xmlns:a16="http://schemas.microsoft.com/office/drawing/2014/main" id="{883D82A6-F798-D0D0-757A-112714C00795}"/>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 name="Freeform: Shape 8">
              <a:extLst>
                <a:ext uri="{FF2B5EF4-FFF2-40B4-BE49-F238E27FC236}">
                  <a16:creationId xmlns="" xmlns:a16="http://schemas.microsoft.com/office/drawing/2014/main" id="{F44A900A-B2D4-1F48-7695-FB7225E6755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10" name="Graphic 4">
              <a:extLst>
                <a:ext uri="{FF2B5EF4-FFF2-40B4-BE49-F238E27FC236}">
                  <a16:creationId xmlns="" xmlns:a16="http://schemas.microsoft.com/office/drawing/2014/main" id="{11892847-1CB4-358D-BC92-4D17E7FD7765}"/>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 xmlns:a16="http://schemas.microsoft.com/office/drawing/2014/main" id="{BED4DD24-3570-BB33-F1D9-0971F3DBAB22}"/>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 xmlns:a16="http://schemas.microsoft.com/office/drawing/2014/main" id="{480C77A0-11C2-0D45-8A24-5196D88A044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 xmlns:a16="http://schemas.microsoft.com/office/drawing/2014/main" id="{EB2A258C-12AA-4904-AB76-0E94DC97F5A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 xmlns:a16="http://schemas.microsoft.com/office/drawing/2014/main" id="{64AD7646-C667-0D91-378E-5A5037419F0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 xmlns:a16="http://schemas.microsoft.com/office/drawing/2014/main" id="{B6700D68-D478-1D92-0602-9D5B23CA9DC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 xmlns:a16="http://schemas.microsoft.com/office/drawing/2014/main" id="{EA843C80-2D2D-E613-3BD7-F0A0E332C168}"/>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8" name="TextBox 17">
            <a:extLst>
              <a:ext uri="{FF2B5EF4-FFF2-40B4-BE49-F238E27FC236}">
                <a16:creationId xmlns="" xmlns:a16="http://schemas.microsoft.com/office/drawing/2014/main" id="{A649A1FD-4550-8EF2-C1A4-1C197BF9475C}"/>
              </a:ext>
            </a:extLst>
          </p:cNvPr>
          <p:cNvSpPr txBox="1"/>
          <p:nvPr/>
        </p:nvSpPr>
        <p:spPr>
          <a:xfrm>
            <a:off x="1258974" y="1148516"/>
            <a:ext cx="7093916" cy="3416320"/>
          </a:xfrm>
          <a:prstGeom prst="rect">
            <a:avLst/>
          </a:prstGeom>
          <a:noFill/>
        </p:spPr>
        <p:txBody>
          <a:bodyPr wrap="square" rtlCol="0">
            <a:spAutoFit/>
          </a:bodyPr>
          <a:lstStyle/>
          <a:p>
            <a:pPr lvl="0" algn="just"/>
            <a:r>
              <a:rPr lang="en-US" sz="3600" b="1" i="1" dirty="0">
                <a:solidFill>
                  <a:prstClr val="black"/>
                </a:solidFill>
                <a:latin typeface="Calibri" panose="020F0502020204030204" pitchFamily="34" charset="0"/>
                <a:cs typeface="Calibri" panose="020F0502020204030204" pitchFamily="34" charset="0"/>
              </a:rPr>
              <a:t>   </a:t>
            </a:r>
            <a:r>
              <a:rPr lang="vi-VN" sz="3600" b="1" i="1" dirty="0">
                <a:solidFill>
                  <a:prstClr val="black"/>
                </a:solidFill>
                <a:latin typeface="Calibri" panose="020F0502020204030204" pitchFamily="34" charset="0"/>
                <a:cs typeface="Calibri" panose="020F0502020204030204" pitchFamily="34" charset="0"/>
              </a:rPr>
              <a:t>Từ 9 giờ sáng đến 3 giờ chiều: lượng điện tiêu thụ nhiều nhất. Từ 10 giờ đêm đến 5 giờ sáng lượng điện tiêu thụ ít nhất. Hiện nay có nhiều loại bóng đèn tiết kiệm điện thay thế cho bóng đèn thường.</a:t>
            </a:r>
          </a:p>
        </p:txBody>
      </p:sp>
      <p:grpSp>
        <p:nvGrpSpPr>
          <p:cNvPr id="19" name="Group 18">
            <a:extLst>
              <a:ext uri="{FF2B5EF4-FFF2-40B4-BE49-F238E27FC236}">
                <a16:creationId xmlns="" xmlns:a16="http://schemas.microsoft.com/office/drawing/2014/main" id="{303C4CD7-0911-2FDB-6D37-85947AD2218D}"/>
              </a:ext>
            </a:extLst>
          </p:cNvPr>
          <p:cNvGrpSpPr/>
          <p:nvPr/>
        </p:nvGrpSpPr>
        <p:grpSpPr>
          <a:xfrm>
            <a:off x="7708036" y="2072572"/>
            <a:ext cx="3285947" cy="3794598"/>
            <a:chOff x="8408633" y="1992570"/>
            <a:chExt cx="3507011" cy="3833036"/>
          </a:xfrm>
        </p:grpSpPr>
        <p:grpSp>
          <p:nvGrpSpPr>
            <p:cNvPr id="20" name="Graphic 4">
              <a:extLst>
                <a:ext uri="{FF2B5EF4-FFF2-40B4-BE49-F238E27FC236}">
                  <a16:creationId xmlns="" xmlns:a16="http://schemas.microsoft.com/office/drawing/2014/main" id="{EAC28757-4200-1D99-014D-7321BCB31BFE}"/>
                </a:ext>
              </a:extLst>
            </p:cNvPr>
            <p:cNvGrpSpPr/>
            <p:nvPr/>
          </p:nvGrpSpPr>
          <p:grpSpPr>
            <a:xfrm>
              <a:off x="8408633" y="1992570"/>
              <a:ext cx="3507011" cy="3821123"/>
              <a:chOff x="8408633" y="1992570"/>
              <a:chExt cx="3507011" cy="3821123"/>
            </a:xfrm>
          </p:grpSpPr>
          <p:grpSp>
            <p:nvGrpSpPr>
              <p:cNvPr id="22" name="Graphic 4">
                <a:extLst>
                  <a:ext uri="{FF2B5EF4-FFF2-40B4-BE49-F238E27FC236}">
                    <a16:creationId xmlns="" xmlns:a16="http://schemas.microsoft.com/office/drawing/2014/main" id="{372953BC-591A-BE18-3659-812B45B8447D}"/>
                  </a:ext>
                </a:extLst>
              </p:cNvPr>
              <p:cNvGrpSpPr/>
              <p:nvPr/>
            </p:nvGrpSpPr>
            <p:grpSpPr>
              <a:xfrm>
                <a:off x="10886512" y="3334328"/>
                <a:ext cx="1029133" cy="1810218"/>
                <a:chOff x="10886512" y="3334328"/>
                <a:chExt cx="1029133" cy="1810218"/>
              </a:xfrm>
            </p:grpSpPr>
            <p:sp>
              <p:nvSpPr>
                <p:cNvPr id="97" name="Freeform: Shape 96">
                  <a:extLst>
                    <a:ext uri="{FF2B5EF4-FFF2-40B4-BE49-F238E27FC236}">
                      <a16:creationId xmlns="" xmlns:a16="http://schemas.microsoft.com/office/drawing/2014/main" id="{57D1473A-E494-B7F8-542F-E3376F9E43AC}"/>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 xmlns:a16="http://schemas.microsoft.com/office/drawing/2014/main" id="{6734C138-E5DA-82CD-2041-99C35E472BAA}"/>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 xmlns:a16="http://schemas.microsoft.com/office/drawing/2014/main" id="{28173C03-DFEF-5EF1-B9D2-504B4118DC67}"/>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 xmlns:a16="http://schemas.microsoft.com/office/drawing/2014/main" id="{60A413F9-07F7-FC74-1B2E-4B4197609E9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 xmlns:a16="http://schemas.microsoft.com/office/drawing/2014/main" id="{8639EECC-8CDA-7CBA-FC28-6B3FB288840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 xmlns:a16="http://schemas.microsoft.com/office/drawing/2014/main" id="{08C965AF-2F68-52F5-825E-E1D80C3BF055}"/>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 xmlns:a16="http://schemas.microsoft.com/office/drawing/2014/main" id="{67CF769C-80F6-CE1F-8A99-C25B0B598B3D}"/>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 xmlns:a16="http://schemas.microsoft.com/office/drawing/2014/main" id="{67025F54-F6D2-0150-3D83-2F7BEB8E84F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 xmlns:a16="http://schemas.microsoft.com/office/drawing/2014/main" id="{0989DE80-A738-AE7A-D1BA-7EB09E70EE7F}"/>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3" name="Freeform: Shape 22">
                <a:extLst>
                  <a:ext uri="{FF2B5EF4-FFF2-40B4-BE49-F238E27FC236}">
                    <a16:creationId xmlns="" xmlns:a16="http://schemas.microsoft.com/office/drawing/2014/main" id="{D58215ED-49AF-6B42-8722-9B97783923A0}"/>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4" name="Freeform: Shape 23">
                <a:extLst>
                  <a:ext uri="{FF2B5EF4-FFF2-40B4-BE49-F238E27FC236}">
                    <a16:creationId xmlns="" xmlns:a16="http://schemas.microsoft.com/office/drawing/2014/main" id="{9FD6F314-465A-D953-F831-77B582666D86}"/>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 xmlns:a16="http://schemas.microsoft.com/office/drawing/2014/main" id="{6FBA6DA4-0C78-ECE7-12A6-A4C5E8B7B8E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 xmlns:a16="http://schemas.microsoft.com/office/drawing/2014/main" id="{FF4274B1-2353-9210-D421-F024A1636924}"/>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 xmlns:a16="http://schemas.microsoft.com/office/drawing/2014/main" id="{9F25A4DF-CA3F-E002-04DD-669C95060EEB}"/>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 xmlns:a16="http://schemas.microsoft.com/office/drawing/2014/main" id="{1ECB728B-93EC-BC54-99AA-74541C20A740}"/>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 xmlns:a16="http://schemas.microsoft.com/office/drawing/2014/main" id="{DC2D3F08-4F98-89DD-E75A-53B4B70402A7}"/>
                  </a:ext>
                </a:extLst>
              </p:cNvPr>
              <p:cNvGrpSpPr/>
              <p:nvPr/>
            </p:nvGrpSpPr>
            <p:grpSpPr>
              <a:xfrm>
                <a:off x="8408633" y="3314331"/>
                <a:ext cx="2021128" cy="2499362"/>
                <a:chOff x="8408633" y="3314331"/>
                <a:chExt cx="2021128" cy="2499362"/>
              </a:xfrm>
            </p:grpSpPr>
            <p:grpSp>
              <p:nvGrpSpPr>
                <p:cNvPr id="86" name="Graphic 4">
                  <a:extLst>
                    <a:ext uri="{FF2B5EF4-FFF2-40B4-BE49-F238E27FC236}">
                      <a16:creationId xmlns="" xmlns:a16="http://schemas.microsoft.com/office/drawing/2014/main" id="{BE59FC8F-882F-3944-97C6-487EA734B600}"/>
                    </a:ext>
                  </a:extLst>
                </p:cNvPr>
                <p:cNvGrpSpPr/>
                <p:nvPr/>
              </p:nvGrpSpPr>
              <p:grpSpPr>
                <a:xfrm>
                  <a:off x="8408633" y="3314331"/>
                  <a:ext cx="532978" cy="711598"/>
                  <a:chOff x="8408633" y="3314331"/>
                  <a:chExt cx="532978" cy="711598"/>
                </a:xfrm>
              </p:grpSpPr>
              <p:sp>
                <p:nvSpPr>
                  <p:cNvPr id="90" name="Freeform: Shape 89">
                    <a:extLst>
                      <a:ext uri="{FF2B5EF4-FFF2-40B4-BE49-F238E27FC236}">
                        <a16:creationId xmlns="" xmlns:a16="http://schemas.microsoft.com/office/drawing/2014/main" id="{FA0CD5BA-609D-5261-A5D6-3867A25871E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 xmlns:a16="http://schemas.microsoft.com/office/drawing/2014/main" id="{9A7CB6ED-B6F0-899A-D05C-B57AAA60307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 xmlns:a16="http://schemas.microsoft.com/office/drawing/2014/main" id="{FA3BE883-9565-925E-71E5-858DA15A8CAA}"/>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 xmlns:a16="http://schemas.microsoft.com/office/drawing/2014/main" id="{95899DAC-4F4D-38CB-322F-1452DD3234D5}"/>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 xmlns:a16="http://schemas.microsoft.com/office/drawing/2014/main" id="{64E3C01C-CDB1-BC34-1B72-33CCB02B87C2}"/>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 xmlns:a16="http://schemas.microsoft.com/office/drawing/2014/main" id="{C1AD4DD7-B1F5-7E6E-9DD3-5DC45637FF55}"/>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 xmlns:a16="http://schemas.microsoft.com/office/drawing/2014/main" id="{EA28245D-56AA-69A2-19BD-DF340668038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87" name="Freeform: Shape 86">
                  <a:extLst>
                    <a:ext uri="{FF2B5EF4-FFF2-40B4-BE49-F238E27FC236}">
                      <a16:creationId xmlns="" xmlns:a16="http://schemas.microsoft.com/office/drawing/2014/main" id="{2E8CD89A-3158-46FE-EB16-C91F17AD4173}"/>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 xmlns:a16="http://schemas.microsoft.com/office/drawing/2014/main" id="{3DF74D30-7360-3350-8331-6F07574DA62E}"/>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 xmlns:a16="http://schemas.microsoft.com/office/drawing/2014/main" id="{55EF1D7B-4746-375A-C91A-0E377BAD81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0" name="Graphic 4">
                <a:extLst>
                  <a:ext uri="{FF2B5EF4-FFF2-40B4-BE49-F238E27FC236}">
                    <a16:creationId xmlns="" xmlns:a16="http://schemas.microsoft.com/office/drawing/2014/main" id="{C4F3939F-A4A8-4258-6518-DAC14AFA4369}"/>
                  </a:ext>
                </a:extLst>
              </p:cNvPr>
              <p:cNvGrpSpPr/>
              <p:nvPr/>
            </p:nvGrpSpPr>
            <p:grpSpPr>
              <a:xfrm>
                <a:off x="9635854" y="2992117"/>
                <a:ext cx="2029993" cy="751396"/>
                <a:chOff x="9635854" y="2992117"/>
                <a:chExt cx="2029993" cy="751396"/>
              </a:xfrm>
            </p:grpSpPr>
            <p:grpSp>
              <p:nvGrpSpPr>
                <p:cNvPr id="80" name="Graphic 4">
                  <a:extLst>
                    <a:ext uri="{FF2B5EF4-FFF2-40B4-BE49-F238E27FC236}">
                      <a16:creationId xmlns="" xmlns:a16="http://schemas.microsoft.com/office/drawing/2014/main" id="{7187795B-91A1-356D-5F97-87DC1EF46440}"/>
                    </a:ext>
                  </a:extLst>
                </p:cNvPr>
                <p:cNvGrpSpPr/>
                <p:nvPr/>
              </p:nvGrpSpPr>
              <p:grpSpPr>
                <a:xfrm>
                  <a:off x="9635854" y="3377070"/>
                  <a:ext cx="399749" cy="366442"/>
                  <a:chOff x="9635854" y="3377070"/>
                  <a:chExt cx="399749" cy="366442"/>
                </a:xfrm>
              </p:grpSpPr>
              <p:sp>
                <p:nvSpPr>
                  <p:cNvPr id="84" name="Freeform: Shape 83">
                    <a:extLst>
                      <a:ext uri="{FF2B5EF4-FFF2-40B4-BE49-F238E27FC236}">
                        <a16:creationId xmlns="" xmlns:a16="http://schemas.microsoft.com/office/drawing/2014/main" id="{3D8F0D30-54B2-17EC-AF8A-4D71CE3FFF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5" name="Freeform: Shape 84">
                    <a:extLst>
                      <a:ext uri="{FF2B5EF4-FFF2-40B4-BE49-F238E27FC236}">
                        <a16:creationId xmlns="" xmlns:a16="http://schemas.microsoft.com/office/drawing/2014/main" id="{C8F7E8F4-3528-DA1B-1566-E4367EB4404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1" name="Graphic 4">
                  <a:extLst>
                    <a:ext uri="{FF2B5EF4-FFF2-40B4-BE49-F238E27FC236}">
                      <a16:creationId xmlns="" xmlns:a16="http://schemas.microsoft.com/office/drawing/2014/main" id="{9B74E126-276C-76D1-8708-8E4FFAEC907F}"/>
                    </a:ext>
                  </a:extLst>
                </p:cNvPr>
                <p:cNvGrpSpPr/>
                <p:nvPr/>
              </p:nvGrpSpPr>
              <p:grpSpPr>
                <a:xfrm>
                  <a:off x="11305110" y="2992117"/>
                  <a:ext cx="360737" cy="419012"/>
                  <a:chOff x="11305110" y="2992117"/>
                  <a:chExt cx="360737" cy="419012"/>
                </a:xfrm>
              </p:grpSpPr>
              <p:sp>
                <p:nvSpPr>
                  <p:cNvPr id="82" name="Freeform: Shape 81">
                    <a:extLst>
                      <a:ext uri="{FF2B5EF4-FFF2-40B4-BE49-F238E27FC236}">
                        <a16:creationId xmlns="" xmlns:a16="http://schemas.microsoft.com/office/drawing/2014/main" id="{C3BEFA8E-99D0-2040-09AE-2676B3DE54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 xmlns:a16="http://schemas.microsoft.com/office/drawing/2014/main" id="{F11AE977-18D6-F9B9-C831-8346D912C30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1" name="Freeform: Shape 30">
                <a:extLst>
                  <a:ext uri="{FF2B5EF4-FFF2-40B4-BE49-F238E27FC236}">
                    <a16:creationId xmlns="" xmlns:a16="http://schemas.microsoft.com/office/drawing/2014/main" id="{E6E77243-CE70-FCE7-E3D2-38D0E91D155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 xmlns:a16="http://schemas.microsoft.com/office/drawing/2014/main" id="{44F6A45A-9E28-45F4-577D-2D73D9B1663D}"/>
                  </a:ext>
                </a:extLst>
              </p:cNvPr>
              <p:cNvGrpSpPr/>
              <p:nvPr/>
            </p:nvGrpSpPr>
            <p:grpSpPr>
              <a:xfrm>
                <a:off x="9879743" y="2828220"/>
                <a:ext cx="1476782" cy="856672"/>
                <a:chOff x="9879743" y="2828220"/>
                <a:chExt cx="1476782" cy="856672"/>
              </a:xfrm>
            </p:grpSpPr>
            <p:grpSp>
              <p:nvGrpSpPr>
                <p:cNvPr id="59" name="Graphic 4">
                  <a:extLst>
                    <a:ext uri="{FF2B5EF4-FFF2-40B4-BE49-F238E27FC236}">
                      <a16:creationId xmlns="" xmlns:a16="http://schemas.microsoft.com/office/drawing/2014/main" id="{946587FA-A4E4-D119-33D1-BE41298BD47E}"/>
                    </a:ext>
                  </a:extLst>
                </p:cNvPr>
                <p:cNvGrpSpPr/>
                <p:nvPr/>
              </p:nvGrpSpPr>
              <p:grpSpPr>
                <a:xfrm>
                  <a:off x="9879743" y="2828220"/>
                  <a:ext cx="1476782" cy="697584"/>
                  <a:chOff x="9879743" y="2828220"/>
                  <a:chExt cx="1476782" cy="697584"/>
                </a:xfrm>
                <a:solidFill>
                  <a:srgbClr val="201D29"/>
                </a:solidFill>
              </p:grpSpPr>
              <p:pic>
                <p:nvPicPr>
                  <p:cNvPr id="74" name="Picture 73">
                    <a:extLst>
                      <a:ext uri="{FF2B5EF4-FFF2-40B4-BE49-F238E27FC236}">
                        <a16:creationId xmlns="" xmlns:a16="http://schemas.microsoft.com/office/drawing/2014/main" id="{3594E103-1651-8076-E94E-8E8CE0B39321}"/>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5" name="Graphic 4">
                    <a:extLst>
                      <a:ext uri="{FF2B5EF4-FFF2-40B4-BE49-F238E27FC236}">
                        <a16:creationId xmlns="" xmlns:a16="http://schemas.microsoft.com/office/drawing/2014/main" id="{87501EAE-9DC4-F5AC-4A49-ED20E24F9FD7}"/>
                      </a:ext>
                    </a:extLst>
                  </p:cNvPr>
                  <p:cNvGrpSpPr/>
                  <p:nvPr/>
                </p:nvGrpSpPr>
                <p:grpSpPr>
                  <a:xfrm>
                    <a:off x="10121718" y="2828220"/>
                    <a:ext cx="898324" cy="433217"/>
                    <a:chOff x="10121718" y="2828220"/>
                    <a:chExt cx="898324" cy="433217"/>
                  </a:xfrm>
                  <a:solidFill>
                    <a:srgbClr val="201D29"/>
                  </a:solidFill>
                </p:grpSpPr>
                <p:sp>
                  <p:nvSpPr>
                    <p:cNvPr id="76" name="Freeform: Shape 75">
                      <a:extLst>
                        <a:ext uri="{FF2B5EF4-FFF2-40B4-BE49-F238E27FC236}">
                          <a16:creationId xmlns="" xmlns:a16="http://schemas.microsoft.com/office/drawing/2014/main" id="{F93CA4EA-0604-865A-DEB6-BFC8A7E5559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7" name="Freeform: Shape 76">
                      <a:extLst>
                        <a:ext uri="{FF2B5EF4-FFF2-40B4-BE49-F238E27FC236}">
                          <a16:creationId xmlns="" xmlns:a16="http://schemas.microsoft.com/office/drawing/2014/main" id="{1CC81851-B1A6-DF92-498C-51C4CB8899A5}"/>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 xmlns:a16="http://schemas.microsoft.com/office/drawing/2014/main" id="{0E00B90A-87E3-D86B-C3A4-10D489A76657}"/>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 xmlns:a16="http://schemas.microsoft.com/office/drawing/2014/main" id="{8BED54A5-1E56-E9A9-55F8-FA09A2C5B39D}"/>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0" name="Graphic 4">
                  <a:extLst>
                    <a:ext uri="{FF2B5EF4-FFF2-40B4-BE49-F238E27FC236}">
                      <a16:creationId xmlns="" xmlns:a16="http://schemas.microsoft.com/office/drawing/2014/main" id="{D86E7016-145C-0843-547C-5820E280902B}"/>
                    </a:ext>
                  </a:extLst>
                </p:cNvPr>
                <p:cNvGrpSpPr/>
                <p:nvPr/>
              </p:nvGrpSpPr>
              <p:grpSpPr>
                <a:xfrm>
                  <a:off x="10005654" y="3276357"/>
                  <a:ext cx="408535" cy="408535"/>
                  <a:chOff x="10005654" y="3276357"/>
                  <a:chExt cx="408535" cy="408535"/>
                </a:xfrm>
              </p:grpSpPr>
              <p:sp>
                <p:nvSpPr>
                  <p:cNvPr id="70" name="Freeform: Shape 69">
                    <a:extLst>
                      <a:ext uri="{FF2B5EF4-FFF2-40B4-BE49-F238E27FC236}">
                        <a16:creationId xmlns="" xmlns:a16="http://schemas.microsoft.com/office/drawing/2014/main" id="{1C5978DF-30D3-CA19-B331-74C7181E63D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71" name="Graphic 4">
                    <a:extLst>
                      <a:ext uri="{FF2B5EF4-FFF2-40B4-BE49-F238E27FC236}">
                        <a16:creationId xmlns="" xmlns:a16="http://schemas.microsoft.com/office/drawing/2014/main" id="{1B5326E4-4CA9-497A-EF42-A5D185F89CF8}"/>
                      </a:ext>
                    </a:extLst>
                  </p:cNvPr>
                  <p:cNvGrpSpPr/>
                  <p:nvPr/>
                </p:nvGrpSpPr>
                <p:grpSpPr>
                  <a:xfrm>
                    <a:off x="10120136" y="3358194"/>
                    <a:ext cx="140329" cy="178839"/>
                    <a:chOff x="10120136" y="3358194"/>
                    <a:chExt cx="140329" cy="178839"/>
                  </a:xfrm>
                  <a:solidFill>
                    <a:srgbClr val="ED866D"/>
                  </a:solidFill>
                </p:grpSpPr>
                <p:sp>
                  <p:nvSpPr>
                    <p:cNvPr id="72" name="Freeform: Shape 71">
                      <a:extLst>
                        <a:ext uri="{FF2B5EF4-FFF2-40B4-BE49-F238E27FC236}">
                          <a16:creationId xmlns="" xmlns:a16="http://schemas.microsoft.com/office/drawing/2014/main" id="{91071B91-1478-6BBC-D262-B40CCA1CE83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 xmlns:a16="http://schemas.microsoft.com/office/drawing/2014/main" id="{4598E469-A9E4-45AF-54B7-689FD38AF3A8}"/>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 xmlns:a16="http://schemas.microsoft.com/office/drawing/2014/main" id="{3131D17E-08B5-863F-A021-F1BE32D966C8}"/>
                    </a:ext>
                  </a:extLst>
                </p:cNvPr>
                <p:cNvGrpSpPr/>
                <p:nvPr/>
              </p:nvGrpSpPr>
              <p:grpSpPr>
                <a:xfrm>
                  <a:off x="10905127" y="3090208"/>
                  <a:ext cx="408535" cy="408535"/>
                  <a:chOff x="10905127" y="3090208"/>
                  <a:chExt cx="408535" cy="408535"/>
                </a:xfrm>
              </p:grpSpPr>
              <p:sp>
                <p:nvSpPr>
                  <p:cNvPr id="66" name="Freeform: Shape 65">
                    <a:extLst>
                      <a:ext uri="{FF2B5EF4-FFF2-40B4-BE49-F238E27FC236}">
                        <a16:creationId xmlns="" xmlns:a16="http://schemas.microsoft.com/office/drawing/2014/main" id="{BC85342F-711D-7D64-0531-DE6AAD78285B}"/>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7" name="Graphic 4">
                    <a:extLst>
                      <a:ext uri="{FF2B5EF4-FFF2-40B4-BE49-F238E27FC236}">
                        <a16:creationId xmlns="" xmlns:a16="http://schemas.microsoft.com/office/drawing/2014/main" id="{005F098D-D17D-0E13-3B99-6165FD8638C6}"/>
                      </a:ext>
                    </a:extLst>
                  </p:cNvPr>
                  <p:cNvGrpSpPr/>
                  <p:nvPr/>
                </p:nvGrpSpPr>
                <p:grpSpPr>
                  <a:xfrm>
                    <a:off x="11031599" y="3210302"/>
                    <a:ext cx="143478" cy="146291"/>
                    <a:chOff x="11031599" y="3210302"/>
                    <a:chExt cx="143478" cy="146291"/>
                  </a:xfrm>
                  <a:solidFill>
                    <a:srgbClr val="ED866D"/>
                  </a:solidFill>
                </p:grpSpPr>
                <p:sp>
                  <p:nvSpPr>
                    <p:cNvPr id="68" name="Freeform: Shape 67">
                      <a:extLst>
                        <a:ext uri="{FF2B5EF4-FFF2-40B4-BE49-F238E27FC236}">
                          <a16:creationId xmlns="" xmlns:a16="http://schemas.microsoft.com/office/drawing/2014/main" id="{BABBDDA1-7479-1D25-2F77-0EF302C9947D}"/>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 xmlns:a16="http://schemas.microsoft.com/office/drawing/2014/main" id="{AF359E26-748F-3FD6-9BE4-4514A7342036}"/>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2" name="Freeform: Shape 61">
                  <a:extLst>
                    <a:ext uri="{FF2B5EF4-FFF2-40B4-BE49-F238E27FC236}">
                      <a16:creationId xmlns="" xmlns:a16="http://schemas.microsoft.com/office/drawing/2014/main" id="{C85D9268-F6DD-A9EF-7FE9-1235653F85B1}"/>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3" name="Graphic 4">
                  <a:extLst>
                    <a:ext uri="{FF2B5EF4-FFF2-40B4-BE49-F238E27FC236}">
                      <a16:creationId xmlns="" xmlns:a16="http://schemas.microsoft.com/office/drawing/2014/main" id="{A719DD57-7BE0-99C4-5F1A-AF1076577E1A}"/>
                    </a:ext>
                  </a:extLst>
                </p:cNvPr>
                <p:cNvGrpSpPr/>
                <p:nvPr/>
              </p:nvGrpSpPr>
              <p:grpSpPr>
                <a:xfrm>
                  <a:off x="10444022" y="3251788"/>
                  <a:ext cx="347239" cy="279569"/>
                  <a:chOff x="10444022" y="3251788"/>
                  <a:chExt cx="347239" cy="279569"/>
                </a:xfrm>
              </p:grpSpPr>
              <p:sp>
                <p:nvSpPr>
                  <p:cNvPr id="64" name="Freeform: Shape 63">
                    <a:extLst>
                      <a:ext uri="{FF2B5EF4-FFF2-40B4-BE49-F238E27FC236}">
                        <a16:creationId xmlns="" xmlns:a16="http://schemas.microsoft.com/office/drawing/2014/main" id="{365378A7-E1A7-FB9A-62B7-3BF2C08F7222}"/>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5" name="Freeform: Shape 64">
                    <a:extLst>
                      <a:ext uri="{FF2B5EF4-FFF2-40B4-BE49-F238E27FC236}">
                        <a16:creationId xmlns="" xmlns:a16="http://schemas.microsoft.com/office/drawing/2014/main" id="{2600C5D2-94E9-B6B2-0D07-C4F3E71545C8}"/>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3" name="Freeform: Shape 32">
                <a:extLst>
                  <a:ext uri="{FF2B5EF4-FFF2-40B4-BE49-F238E27FC236}">
                    <a16:creationId xmlns="" xmlns:a16="http://schemas.microsoft.com/office/drawing/2014/main" id="{7E0F0545-9D74-2B1C-0663-28310934379F}"/>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 xmlns:a16="http://schemas.microsoft.com/office/drawing/2014/main" id="{7253E3A3-7B32-49FF-CE02-4FE1269E243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 xmlns:a16="http://schemas.microsoft.com/office/drawing/2014/main" id="{703B325E-5659-08CE-6B2E-5D35619BF2C9}"/>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 xmlns:a16="http://schemas.microsoft.com/office/drawing/2014/main" id="{4CF9800D-DC5F-001F-89D1-EC31CDE32ECB}"/>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 xmlns:a16="http://schemas.microsoft.com/office/drawing/2014/main" id="{59BCC2B7-102C-6039-4281-4C3A587E59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 xmlns:a16="http://schemas.microsoft.com/office/drawing/2014/main" id="{D74C87B7-FF64-3862-AAFE-6461C139247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 xmlns:a16="http://schemas.microsoft.com/office/drawing/2014/main" id="{54F4F0CA-9D95-A6AE-B44F-93C98C2F265B}"/>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 xmlns:a16="http://schemas.microsoft.com/office/drawing/2014/main" id="{E71CA524-113D-D250-C6C5-9D522AC6A59D}"/>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 xmlns:a16="http://schemas.microsoft.com/office/drawing/2014/main" id="{22A246EA-C747-FBD6-5AF9-6900CEA30622}"/>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 xmlns:a16="http://schemas.microsoft.com/office/drawing/2014/main" id="{3492E5EE-0CE6-A4A3-B155-28A5CCAAC7F9}"/>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 xmlns:a16="http://schemas.microsoft.com/office/drawing/2014/main" id="{73F02860-6714-19C2-B4EE-02ACFCBE52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4" name="Graphic 4">
                <a:extLst>
                  <a:ext uri="{FF2B5EF4-FFF2-40B4-BE49-F238E27FC236}">
                    <a16:creationId xmlns="" xmlns:a16="http://schemas.microsoft.com/office/drawing/2014/main" id="{452C25B0-A984-4F57-1E5E-93CC4EF87D8D}"/>
                  </a:ext>
                </a:extLst>
              </p:cNvPr>
              <p:cNvGrpSpPr/>
              <p:nvPr/>
            </p:nvGrpSpPr>
            <p:grpSpPr>
              <a:xfrm>
                <a:off x="10359780" y="4436934"/>
                <a:ext cx="1039758" cy="1174386"/>
                <a:chOff x="10359780" y="4436934"/>
                <a:chExt cx="1039758" cy="1174386"/>
              </a:xfrm>
            </p:grpSpPr>
            <p:sp>
              <p:nvSpPr>
                <p:cNvPr id="56" name="Freeform: Shape 55">
                  <a:extLst>
                    <a:ext uri="{FF2B5EF4-FFF2-40B4-BE49-F238E27FC236}">
                      <a16:creationId xmlns="" xmlns:a16="http://schemas.microsoft.com/office/drawing/2014/main" id="{21B6BCA2-AF61-22B2-2C3D-B5A2836E11F7}"/>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 xmlns:a16="http://schemas.microsoft.com/office/drawing/2014/main" id="{80C733A6-1473-AC7B-54A6-5F57AA2C8DB0}"/>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 xmlns:a16="http://schemas.microsoft.com/office/drawing/2014/main" id="{E92CC462-DE6B-B18A-79ED-228D76DBF93B}"/>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5" name="Freeform: Shape 44">
                <a:extLst>
                  <a:ext uri="{FF2B5EF4-FFF2-40B4-BE49-F238E27FC236}">
                    <a16:creationId xmlns="" xmlns:a16="http://schemas.microsoft.com/office/drawing/2014/main" id="{0E22C7EF-2501-584D-1A55-C5FB113C1FA0}"/>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6" name="Graphic 4">
                <a:extLst>
                  <a:ext uri="{FF2B5EF4-FFF2-40B4-BE49-F238E27FC236}">
                    <a16:creationId xmlns="" xmlns:a16="http://schemas.microsoft.com/office/drawing/2014/main" id="{9FB7FC70-FF75-2873-7BB5-0A8348D8FBB6}"/>
                  </a:ext>
                </a:extLst>
              </p:cNvPr>
              <p:cNvGrpSpPr/>
              <p:nvPr/>
            </p:nvGrpSpPr>
            <p:grpSpPr>
              <a:xfrm>
                <a:off x="10426167" y="4902574"/>
                <a:ext cx="1283977" cy="728388"/>
                <a:chOff x="10426167" y="4902574"/>
                <a:chExt cx="1283977" cy="728388"/>
              </a:xfrm>
            </p:grpSpPr>
            <p:grpSp>
              <p:nvGrpSpPr>
                <p:cNvPr id="52" name="Graphic 4">
                  <a:extLst>
                    <a:ext uri="{FF2B5EF4-FFF2-40B4-BE49-F238E27FC236}">
                      <a16:creationId xmlns="" xmlns:a16="http://schemas.microsoft.com/office/drawing/2014/main" id="{9B35993F-4484-1266-7BEF-6D77EE376006}"/>
                    </a:ext>
                  </a:extLst>
                </p:cNvPr>
                <p:cNvGrpSpPr/>
                <p:nvPr/>
              </p:nvGrpSpPr>
              <p:grpSpPr>
                <a:xfrm>
                  <a:off x="10426167" y="5056265"/>
                  <a:ext cx="515768" cy="574697"/>
                  <a:chOff x="10426167" y="5056265"/>
                  <a:chExt cx="515768" cy="574697"/>
                </a:xfrm>
              </p:grpSpPr>
              <p:sp>
                <p:nvSpPr>
                  <p:cNvPr id="54" name="Freeform: Shape 53">
                    <a:extLst>
                      <a:ext uri="{FF2B5EF4-FFF2-40B4-BE49-F238E27FC236}">
                        <a16:creationId xmlns="" xmlns:a16="http://schemas.microsoft.com/office/drawing/2014/main" id="{A43616FC-956B-7CB1-6FA1-7E193C75FF4D}"/>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 xmlns:a16="http://schemas.microsoft.com/office/drawing/2014/main" id="{61D74FCF-25C0-D334-3634-D1A40A1C0183}"/>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53" name="Freeform: Shape 52">
                  <a:extLst>
                    <a:ext uri="{FF2B5EF4-FFF2-40B4-BE49-F238E27FC236}">
                      <a16:creationId xmlns="" xmlns:a16="http://schemas.microsoft.com/office/drawing/2014/main" id="{43458C52-5E20-0F51-EDDB-CE3699D4A913}"/>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7" name="Freeform: Shape 46">
                <a:extLst>
                  <a:ext uri="{FF2B5EF4-FFF2-40B4-BE49-F238E27FC236}">
                    <a16:creationId xmlns="" xmlns:a16="http://schemas.microsoft.com/office/drawing/2014/main" id="{1B00B6A1-A501-4E41-2601-FF9CB30A197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8" name="Freeform: Shape 47">
                <a:extLst>
                  <a:ext uri="{FF2B5EF4-FFF2-40B4-BE49-F238E27FC236}">
                    <a16:creationId xmlns="" xmlns:a16="http://schemas.microsoft.com/office/drawing/2014/main" id="{D97D7BE2-A82C-5A7E-02F0-EF7CE15BBDE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 xmlns:a16="http://schemas.microsoft.com/office/drawing/2014/main" id="{D65A89DF-58E6-588C-CA4E-D8DBD2552C50}"/>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 xmlns:a16="http://schemas.microsoft.com/office/drawing/2014/main" id="{710436D4-6F9A-2420-F2CB-BF797D102B37}"/>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 xmlns:a16="http://schemas.microsoft.com/office/drawing/2014/main" id="{B440EC51-29A6-0A03-B8B3-FF575BE95109}"/>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1" name="Freeform: Shape 20">
              <a:extLst>
                <a:ext uri="{FF2B5EF4-FFF2-40B4-BE49-F238E27FC236}">
                  <a16:creationId xmlns="" xmlns:a16="http://schemas.microsoft.com/office/drawing/2014/main" id="{DA1D1525-3487-BE36-3A3C-5F4E13872600}"/>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109" name="组合 15">
            <a:extLst>
              <a:ext uri="{FF2B5EF4-FFF2-40B4-BE49-F238E27FC236}">
                <a16:creationId xmlns="" xmlns:a16="http://schemas.microsoft.com/office/drawing/2014/main" id="{9D95143A-FAFB-1C44-F1B2-1C165473232B}"/>
              </a:ext>
            </a:extLst>
          </p:cNvPr>
          <p:cNvGrpSpPr/>
          <p:nvPr/>
        </p:nvGrpSpPr>
        <p:grpSpPr>
          <a:xfrm rot="1182294">
            <a:off x="10390648" y="415895"/>
            <a:ext cx="1559153" cy="1459563"/>
            <a:chOff x="10101876" y="4297860"/>
            <a:chExt cx="1826037" cy="1763786"/>
          </a:xfrm>
        </p:grpSpPr>
        <p:sp>
          <p:nvSpPr>
            <p:cNvPr id="110" name="Freeform 26">
              <a:extLst>
                <a:ext uri="{FF2B5EF4-FFF2-40B4-BE49-F238E27FC236}">
                  <a16:creationId xmlns="" xmlns:a16="http://schemas.microsoft.com/office/drawing/2014/main" id="{D730D633-3773-0DE1-3B2D-98A189E5D0CF}"/>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1" name="Freeform 27">
              <a:extLst>
                <a:ext uri="{FF2B5EF4-FFF2-40B4-BE49-F238E27FC236}">
                  <a16:creationId xmlns="" xmlns:a16="http://schemas.microsoft.com/office/drawing/2014/main" id="{9D380799-221F-026B-5273-7017D4A198FA}"/>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2" name="Freeform 118">
              <a:extLst>
                <a:ext uri="{FF2B5EF4-FFF2-40B4-BE49-F238E27FC236}">
                  <a16:creationId xmlns="" xmlns:a16="http://schemas.microsoft.com/office/drawing/2014/main" id="{1F35DDBD-0B09-E109-43B9-27DDDC9DD864}"/>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3" name="Freeform 119">
              <a:extLst>
                <a:ext uri="{FF2B5EF4-FFF2-40B4-BE49-F238E27FC236}">
                  <a16:creationId xmlns="" xmlns:a16="http://schemas.microsoft.com/office/drawing/2014/main" id="{63C2EC57-9173-A310-28E7-F3F581B845CF}"/>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4" name="Freeform 120">
              <a:extLst>
                <a:ext uri="{FF2B5EF4-FFF2-40B4-BE49-F238E27FC236}">
                  <a16:creationId xmlns="" xmlns:a16="http://schemas.microsoft.com/office/drawing/2014/main" id="{28B9EAC4-1F81-DEF8-E185-B9363F009FF9}"/>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Freeform 121">
              <a:extLst>
                <a:ext uri="{FF2B5EF4-FFF2-40B4-BE49-F238E27FC236}">
                  <a16:creationId xmlns="" xmlns:a16="http://schemas.microsoft.com/office/drawing/2014/main" id="{6D052111-9D6B-5B32-DA35-5DFF0DF5B80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16" name="组合 2">
            <a:extLst>
              <a:ext uri="{FF2B5EF4-FFF2-40B4-BE49-F238E27FC236}">
                <a16:creationId xmlns="" xmlns:a16="http://schemas.microsoft.com/office/drawing/2014/main" id="{1256F766-4481-6531-5816-363F6ACAF84C}"/>
              </a:ext>
            </a:extLst>
          </p:cNvPr>
          <p:cNvGrpSpPr/>
          <p:nvPr/>
        </p:nvGrpSpPr>
        <p:grpSpPr>
          <a:xfrm>
            <a:off x="0" y="6109909"/>
            <a:ext cx="12191999" cy="783792"/>
            <a:chOff x="-223793" y="6027003"/>
            <a:chExt cx="12515307" cy="830998"/>
          </a:xfrm>
        </p:grpSpPr>
        <p:pic>
          <p:nvPicPr>
            <p:cNvPr id="117" name="图片 3">
              <a:extLst>
                <a:ext uri="{FF2B5EF4-FFF2-40B4-BE49-F238E27FC236}">
                  <a16:creationId xmlns="" xmlns:a16="http://schemas.microsoft.com/office/drawing/2014/main" id="{C3AF6D5C-1083-7BE2-FB88-7420ADC712A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18" name="图片 4">
              <a:extLst>
                <a:ext uri="{FF2B5EF4-FFF2-40B4-BE49-F238E27FC236}">
                  <a16:creationId xmlns="" xmlns:a16="http://schemas.microsoft.com/office/drawing/2014/main" id="{1D4C7664-E078-2154-5E2E-DFA3511795C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19" name="图片 5">
              <a:extLst>
                <a:ext uri="{FF2B5EF4-FFF2-40B4-BE49-F238E27FC236}">
                  <a16:creationId xmlns="" xmlns:a16="http://schemas.microsoft.com/office/drawing/2014/main" id="{093A4C92-D2DB-65E0-E0E3-A6889C2E0DA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20" name="图片 7">
              <a:extLst>
                <a:ext uri="{FF2B5EF4-FFF2-40B4-BE49-F238E27FC236}">
                  <a16:creationId xmlns="" xmlns:a16="http://schemas.microsoft.com/office/drawing/2014/main" id="{9ED5FDA7-7EE2-A199-9736-09BD9319B09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21" name="图片 8">
              <a:extLst>
                <a:ext uri="{FF2B5EF4-FFF2-40B4-BE49-F238E27FC236}">
                  <a16:creationId xmlns="" xmlns:a16="http://schemas.microsoft.com/office/drawing/2014/main" id="{990D404F-E973-CCFE-D4AA-6232D0977D0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2" name="图片 9">
              <a:extLst>
                <a:ext uri="{FF2B5EF4-FFF2-40B4-BE49-F238E27FC236}">
                  <a16:creationId xmlns="" xmlns:a16="http://schemas.microsoft.com/office/drawing/2014/main" id="{1FB21658-AFCF-4F21-189A-9188D5376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23" name="图片 10">
              <a:extLst>
                <a:ext uri="{FF2B5EF4-FFF2-40B4-BE49-F238E27FC236}">
                  <a16:creationId xmlns="" xmlns:a16="http://schemas.microsoft.com/office/drawing/2014/main" id="{555473C6-07F5-06FE-4D02-E6567B2B396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116482729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randombar(horizontal)">
                                      <p:cBhvr>
                                        <p:cTn id="7" dur="500"/>
                                        <p:tgtEl>
                                          <p:spTgt spid="10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c_05__1517_22s_202512051553_k79n6">
            <a:hlinkClick r:id="" action="ppaction://media"/>
            <a:extLst>
              <a:ext uri="{FF2B5EF4-FFF2-40B4-BE49-F238E27FC236}">
                <a16:creationId xmlns="" xmlns:a16="http://schemas.microsoft.com/office/drawing/2014/main" id="{CCC20EA9-0BFA-B083-4320-53D8E6CCDA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1630587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xb423my">
      <a:majorFont>
        <a:latin typeface="Arial"/>
        <a:ea typeface="楷体"/>
        <a:cs typeface=""/>
      </a:majorFont>
      <a:minorFont>
        <a:latin typeface="Arial"/>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449</Words>
  <Application>Microsoft Office PowerPoint</Application>
  <PresentationFormat>Custom</PresentationFormat>
  <Paragraphs>32</Paragraphs>
  <Slides>13</Slides>
  <Notes>6</Notes>
  <HiddenSlides>0</HiddenSlides>
  <MMClips>1</MMClips>
  <ScaleCrop>false</ScaleCrop>
  <HeadingPairs>
    <vt:vector size="4" baseType="variant">
      <vt:variant>
        <vt:lpstr>Theme</vt:lpstr>
      </vt:variant>
      <vt:variant>
        <vt:i4>4</vt:i4>
      </vt:variant>
      <vt:variant>
        <vt:lpstr>Slide Titles</vt:lpstr>
      </vt:variant>
      <vt:variant>
        <vt:i4>13</vt:i4>
      </vt:variant>
    </vt:vector>
  </HeadingPairs>
  <TitlesOfParts>
    <vt:vector size="17" baseType="lpstr">
      <vt:lpstr>Office 主题​​</vt:lpstr>
      <vt:lpstr>3_Office 主题​​</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36</cp:revision>
  <dcterms:created xsi:type="dcterms:W3CDTF">2022-10-05T10:03:09Z</dcterms:created>
  <dcterms:modified xsi:type="dcterms:W3CDTF">2026-01-30T05:39:26Z</dcterms:modified>
</cp:coreProperties>
</file>