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45" r:id="rId2"/>
    <p:sldId id="260" r:id="rId3"/>
    <p:sldId id="304" r:id="rId4"/>
    <p:sldId id="305" r:id="rId5"/>
    <p:sldId id="316" r:id="rId6"/>
    <p:sldId id="310" r:id="rId7"/>
    <p:sldId id="343" r:id="rId8"/>
    <p:sldId id="344" r:id="rId9"/>
    <p:sldId id="327" r:id="rId10"/>
    <p:sldId id="329" r:id="rId11"/>
    <p:sldId id="314" r:id="rId12"/>
    <p:sldId id="333" r:id="rId13"/>
    <p:sldId id="332" r:id="rId14"/>
    <p:sldId id="334" r:id="rId15"/>
    <p:sldId id="335" r:id="rId16"/>
    <p:sldId id="336" r:id="rId17"/>
    <p:sldId id="32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7" d="100"/>
          <a:sy n="87" d="100"/>
        </p:scale>
        <p:origin x="-65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D8E38C-99BA-4FD3-943E-2BE952CBD325}"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D0371-E428-4972-9DFC-EF037EA2A2A8}" type="slidenum">
              <a:rPr lang="en-US" smtClean="0"/>
              <a:t>‹#›</a:t>
            </a:fld>
            <a:endParaRPr lang="en-US"/>
          </a:p>
        </p:txBody>
      </p:sp>
    </p:spTree>
    <p:extLst>
      <p:ext uri="{BB962C8B-B14F-4D97-AF65-F5344CB8AC3E}">
        <p14:creationId xmlns:p14="http://schemas.microsoft.com/office/powerpoint/2010/main" val="3946969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97D0371-E428-4972-9DFC-EF037EA2A2A8}" type="slidenum">
              <a:rPr lang="en-US" smtClean="0"/>
              <a:t>2</a:t>
            </a:fld>
            <a:endParaRPr lang="en-US"/>
          </a:p>
        </p:txBody>
      </p:sp>
    </p:spTree>
    <p:extLst>
      <p:ext uri="{BB962C8B-B14F-4D97-AF65-F5344CB8AC3E}">
        <p14:creationId xmlns:p14="http://schemas.microsoft.com/office/powerpoint/2010/main" val="3325429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37202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3511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2531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780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789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62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23F281-0C37-4970-9E81-0F2E59851F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27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88522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275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256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5510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946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7390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7763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4823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4475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63519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45670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28721"/>
              <a:ext cx="12192000" cy="6810521"/>
            </a:xfrm>
            <a:prstGeom prst="rect">
              <a:avLst/>
            </a:prstGeom>
          </p:spPr>
        </p:pic>
        <p:pic>
          <p:nvPicPr>
            <p:cNvPr id="3" name="图片 2"/>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spTree>
    <p:extLst>
      <p:ext uri="{BB962C8B-B14F-4D97-AF65-F5344CB8AC3E}">
        <p14:creationId xmlns:p14="http://schemas.microsoft.com/office/powerpoint/2010/main" val="3578729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9.jpeg"/><Relationship Id="rId5" Type="http://schemas.microsoft.com/office/2007/relationships/hdphoto" Target="../media/hdphoto4.wdp"/><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microsoft.com/office/2007/relationships/hdphoto" Target="../media/hdphoto6.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9.png"/><Relationship Id="rId5" Type="http://schemas.microsoft.com/office/2007/relationships/hdphoto" Target="../media/hdphoto4.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8.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microsoft.com/office/2007/relationships/hdphoto" Target="../media/hdphoto1.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17.PNG"/><Relationship Id="rId5" Type="http://schemas.microsoft.com/office/2007/relationships/hdphoto" Target="../media/hdphoto3.wdp"/><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xmlns=""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127"/>
            <a:ext cx="12176094" cy="6857748"/>
          </a:xfrm>
          <a:prstGeom prst="rect">
            <a:avLst/>
          </a:prstGeom>
        </p:spPr>
      </p:pic>
      <p:sp>
        <p:nvSpPr>
          <p:cNvPr id="4" name="Rectangle 3">
            <a:extLst>
              <a:ext uri="{FF2B5EF4-FFF2-40B4-BE49-F238E27FC236}">
                <a16:creationId xmlns:a16="http://schemas.microsoft.com/office/drawing/2014/main" xmlns="" id="{6F87CAA1-2A30-15DE-46EF-BC77529C41F0}"/>
              </a:ext>
            </a:extLst>
          </p:cNvPr>
          <p:cNvSpPr>
            <a:spLocks noChangeArrowheads="1"/>
          </p:cNvSpPr>
          <p:nvPr/>
        </p:nvSpPr>
        <p:spPr bwMode="auto">
          <a:xfrm>
            <a:off x="1998791" y="1274275"/>
            <a:ext cx="8194420" cy="456620"/>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xmlns="" id="{9C042B2C-75C6-02A5-EC11-D148A90624DC}"/>
              </a:ext>
            </a:extLst>
          </p:cNvPr>
          <p:cNvSpPr/>
          <p:nvPr/>
        </p:nvSpPr>
        <p:spPr>
          <a:xfrm>
            <a:off x="1820873" y="3937002"/>
            <a:ext cx="8550262" cy="2826355"/>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xmlns=""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16749"/>
            <a:ext cx="1306897"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xmlns="" id="{2ED74E39-3004-EA47-095A-D77D1F42A02C}"/>
              </a:ext>
            </a:extLst>
          </p:cNvPr>
          <p:cNvSpPr/>
          <p:nvPr/>
        </p:nvSpPr>
        <p:spPr>
          <a:xfrm>
            <a:off x="1824904" y="4655392"/>
            <a:ext cx="8550262" cy="923216"/>
          </a:xfrm>
          <a:prstGeom prst="rect">
            <a:avLst/>
          </a:prstGeom>
          <a:noFill/>
        </p:spPr>
        <p:txBody>
          <a:bodyPr wrap="square" lIns="91239" tIns="45621" rIns="91239" bIns="45621">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r>
              <a:rPr lang="en-US" sz="54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5400" b="1"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70886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xmlns=""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xmlns=""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xmlns=""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xmlns=""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xmlns=""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4" name="Picture 3">
            <a:extLst>
              <a:ext uri="{FF2B5EF4-FFF2-40B4-BE49-F238E27FC236}">
                <a16:creationId xmlns:a16="http://schemas.microsoft.com/office/drawing/2014/main" xmlns="" id="{10FB4093-BAE1-4071-93E1-3ABFBBB73E5A}"/>
              </a:ext>
            </a:extLst>
          </p:cNvPr>
          <p:cNvPicPr>
            <a:picLocks noChangeAspect="1"/>
          </p:cNvPicPr>
          <p:nvPr/>
        </p:nvPicPr>
        <p:blipFill>
          <a:blip r:embed="rId7"/>
          <a:stretch>
            <a:fillRect/>
          </a:stretch>
        </p:blipFill>
        <p:spPr>
          <a:xfrm>
            <a:off x="596403" y="-287063"/>
            <a:ext cx="11595597" cy="3907875"/>
          </a:xfrm>
          <a:prstGeom prst="rect">
            <a:avLst/>
          </a:prstGeom>
        </p:spPr>
      </p:pic>
    </p:spTree>
    <p:extLst>
      <p:ext uri="{BB962C8B-B14F-4D97-AF65-F5344CB8AC3E}">
        <p14:creationId xmlns:p14="http://schemas.microsoft.com/office/powerpoint/2010/main" val="2378495360"/>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381000" y="180976"/>
            <a:ext cx="11568054" cy="6296024"/>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714375" y="184867"/>
            <a:ext cx="10839449" cy="1815882"/>
          </a:xfrm>
          <a:prstGeom prst="rect">
            <a:avLst/>
          </a:prstGeom>
        </p:spPr>
        <p:txBody>
          <a:bodyPr wrap="square">
            <a:spAutoFit/>
          </a:bodyPr>
          <a:lstStyle/>
          <a:p>
            <a:pPr lvl="0" algn="just">
              <a:defRPr/>
            </a:pPr>
            <a:r>
              <a:rPr lang="en-US" sz="2800" b="1" dirty="0">
                <a:solidFill>
                  <a:srgbClr val="002060"/>
                </a:solidFill>
                <a:latin typeface="Calibri" panose="020F0502020204030204" pitchFamily="34" charset="0"/>
                <a:ea typeface="Tahoma" panose="020B0604030504040204" pitchFamily="34" charset="0"/>
                <a:cs typeface="Calibri" panose="020F0502020204030204" pitchFamily="34" charset="0"/>
              </a:rPr>
              <a:t>   </a:t>
            </a: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Sông Ông Đốc thuộc tỉnh Cà Mau. </a:t>
            </a:r>
            <a:r>
              <a:rPr lang="en-US" sz="2800" b="1" dirty="0">
                <a:solidFill>
                  <a:srgbClr val="002060"/>
                </a:solidFill>
                <a:latin typeface="Calibri" panose="020F0502020204030204" pitchFamily="34" charset="0"/>
                <a:ea typeface="Tahoma" panose="020B0604030504040204" pitchFamily="34" charset="0"/>
                <a:cs typeface="Calibri" panose="020F0502020204030204" pitchFamily="34" charset="0"/>
              </a:rPr>
              <a:t>Đ</a:t>
            </a:r>
            <a:r>
              <a:rPr lang="vi-VN" sz="2800" b="1" dirty="0">
                <a:solidFill>
                  <a:srgbClr val="002060"/>
                </a:solidFill>
                <a:latin typeface="Calibri" panose="020F0502020204030204" pitchFamily="34" charset="0"/>
                <a:ea typeface="Tahoma" panose="020B0604030504040204" pitchFamily="34" charset="0"/>
                <a:cs typeface="Calibri" panose="020F0502020204030204" pitchFamily="34" charset="0"/>
              </a:rPr>
              <a:t>ây là nơi chứng kiến những sự kiện lịch sử của vùng đất Cà Mau từ thời kì đầu khai phá đến hai cuộc kháng chiến chống thực dân Pháp và chống đế quốc Mỹ của nhân dân ta.</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 name="Picture 2">
            <a:extLst>
              <a:ext uri="{FF2B5EF4-FFF2-40B4-BE49-F238E27FC236}">
                <a16:creationId xmlns:a16="http://schemas.microsoft.com/office/drawing/2014/main" xmlns="" id="{CFBF8D42-8B2D-4437-813C-A903416067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8525" y="1696068"/>
            <a:ext cx="6803072" cy="453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2462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2905752" y="111068"/>
            <a:ext cx="8105148" cy="1655507"/>
            <a:chOff x="668936" y="2455228"/>
            <a:chExt cx="5281618" cy="901747"/>
          </a:xfrm>
        </p:grpSpPr>
        <p:sp>
          <p:nvSpPr>
            <p:cNvPr id="37" name="Rounded Rectangle 36"/>
            <p:cNvSpPr/>
            <p:nvPr/>
          </p:nvSpPr>
          <p:spPr>
            <a:xfrm>
              <a:off x="1338013" y="2618891"/>
              <a:ext cx="4612541" cy="574422"/>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dụng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mấy</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tiếng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38" name="Picture 37"/>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668936" y="2455228"/>
              <a:ext cx="1211716" cy="901747"/>
            </a:xfrm>
            <a:prstGeom prst="rect">
              <a:avLst/>
            </a:prstGeom>
          </p:spPr>
        </p:pic>
      </p:grpSp>
      <p:grpSp>
        <p:nvGrpSpPr>
          <p:cNvPr id="39" name="Group 38"/>
          <p:cNvGrpSpPr/>
          <p:nvPr/>
        </p:nvGrpSpPr>
        <p:grpSpPr>
          <a:xfrm>
            <a:off x="405678" y="3250442"/>
            <a:ext cx="8824047" cy="1762782"/>
            <a:chOff x="1033988" y="3057919"/>
            <a:chExt cx="6414221" cy="1072260"/>
          </a:xfrm>
        </p:grpSpPr>
        <p:sp>
          <p:nvSpPr>
            <p:cNvPr id="40" name="Rounded Rectangle 39"/>
            <p:cNvSpPr/>
            <p:nvPr/>
          </p:nvSpPr>
          <p:spPr>
            <a:xfrm>
              <a:off x="1385047" y="3310671"/>
              <a:ext cx="6063162" cy="632011"/>
            </a:xfrm>
            <a:prstGeom prst="roundRect">
              <a:avLst/>
            </a:prstGeom>
            <a:solidFill>
              <a:srgbClr val="FD77EA">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p>
          </p:txBody>
        </p:sp>
        <p:pic>
          <p:nvPicPr>
            <p:cNvPr id="41" name="Picture 40"/>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1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21155772">
            <a:off x="-436684" y="-410444"/>
            <a:ext cx="2725087" cy="2119513"/>
          </a:xfrm>
          <a:prstGeom prst="rect">
            <a:avLst/>
          </a:prstGeom>
        </p:spPr>
      </p:pic>
      <p:pic>
        <p:nvPicPr>
          <p:cNvPr id="29" name="Picture 28">
            <a:extLst>
              <a:ext uri="{FF2B5EF4-FFF2-40B4-BE49-F238E27FC236}">
                <a16:creationId xmlns:a16="http://schemas.microsoft.com/office/drawing/2014/main" xmlns="" id="{EB7CEB38-B7A8-F540-ABCA-AB3093C408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63272" y="2860768"/>
            <a:ext cx="3003708" cy="3447475"/>
          </a:xfrm>
          <a:prstGeom prst="rect">
            <a:avLst/>
          </a:prstGeom>
        </p:spPr>
      </p:pic>
      <p:grpSp>
        <p:nvGrpSpPr>
          <p:cNvPr id="19" name="Group 18">
            <a:extLst>
              <a:ext uri="{FF2B5EF4-FFF2-40B4-BE49-F238E27FC236}">
                <a16:creationId xmlns:a16="http://schemas.microsoft.com/office/drawing/2014/main" xmlns="" id="{BE3C2D91-C2B1-4CD2-B17A-3308D8BE37B5}"/>
              </a:ext>
            </a:extLst>
          </p:cNvPr>
          <p:cNvGrpSpPr/>
          <p:nvPr/>
        </p:nvGrpSpPr>
        <p:grpSpPr>
          <a:xfrm>
            <a:off x="3557997" y="1783684"/>
            <a:ext cx="7748178" cy="1655507"/>
            <a:chOff x="1005030" y="2497824"/>
            <a:chExt cx="4945524" cy="901747"/>
          </a:xfrm>
        </p:grpSpPr>
        <p:sp>
          <p:nvSpPr>
            <p:cNvPr id="20" name="Rounded Rectangle 36">
              <a:extLst>
                <a:ext uri="{FF2B5EF4-FFF2-40B4-BE49-F238E27FC236}">
                  <a16:creationId xmlns:a16="http://schemas.microsoft.com/office/drawing/2014/main" xmlns="" id="{26A6CCD2-2E58-4427-80C1-3D609ED0EE7C}"/>
                </a:ext>
              </a:extLst>
            </p:cNvPr>
            <p:cNvSpPr/>
            <p:nvPr/>
          </p:nvSpPr>
          <p:spPr>
            <a:xfrm>
              <a:off x="1338013" y="2618891"/>
              <a:ext cx="4612541" cy="574422"/>
            </a:xfrm>
            <a:prstGeom prst="roundRect">
              <a:avLst/>
            </a:prstGeom>
            <a:solidFill>
              <a:srgbClr val="FFFF0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Từ ứng dụng có 3 tiếng.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0AB321FA-99BF-4EBC-B99F-88899E11254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grpSp>
        <p:nvGrpSpPr>
          <p:cNvPr id="23" name="Group 22">
            <a:extLst>
              <a:ext uri="{FF2B5EF4-FFF2-40B4-BE49-F238E27FC236}">
                <a16:creationId xmlns:a16="http://schemas.microsoft.com/office/drawing/2014/main" xmlns="" id="{23675D2E-FC91-4C44-A2CD-02E734247A53}"/>
              </a:ext>
            </a:extLst>
          </p:cNvPr>
          <p:cNvGrpSpPr/>
          <p:nvPr/>
        </p:nvGrpSpPr>
        <p:grpSpPr>
          <a:xfrm>
            <a:off x="799573" y="4840091"/>
            <a:ext cx="8877827" cy="1762782"/>
            <a:chOff x="1033988" y="3057919"/>
            <a:chExt cx="6414221" cy="1072260"/>
          </a:xfrm>
        </p:grpSpPr>
        <p:sp>
          <p:nvSpPr>
            <p:cNvPr id="24" name="Rounded Rectangle 39">
              <a:extLst>
                <a:ext uri="{FF2B5EF4-FFF2-40B4-BE49-F238E27FC236}">
                  <a16:creationId xmlns:a16="http://schemas.microsoft.com/office/drawing/2014/main" xmlns="" id="{DABAADB0-73F1-4D34-B1DD-A89FF24598EB}"/>
                </a:ext>
              </a:extLst>
            </p:cNvPr>
            <p:cNvSpPr/>
            <p:nvPr/>
          </p:nvSpPr>
          <p:spPr>
            <a:xfrm>
              <a:off x="1385047" y="3310671"/>
              <a:ext cx="6063162" cy="632011"/>
            </a:xfrm>
            <a:prstGeom prst="roundRect">
              <a:avLst/>
            </a:prstGeom>
            <a:solidFill>
              <a:srgbClr val="FFFF00">
                <a:alpha val="77000"/>
              </a:srgbClr>
            </a:solid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chữ</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cái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lang="en-US" sz="4000" b="1" dirty="0">
                  <a:solidFill>
                    <a:prstClr val="black"/>
                  </a:solidFill>
                  <a:latin typeface="Calibri" panose="020F0502020204030204" pitchFamily="34" charset="0"/>
                  <a:ea typeface="Tahoma" panose="020B0604030504040204" pitchFamily="34" charset="0"/>
                  <a:cs typeface="Calibri" panose="020F0502020204030204" pitchFamily="34" charset="0"/>
                </a:rPr>
                <a:t>Ô, Đ</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viết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hoa</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pic>
          <p:nvPicPr>
            <p:cNvPr id="25" name="Picture 24">
              <a:extLst>
                <a:ext uri="{FF2B5EF4-FFF2-40B4-BE49-F238E27FC236}">
                  <a16:creationId xmlns:a16="http://schemas.microsoft.com/office/drawing/2014/main" xmlns="" id="{BFDD446C-594C-486E-BE22-0064EB2610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667" b="90000" l="6000" r="95500">
                          <a14:foregroundMark x1="37333" y1="11167" x2="59500" y2="22000"/>
                          <a14:foregroundMark x1="48000" y1="12000" x2="56833" y2="17667"/>
                          <a14:foregroundMark x1="61167" y1="17500" x2="80500" y2="19000"/>
                          <a14:foregroundMark x1="80833" y1="20667" x2="82500" y2="44333"/>
                          <a14:foregroundMark x1="84667" y1="46667" x2="90333" y2="60833"/>
                          <a14:foregroundMark x1="89333" y1="62333" x2="71500" y2="75167"/>
                          <a14:foregroundMark x1="44500" y1="82500" x2="64667" y2="87333"/>
                          <a14:foregroundMark x1="16833" y1="65333" x2="41833" y2="81167"/>
                          <a14:foregroundMark x1="20500" y1="76667" x2="30833" y2="79167"/>
                          <a14:foregroundMark x1="10000" y1="51000" x2="15833" y2="29000"/>
                        </a14:backgroundRemoval>
                      </a14:imgEffect>
                    </a14:imgLayer>
                  </a14:imgProps>
                </a:ext>
                <a:ext uri="{28A0092B-C50C-407E-A947-70E740481C1C}">
                  <a14:useLocalDpi xmlns:a14="http://schemas.microsoft.com/office/drawing/2010/main" val="0"/>
                </a:ext>
              </a:extLst>
            </a:blip>
            <a:stretch>
              <a:fillRect/>
            </a:stretch>
          </p:blipFill>
          <p:spPr>
            <a:xfrm>
              <a:off x="1033988" y="3057919"/>
              <a:ext cx="1287378" cy="1072260"/>
            </a:xfrm>
            <a:prstGeom prst="rect">
              <a:avLst/>
            </a:prstGeom>
          </p:spPr>
        </p:pic>
      </p:grpSp>
      <p:pic>
        <p:nvPicPr>
          <p:cNvPr id="3" name="Picture 2">
            <a:extLst>
              <a:ext uri="{FF2B5EF4-FFF2-40B4-BE49-F238E27FC236}">
                <a16:creationId xmlns:a16="http://schemas.microsoft.com/office/drawing/2014/main" xmlns="" id="{F1092A36-F83D-4522-AAD2-E446E8069915}"/>
              </a:ext>
            </a:extLst>
          </p:cNvPr>
          <p:cNvPicPr>
            <a:picLocks noChangeAspect="1"/>
          </p:cNvPicPr>
          <p:nvPr/>
        </p:nvPicPr>
        <p:blipFill>
          <a:blip r:embed="rId11"/>
          <a:stretch>
            <a:fillRect/>
          </a:stretch>
        </p:blipFill>
        <p:spPr>
          <a:xfrm>
            <a:off x="307951" y="1614935"/>
            <a:ext cx="3314059" cy="1471165"/>
          </a:xfrm>
          <a:prstGeom prst="rect">
            <a:avLst/>
          </a:prstGeom>
        </p:spPr>
      </p:pic>
    </p:spTree>
    <p:extLst>
      <p:ext uri="{BB962C8B-B14F-4D97-AF65-F5344CB8AC3E}">
        <p14:creationId xmlns:p14="http://schemas.microsoft.com/office/powerpoint/2010/main" val="1392359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500" fill="hold"/>
                                        <p:tgtEl>
                                          <p:spTgt spid="39"/>
                                        </p:tgtEl>
                                        <p:attrNameLst>
                                          <p:attrName>ppt_x</p:attrName>
                                        </p:attrNameLst>
                                      </p:cBhvr>
                                      <p:tavLst>
                                        <p:tav tm="0">
                                          <p:val>
                                            <p:strVal val="#ppt_x"/>
                                          </p:val>
                                        </p:tav>
                                        <p:tav tm="100000">
                                          <p:val>
                                            <p:strVal val="#ppt_x"/>
                                          </p:val>
                                        </p:tav>
                                      </p:tavLst>
                                    </p:anim>
                                    <p:anim calcmode="lin" valueType="num">
                                      <p:cBhvr additive="base">
                                        <p:cTn id="2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1">
            <a:extLst>
              <a:ext uri="{FF2B5EF4-FFF2-40B4-BE49-F238E27FC236}">
                <a16:creationId xmlns:a16="http://schemas.microsoft.com/office/drawing/2014/main" xmlns="" id="{51EBA8DA-25C6-4DA4-285F-9DA53523BB0D}"/>
              </a:ext>
            </a:extLst>
          </p:cNvPr>
          <p:cNvGrpSpPr/>
          <p:nvPr/>
        </p:nvGrpSpPr>
        <p:grpSpPr>
          <a:xfrm rot="959798">
            <a:off x="890550" y="1080135"/>
            <a:ext cx="10061113" cy="6335880"/>
            <a:chOff x="375986" y="819150"/>
            <a:chExt cx="9708177" cy="5334000"/>
          </a:xfrm>
        </p:grpSpPr>
        <p:sp>
          <p:nvSpPr>
            <p:cNvPr id="17" name="圆角矩形 10">
              <a:extLst>
                <a:ext uri="{FF2B5EF4-FFF2-40B4-BE49-F238E27FC236}">
                  <a16:creationId xmlns:a16="http://schemas.microsoft.com/office/drawing/2014/main" xmlns="" id="{2C61CEC0-54B3-6AD3-D792-9D2E959F4000}"/>
                </a:ext>
              </a:extLst>
            </p:cNvPr>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8" name="圆角矩形 9">
              <a:extLst>
                <a:ext uri="{FF2B5EF4-FFF2-40B4-BE49-F238E27FC236}">
                  <a16:creationId xmlns:a16="http://schemas.microsoft.com/office/drawing/2014/main" xmlns="" id="{424A888C-71D7-2714-C16C-D50EADE064F7}"/>
                </a:ext>
              </a:extLst>
            </p:cNvPr>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grpSp>
        <p:nvGrpSpPr>
          <p:cNvPr id="9" name="Group 8">
            <a:extLst>
              <a:ext uri="{FF2B5EF4-FFF2-40B4-BE49-F238E27FC236}">
                <a16:creationId xmlns:a16="http://schemas.microsoft.com/office/drawing/2014/main" xmlns="" id="{6DD65C9F-6CC7-4A78-9B27-E9E7A0ED7827}"/>
              </a:ext>
            </a:extLst>
          </p:cNvPr>
          <p:cNvGrpSpPr/>
          <p:nvPr/>
        </p:nvGrpSpPr>
        <p:grpSpPr>
          <a:xfrm>
            <a:off x="8641695" y="1732675"/>
            <a:ext cx="3600000" cy="3600000"/>
            <a:chOff x="7809698" y="585143"/>
            <a:chExt cx="3600000" cy="3600000"/>
          </a:xfrm>
        </p:grpSpPr>
        <p:pic>
          <p:nvPicPr>
            <p:cNvPr id="11" name="Picture 10">
              <a:extLst>
                <a:ext uri="{FF2B5EF4-FFF2-40B4-BE49-F238E27FC236}">
                  <a16:creationId xmlns:a16="http://schemas.microsoft.com/office/drawing/2014/main" xmlns="" id="{FEA07C13-AFC9-4EC1-8B2A-56B4E17ECA5A}"/>
                </a:ext>
              </a:extLst>
            </p:cNvPr>
            <p:cNvPicPr>
              <a:picLocks noChangeAspect="1"/>
            </p:cNvPicPr>
            <p:nvPr/>
          </p:nvPicPr>
          <p:blipFill>
            <a:blip r:embed="rId3"/>
            <a:stretch>
              <a:fillRect/>
            </a:stretch>
          </p:blipFill>
          <p:spPr>
            <a:xfrm>
              <a:off x="7809698" y="585143"/>
              <a:ext cx="3600000" cy="3600000"/>
            </a:xfrm>
            <a:prstGeom prst="rect">
              <a:avLst/>
            </a:prstGeom>
          </p:spPr>
        </p:pic>
        <p:sp>
          <p:nvSpPr>
            <p:cNvPr id="12" name="TextBox 11">
              <a:extLst>
                <a:ext uri="{FF2B5EF4-FFF2-40B4-BE49-F238E27FC236}">
                  <a16:creationId xmlns:a16="http://schemas.microsoft.com/office/drawing/2014/main" xmlns="" id="{82B03F98-938B-4971-ACEC-3979EACE193D}"/>
                </a:ext>
              </a:extLst>
            </p:cNvPr>
            <p:cNvSpPr txBox="1"/>
            <p:nvPr/>
          </p:nvSpPr>
          <p:spPr>
            <a:xfrm>
              <a:off x="8658701" y="1938859"/>
              <a:ext cx="204984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Vở tập viết</a:t>
              </a:r>
            </a:p>
          </p:txBody>
        </p:sp>
      </p:grpSp>
      <p:pic>
        <p:nvPicPr>
          <p:cNvPr id="13" name="Picture 12">
            <a:extLst>
              <a:ext uri="{FF2B5EF4-FFF2-40B4-BE49-F238E27FC236}">
                <a16:creationId xmlns:a16="http://schemas.microsoft.com/office/drawing/2014/main" xmlns="" id="{FB966EC8-4630-45A1-8075-244076E98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379" y="4713754"/>
            <a:ext cx="1868234" cy="2144246"/>
          </a:xfrm>
          <a:prstGeom prst="rect">
            <a:avLst/>
          </a:prstGeom>
        </p:spPr>
      </p:pic>
      <p:pic>
        <p:nvPicPr>
          <p:cNvPr id="2" name="Picture 1">
            <a:extLst>
              <a:ext uri="{FF2B5EF4-FFF2-40B4-BE49-F238E27FC236}">
                <a16:creationId xmlns:a16="http://schemas.microsoft.com/office/drawing/2014/main" xmlns="" id="{4DFB315C-C85D-4199-84E0-C295CDD75C31}"/>
              </a:ext>
            </a:extLst>
          </p:cNvPr>
          <p:cNvPicPr>
            <a:picLocks noChangeAspect="1"/>
          </p:cNvPicPr>
          <p:nvPr/>
        </p:nvPicPr>
        <p:blipFill>
          <a:blip r:embed="rId5"/>
          <a:stretch>
            <a:fillRect/>
          </a:stretch>
        </p:blipFill>
        <p:spPr>
          <a:xfrm>
            <a:off x="1955776" y="2338835"/>
            <a:ext cx="6413548" cy="2847079"/>
          </a:xfrm>
          <a:prstGeom prst="rect">
            <a:avLst/>
          </a:prstGeom>
        </p:spPr>
      </p:pic>
    </p:spTree>
    <p:extLst>
      <p:ext uri="{BB962C8B-B14F-4D97-AF65-F5344CB8AC3E}">
        <p14:creationId xmlns:p14="http://schemas.microsoft.com/office/powerpoint/2010/main" val="13680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xmlns=""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xmlns=""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xmlns=""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xmlns=""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a:extLst>
              <a:ext uri="{FF2B5EF4-FFF2-40B4-BE49-F238E27FC236}">
                <a16:creationId xmlns:a16="http://schemas.microsoft.com/office/drawing/2014/main" xmlns="" id="{64425AE8-C6F6-4043-8B38-1F8CA9A3FEB1}"/>
              </a:ext>
            </a:extLst>
          </p:cNvPr>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Luyện viết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a:sym typeface="Arial"/>
              </a:rPr>
              <a:t>câu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a:sym typeface="Arial"/>
            </a:endParaRPr>
          </a:p>
        </p:txBody>
      </p:sp>
      <p:pic>
        <p:nvPicPr>
          <p:cNvPr id="2" name="Picture 1">
            <a:extLst>
              <a:ext uri="{FF2B5EF4-FFF2-40B4-BE49-F238E27FC236}">
                <a16:creationId xmlns:a16="http://schemas.microsoft.com/office/drawing/2014/main" xmlns="" id="{9EEEE695-A626-403E-859B-B19571C22C46}"/>
              </a:ext>
            </a:extLst>
          </p:cNvPr>
          <p:cNvPicPr>
            <a:picLocks noChangeAspect="1"/>
          </p:cNvPicPr>
          <p:nvPr/>
        </p:nvPicPr>
        <p:blipFill>
          <a:blip r:embed="rId7"/>
          <a:stretch>
            <a:fillRect/>
          </a:stretch>
        </p:blipFill>
        <p:spPr>
          <a:xfrm>
            <a:off x="467032" y="-171451"/>
            <a:ext cx="11595597" cy="3901778"/>
          </a:xfrm>
          <a:prstGeom prst="rect">
            <a:avLst/>
          </a:prstGeom>
        </p:spPr>
      </p:pic>
    </p:spTree>
    <p:extLst>
      <p:ext uri="{BB962C8B-B14F-4D97-AF65-F5344CB8AC3E}">
        <p14:creationId xmlns:p14="http://schemas.microsoft.com/office/powerpoint/2010/main" val="389792799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954957" y="221806"/>
            <a:ext cx="9264086"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976764" y="4923487"/>
            <a:ext cx="2064497" cy="1853356"/>
          </a:xfrm>
          <a:prstGeom prst="rect">
            <a:avLst/>
          </a:prstGeom>
        </p:spPr>
      </p:pic>
      <p:pic>
        <p:nvPicPr>
          <p:cNvPr id="2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2162" y="2671317"/>
            <a:ext cx="5704424" cy="4878347"/>
          </a:xfrm>
          <a:prstGeom prst="rect">
            <a:avLst/>
          </a:prstGeom>
        </p:spPr>
      </p:pic>
      <p:pic>
        <p:nvPicPr>
          <p:cNvPr id="18" name="图片 31">
            <a:extLst>
              <a:ext uri="{FF2B5EF4-FFF2-40B4-BE49-F238E27FC236}">
                <a16:creationId xmlns:a16="http://schemas.microsoft.com/office/drawing/2014/main" xmlns="" id="{8F89E76B-457E-FF6E-0D98-A34808A82C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9" name="Picture 18">
            <a:extLst>
              <a:ext uri="{FF2B5EF4-FFF2-40B4-BE49-F238E27FC236}">
                <a16:creationId xmlns:a16="http://schemas.microsoft.com/office/drawing/2014/main" xmlns="" id="{F2510FA2-BEBA-0F24-8DFB-7E98EADBB3A2}"/>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6" name="TextBox 15">
            <a:extLst>
              <a:ext uri="{FF2B5EF4-FFF2-40B4-BE49-F238E27FC236}">
                <a16:creationId xmlns:a16="http://schemas.microsoft.com/office/drawing/2014/main" xmlns="" id="{6C7FED0D-2154-447E-9176-42718A9366D8}"/>
              </a:ext>
            </a:extLst>
          </p:cNvPr>
          <p:cNvSpPr txBox="1"/>
          <p:nvPr/>
        </p:nvSpPr>
        <p:spPr>
          <a:xfrm>
            <a:off x="2395570" y="747684"/>
            <a:ext cx="6653048"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Đọc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câu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ứng</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rPr>
              <a:t>dụng</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173EADD6-7874-4B36-AC5E-68804B614916}"/>
              </a:ext>
            </a:extLst>
          </p:cNvPr>
          <p:cNvSpPr txBox="1"/>
          <p:nvPr/>
        </p:nvSpPr>
        <p:spPr>
          <a:xfrm>
            <a:off x="1924642" y="1860710"/>
            <a:ext cx="7695608"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trời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mưa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nắng</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phải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N</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bừa</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cạn</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nơi</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thì</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cày</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 </a:t>
            </a:r>
            <a:r>
              <a:rPr lang="en-US" sz="4000" b="1" dirty="0" err="1">
                <a:solidFill>
                  <a:sysClr val="windowText" lastClr="000000"/>
                </a:solidFill>
                <a:latin typeface="Calibri" panose="020F0502020204030204" pitchFamily="34" charset="0"/>
                <a:ea typeface="Tahoma" panose="020B0604030504040204" pitchFamily="34" charset="0"/>
                <a:cs typeface="Calibri" panose="020F0502020204030204" pitchFamily="34" charset="0"/>
              </a:rPr>
              <a:t>sâu</a:t>
            </a:r>
            <a:r>
              <a:rPr lang="en-US" sz="4000" b="1" dirty="0">
                <a:solidFill>
                  <a:sysClr val="windowText" lastClr="000000"/>
                </a:solidFill>
                <a:latin typeface="Calibri" panose="020F0502020204030204" pitchFamily="34" charset="0"/>
                <a:ea typeface="Tahoma" panose="020B0604030504040204" pitchFamily="34" charset="0"/>
                <a:cs typeface="Calibri" panose="020F0502020204030204"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(Ca </a:t>
            </a:r>
            <a:r>
              <a:rPr kumimoji="0" lang="en-US" sz="4000" b="1" i="0" u="none" strike="noStrike" kern="1200" cap="none" spc="0" normalizeH="0" baseline="0" noProof="0" dirty="0" err="1">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dao</a:t>
            </a:r>
            <a:r>
              <a:rPr kumimoji="0" lang="en-US"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Tahoma" panose="020B0604030504040204" pitchFamily="34" charset="0"/>
                <a:cs typeface="Calibri" panose="020F0502020204030204" pitchFamily="34" charset="0"/>
              </a:rPr>
              <a:t>)</a:t>
            </a:r>
          </a:p>
        </p:txBody>
      </p:sp>
    </p:spTree>
    <p:extLst>
      <p:ext uri="{BB962C8B-B14F-4D97-AF65-F5344CB8AC3E}">
        <p14:creationId xmlns:p14="http://schemas.microsoft.com/office/powerpoint/2010/main" val="19103226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21155772">
            <a:off x="9069747" y="-103772"/>
            <a:ext cx="2725087" cy="2119513"/>
          </a:xfrm>
          <a:prstGeom prst="rect">
            <a:avLst/>
          </a:prstGeom>
        </p:spPr>
      </p:pic>
      <p:sp>
        <p:nvSpPr>
          <p:cNvPr id="4" name="Rectangle 3"/>
          <p:cNvSpPr/>
          <p:nvPr/>
        </p:nvSpPr>
        <p:spPr>
          <a:xfrm>
            <a:off x="942447"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7" name="TextBox 6"/>
          <p:cNvSpPr txBox="1"/>
          <p:nvPr/>
        </p:nvSpPr>
        <p:spPr>
          <a:xfrm>
            <a:off x="3115001" y="2966743"/>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Ý </a:t>
            </a:r>
            <a:r>
              <a:rPr kumimoji="0" lang="en-US" sz="4400" b="1" i="0" u="none" strike="noStrike" kern="1200" cap="none" spc="0" normalizeH="0" baseline="0" noProof="0" dirty="0" err="1">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rPr>
              <a:t>nghĩa</a:t>
            </a:r>
            <a:endParaRPr kumimoji="0" lang="en-US" sz="4400" b="1" i="0" u="none" strike="noStrike" kern="1200" cap="none" spc="0" normalizeH="0" baseline="0" noProof="0" dirty="0">
              <a:ln>
                <a:noFill/>
              </a:ln>
              <a:solidFill>
                <a:srgbClr val="00642D"/>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15" name="Picture 14"/>
          <p:cNvPicPr>
            <a:picLocks noChangeAspect="1"/>
          </p:cNvPicPr>
          <p:nvPr/>
        </p:nvPicPr>
        <p:blipFill>
          <a:blip r:embed="rId4" cstate="print">
            <a:extLst>
              <a:ext uri="{BEBA8EAE-BF5A-486C-A8C5-ECC9F3942E4B}">
                <a14:imgProps xmlns:a14="http://schemas.microsoft.com/office/drawing/2010/main">
                  <a14:imgLayer r:embed="rId5">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89829" y="3982174"/>
            <a:ext cx="2213573" cy="3043591"/>
          </a:xfrm>
          <a:prstGeom prst="rect">
            <a:avLst/>
          </a:prstGeom>
        </p:spPr>
      </p:pic>
      <p:sp>
        <p:nvSpPr>
          <p:cNvPr id="8" name="Rectangle 7"/>
          <p:cNvSpPr/>
          <p:nvPr/>
        </p:nvSpPr>
        <p:spPr>
          <a:xfrm>
            <a:off x="1888877" y="3686947"/>
            <a:ext cx="8948076" cy="1754326"/>
          </a:xfrm>
          <a:prstGeom prst="rect">
            <a:avLst/>
          </a:prstGeom>
        </p:spPr>
        <p:txBody>
          <a:bodyPr wrap="square">
            <a:spAutoFit/>
          </a:bodyPr>
          <a:lstStyle/>
          <a:p>
            <a:pPr lvl="0" algn="ctr">
              <a:defRPr/>
            </a:pPr>
            <a:r>
              <a:rPr lang="en-US" sz="3600" b="1" dirty="0">
                <a:solidFill>
                  <a:srgbClr val="002060"/>
                </a:solidFill>
                <a:latin typeface="Calibri" panose="020F0502020204030204" pitchFamily="34" charset="0"/>
                <a:ea typeface="Tahoma" panose="020B0604030504040204" pitchFamily="34" charset="0"/>
                <a:cs typeface="Calibri" panose="020F0502020204030204" pitchFamily="34" charset="0"/>
              </a:rPr>
              <a:t>C</a:t>
            </a:r>
            <a:r>
              <a:rPr lang="vi-VN" sz="3600" b="1" dirty="0">
                <a:solidFill>
                  <a:srgbClr val="002060"/>
                </a:solidFill>
                <a:latin typeface="Calibri" panose="020F0502020204030204" pitchFamily="34" charset="0"/>
                <a:ea typeface="Tahoma" panose="020B0604030504040204" pitchFamily="34" charset="0"/>
                <a:cs typeface="Calibri" panose="020F0502020204030204" pitchFamily="34" charset="0"/>
              </a:rPr>
              <a:t>âu ca dao thể hiện niềm vui của người nông dân về thời tiết thuận hòa đã giúp cho công việc nhà nông trở nên thuận lợi.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A696A83A-2FA7-4FC0-80A3-C4EEF55D37BB}"/>
              </a:ext>
            </a:extLst>
          </p:cNvPr>
          <p:cNvPicPr>
            <a:picLocks noChangeAspect="1"/>
          </p:cNvPicPr>
          <p:nvPr/>
        </p:nvPicPr>
        <p:blipFill>
          <a:blip r:embed="rId6"/>
          <a:stretch>
            <a:fillRect/>
          </a:stretch>
        </p:blipFill>
        <p:spPr>
          <a:xfrm>
            <a:off x="2123351" y="987452"/>
            <a:ext cx="7907197" cy="2292295"/>
          </a:xfrm>
          <a:prstGeom prst="rect">
            <a:avLst/>
          </a:prstGeom>
        </p:spPr>
      </p:pic>
    </p:spTree>
    <p:extLst>
      <p:ext uri="{BB962C8B-B14F-4D97-AF65-F5344CB8AC3E}">
        <p14:creationId xmlns:p14="http://schemas.microsoft.com/office/powerpoint/2010/main" val="5568610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28428" y="4407076"/>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01783" y="4865691"/>
            <a:ext cx="2235200" cy="2006600"/>
          </a:xfrm>
          <a:prstGeom prst="rect">
            <a:avLst/>
          </a:prstGeom>
        </p:spPr>
      </p:pic>
      <p:pic>
        <p:nvPicPr>
          <p:cNvPr id="35" name="图片 12">
            <a:extLst>
              <a:ext uri="{FF2B5EF4-FFF2-40B4-BE49-F238E27FC236}">
                <a16:creationId xmlns:a16="http://schemas.microsoft.com/office/drawing/2014/main" xmlns="" id="{DAAE84C2-A20D-9508-9E4D-C344EE88AEF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1"/>
          <a:stretch/>
        </p:blipFill>
        <p:spPr>
          <a:xfrm>
            <a:off x="1501738" y="2976421"/>
            <a:ext cx="9443624" cy="3902006"/>
          </a:xfrm>
          <a:prstGeom prst="rect">
            <a:avLst/>
          </a:prstGeom>
        </p:spPr>
      </p:pic>
      <p:pic>
        <p:nvPicPr>
          <p:cNvPr id="43" name="图片 40">
            <a:extLst>
              <a:ext uri="{FF2B5EF4-FFF2-40B4-BE49-F238E27FC236}">
                <a16:creationId xmlns:a16="http://schemas.microsoft.com/office/drawing/2014/main" xmlns="" id="{FFE9382F-5F3F-7F41-5CE6-0ECEB0B6E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7698" y="4724822"/>
            <a:ext cx="2064497" cy="1853356"/>
          </a:xfrm>
          <a:prstGeom prst="rect">
            <a:avLst/>
          </a:prstGeom>
        </p:spPr>
      </p:pic>
      <p:pic>
        <p:nvPicPr>
          <p:cNvPr id="3" name="Picture 2">
            <a:extLst>
              <a:ext uri="{FF2B5EF4-FFF2-40B4-BE49-F238E27FC236}">
                <a16:creationId xmlns:a16="http://schemas.microsoft.com/office/drawing/2014/main" xmlns="" id="{E1A0FA2E-DB7C-4FDA-A4B6-1E1D57CE47AF}"/>
              </a:ext>
            </a:extLst>
          </p:cNvPr>
          <p:cNvPicPr>
            <a:picLocks noChangeAspect="1"/>
          </p:cNvPicPr>
          <p:nvPr/>
        </p:nvPicPr>
        <p:blipFill>
          <a:blip r:embed="rId6"/>
          <a:stretch>
            <a:fillRect/>
          </a:stretch>
        </p:blipFill>
        <p:spPr>
          <a:xfrm>
            <a:off x="1733934" y="131388"/>
            <a:ext cx="8724132" cy="4224894"/>
          </a:xfrm>
          <a:prstGeom prst="rect">
            <a:avLst/>
          </a:prstGeom>
        </p:spPr>
      </p:pic>
    </p:spTree>
    <p:extLst>
      <p:ext uri="{BB962C8B-B14F-4D97-AF65-F5344CB8AC3E}">
        <p14:creationId xmlns:p14="http://schemas.microsoft.com/office/powerpoint/2010/main" val="5987950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42" name="图片 41"/>
          <p:cNvPicPr>
            <a:picLocks noChangeAspect="1"/>
          </p:cNvPicPr>
          <p:nvPr/>
        </p:nvPicPr>
        <p:blipFill rotWithShape="1">
          <a:blip r:embed="rId3" cstate="print">
            <a:extLst>
              <a:ext uri="{28A0092B-C50C-407E-A947-70E740481C1C}">
                <a14:useLocalDpi xmlns:a14="http://schemas.microsoft.com/office/drawing/2010/main" val="0"/>
              </a:ext>
            </a:extLst>
          </a:blip>
          <a:srcRect r="-18453"/>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724298" y="2188552"/>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2" y="5143414"/>
            <a:ext cx="12192000" cy="1979723"/>
          </a:xfrm>
          <a:prstGeom prst="rect">
            <a:avLst/>
          </a:prstGeom>
        </p:spPr>
      </p:pic>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415" y="2159823"/>
            <a:ext cx="3539626" cy="4674300"/>
          </a:xfrm>
          <a:prstGeom prst="rect">
            <a:avLst/>
          </a:prstGeom>
        </p:spPr>
      </p:pic>
      <p:pic>
        <p:nvPicPr>
          <p:cNvPr id="34" name="图片 3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116201" y="4601437"/>
            <a:ext cx="2297832" cy="2243111"/>
          </a:xfrm>
          <a:prstGeom prst="rect">
            <a:avLst/>
          </a:prstGeom>
        </p:spPr>
      </p:pic>
      <p:pic>
        <p:nvPicPr>
          <p:cNvPr id="41" name="图片 40"/>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527446" y="4687651"/>
            <a:ext cx="2235200" cy="2006600"/>
          </a:xfrm>
          <a:prstGeom prst="rect">
            <a:avLst/>
          </a:prstGeom>
        </p:spPr>
      </p:pic>
      <p:pic>
        <p:nvPicPr>
          <p:cNvPr id="6" name="Picture 5" descr="A picture containing watch, green&#10;&#10;Description automatically generated">
            <a:extLst>
              <a:ext uri="{FF2B5EF4-FFF2-40B4-BE49-F238E27FC236}">
                <a16:creationId xmlns:a16="http://schemas.microsoft.com/office/drawing/2014/main" xmlns="" id="{845A1AE9-EDF6-39CA-3C81-02438DB97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84674">
            <a:off x="10653713" y="4988308"/>
            <a:ext cx="614679" cy="652213"/>
          </a:xfrm>
          <a:prstGeom prst="rect">
            <a:avLst/>
          </a:prstGeom>
        </p:spPr>
      </p:pic>
      <p:pic>
        <p:nvPicPr>
          <p:cNvPr id="32" name="图片 3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21155772">
            <a:off x="-425693" y="284058"/>
            <a:ext cx="3490622" cy="2714929"/>
          </a:xfrm>
          <a:prstGeom prst="rect">
            <a:avLst/>
          </a:prstGeom>
        </p:spPr>
      </p:pic>
      <p:pic>
        <p:nvPicPr>
          <p:cNvPr id="35" name="Picture 34">
            <a:extLst>
              <a:ext uri="{FF2B5EF4-FFF2-40B4-BE49-F238E27FC236}">
                <a16:creationId xmlns:a16="http://schemas.microsoft.com/office/drawing/2014/main" xmlns="" id="{EA9CDC70-9E37-8156-59D2-61689DE82CF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a:extLst>
              <a:ext uri="{FF2B5EF4-FFF2-40B4-BE49-F238E27FC236}">
                <a16:creationId xmlns:a16="http://schemas.microsoft.com/office/drawing/2014/main" xmlns="" id="{D8B3EE2C-3F6E-4B0A-AF22-CD2A69F23A06}"/>
              </a:ext>
            </a:extLst>
          </p:cNvPr>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29" name="Picture 28">
            <a:extLst>
              <a:ext uri="{FF2B5EF4-FFF2-40B4-BE49-F238E27FC236}">
                <a16:creationId xmlns:a16="http://schemas.microsoft.com/office/drawing/2014/main" xmlns="" id="{B4035952-46A0-4575-AFAE-EFCDBE1FC35C}"/>
              </a:ext>
            </a:extLst>
          </p:cNvPr>
          <p:cNvPicPr>
            <a:picLocks noChangeAspect="1"/>
          </p:cNvPicPr>
          <p:nvPr/>
        </p:nvPicPr>
        <p:blipFill>
          <a:blip r:embed="rId12"/>
          <a:stretch>
            <a:fillRect/>
          </a:stretch>
        </p:blipFill>
        <p:spPr>
          <a:xfrm>
            <a:off x="5158224" y="1395864"/>
            <a:ext cx="2651990" cy="859611"/>
          </a:xfrm>
          <a:prstGeom prst="rect">
            <a:avLst/>
          </a:prstGeom>
        </p:spPr>
      </p:pic>
      <p:sp>
        <p:nvSpPr>
          <p:cNvPr id="30" name="TextBox 29">
            <a:extLst>
              <a:ext uri="{FF2B5EF4-FFF2-40B4-BE49-F238E27FC236}">
                <a16:creationId xmlns:a16="http://schemas.microsoft.com/office/drawing/2014/main" xmlns="" id="{9D3990AC-E95A-455D-B282-EE9F100EAF52}"/>
              </a:ext>
            </a:extLst>
          </p:cNvPr>
          <p:cNvSpPr txBox="1"/>
          <p:nvPr/>
        </p:nvSpPr>
        <p:spPr>
          <a:xfrm>
            <a:off x="3841247" y="892924"/>
            <a:ext cx="5741958"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Thứ</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ngày</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tháng</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 </a:t>
            </a:r>
            <a:r>
              <a:rPr kumimoji="0" lang="en-US" sz="2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năm</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xmlns="" id="{AA449C9A-47DC-4192-AEB2-8BCB8F103EB8}"/>
              </a:ext>
            </a:extLst>
          </p:cNvPr>
          <p:cNvPicPr>
            <a:picLocks noChangeAspect="1"/>
          </p:cNvPicPr>
          <p:nvPr/>
        </p:nvPicPr>
        <p:blipFill>
          <a:blip r:embed="rId13"/>
          <a:stretch>
            <a:fillRect/>
          </a:stretch>
        </p:blipFill>
        <p:spPr>
          <a:xfrm>
            <a:off x="3826572" y="2452334"/>
            <a:ext cx="5950212" cy="2609314"/>
          </a:xfrm>
          <a:prstGeom prst="rect">
            <a:avLst/>
          </a:prstGeom>
        </p:spPr>
      </p:pic>
    </p:spTree>
    <p:extLst>
      <p:ext uri="{BB962C8B-B14F-4D97-AF65-F5344CB8AC3E}">
        <p14:creationId xmlns:p14="http://schemas.microsoft.com/office/powerpoint/2010/main" val="1243094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05261" y="400746"/>
            <a:ext cx="11381478" cy="6228654"/>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8" name="Picture 27">
            <a:extLst>
              <a:ext uri="{FF2B5EF4-FFF2-40B4-BE49-F238E27FC236}">
                <a16:creationId xmlns:a16="http://schemas.microsoft.com/office/drawing/2014/main" xmlns="" id="{88C1E9E1-36EA-469D-864C-966B0AFD6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5961" y="1519989"/>
            <a:ext cx="4101441" cy="4533172"/>
          </a:xfrm>
          <a:prstGeom prst="rect">
            <a:avLst/>
          </a:prstGeom>
        </p:spPr>
      </p:pic>
      <p:pic>
        <p:nvPicPr>
          <p:cNvPr id="26" name="图片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36" name="TextBox 35"/>
          <p:cNvSpPr txBox="1"/>
          <p:nvPr/>
        </p:nvSpPr>
        <p:spPr>
          <a:xfrm>
            <a:off x="1187940" y="638363"/>
            <a:ext cx="102900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Chữ</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hoa</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O, </a:t>
            </a:r>
            <a:r>
              <a:rPr lang="en-US" sz="4000" b="1" dirty="0">
                <a:solidFill>
                  <a:srgbClr val="00642D"/>
                </a:solidFill>
                <a:latin typeface="Calibri" panose="020F0502020204030204" pitchFamily="34" charset="0"/>
                <a:cs typeface="Calibri" panose="020F0502020204030204" pitchFamily="34" charset="0"/>
              </a:rPr>
              <a:t>Ô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cao</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642D"/>
                </a:solidFill>
                <a:effectLst/>
                <a:uLnTx/>
                <a:uFillTx/>
                <a:latin typeface="Calibri" panose="020F0502020204030204" pitchFamily="34" charset="0"/>
                <a:cs typeface="Calibri" panose="020F0502020204030204" pitchFamily="34" charset="0"/>
              </a:rPr>
              <a:t>mấy</a:t>
            </a:r>
            <a:r>
              <a:rPr kumimoji="0" lang="en-US" sz="4000" b="1" i="0" u="none" strike="noStrike" kern="1200" cap="none" spc="0" normalizeH="0" baseline="0" noProof="0" dirty="0">
                <a:ln>
                  <a:noFill/>
                </a:ln>
                <a:solidFill>
                  <a:srgbClr val="00642D"/>
                </a:solidFill>
                <a:effectLst/>
                <a:uLnTx/>
                <a:uFillTx/>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xmlns="" id="{8022967B-4746-41CE-A981-04076744430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60544" y="1532933"/>
            <a:ext cx="4533172" cy="4451786"/>
          </a:xfrm>
          <a:prstGeom prst="rect">
            <a:avLst/>
          </a:prstGeom>
        </p:spPr>
      </p:pic>
      <p:cxnSp>
        <p:nvCxnSpPr>
          <p:cNvPr id="16" name="Straight Arrow Connector 15">
            <a:extLst>
              <a:ext uri="{FF2B5EF4-FFF2-40B4-BE49-F238E27FC236}">
                <a16:creationId xmlns:a16="http://schemas.microsoft.com/office/drawing/2014/main" xmlns="" id="{194F7BCE-8317-4A76-80B9-9E48D0D35DFB}"/>
              </a:ext>
            </a:extLst>
          </p:cNvPr>
          <p:cNvCxnSpPr>
            <a:cxnSpLocks/>
          </p:cNvCxnSpPr>
          <p:nvPr/>
        </p:nvCxnSpPr>
        <p:spPr>
          <a:xfrm>
            <a:off x="4326386" y="2298313"/>
            <a:ext cx="0" cy="3550037"/>
          </a:xfrm>
          <a:prstGeom prst="straightConnector1">
            <a:avLst/>
          </a:prstGeom>
          <a:noFill/>
          <a:ln w="57150" cap="flat" cmpd="sng" algn="ctr">
            <a:solidFill>
              <a:srgbClr val="FD77EA"/>
            </a:solidFill>
            <a:prstDash val="solid"/>
            <a:headEnd type="triangle"/>
            <a:tailEnd type="triangle"/>
          </a:ln>
          <a:effectLst/>
        </p:spPr>
      </p:cxnSp>
      <p:sp>
        <p:nvSpPr>
          <p:cNvPr id="22" name="Rectangle 21">
            <a:extLst>
              <a:ext uri="{FF2B5EF4-FFF2-40B4-BE49-F238E27FC236}">
                <a16:creationId xmlns:a16="http://schemas.microsoft.com/office/drawing/2014/main" xmlns="" id="{3F0DD6DA-7A22-48F5-88F5-E6C71FC19C7F}"/>
              </a:ext>
            </a:extLst>
          </p:cNvPr>
          <p:cNvSpPr/>
          <p:nvPr/>
        </p:nvSpPr>
        <p:spPr>
          <a:xfrm>
            <a:off x="2132966" y="5873167"/>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23" name="Straight Arrow Connector 22">
            <a:extLst>
              <a:ext uri="{FF2B5EF4-FFF2-40B4-BE49-F238E27FC236}">
                <a16:creationId xmlns:a16="http://schemas.microsoft.com/office/drawing/2014/main" xmlns="" id="{8D58413F-F491-4512-A6F1-166652E8EE22}"/>
              </a:ext>
            </a:extLst>
          </p:cNvPr>
          <p:cNvCxnSpPr>
            <a:cxnSpLocks/>
          </p:cNvCxnSpPr>
          <p:nvPr/>
        </p:nvCxnSpPr>
        <p:spPr>
          <a:xfrm flipH="1">
            <a:off x="1284369" y="6017862"/>
            <a:ext cx="2859006" cy="0"/>
          </a:xfrm>
          <a:prstGeom prst="straightConnector1">
            <a:avLst/>
          </a:prstGeom>
          <a:noFill/>
          <a:ln w="57150" cap="flat" cmpd="sng" algn="ctr">
            <a:solidFill>
              <a:srgbClr val="FD77EA"/>
            </a:solidFill>
            <a:prstDash val="solid"/>
            <a:headEnd type="triangle"/>
            <a:tailEnd type="triangle"/>
          </a:ln>
          <a:effectLst/>
        </p:spPr>
      </p:cxnSp>
      <p:sp>
        <p:nvSpPr>
          <p:cNvPr id="24" name="Rectangle 23">
            <a:extLst>
              <a:ext uri="{FF2B5EF4-FFF2-40B4-BE49-F238E27FC236}">
                <a16:creationId xmlns:a16="http://schemas.microsoft.com/office/drawing/2014/main" xmlns="" id="{6306958C-A877-4FB2-AED3-55BA363E0F50}"/>
              </a:ext>
            </a:extLst>
          </p:cNvPr>
          <p:cNvSpPr/>
          <p:nvPr/>
        </p:nvSpPr>
        <p:spPr>
          <a:xfrm>
            <a:off x="4435939" y="3754451"/>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pic>
        <p:nvPicPr>
          <p:cNvPr id="27" name="Bút chì">
            <a:extLst>
              <a:ext uri="{FF2B5EF4-FFF2-40B4-BE49-F238E27FC236}">
                <a16:creationId xmlns:a16="http://schemas.microsoft.com/office/drawing/2014/main" xmlns="" id="{5B9A074F-284F-48DF-85B8-0CBC85C426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0528434" y="5352031"/>
            <a:ext cx="1141776" cy="1837131"/>
          </a:xfrm>
          <a:prstGeom prst="rect">
            <a:avLst/>
          </a:prstGeom>
        </p:spPr>
      </p:pic>
      <p:cxnSp>
        <p:nvCxnSpPr>
          <p:cNvPr id="29" name="Straight Arrow Connector 28">
            <a:extLst>
              <a:ext uri="{FF2B5EF4-FFF2-40B4-BE49-F238E27FC236}">
                <a16:creationId xmlns:a16="http://schemas.microsoft.com/office/drawing/2014/main" xmlns="" id="{D006F77E-E96D-4604-A8E5-D15A810C7EBA}"/>
              </a:ext>
            </a:extLst>
          </p:cNvPr>
          <p:cNvCxnSpPr>
            <a:cxnSpLocks/>
          </p:cNvCxnSpPr>
          <p:nvPr/>
        </p:nvCxnSpPr>
        <p:spPr>
          <a:xfrm>
            <a:off x="9422261" y="1952885"/>
            <a:ext cx="0" cy="3943090"/>
          </a:xfrm>
          <a:prstGeom prst="straightConnector1">
            <a:avLst/>
          </a:prstGeom>
          <a:noFill/>
          <a:ln w="57150" cap="flat" cmpd="sng" algn="ctr">
            <a:solidFill>
              <a:srgbClr val="FD77EA"/>
            </a:solidFill>
            <a:prstDash val="solid"/>
            <a:headEnd type="triangle"/>
            <a:tailEnd type="triangle"/>
          </a:ln>
          <a:effectLst/>
        </p:spPr>
      </p:cxnSp>
      <p:sp>
        <p:nvSpPr>
          <p:cNvPr id="30" name="Rectangle 29">
            <a:extLst>
              <a:ext uri="{FF2B5EF4-FFF2-40B4-BE49-F238E27FC236}">
                <a16:creationId xmlns:a16="http://schemas.microsoft.com/office/drawing/2014/main" xmlns="" id="{E5E02DD6-9FA0-48E4-BB60-3F3F7B202016}"/>
              </a:ext>
            </a:extLst>
          </p:cNvPr>
          <p:cNvSpPr/>
          <p:nvPr/>
        </p:nvSpPr>
        <p:spPr>
          <a:xfrm>
            <a:off x="9548428" y="361538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cxnSp>
        <p:nvCxnSpPr>
          <p:cNvPr id="32" name="Straight Arrow Connector 31">
            <a:extLst>
              <a:ext uri="{FF2B5EF4-FFF2-40B4-BE49-F238E27FC236}">
                <a16:creationId xmlns:a16="http://schemas.microsoft.com/office/drawing/2014/main" xmlns="" id="{686E3195-87B5-40A0-A339-C6455E1FB0AD}"/>
              </a:ext>
            </a:extLst>
          </p:cNvPr>
          <p:cNvCxnSpPr>
            <a:cxnSpLocks/>
          </p:cNvCxnSpPr>
          <p:nvPr/>
        </p:nvCxnSpPr>
        <p:spPr>
          <a:xfrm flipH="1">
            <a:off x="6637747" y="5979762"/>
            <a:ext cx="2677703" cy="0"/>
          </a:xfrm>
          <a:prstGeom prst="straightConnector1">
            <a:avLst/>
          </a:prstGeom>
          <a:noFill/>
          <a:ln w="57150" cap="flat" cmpd="sng" algn="ctr">
            <a:solidFill>
              <a:srgbClr val="FD77EA"/>
            </a:solidFill>
            <a:prstDash val="solid"/>
            <a:headEnd type="triangle"/>
            <a:tailEnd type="triangle"/>
          </a:ln>
          <a:effectLst/>
        </p:spPr>
      </p:cxnSp>
      <p:sp>
        <p:nvSpPr>
          <p:cNvPr id="21" name="Rectangle 20">
            <a:extLst>
              <a:ext uri="{FF2B5EF4-FFF2-40B4-BE49-F238E27FC236}">
                <a16:creationId xmlns:a16="http://schemas.microsoft.com/office/drawing/2014/main" xmlns="" id="{0564B9A8-6132-4E71-AB43-C0B64504E661}"/>
              </a:ext>
            </a:extLst>
          </p:cNvPr>
          <p:cNvSpPr/>
          <p:nvPr/>
        </p:nvSpPr>
        <p:spPr>
          <a:xfrm>
            <a:off x="7036264" y="5897576"/>
            <a:ext cx="26792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p:txBody>
      </p:sp>
    </p:spTree>
    <p:extLst>
      <p:ext uri="{BB962C8B-B14F-4D97-AF65-F5344CB8AC3E}">
        <p14:creationId xmlns:p14="http://schemas.microsoft.com/office/powerpoint/2010/main" val="16370129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2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678157" y="384614"/>
            <a:ext cx="11120846" cy="6244786"/>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pic>
        <p:nvPicPr>
          <p:cNvPr id="26" name="图片 2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93421" y="168286"/>
            <a:ext cx="2725087" cy="2119513"/>
          </a:xfrm>
          <a:prstGeom prst="rect">
            <a:avLst/>
          </a:prstGeom>
        </p:spPr>
      </p:pic>
      <p:sp>
        <p:nvSpPr>
          <p:cNvPr id="14" name="TextBox 13">
            <a:extLst>
              <a:ext uri="{FF2B5EF4-FFF2-40B4-BE49-F238E27FC236}">
                <a16:creationId xmlns:a16="http://schemas.microsoft.com/office/drawing/2014/main" xmlns="" id="{59C3E4CD-2EDD-4D59-94EA-03A743832F60}"/>
              </a:ext>
            </a:extLst>
          </p:cNvPr>
          <p:cNvSpPr txBox="1"/>
          <p:nvPr/>
        </p:nvSpPr>
        <p:spPr>
          <a:xfrm>
            <a:off x="1254615" y="685988"/>
            <a:ext cx="10290012" cy="707886"/>
          </a:xfrm>
          <a:prstGeom prst="rect">
            <a:avLst/>
          </a:prstGeom>
          <a:noFill/>
        </p:spPr>
        <p:txBody>
          <a:bodyPr wrap="square" rtlCol="0">
            <a:spAutoFit/>
          </a:bodyPr>
          <a:lstStyle/>
          <a:p>
            <a:pPr lvl="0" algn="ctr">
              <a:defRPr/>
            </a:pPr>
            <a:r>
              <a:rPr lang="en-US" sz="4000" b="1" dirty="0" err="1">
                <a:solidFill>
                  <a:srgbClr val="00642D"/>
                </a:solidFill>
                <a:latin typeface="Calibri" panose="020F0502020204030204" pitchFamily="34" charset="0"/>
                <a:cs typeface="Calibri" panose="020F0502020204030204" pitchFamily="34" charset="0"/>
              </a:rPr>
              <a:t>Chữ</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hoa</a:t>
            </a:r>
            <a:r>
              <a:rPr lang="en-US" sz="4000" b="1" dirty="0">
                <a:solidFill>
                  <a:srgbClr val="00642D"/>
                </a:solidFill>
                <a:latin typeface="Calibri" panose="020F0502020204030204" pitchFamily="34" charset="0"/>
                <a:cs typeface="Calibri" panose="020F0502020204030204" pitchFamily="34" charset="0"/>
              </a:rPr>
              <a:t> Ơ </a:t>
            </a:r>
            <a:r>
              <a:rPr lang="en-US" sz="4000" b="1" dirty="0" err="1">
                <a:solidFill>
                  <a:srgbClr val="00642D"/>
                </a:solidFill>
                <a:latin typeface="Calibri" panose="020F0502020204030204" pitchFamily="34" charset="0"/>
                <a:cs typeface="Calibri" panose="020F0502020204030204" pitchFamily="34" charset="0"/>
              </a:rPr>
              <a:t>cao</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r>
              <a:rPr lang="en-US" sz="4000" b="1" dirty="0" err="1">
                <a:solidFill>
                  <a:srgbClr val="00642D"/>
                </a:solidFill>
                <a:latin typeface="Calibri" panose="020F0502020204030204" pitchFamily="34" charset="0"/>
                <a:cs typeface="Calibri" panose="020F0502020204030204" pitchFamily="34" charset="0"/>
              </a:rPr>
              <a:t>rộng</a:t>
            </a:r>
            <a:r>
              <a:rPr lang="en-US" sz="4000" b="1" dirty="0">
                <a:solidFill>
                  <a:srgbClr val="00642D"/>
                </a:solidFill>
                <a:latin typeface="Calibri" panose="020F0502020204030204" pitchFamily="34" charset="0"/>
                <a:cs typeface="Calibri" panose="020F0502020204030204" pitchFamily="34" charset="0"/>
              </a:rPr>
              <a:t> </a:t>
            </a:r>
            <a:r>
              <a:rPr lang="en-US" sz="4000" b="1" dirty="0" err="1">
                <a:solidFill>
                  <a:srgbClr val="00642D"/>
                </a:solidFill>
                <a:latin typeface="Calibri" panose="020F0502020204030204" pitchFamily="34" charset="0"/>
                <a:cs typeface="Calibri" panose="020F0502020204030204" pitchFamily="34" charset="0"/>
              </a:rPr>
              <a:t>mấy</a:t>
            </a:r>
            <a:r>
              <a:rPr lang="en-US" sz="4000" b="1" dirty="0">
                <a:solidFill>
                  <a:srgbClr val="00642D"/>
                </a:solidFill>
                <a:latin typeface="Calibri" panose="020F0502020204030204" pitchFamily="34" charset="0"/>
                <a:cs typeface="Calibri" panose="020F0502020204030204" pitchFamily="34" charset="0"/>
              </a:rPr>
              <a:t> li? </a:t>
            </a:r>
          </a:p>
        </p:txBody>
      </p:sp>
      <p:pic>
        <p:nvPicPr>
          <p:cNvPr id="15" name="Picture 14">
            <a:extLst>
              <a:ext uri="{FF2B5EF4-FFF2-40B4-BE49-F238E27FC236}">
                <a16:creationId xmlns:a16="http://schemas.microsoft.com/office/drawing/2014/main" xmlns="" id="{432AFD99-F1D8-464D-B2CA-21BDE7A231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6683" y="1447948"/>
            <a:ext cx="4533172" cy="4508490"/>
          </a:xfrm>
          <a:prstGeom prst="rect">
            <a:avLst/>
          </a:prstGeom>
        </p:spPr>
      </p:pic>
      <p:pic>
        <p:nvPicPr>
          <p:cNvPr id="16" name="Quyển sách">
            <a:extLst>
              <a:ext uri="{FF2B5EF4-FFF2-40B4-BE49-F238E27FC236}">
                <a16:creationId xmlns:a16="http://schemas.microsoft.com/office/drawing/2014/main" xmlns="" id="{F8BA007F-B7C7-4EF2-9987-ED58739E234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21096366">
            <a:off x="10486211" y="5468038"/>
            <a:ext cx="1907105" cy="1712061"/>
          </a:xfrm>
          <a:prstGeom prst="rect">
            <a:avLst/>
          </a:prstGeom>
        </p:spPr>
      </p:pic>
      <p:cxnSp>
        <p:nvCxnSpPr>
          <p:cNvPr id="17" name="Straight Arrow Connector 16">
            <a:extLst>
              <a:ext uri="{FF2B5EF4-FFF2-40B4-BE49-F238E27FC236}">
                <a16:creationId xmlns:a16="http://schemas.microsoft.com/office/drawing/2014/main" xmlns="" id="{ADA3CF82-D89E-4D6D-984C-7ABC52B5F033}"/>
              </a:ext>
            </a:extLst>
          </p:cNvPr>
          <p:cNvCxnSpPr>
            <a:cxnSpLocks/>
          </p:cNvCxnSpPr>
          <p:nvPr/>
        </p:nvCxnSpPr>
        <p:spPr>
          <a:xfrm>
            <a:off x="7021961" y="2326888"/>
            <a:ext cx="0" cy="3550037"/>
          </a:xfrm>
          <a:prstGeom prst="straightConnector1">
            <a:avLst/>
          </a:prstGeom>
          <a:noFill/>
          <a:ln w="57150" cap="flat" cmpd="sng" algn="ctr">
            <a:solidFill>
              <a:srgbClr val="FD77EA"/>
            </a:solidFill>
            <a:prstDash val="solid"/>
            <a:headEnd type="triangle"/>
            <a:tailEnd type="triangle"/>
          </a:ln>
          <a:effectLst/>
        </p:spPr>
      </p:cxnSp>
      <p:sp>
        <p:nvSpPr>
          <p:cNvPr id="18" name="Rectangle 17">
            <a:extLst>
              <a:ext uri="{FF2B5EF4-FFF2-40B4-BE49-F238E27FC236}">
                <a16:creationId xmlns:a16="http://schemas.microsoft.com/office/drawing/2014/main" xmlns="" id="{46B30169-873C-4869-BD9A-B2D55A9366C9}"/>
              </a:ext>
            </a:extLst>
          </p:cNvPr>
          <p:cNvSpPr/>
          <p:nvPr/>
        </p:nvSpPr>
        <p:spPr>
          <a:xfrm>
            <a:off x="4828541" y="5901742"/>
            <a:ext cx="1321196"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2 ô </a:t>
            </a:r>
            <a:r>
              <a:rPr kumimoji="0" lang="en-US" sz="4000" b="1" i="0" u="none" strike="noStrike" kern="0" cap="none" spc="0" normalizeH="0" baseline="0" noProof="0" dirty="0" err="1">
                <a:ln>
                  <a:noFill/>
                </a:ln>
                <a:solidFill>
                  <a:srgbClr val="F95858">
                    <a:lumMod val="75000"/>
                  </a:srgbClr>
                </a:solidFill>
                <a:effectLst/>
                <a:uLnTx/>
                <a:uFillTx/>
                <a:latin typeface="Calibri" panose="020F0502020204030204" pitchFamily="34" charset="0"/>
                <a:cs typeface="Calibri" panose="020F0502020204030204" pitchFamily="34" charset="0"/>
                <a:sym typeface="Arial"/>
              </a:rPr>
              <a:t>ly</a:t>
            </a:r>
            <a:endParaRPr kumimoji="0" lang="en-US" sz="4000" b="1" i="0" u="none" strike="noStrike" kern="0" cap="none" spc="0" normalizeH="0" baseline="0" noProof="0" dirty="0">
              <a:ln>
                <a:noFill/>
              </a:ln>
              <a:solidFill>
                <a:srgbClr val="F95858">
                  <a:lumMod val="75000"/>
                </a:srgbClr>
              </a:solidFill>
              <a:effectLst/>
              <a:uLnTx/>
              <a:uFillTx/>
              <a:latin typeface="Calibri" panose="020F0502020204030204" pitchFamily="34" charset="0"/>
              <a:cs typeface="Calibri" panose="020F0502020204030204" pitchFamily="34" charset="0"/>
              <a:sym typeface="Arial"/>
            </a:endParaRPr>
          </a:p>
        </p:txBody>
      </p:sp>
      <p:cxnSp>
        <p:nvCxnSpPr>
          <p:cNvPr id="19" name="Straight Arrow Connector 18">
            <a:extLst>
              <a:ext uri="{FF2B5EF4-FFF2-40B4-BE49-F238E27FC236}">
                <a16:creationId xmlns:a16="http://schemas.microsoft.com/office/drawing/2014/main" xmlns="" id="{C52405A7-A152-413B-86D1-97AC0BD2B1B4}"/>
              </a:ext>
            </a:extLst>
          </p:cNvPr>
          <p:cNvCxnSpPr>
            <a:cxnSpLocks/>
          </p:cNvCxnSpPr>
          <p:nvPr/>
        </p:nvCxnSpPr>
        <p:spPr>
          <a:xfrm flipH="1">
            <a:off x="3970419" y="5989287"/>
            <a:ext cx="2859006" cy="0"/>
          </a:xfrm>
          <a:prstGeom prst="straightConnector1">
            <a:avLst/>
          </a:prstGeom>
          <a:noFill/>
          <a:ln w="57150" cap="flat" cmpd="sng" algn="ctr">
            <a:solidFill>
              <a:srgbClr val="FD77EA"/>
            </a:solidFill>
            <a:prstDash val="solid"/>
            <a:headEnd type="triangle"/>
            <a:tailEnd type="triangle"/>
          </a:ln>
          <a:effectLst/>
        </p:spPr>
      </p:cxnSp>
      <p:sp>
        <p:nvSpPr>
          <p:cNvPr id="20" name="Rectangle 19">
            <a:extLst>
              <a:ext uri="{FF2B5EF4-FFF2-40B4-BE49-F238E27FC236}">
                <a16:creationId xmlns:a16="http://schemas.microsoft.com/office/drawing/2014/main" xmlns="" id="{78783D58-F23B-45CA-A299-C448D33A0732}"/>
              </a:ext>
            </a:extLst>
          </p:cNvPr>
          <p:cNvSpPr/>
          <p:nvPr/>
        </p:nvSpPr>
        <p:spPr>
          <a:xfrm>
            <a:off x="7131514" y="3783026"/>
            <a:ext cx="1311578"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2 ô </a:t>
            </a: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ly</a:t>
            </a:r>
            <a:r>
              <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rPr>
              <a:t>rưỡi</a:t>
            </a:r>
            <a:endParaRPr kumimoji="0" lang="en-US" sz="3600" b="1" i="0" u="none" strike="noStrike" kern="0" cap="none" spc="0" normalizeH="0" baseline="0" noProof="0" dirty="0">
              <a:ln>
                <a:noFill/>
              </a:ln>
              <a:solidFill>
                <a:srgbClr val="F95858">
                  <a:lumMod val="75000"/>
                </a:srgb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28152430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a:extLst>
              <a:ext uri="{FF2B5EF4-FFF2-40B4-BE49-F238E27FC236}">
                <a16:creationId xmlns:a16="http://schemas.microsoft.com/office/drawing/2014/main" xmlns="" id="{F8889F4B-81E9-CCCC-C1F0-AA8BAF3F2121}"/>
              </a:ext>
            </a:extLst>
          </p:cNvPr>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15" name="图片 12">
            <a:extLst>
              <a:ext uri="{FF2B5EF4-FFF2-40B4-BE49-F238E27FC236}">
                <a16:creationId xmlns:a16="http://schemas.microsoft.com/office/drawing/2014/main" xmlns="" id="{05D5B808-F42B-41C0-6C90-0B607F968C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1"/>
          <a:stretch/>
        </p:blipFill>
        <p:spPr>
          <a:xfrm>
            <a:off x="1144165" y="2571749"/>
            <a:ext cx="9903670" cy="4514851"/>
          </a:xfrm>
          <a:prstGeom prst="rect">
            <a:avLst/>
          </a:prstGeom>
        </p:spPr>
      </p:pic>
      <p:pic>
        <p:nvPicPr>
          <p:cNvPr id="17" name="图片 31">
            <a:extLst>
              <a:ext uri="{FF2B5EF4-FFF2-40B4-BE49-F238E27FC236}">
                <a16:creationId xmlns:a16="http://schemas.microsoft.com/office/drawing/2014/main" xmlns="" id="{43E64DF2-CA52-A67E-C3E9-8C0DECCE27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21155772">
            <a:off x="-377598" y="116850"/>
            <a:ext cx="3490622" cy="2714929"/>
          </a:xfrm>
          <a:prstGeom prst="rect">
            <a:avLst/>
          </a:prstGeom>
        </p:spPr>
      </p:pic>
      <p:pic>
        <p:nvPicPr>
          <p:cNvPr id="18" name="Picture 17">
            <a:extLst>
              <a:ext uri="{FF2B5EF4-FFF2-40B4-BE49-F238E27FC236}">
                <a16:creationId xmlns:a16="http://schemas.microsoft.com/office/drawing/2014/main" xmlns="" id="{18016F73-72B9-917D-84C5-6AE8D12176A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8" name="TextBox 7">
            <a:extLst>
              <a:ext uri="{FF2B5EF4-FFF2-40B4-BE49-F238E27FC236}">
                <a16:creationId xmlns:a16="http://schemas.microsoft.com/office/drawing/2014/main" xmlns="" id="{7FB678D3-C4F9-4D17-96D9-9FCDB408D8A8}"/>
              </a:ext>
            </a:extLst>
          </p:cNvPr>
          <p:cNvSpPr txBox="1"/>
          <p:nvPr/>
        </p:nvSpPr>
        <p:spPr>
          <a:xfrm>
            <a:off x="1367713" y="-2573351"/>
            <a:ext cx="983080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Ôn</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C93B67"/>
                </a:solidFill>
                <a:effectLst>
                  <a:outerShdw blurRad="63500" sx="102000" sy="102000" algn="ctr" rotWithShape="0">
                    <a:prstClr val="black">
                      <a:alpha val="40000"/>
                    </a:prstClr>
                  </a:outerShdw>
                </a:effectLst>
                <a:uLnTx/>
                <a:uFillTx/>
                <a:latin typeface="UTM Arruba KT" panose="02040603050506020204" pitchFamily="18" charset="0"/>
                <a:cs typeface="+mn-cs"/>
              </a:rPr>
              <a:t>chữ</a:t>
            </a:r>
            <a:r>
              <a:rPr kumimoji="0" lang="en-US" sz="96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96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hoa </a:t>
            </a:r>
            <a:r>
              <a:rPr kumimoji="0" lang="en-US" sz="96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D, Đ</a:t>
            </a:r>
            <a:endParaRPr kumimoji="0" lang="en-US" sz="96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pic>
        <p:nvPicPr>
          <p:cNvPr id="9" name="Picture 8">
            <a:extLst>
              <a:ext uri="{FF2B5EF4-FFF2-40B4-BE49-F238E27FC236}">
                <a16:creationId xmlns:a16="http://schemas.microsoft.com/office/drawing/2014/main" xmlns="" id="{415638EB-C3F4-4F5A-BD6C-6B15CE3488D8}"/>
              </a:ext>
            </a:extLst>
          </p:cNvPr>
          <p:cNvPicPr>
            <a:picLocks noChangeAspect="1"/>
          </p:cNvPicPr>
          <p:nvPr/>
        </p:nvPicPr>
        <p:blipFill>
          <a:blip r:embed="rId7"/>
          <a:stretch>
            <a:fillRect/>
          </a:stretch>
        </p:blipFill>
        <p:spPr>
          <a:xfrm>
            <a:off x="3759897" y="490184"/>
            <a:ext cx="5950212" cy="2609314"/>
          </a:xfrm>
          <a:prstGeom prst="rect">
            <a:avLst/>
          </a:prstGeom>
        </p:spPr>
      </p:pic>
    </p:spTree>
    <p:extLst>
      <p:ext uri="{BB962C8B-B14F-4D97-AF65-F5344CB8AC3E}">
        <p14:creationId xmlns:p14="http://schemas.microsoft.com/office/powerpoint/2010/main" val="532237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xmlns=""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xmlns=""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xmlns=""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a:t>
              </a:r>
            </a:p>
          </p:txBody>
        </p:sp>
      </p:grpSp>
      <p:pic>
        <p:nvPicPr>
          <p:cNvPr id="2" name="O hoa">
            <a:hlinkClick r:id="" action="ppaction://media"/>
            <a:extLst>
              <a:ext uri="{FF2B5EF4-FFF2-40B4-BE49-F238E27FC236}">
                <a16:creationId xmlns:a16="http://schemas.microsoft.com/office/drawing/2014/main" xmlns="" id="{F434AC83-4783-444F-A651-218CB9B59A8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19249" y="1581149"/>
            <a:ext cx="8619069" cy="4848226"/>
          </a:xfrm>
          <a:prstGeom prst="rect">
            <a:avLst/>
          </a:prstGeom>
        </p:spPr>
      </p:pic>
    </p:spTree>
    <p:extLst>
      <p:ext uri="{BB962C8B-B14F-4D97-AF65-F5344CB8AC3E}">
        <p14:creationId xmlns:p14="http://schemas.microsoft.com/office/powerpoint/2010/main" val="361892775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32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xmlns=""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xmlns=""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xmlns=""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Ô</a:t>
              </a:r>
            </a:p>
          </p:txBody>
        </p:sp>
      </p:grpSp>
      <p:pic>
        <p:nvPicPr>
          <p:cNvPr id="3" name="Ô hoa">
            <a:hlinkClick r:id="" action="ppaction://media"/>
            <a:extLst>
              <a:ext uri="{FF2B5EF4-FFF2-40B4-BE49-F238E27FC236}">
                <a16:creationId xmlns:a16="http://schemas.microsoft.com/office/drawing/2014/main" xmlns="" id="{6DD06D32-3282-467E-8FDC-1DCBE0A6EBA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27716" y="1362074"/>
            <a:ext cx="8805335" cy="4953001"/>
          </a:xfrm>
          <a:prstGeom prst="rect">
            <a:avLst/>
          </a:prstGeom>
        </p:spPr>
      </p:pic>
    </p:spTree>
    <p:extLst>
      <p:ext uri="{BB962C8B-B14F-4D97-AF65-F5344CB8AC3E}">
        <p14:creationId xmlns:p14="http://schemas.microsoft.com/office/powerpoint/2010/main" val="21095261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5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xmlns=""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grpSp>
        <p:nvGrpSpPr>
          <p:cNvPr id="23" name="Group 22">
            <a:extLst>
              <a:ext uri="{FF2B5EF4-FFF2-40B4-BE49-F238E27FC236}">
                <a16:creationId xmlns:a16="http://schemas.microsoft.com/office/drawing/2014/main" xmlns="" id="{E619F472-6A98-83C0-121A-9B21E417D7E5}"/>
              </a:ext>
            </a:extLst>
          </p:cNvPr>
          <p:cNvGrpSpPr/>
          <p:nvPr/>
        </p:nvGrpSpPr>
        <p:grpSpPr>
          <a:xfrm>
            <a:off x="-388492" y="196000"/>
            <a:ext cx="13502384" cy="1225517"/>
            <a:chOff x="-655192" y="-149158"/>
            <a:chExt cx="13502384" cy="1225517"/>
          </a:xfrm>
        </p:grpSpPr>
        <p:pic>
          <p:nvPicPr>
            <p:cNvPr id="31" name="Picture 30">
              <a:extLst>
                <a:ext uri="{FF2B5EF4-FFF2-40B4-BE49-F238E27FC236}">
                  <a16:creationId xmlns:a16="http://schemas.microsoft.com/office/drawing/2014/main" xmlns="" id="{2F593EBC-8478-004C-3514-6B066C581C4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655192" y="-149158"/>
              <a:ext cx="13502384" cy="1225517"/>
            </a:xfrm>
            <a:prstGeom prst="rect">
              <a:avLst/>
            </a:prstGeom>
          </p:spPr>
        </p:pic>
        <p:sp>
          <p:nvSpPr>
            <p:cNvPr id="28" name="TextBox 27"/>
            <p:cNvSpPr txBox="1"/>
            <p:nvPr/>
          </p:nvSpPr>
          <p:spPr>
            <a:xfrm>
              <a:off x="1177528" y="119405"/>
              <a:ext cx="9032208" cy="71508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sát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video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viết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chữ</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Ơ</a:t>
              </a:r>
            </a:p>
          </p:txBody>
        </p:sp>
      </p:grpSp>
      <p:pic>
        <p:nvPicPr>
          <p:cNvPr id="3" name="Ơ hoa">
            <a:hlinkClick r:id="" action="ppaction://media"/>
            <a:extLst>
              <a:ext uri="{FF2B5EF4-FFF2-40B4-BE49-F238E27FC236}">
                <a16:creationId xmlns:a16="http://schemas.microsoft.com/office/drawing/2014/main" xmlns="" id="{052FCB6E-6FEC-4E3F-81BD-CC53CECF42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90674" y="1349573"/>
            <a:ext cx="8963025" cy="5041702"/>
          </a:xfrm>
          <a:prstGeom prst="rect">
            <a:avLst/>
          </a:prstGeom>
        </p:spPr>
      </p:pic>
    </p:spTree>
    <p:extLst>
      <p:ext uri="{BB962C8B-B14F-4D97-AF65-F5344CB8AC3E}">
        <p14:creationId xmlns:p14="http://schemas.microsoft.com/office/powerpoint/2010/main" val="25369556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64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9">
            <a:extLst>
              <a:ext uri="{FF2B5EF4-FFF2-40B4-BE49-F238E27FC236}">
                <a16:creationId xmlns:a16="http://schemas.microsoft.com/office/drawing/2014/main" xmlns="" id="{3A0DF3D2-2FAA-42D5-8C99-F77DC40BC09D}"/>
              </a:ext>
            </a:extLst>
          </p:cNvPr>
          <p:cNvSpPr/>
          <p:nvPr/>
        </p:nvSpPr>
        <p:spPr>
          <a:xfrm>
            <a:off x="503039" y="463600"/>
            <a:ext cx="11185922"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思源黑体 CN"/>
              <a:cs typeface="+mn-cs"/>
            </a:endParaRPr>
          </a:p>
        </p:txBody>
      </p:sp>
      <p:pic>
        <p:nvPicPr>
          <p:cNvPr id="31" name="Picture 30">
            <a:extLst>
              <a:ext uri="{FF2B5EF4-FFF2-40B4-BE49-F238E27FC236}">
                <a16:creationId xmlns:a16="http://schemas.microsoft.com/office/drawing/2014/main" xmlns="" id="{2F593EBC-8478-004C-3514-6B066C581C4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600" r="90000"/>
                    </a14:imgEffect>
                  </a14:imgLayer>
                </a14:imgProps>
              </a:ext>
              <a:ext uri="{28A0092B-C50C-407E-A947-70E740481C1C}">
                <a14:useLocalDpi xmlns:a14="http://schemas.microsoft.com/office/drawing/2010/main" val="0"/>
              </a:ext>
            </a:extLst>
          </a:blip>
          <a:stretch>
            <a:fillRect/>
          </a:stretch>
        </p:blipFill>
        <p:spPr>
          <a:xfrm>
            <a:off x="-388492" y="196000"/>
            <a:ext cx="13502384" cy="1225517"/>
          </a:xfrm>
          <a:prstGeom prst="rect">
            <a:avLst/>
          </a:prstGeom>
        </p:spPr>
      </p:pic>
      <p:pic>
        <p:nvPicPr>
          <p:cNvPr id="2" name="Picture 1">
            <a:extLst>
              <a:ext uri="{FF2B5EF4-FFF2-40B4-BE49-F238E27FC236}">
                <a16:creationId xmlns:a16="http://schemas.microsoft.com/office/drawing/2014/main" xmlns="" id="{60E3A8D2-C527-4E94-9EFE-17DA732C8429}"/>
              </a:ext>
            </a:extLst>
          </p:cNvPr>
          <p:cNvPicPr>
            <a:picLocks noChangeAspect="1"/>
          </p:cNvPicPr>
          <p:nvPr/>
        </p:nvPicPr>
        <p:blipFill>
          <a:blip r:embed="rId6"/>
          <a:stretch>
            <a:fillRect/>
          </a:stretch>
        </p:blipFill>
        <p:spPr>
          <a:xfrm>
            <a:off x="3431817" y="292983"/>
            <a:ext cx="5328366" cy="1243692"/>
          </a:xfrm>
          <a:prstGeom prst="rect">
            <a:avLst/>
          </a:prstGeom>
        </p:spPr>
      </p:pic>
      <p:pic>
        <p:nvPicPr>
          <p:cNvPr id="8" name="Picture 7">
            <a:extLst>
              <a:ext uri="{FF2B5EF4-FFF2-40B4-BE49-F238E27FC236}">
                <a16:creationId xmlns:a16="http://schemas.microsoft.com/office/drawing/2014/main" xmlns="" id="{85690A73-195C-4D8D-8028-667597CF0E2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76641" y="1364662"/>
            <a:ext cx="2664627" cy="2616788"/>
          </a:xfrm>
          <a:prstGeom prst="rect">
            <a:avLst/>
          </a:prstGeom>
        </p:spPr>
      </p:pic>
      <p:pic>
        <p:nvPicPr>
          <p:cNvPr id="9" name="Picture 8">
            <a:extLst>
              <a:ext uri="{FF2B5EF4-FFF2-40B4-BE49-F238E27FC236}">
                <a16:creationId xmlns:a16="http://schemas.microsoft.com/office/drawing/2014/main" xmlns="" id="{B1BF446F-13AD-45BB-9009-C4195504112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904280" y="1357433"/>
            <a:ext cx="2344620" cy="2591423"/>
          </a:xfrm>
          <a:prstGeom prst="rect">
            <a:avLst/>
          </a:prstGeom>
        </p:spPr>
      </p:pic>
      <p:grpSp>
        <p:nvGrpSpPr>
          <p:cNvPr id="10" name="Group 9">
            <a:extLst>
              <a:ext uri="{FF2B5EF4-FFF2-40B4-BE49-F238E27FC236}">
                <a16:creationId xmlns:a16="http://schemas.microsoft.com/office/drawing/2014/main" xmlns="" id="{E8918EA9-0810-4219-BFC7-7A3604C0740D}"/>
              </a:ext>
            </a:extLst>
          </p:cNvPr>
          <p:cNvGrpSpPr/>
          <p:nvPr/>
        </p:nvGrpSpPr>
        <p:grpSpPr>
          <a:xfrm>
            <a:off x="4243280" y="1536675"/>
            <a:ext cx="3600000" cy="3600000"/>
            <a:chOff x="7809698" y="585143"/>
            <a:chExt cx="3600000" cy="3600000"/>
          </a:xfrm>
        </p:grpSpPr>
        <p:pic>
          <p:nvPicPr>
            <p:cNvPr id="13" name="Picture 12">
              <a:extLst>
                <a:ext uri="{FF2B5EF4-FFF2-40B4-BE49-F238E27FC236}">
                  <a16:creationId xmlns:a16="http://schemas.microsoft.com/office/drawing/2014/main" xmlns="" id="{B83AF790-C228-4CAC-98B6-1440D0DF1C92}"/>
                </a:ext>
              </a:extLst>
            </p:cNvPr>
            <p:cNvPicPr>
              <a:picLocks noChangeAspect="1"/>
            </p:cNvPicPr>
            <p:nvPr/>
          </p:nvPicPr>
          <p:blipFill>
            <a:blip r:embed="rId9"/>
            <a:stretch>
              <a:fillRect/>
            </a:stretch>
          </p:blipFill>
          <p:spPr>
            <a:xfrm>
              <a:off x="7809698" y="585143"/>
              <a:ext cx="3600000" cy="3600000"/>
            </a:xfrm>
            <a:prstGeom prst="rect">
              <a:avLst/>
            </a:prstGeom>
          </p:spPr>
        </p:pic>
        <p:sp>
          <p:nvSpPr>
            <p:cNvPr id="14" name="TextBox 13">
              <a:extLst>
                <a:ext uri="{FF2B5EF4-FFF2-40B4-BE49-F238E27FC236}">
                  <a16:creationId xmlns:a16="http://schemas.microsoft.com/office/drawing/2014/main" xmlns="" id="{324B8014-3CA5-4BBD-B53D-02B24D62AE6B}"/>
                </a:ext>
              </a:extLst>
            </p:cNvPr>
            <p:cNvSpPr txBox="1"/>
            <p:nvPr/>
          </p:nvSpPr>
          <p:spPr>
            <a:xfrm>
              <a:off x="8755569" y="1929726"/>
              <a:ext cx="170825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B050"/>
                  </a:solidFill>
                  <a:effectLst/>
                  <a:uLnTx/>
                  <a:uFillTx/>
                  <a:latin typeface="思源黑体 CN"/>
                  <a:cs typeface="+mn-cs"/>
                </a:rPr>
                <a:t>Viết vào bảng con</a:t>
              </a:r>
            </a:p>
          </p:txBody>
        </p:sp>
      </p:grpSp>
      <p:grpSp>
        <p:nvGrpSpPr>
          <p:cNvPr id="15" name="Group 14">
            <a:extLst>
              <a:ext uri="{FF2B5EF4-FFF2-40B4-BE49-F238E27FC236}">
                <a16:creationId xmlns:a16="http://schemas.microsoft.com/office/drawing/2014/main" xmlns="" id="{A63187C8-43CC-419B-B3C3-35AF892CA841}"/>
              </a:ext>
            </a:extLst>
          </p:cNvPr>
          <p:cNvGrpSpPr/>
          <p:nvPr/>
        </p:nvGrpSpPr>
        <p:grpSpPr>
          <a:xfrm>
            <a:off x="4676311" y="4732667"/>
            <a:ext cx="2926966" cy="1980000"/>
            <a:chOff x="6926239" y="3725676"/>
            <a:chExt cx="2926966" cy="1980000"/>
          </a:xfrm>
        </p:grpSpPr>
        <p:pic>
          <p:nvPicPr>
            <p:cNvPr id="16" name="Picture 15">
              <a:extLst>
                <a:ext uri="{FF2B5EF4-FFF2-40B4-BE49-F238E27FC236}">
                  <a16:creationId xmlns:a16="http://schemas.microsoft.com/office/drawing/2014/main" xmlns="" id="{A6198428-7C84-46BE-A673-B0B95CC9E87D}"/>
                </a:ext>
              </a:extLst>
            </p:cNvPr>
            <p:cNvPicPr>
              <a:picLocks noChangeAspect="1"/>
            </p:cNvPicPr>
            <p:nvPr/>
          </p:nvPicPr>
          <p:blipFill rotWithShape="1">
            <a:blip r:embed="rId10">
              <a:extLst>
                <a:ext uri="{28A0092B-C50C-407E-A947-70E740481C1C}">
                  <a14:useLocalDpi xmlns:a14="http://schemas.microsoft.com/office/drawing/2010/main" val="0"/>
                </a:ext>
              </a:extLst>
            </a:blip>
            <a:srcRect l="5794" t="20197" r="5794" b="19996"/>
            <a:stretch/>
          </p:blipFill>
          <p:spPr>
            <a:xfrm>
              <a:off x="6926239" y="3725676"/>
              <a:ext cx="2926966" cy="1980000"/>
            </a:xfrm>
            <a:prstGeom prst="rect">
              <a:avLst/>
            </a:prstGeom>
          </p:spPr>
        </p:pic>
        <p:sp>
          <p:nvSpPr>
            <p:cNvPr id="17" name="TextBox 16">
              <a:extLst>
                <a:ext uri="{FF2B5EF4-FFF2-40B4-BE49-F238E27FC236}">
                  <a16:creationId xmlns:a16="http://schemas.microsoft.com/office/drawing/2014/main" xmlns="" id="{A01DCC3F-2E2C-47DB-99F8-B87192DE5058}"/>
                </a:ext>
              </a:extLst>
            </p:cNvPr>
            <p:cNvSpPr txBox="1"/>
            <p:nvPr/>
          </p:nvSpPr>
          <p:spPr>
            <a:xfrm>
              <a:off x="7221978" y="4630165"/>
              <a:ext cx="2478495" cy="6617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0" cap="none" spc="0" normalizeH="0" baseline="0" noProof="0" dirty="0">
                  <a:ln>
                    <a:noFill/>
                  </a:ln>
                  <a:solidFill>
                    <a:prstClr val="white"/>
                  </a:solidFill>
                  <a:effectLst/>
                  <a:uLnTx/>
                  <a:uFillTx/>
                  <a:latin typeface="HP001 5 hàng" panose="020B0603050302020204" pitchFamily="34" charset="0"/>
                  <a:cs typeface="Arial"/>
                  <a:sym typeface="Arial"/>
                </a:rPr>
                <a:t>O, Ô, Ơ</a:t>
              </a:r>
              <a:endParaRPr kumimoji="0" lang="en-US" sz="3700" b="0" i="0" u="none" strike="noStrike" kern="1200" cap="none" spc="0" normalizeH="0" baseline="0" noProof="0" dirty="0">
                <a:ln>
                  <a:noFill/>
                </a:ln>
                <a:solidFill>
                  <a:prstClr val="white"/>
                </a:solidFill>
                <a:effectLst/>
                <a:uLnTx/>
                <a:uFillTx/>
                <a:latin typeface="思源黑体 CN"/>
                <a:cs typeface="+mn-cs"/>
              </a:endParaRPr>
            </a:p>
          </p:txBody>
        </p:sp>
      </p:grpSp>
      <p:pic>
        <p:nvPicPr>
          <p:cNvPr id="4" name="Picture 3" descr="Diagram&#10;&#10;Description automatically generated">
            <a:extLst>
              <a:ext uri="{FF2B5EF4-FFF2-40B4-BE49-F238E27FC236}">
                <a16:creationId xmlns:a16="http://schemas.microsoft.com/office/drawing/2014/main" xmlns="" id="{78F18D5D-0292-4573-9505-6D69E5A747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5399" y="3994657"/>
            <a:ext cx="2695575" cy="2680898"/>
          </a:xfrm>
          <a:prstGeom prst="rect">
            <a:avLst/>
          </a:prstGeom>
        </p:spPr>
      </p:pic>
    </p:spTree>
    <p:extLst>
      <p:ext uri="{BB962C8B-B14F-4D97-AF65-F5344CB8AC3E}">
        <p14:creationId xmlns:p14="http://schemas.microsoft.com/office/powerpoint/2010/main" val="10421570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anim calcmode="lin" valueType="num">
                                      <p:cBhvr>
                                        <p:cTn id="11" dur="500" fill="hold"/>
                                        <p:tgtEl>
                                          <p:spTgt spid="15"/>
                                        </p:tgtEl>
                                        <p:attrNameLst>
                                          <p:attrName>ppt_x</p:attrName>
                                        </p:attrNameLst>
                                      </p:cBhvr>
                                      <p:tavLst>
                                        <p:tav tm="0">
                                          <p:val>
                                            <p:strVal val="#ppt_x"/>
                                          </p:val>
                                        </p:tav>
                                        <p:tav tm="100000">
                                          <p:val>
                                            <p:strVal val="#ppt_x"/>
                                          </p:val>
                                        </p:tav>
                                      </p:tavLst>
                                    </p:anim>
                                    <p:anim calcmode="lin" valueType="num">
                                      <p:cBhvr>
                                        <p:cTn id="12"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292</Words>
  <Application>Microsoft Office PowerPoint</Application>
  <PresentationFormat>Custom</PresentationFormat>
  <Paragraphs>55</Paragraphs>
  <Slides>17</Slides>
  <Notes>14</Notes>
  <HiddenSlides>0</HiddenSlides>
  <MMClips>3</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32</cp:revision>
  <dcterms:created xsi:type="dcterms:W3CDTF">2022-10-08T23:37:16Z</dcterms:created>
  <dcterms:modified xsi:type="dcterms:W3CDTF">2026-01-28T04:59:11Z</dcterms:modified>
</cp:coreProperties>
</file>