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363" r:id="rId3"/>
    <p:sldId id="257" r:id="rId4"/>
    <p:sldId id="361" r:id="rId5"/>
    <p:sldId id="354" r:id="rId6"/>
    <p:sldId id="338" r:id="rId7"/>
    <p:sldId id="341" r:id="rId8"/>
    <p:sldId id="356" r:id="rId9"/>
    <p:sldId id="355" r:id="rId10"/>
    <p:sldId id="330"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7" d="100"/>
          <a:sy n="87" d="100"/>
        </p:scale>
        <p:origin x="-6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29AC6-0012-4774-A135-F9B27D67DFB2}" type="datetimeFigureOut">
              <a:rPr lang="en-US" smtClean="0"/>
              <a:t>1/28/2026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33F2C-1F0F-4370-972C-28788A65B899}" type="slidenum">
              <a:rPr lang="en-US" smtClean="0"/>
              <a:t>‹#›</a:t>
            </a:fld>
            <a:endParaRPr lang="en-US"/>
          </a:p>
        </p:txBody>
      </p:sp>
    </p:spTree>
    <p:extLst>
      <p:ext uri="{BB962C8B-B14F-4D97-AF65-F5344CB8AC3E}">
        <p14:creationId xmlns:p14="http://schemas.microsoft.com/office/powerpoint/2010/main" val="341510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944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286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619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878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065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44158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457236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4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76897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569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812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944072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385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4AD8EC-9BA1-44F7-89A3-38F4C0E5857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68C7AFC-2348-44F6-86AB-B8E64007853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31D8A88-946D-4219-B3A3-2D8BB424AC78}"/>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51F209E1-FA89-4836-9A10-0E804BDD530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D38A8BDE-4DAD-4718-B09E-357B33624FAE}"/>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3346096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122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E5FCE-A266-4B69-9FC7-E28ABB186DD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515368D-523A-457C-8046-F2A0048EA19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B7D0195B-37F6-47C9-90D3-4199D1715464}"/>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2916A26E-41E1-464F-902B-8FA80E43A2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0A3F2DA-2F53-4688-8B2D-C41EAF0E61A4}"/>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11896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9C331F-DCA9-4319-B82D-0167B633697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EAFF0C5-4E6E-459A-975B-74CF167018C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F81EFBC-0FFD-4C71-97F0-8CE5054F98E0}"/>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67AF36D-08FF-4F8D-BECA-13BC02EAA2C5}"/>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3E8C24A3-0FE6-47D0-A611-A0D52CB322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734DD002-8AA3-4648-B5C6-3535B58160A2}"/>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612525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AED8F8-EE6D-490D-A0DF-2B3145FDF1B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3A9C633-0629-4D02-8C45-63A999981C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70F8D8AB-E2B1-462A-A85B-444897C10DE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E606600-B657-472E-B110-269B9E5250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CBA947C8-3A1B-47A0-999B-D3CD896708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7523949-D4A1-4AA5-83FF-110097341710}"/>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8" name="页脚占位符 7">
            <a:extLst>
              <a:ext uri="{FF2B5EF4-FFF2-40B4-BE49-F238E27FC236}">
                <a16:creationId xmlns:a16="http://schemas.microsoft.com/office/drawing/2014/main" xmlns="" id="{86726FD3-07F1-4679-A719-CCC2710861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B368B81D-D969-4A84-AB4E-E893F4DDDA61}"/>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3897645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E2DA17-D766-4127-B37B-39262AB2416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C226E6C-9BF8-43BD-863F-3207D805BA64}"/>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4" name="页脚占位符 3">
            <a:extLst>
              <a:ext uri="{FF2B5EF4-FFF2-40B4-BE49-F238E27FC236}">
                <a16:creationId xmlns:a16="http://schemas.microsoft.com/office/drawing/2014/main" xmlns="" id="{98FB5BA3-3A34-4FDF-B4D0-1E0171823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37281D35-393F-4473-B358-E34807470E4D}"/>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1009016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7A708EB-1C1E-47A4-A16B-A554F173358D}"/>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3" name="页脚占位符 2">
            <a:extLst>
              <a:ext uri="{FF2B5EF4-FFF2-40B4-BE49-F238E27FC236}">
                <a16:creationId xmlns:a16="http://schemas.microsoft.com/office/drawing/2014/main" xmlns="" id="{B88747E1-9788-4F25-8401-7252A65C7E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8A97B8C-91DF-4AD2-A6B2-91B8D83FDB57}"/>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109656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E7E0DD-29EB-439A-9EE8-2FCCD6FE83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75B7DE9-78CF-4459-AA3B-75AA9B0D7A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B9050E88-8984-47DC-9109-AFEAF999D2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DDA5CCF-AD73-4E5A-B4F3-218968CE54CE}"/>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7C8A9438-64EE-4194-834D-4893C2FC14C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7753EDF-AA5E-4FFE-B0D6-DC0851AE7A1E}"/>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3275800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F423C5-8BA8-485B-948B-8EE9F1DE73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6FDD2B5-4D15-4844-8783-55D18374375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DA2C3A4-8216-44E2-B3EE-EF2EC9F71F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1D8DB0B-DD48-44B7-9948-38BFD1F0F722}"/>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6" name="页脚占位符 5">
            <a:extLst>
              <a:ext uri="{FF2B5EF4-FFF2-40B4-BE49-F238E27FC236}">
                <a16:creationId xmlns:a16="http://schemas.microsoft.com/office/drawing/2014/main" xmlns="" id="{4DA71228-32E4-428D-92A2-88943EEC50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5602F668-7069-4472-B9D5-870629FD0039}"/>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421753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F87E21-02B4-416C-8883-6C968A1505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27B5CFE-B263-4C5E-8416-875F8E44A66D}"/>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0CA433D-56C7-4488-8972-EC89A4307D49}"/>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C277C37A-A0CB-44F1-B670-EC808D1A34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1E6FBEB-3E69-45F6-AFEF-5DF21735AD92}"/>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3669637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729FBE8-2F89-4B0C-96EF-194DF328DC9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2E6AF8F-C1CB-4D62-BF70-005A83C86AB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4A0642A-1028-4B74-A439-CAA8C2718ECE}"/>
              </a:ext>
            </a:extLst>
          </p:cNvPr>
          <p:cNvSpPr>
            <a:spLocks noGrp="1"/>
          </p:cNvSpPr>
          <p:nvPr>
            <p:ph type="dt" sz="half" idx="10"/>
          </p:nvPr>
        </p:nvSpPr>
        <p:spPr>
          <a:xfrm>
            <a:off x="838200" y="6356350"/>
            <a:ext cx="2743200" cy="365125"/>
          </a:xfrm>
          <a:prstGeom prst="rect">
            <a:avLst/>
          </a:prstGeom>
        </p:spPr>
        <p:txBody>
          <a:bodyPr/>
          <a:lstStyle/>
          <a:p>
            <a:fld id="{9922DA9E-4B14-4C32-BD5A-5AD747B213AF}" type="datetimeFigureOut">
              <a:rPr lang="zh-CN" altLang="en-US" smtClean="0"/>
              <a:t>2026/1/28</a:t>
            </a:fld>
            <a:endParaRPr lang="zh-CN" altLang="en-US"/>
          </a:p>
        </p:txBody>
      </p:sp>
      <p:sp>
        <p:nvSpPr>
          <p:cNvPr id="5" name="页脚占位符 4">
            <a:extLst>
              <a:ext uri="{FF2B5EF4-FFF2-40B4-BE49-F238E27FC236}">
                <a16:creationId xmlns:a16="http://schemas.microsoft.com/office/drawing/2014/main" xmlns="" id="{2283C280-7862-44B2-811B-D66F694B5BD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1A7308D-B9FC-44B6-A6FB-D8B2F2134B0D}"/>
              </a:ext>
            </a:extLst>
          </p:cNvPr>
          <p:cNvSpPr>
            <a:spLocks noGrp="1"/>
          </p:cNvSpPr>
          <p:nvPr>
            <p:ph type="sldNum" sz="quarter" idx="12"/>
          </p:nvPr>
        </p:nvSpPr>
        <p:spPr>
          <a:xfrm>
            <a:off x="8610600" y="6356350"/>
            <a:ext cx="2743200" cy="365125"/>
          </a:xfrm>
          <a:prstGeom prst="rect">
            <a:avLst/>
          </a:prstGeom>
        </p:spPr>
        <p:txBody>
          <a:bodyPr/>
          <a:lstStyle/>
          <a:p>
            <a:fld id="{127A4761-9941-4410-9E41-3393324BA778}" type="slidenum">
              <a:rPr lang="zh-CN" altLang="en-US" smtClean="0"/>
              <a:t>‹#›</a:t>
            </a:fld>
            <a:endParaRPr lang="zh-CN" altLang="en-US"/>
          </a:p>
        </p:txBody>
      </p:sp>
    </p:spTree>
    <p:extLst>
      <p:ext uri="{BB962C8B-B14F-4D97-AF65-F5344CB8AC3E}">
        <p14:creationId xmlns:p14="http://schemas.microsoft.com/office/powerpoint/2010/main" val="2797796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402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358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57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899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pic>
        <p:nvPicPr>
          <p:cNvPr id="6" name="Picture 5">
            <a:extLst>
              <a:ext uri="{FF2B5EF4-FFF2-40B4-BE49-F238E27FC236}">
                <a16:creationId xmlns:a16="http://schemas.microsoft.com/office/drawing/2014/main" xmlns="" id="{33D3A110-B0B6-2CFC-7A8C-2BDA26DBDA74}"/>
              </a:ext>
            </a:extLst>
          </p:cNvPr>
          <p:cNvPicPr>
            <a:picLocks noChangeAspect="1"/>
          </p:cNvPicPr>
          <p:nvPr userDrawn="1"/>
        </p:nvPicPr>
        <p:blipFill>
          <a:blip r:embed="rId2"/>
          <a:stretch>
            <a:fillRect/>
          </a:stretch>
        </p:blipFill>
        <p:spPr>
          <a:xfrm>
            <a:off x="0" y="0"/>
            <a:ext cx="12220128" cy="6858000"/>
          </a:xfrm>
          <a:prstGeom prst="rect">
            <a:avLst/>
          </a:prstGeom>
        </p:spPr>
      </p:pic>
      <p:pic>
        <p:nvPicPr>
          <p:cNvPr id="7" name="Picture 6">
            <a:extLst>
              <a:ext uri="{FF2B5EF4-FFF2-40B4-BE49-F238E27FC236}">
                <a16:creationId xmlns:a16="http://schemas.microsoft.com/office/drawing/2014/main" xmlns="" id="{34C960DD-E63F-50FC-1FDA-B57A18B55021}"/>
              </a:ext>
            </a:extLst>
          </p:cNvPr>
          <p:cNvPicPr>
            <a:picLocks noChangeAspect="1"/>
          </p:cNvPicPr>
          <p:nvPr userDrawn="1"/>
        </p:nvPicPr>
        <p:blipFill>
          <a:blip r:embed="rId2"/>
          <a:stretch>
            <a:fillRect/>
          </a:stretch>
        </p:blipFill>
        <p:spPr>
          <a:xfrm>
            <a:off x="0" y="0"/>
            <a:ext cx="12220128" cy="6858000"/>
          </a:xfrm>
          <a:prstGeom prst="rect">
            <a:avLst/>
          </a:prstGeom>
        </p:spPr>
      </p:pic>
      <p:sp>
        <p:nvSpPr>
          <p:cNvPr id="8" name="Rectangle: Rounded Corners 7">
            <a:extLst>
              <a:ext uri="{FF2B5EF4-FFF2-40B4-BE49-F238E27FC236}">
                <a16:creationId xmlns:a16="http://schemas.microsoft.com/office/drawing/2014/main" xmlns="" id="{7CEC66A8-00BF-891B-66EC-72BD67599E06}"/>
              </a:ext>
            </a:extLst>
          </p:cNvPr>
          <p:cNvSpPr/>
          <p:nvPr userDrawn="1"/>
        </p:nvSpPr>
        <p:spPr>
          <a:xfrm>
            <a:off x="294291" y="189186"/>
            <a:ext cx="11655972" cy="64113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5474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966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2026/1/28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684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A3CA6B-AE20-5AF3-02EA-D41187009A50}"/>
              </a:ext>
            </a:extLst>
          </p:cNvPr>
          <p:cNvPicPr>
            <a:picLocks noChangeAspect="1"/>
          </p:cNvPicPr>
          <p:nvPr userDrawn="1"/>
        </p:nvPicPr>
        <p:blipFill>
          <a:blip r:embed="rId19"/>
          <a:stretch>
            <a:fillRect/>
          </a:stretch>
        </p:blipFill>
        <p:spPr>
          <a:xfrm>
            <a:off x="0" y="0"/>
            <a:ext cx="12220128" cy="6858000"/>
          </a:xfrm>
          <a:prstGeom prst="rect">
            <a:avLst/>
          </a:prstGeom>
        </p:spPr>
      </p:pic>
      <p:sp>
        <p:nvSpPr>
          <p:cNvPr id="3" name="Rectangle: Rounded Corners 2">
            <a:extLst>
              <a:ext uri="{FF2B5EF4-FFF2-40B4-BE49-F238E27FC236}">
                <a16:creationId xmlns:a16="http://schemas.microsoft.com/office/drawing/2014/main" xmlns="" id="{015FF1C2-F7E6-7739-2A43-4A14198E5F9A}"/>
              </a:ext>
            </a:extLst>
          </p:cNvPr>
          <p:cNvSpPr/>
          <p:nvPr userDrawn="1"/>
        </p:nvSpPr>
        <p:spPr>
          <a:xfrm>
            <a:off x="294291" y="189186"/>
            <a:ext cx="11655972" cy="64113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6818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0660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0.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4.png"/><Relationship Id="rId11" Type="http://schemas.microsoft.com/office/2007/relationships/hdphoto" Target="../media/hdphoto5.wdp"/><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9.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38.png"/><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127"/>
            <a:ext cx="12176094" cy="6857748"/>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4275"/>
            <a:ext cx="8194420" cy="456620"/>
          </a:xfrm>
          <a:prstGeom prst="rect">
            <a:avLst/>
          </a:prstGeom>
          <a:noFill/>
          <a:ln>
            <a:noFill/>
          </a:ln>
          <a:effectLst/>
        </p:spPr>
        <p:txBody>
          <a:bodyPr lIns="68516" tIns="34258" rIns="68516" bIns="3425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3" y="3937002"/>
            <a:ext cx="8550262" cy="2826355"/>
          </a:xfrm>
          <a:prstGeom prst="rect">
            <a:avLst/>
          </a:prstGeom>
          <a:noFill/>
        </p:spPr>
        <p:txBody>
          <a:bodyPr spcFirstLastPara="1" wrap="none" lIns="68516" tIns="34258" rIns="68516" bIns="34258">
            <a:prstTxWarp prst="textArchUp">
              <a:avLst>
                <a:gd name="adj" fmla="val 10750156"/>
              </a:avLst>
            </a:prstTxWarp>
            <a:spAutoFit/>
          </a:bodyPr>
          <a:lstStyle/>
          <a:p>
            <a:pPr algn="ctr" eaLnBrk="1" hangingPunct="1">
              <a:spcBef>
                <a:spcPct val="50000"/>
              </a:spcBef>
              <a:defRPr/>
            </a:pP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16749"/>
            <a:ext cx="1306897"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1824904" y="4655392"/>
            <a:ext cx="8550262" cy="923216"/>
          </a:xfrm>
          <a:prstGeom prst="rect">
            <a:avLst/>
          </a:prstGeom>
          <a:noFill/>
        </p:spPr>
        <p:txBody>
          <a:bodyPr wrap="square" lIns="91239" tIns="45621" rIns="91239" bIns="45621">
            <a:spAutoFit/>
          </a:bodyPr>
          <a:lstStyle/>
          <a:p>
            <a:pPr algn="ctr">
              <a:defRPr/>
            </a:pPr>
            <a:r>
              <a:rPr lang="en-US"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4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4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78812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 name="图片 50" descr="背景页">
            <a:extLst>
              <a:ext uri="{FF2B5EF4-FFF2-40B4-BE49-F238E27FC236}">
                <a16:creationId xmlns:a16="http://schemas.microsoft.com/office/drawing/2014/main" xmlns=""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cxnSp>
        <p:nvCxnSpPr>
          <p:cNvPr id="89" name="直接连接符 88">
            <a:extLst>
              <a:ext uri="{FF2B5EF4-FFF2-40B4-BE49-F238E27FC236}">
                <a16:creationId xmlns:a16="http://schemas.microsoft.com/office/drawing/2014/main" xmlns="" id="{829A18A7-A881-44FE-9567-3163A13485D1}"/>
              </a:ext>
            </a:extLst>
          </p:cNvPr>
          <p:cNvCxnSpPr/>
          <p:nvPr/>
        </p:nvCxnSpPr>
        <p:spPr>
          <a:xfrm>
            <a:off x="4533901" y="3069981"/>
            <a:ext cx="5668010" cy="0"/>
          </a:xfrm>
          <a:prstGeom prst="line">
            <a:avLst/>
          </a:prstGeom>
          <a:ln w="19050">
            <a:solidFill>
              <a:srgbClr val="E58284"/>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xmlns=""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xmlns=""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xmlns=""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xmlns="" id="{F9DABD06-A78B-48EC-993A-5B03D520B5F6}"/>
              </a:ext>
            </a:extLst>
          </p:cNvPr>
          <p:cNvSpPr/>
          <p:nvPr/>
        </p:nvSpPr>
        <p:spPr>
          <a:xfrm>
            <a:off x="9561097" y="631353"/>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xmlns=""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pic>
        <p:nvPicPr>
          <p:cNvPr id="95" name="图片 94">
            <a:extLst>
              <a:ext uri="{FF2B5EF4-FFF2-40B4-BE49-F238E27FC236}">
                <a16:creationId xmlns:a16="http://schemas.microsoft.com/office/drawing/2014/main" xmlns=""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442753" y="374232"/>
            <a:ext cx="1701282" cy="1701282"/>
          </a:xfrm>
          <a:prstGeom prst="rect">
            <a:avLst/>
          </a:prstGeom>
        </p:spPr>
      </p:pic>
      <p:sp>
        <p:nvSpPr>
          <p:cNvPr id="96" name="任意多边形 27">
            <a:extLst>
              <a:ext uri="{FF2B5EF4-FFF2-40B4-BE49-F238E27FC236}">
                <a16:creationId xmlns:a16="http://schemas.microsoft.com/office/drawing/2014/main" xmlns=""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pic>
        <p:nvPicPr>
          <p:cNvPr id="11" name="图片 10">
            <a:extLst>
              <a:ext uri="{FF2B5EF4-FFF2-40B4-BE49-F238E27FC236}">
                <a16:creationId xmlns:a16="http://schemas.microsoft.com/office/drawing/2014/main" xmlns=""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4080" y="4917336"/>
            <a:ext cx="1158875" cy="1158875"/>
          </a:xfrm>
          <a:prstGeom prst="rect">
            <a:avLst/>
          </a:prstGeom>
        </p:spPr>
      </p:pic>
      <p:pic>
        <p:nvPicPr>
          <p:cNvPr id="13" name="图片 12">
            <a:extLst>
              <a:ext uri="{FF2B5EF4-FFF2-40B4-BE49-F238E27FC236}">
                <a16:creationId xmlns:a16="http://schemas.microsoft.com/office/drawing/2014/main" xmlns=""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7" name="图片 2">
            <a:extLst>
              <a:ext uri="{FF2B5EF4-FFF2-40B4-BE49-F238E27FC236}">
                <a16:creationId xmlns:a16="http://schemas.microsoft.com/office/drawing/2014/main" xmlns="" id="{9E46748A-B6F4-AA4E-CF75-528FEF3B47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8142" y="66974"/>
            <a:ext cx="9220958" cy="6440636"/>
          </a:xfrm>
          <a:prstGeom prst="rect">
            <a:avLst/>
          </a:prstGeom>
        </p:spPr>
      </p:pic>
      <p:pic>
        <p:nvPicPr>
          <p:cNvPr id="8" name="Picture 7">
            <a:extLst>
              <a:ext uri="{FF2B5EF4-FFF2-40B4-BE49-F238E27FC236}">
                <a16:creationId xmlns:a16="http://schemas.microsoft.com/office/drawing/2014/main" xmlns="" id="{AF4B879C-8B03-E28C-C2F4-4CE057BF9668}"/>
              </a:ext>
            </a:extLst>
          </p:cNvPr>
          <p:cNvPicPr>
            <a:picLocks noChangeAspect="1"/>
          </p:cNvPicPr>
          <p:nvPr/>
        </p:nvPicPr>
        <p:blipFill>
          <a:blip r:embed="rId9"/>
          <a:stretch>
            <a:fillRect/>
          </a:stretch>
        </p:blipFill>
        <p:spPr>
          <a:xfrm>
            <a:off x="3042933" y="1037906"/>
            <a:ext cx="4090771" cy="1365622"/>
          </a:xfrm>
          <a:prstGeom prst="rect">
            <a:avLst/>
          </a:prstGeom>
        </p:spPr>
      </p:pic>
      <p:pic>
        <p:nvPicPr>
          <p:cNvPr id="9" name="Picture 8">
            <a:extLst>
              <a:ext uri="{FF2B5EF4-FFF2-40B4-BE49-F238E27FC236}">
                <a16:creationId xmlns:a16="http://schemas.microsoft.com/office/drawing/2014/main" xmlns="" id="{02BB2F00-7877-45F8-B7FC-37CD2E130F8A}"/>
              </a:ext>
            </a:extLst>
          </p:cNvPr>
          <p:cNvPicPr>
            <a:picLocks noChangeAspect="1"/>
          </p:cNvPicPr>
          <p:nvPr/>
        </p:nvPicPr>
        <p:blipFill>
          <a:blip r:embed="rId10"/>
          <a:stretch>
            <a:fillRect/>
          </a:stretch>
        </p:blipFill>
        <p:spPr>
          <a:xfrm>
            <a:off x="1244242" y="1754204"/>
            <a:ext cx="8340051" cy="3816427"/>
          </a:xfrm>
          <a:prstGeom prst="rect">
            <a:avLst/>
          </a:prstGeom>
        </p:spPr>
      </p:pic>
    </p:spTree>
    <p:extLst>
      <p:ext uri="{BB962C8B-B14F-4D97-AF65-F5344CB8AC3E}">
        <p14:creationId xmlns:p14="http://schemas.microsoft.com/office/powerpoint/2010/main" val="61138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ppt_w</p:attrName>
                                        </p:attrNameLst>
                                      </p:cBhvr>
                                      <p:tavLst>
                                        <p:tav tm="0">
                                          <p:val>
                                            <p:fltVal val="0"/>
                                          </p:val>
                                        </p:tav>
                                        <p:tav tm="100000">
                                          <p:val>
                                            <p:strVal val="#ppt_w"/>
                                          </p:val>
                                        </p:tav>
                                      </p:tavLst>
                                    </p:anim>
                                    <p:anim calcmode="lin" valueType="num">
                                      <p:cBhvr>
                                        <p:cTn id="13" dur="500" fill="hold"/>
                                        <p:tgtEl>
                                          <p:spTgt spid="9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p:cTn id="17" dur="500" fill="hold"/>
                                        <p:tgtEl>
                                          <p:spTgt spid="93"/>
                                        </p:tgtEl>
                                        <p:attrNameLst>
                                          <p:attrName>ppt_w</p:attrName>
                                        </p:attrNameLst>
                                      </p:cBhvr>
                                      <p:tavLst>
                                        <p:tav tm="0">
                                          <p:val>
                                            <p:fltVal val="0"/>
                                          </p:val>
                                        </p:tav>
                                        <p:tav tm="100000">
                                          <p:val>
                                            <p:strVal val="#ppt_w"/>
                                          </p:val>
                                        </p:tav>
                                      </p:tavLst>
                                    </p:anim>
                                    <p:anim calcmode="lin" valueType="num">
                                      <p:cBhvr>
                                        <p:cTn id="18" dur="500" fill="hold"/>
                                        <p:tgtEl>
                                          <p:spTgt spid="9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ldLvl="0" animBg="1"/>
      <p:bldP spid="93" grpId="0" bldLvl="0" animBg="1"/>
      <p:bldP spid="9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10">
            <a:extLst>
              <a:ext uri="{FF2B5EF4-FFF2-40B4-BE49-F238E27FC236}">
                <a16:creationId xmlns:a16="http://schemas.microsoft.com/office/drawing/2014/main" xmlns="" id="{04A50CB7-5F18-4BB9-B1FE-05958FB010A0}"/>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sp>
        <p:nvSpPr>
          <p:cNvPr id="10" name="任意多边形 27">
            <a:extLst>
              <a:ext uri="{FF2B5EF4-FFF2-40B4-BE49-F238E27FC236}">
                <a16:creationId xmlns:a16="http://schemas.microsoft.com/office/drawing/2014/main" xmlns="" id="{8229216B-B510-4C4A-A145-8278E0B524C0}"/>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sp>
        <p:nvSpPr>
          <p:cNvPr id="31" name="任意多边形 10">
            <a:extLst>
              <a:ext uri="{FF2B5EF4-FFF2-40B4-BE49-F238E27FC236}">
                <a16:creationId xmlns:a16="http://schemas.microsoft.com/office/drawing/2014/main" xmlns="" id="{BEEBE440-689F-4564-8CB9-84E83B7B11CE}"/>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xmlns="" id="{BB5C801E-FF33-4556-9A85-BFAB4EB5B817}"/>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sp>
        <p:nvSpPr>
          <p:cNvPr id="35" name="任意多边形 27">
            <a:extLst>
              <a:ext uri="{FF2B5EF4-FFF2-40B4-BE49-F238E27FC236}">
                <a16:creationId xmlns:a16="http://schemas.microsoft.com/office/drawing/2014/main" xmlns="" id="{16906701-42D3-4F8C-B7C3-642A3686FE7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sp>
        <p:nvSpPr>
          <p:cNvPr id="37" name="任意多边形 10">
            <a:extLst>
              <a:ext uri="{FF2B5EF4-FFF2-40B4-BE49-F238E27FC236}">
                <a16:creationId xmlns:a16="http://schemas.microsoft.com/office/drawing/2014/main" xmlns="" id="{B0CD911D-4DA1-4C67-AC6F-7AF15C4B5E12}"/>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10600030101010101" pitchFamily="2" charset="-122"/>
              <a:cs typeface="+mn-cs"/>
            </a:endParaRPr>
          </a:p>
        </p:txBody>
      </p:sp>
      <p:pic>
        <p:nvPicPr>
          <p:cNvPr id="49" name="图片 48" descr="云2副本">
            <a:extLst>
              <a:ext uri="{FF2B5EF4-FFF2-40B4-BE49-F238E27FC236}">
                <a16:creationId xmlns:a16="http://schemas.microsoft.com/office/drawing/2014/main" xmlns="" id="{CD41F39F-3E43-4AEB-80F7-0CBE14E5695E}"/>
              </a:ext>
            </a:extLst>
          </p:cNvPr>
          <p:cNvPicPr>
            <a:picLocks noChangeAspect="1"/>
          </p:cNvPicPr>
          <p:nvPr/>
        </p:nvPicPr>
        <p:blipFill>
          <a:blip r:embed="rId3"/>
          <a:stretch>
            <a:fillRect/>
          </a:stretch>
        </p:blipFill>
        <p:spPr>
          <a:xfrm>
            <a:off x="0" y="1617345"/>
            <a:ext cx="12192000" cy="3237865"/>
          </a:xfrm>
          <a:prstGeom prst="rect">
            <a:avLst/>
          </a:prstGeom>
        </p:spPr>
      </p:pic>
      <p:pic>
        <p:nvPicPr>
          <p:cNvPr id="51" name="图片 50" descr="云22副本">
            <a:extLst>
              <a:ext uri="{FF2B5EF4-FFF2-40B4-BE49-F238E27FC236}">
                <a16:creationId xmlns:a16="http://schemas.microsoft.com/office/drawing/2014/main" xmlns="" id="{9E351AD7-8EA2-4FE6-9EDF-CFCBC39D7777}"/>
              </a:ext>
            </a:extLst>
          </p:cNvPr>
          <p:cNvPicPr>
            <a:picLocks noChangeAspect="1"/>
          </p:cNvPicPr>
          <p:nvPr/>
        </p:nvPicPr>
        <p:blipFill>
          <a:blip r:embed="rId4"/>
          <a:stretch>
            <a:fillRect/>
          </a:stretch>
        </p:blipFill>
        <p:spPr>
          <a:xfrm>
            <a:off x="635" y="2065655"/>
            <a:ext cx="12192635" cy="3237865"/>
          </a:xfrm>
          <a:prstGeom prst="rect">
            <a:avLst/>
          </a:prstGeom>
        </p:spPr>
      </p:pic>
      <p:pic>
        <p:nvPicPr>
          <p:cNvPr id="11" name="Picture 10">
            <a:extLst>
              <a:ext uri="{FF2B5EF4-FFF2-40B4-BE49-F238E27FC236}">
                <a16:creationId xmlns:a16="http://schemas.microsoft.com/office/drawing/2014/main" xmlns="" id="{E8739DCB-D90C-E5E1-FDA0-09CA972E05C4}"/>
              </a:ext>
            </a:extLst>
          </p:cNvPr>
          <p:cNvPicPr>
            <a:picLocks noChangeAspect="1"/>
          </p:cNvPicPr>
          <p:nvPr/>
        </p:nvPicPr>
        <p:blipFill>
          <a:blip r:embed="rId5"/>
          <a:stretch>
            <a:fillRect/>
          </a:stretch>
        </p:blipFill>
        <p:spPr>
          <a:xfrm>
            <a:off x="3943349" y="0"/>
            <a:ext cx="4135007" cy="1380389"/>
          </a:xfrm>
          <a:prstGeom prst="rect">
            <a:avLst/>
          </a:prstGeom>
        </p:spPr>
      </p:pic>
      <p:pic>
        <p:nvPicPr>
          <p:cNvPr id="15" name="图片 1" descr="背景页">
            <a:extLst>
              <a:ext uri="{FF2B5EF4-FFF2-40B4-BE49-F238E27FC236}">
                <a16:creationId xmlns:a16="http://schemas.microsoft.com/office/drawing/2014/main" xmlns="" id="{92E9802E-F403-9C8E-17AC-CBF48EDEC169}"/>
              </a:ext>
            </a:extLst>
          </p:cNvPr>
          <p:cNvPicPr>
            <a:picLocks noChangeAspect="1"/>
          </p:cNvPicPr>
          <p:nvPr/>
        </p:nvPicPr>
        <p:blipFill>
          <a:blip r:embed="rId6"/>
          <a:stretch>
            <a:fillRect/>
          </a:stretch>
        </p:blipFill>
        <p:spPr>
          <a:xfrm>
            <a:off x="-1270" y="2545873"/>
            <a:ext cx="12192000" cy="4962525"/>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xmlns="" id="{BCACA939-8B8F-6FBF-EA92-D36F52D15CB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8145" b="96461" l="57261" r="95251">
                        <a14:foregroundMark x1="89612" y1="82976" x2="89612" y2="82976"/>
                        <a14:foregroundMark x1="91188" y1="74606" x2="83226" y2="95471"/>
                        <a14:foregroundMark x1="83226" y1="95471" x2="58731" y2="89527"/>
                        <a14:foregroundMark x1="60752" y1="91832" x2="77405" y2="95067"/>
                        <a14:foregroundMark x1="77405" y1="95067" x2="85125" y2="94865"/>
                        <a14:foregroundMark x1="85125" y1="94865" x2="89976" y2="87222"/>
                        <a14:foregroundMark x1="89976" y1="87222" x2="92482" y2="78609"/>
                        <a14:foregroundMark x1="92482" y1="78609" x2="92199" y2="73999"/>
                      </a14:backgroundRemoval>
                    </a14:imgEffect>
                  </a14:imgLayer>
                </a14:imgProps>
              </a:ext>
              <a:ext uri="{28A0092B-C50C-407E-A947-70E740481C1C}">
                <a14:useLocalDpi xmlns:a14="http://schemas.microsoft.com/office/drawing/2010/main" val="0"/>
              </a:ext>
            </a:extLst>
          </a:blip>
          <a:srcRect l="52512" t="64605"/>
          <a:stretch/>
        </p:blipFill>
        <p:spPr>
          <a:xfrm>
            <a:off x="9333137" y="3584943"/>
            <a:ext cx="3257545" cy="2427394"/>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xmlns="" id="{C3831655-C0D7-582D-7E00-59E7245A212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5184" b="96159" l="5457" r="51011">
                        <a14:foregroundMark x1="51011" y1="81156" x2="51011" y2="81156"/>
                        <a14:foregroundMark x1="35934" y1="65184" x2="35934" y2="65184"/>
                      </a14:backgroundRemoval>
                    </a14:imgEffect>
                  </a14:imgLayer>
                </a14:imgProps>
              </a:ext>
              <a:ext uri="{28A0092B-C50C-407E-A947-70E740481C1C}">
                <a14:useLocalDpi xmlns:a14="http://schemas.microsoft.com/office/drawing/2010/main" val="0"/>
              </a:ext>
            </a:extLst>
          </a:blip>
          <a:srcRect t="61868" r="44784"/>
          <a:stretch/>
        </p:blipFill>
        <p:spPr>
          <a:xfrm>
            <a:off x="1223962" y="5477727"/>
            <a:ext cx="2999521" cy="2070932"/>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xmlns="" id="{CC71D7BB-D028-A092-B69F-841333428F48}"/>
              </a:ext>
            </a:extLst>
          </p:cNvPr>
          <p:cNvPicPr>
            <a:picLocks noChangeAspect="1"/>
          </p:cNvPicPr>
          <p:nvPr/>
        </p:nvPicPr>
        <p:blipFill rotWithShape="1">
          <a:blip r:embed="rId11" cstate="print">
            <a:extLst>
              <a:ext uri="{BEBA8EAE-BF5A-486C-A8C5-ECC9F3942E4B}">
                <a14:imgProps xmlns:a14="http://schemas.microsoft.com/office/drawing/2010/main">
                  <a14:imgLayer r:embed="rId8">
                    <a14:imgEffect>
                      <a14:backgroundRemoval t="3235" b="30853" l="49192" r="93735">
                        <a14:foregroundMark x1="49232" y1="12899" x2="49232" y2="12899"/>
                        <a14:foregroundMark x1="57478" y1="30853" x2="57478" y2="30853"/>
                      </a14:backgroundRemoval>
                    </a14:imgEffect>
                  </a14:imgLayer>
                </a14:imgProps>
              </a:ext>
              <a:ext uri="{28A0092B-C50C-407E-A947-70E740481C1C}">
                <a14:useLocalDpi xmlns:a14="http://schemas.microsoft.com/office/drawing/2010/main" val="0"/>
              </a:ext>
            </a:extLst>
          </a:blip>
          <a:srcRect l="45620" t="-295" r="854" b="67283"/>
          <a:stretch/>
        </p:blipFill>
        <p:spPr>
          <a:xfrm>
            <a:off x="8732551" y="88833"/>
            <a:ext cx="3671675" cy="2263966"/>
          </a:xfrm>
          <a:prstGeom prst="rect">
            <a:avLst/>
          </a:prstGeom>
        </p:spPr>
      </p:pic>
      <p:pic>
        <p:nvPicPr>
          <p:cNvPr id="9" name="Picture 8" descr="A green and white logo&#10;&#10;Description automatically generated">
            <a:extLst>
              <a:ext uri="{FF2B5EF4-FFF2-40B4-BE49-F238E27FC236}">
                <a16:creationId xmlns:a16="http://schemas.microsoft.com/office/drawing/2014/main" xmlns="" id="{DB089B7B-55F2-2A8A-F775-5D0A50355A4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149" y="-46499"/>
            <a:ext cx="1848816" cy="1848816"/>
          </a:xfrm>
          <a:prstGeom prst="rect">
            <a:avLst/>
          </a:prstGeom>
        </p:spPr>
      </p:pic>
      <p:pic>
        <p:nvPicPr>
          <p:cNvPr id="14" name="Picture 13">
            <a:extLst>
              <a:ext uri="{FF2B5EF4-FFF2-40B4-BE49-F238E27FC236}">
                <a16:creationId xmlns:a16="http://schemas.microsoft.com/office/drawing/2014/main" xmlns="" id="{05F07627-2290-2154-213D-21DDCC7C9F15}"/>
              </a:ext>
            </a:extLst>
          </p:cNvPr>
          <p:cNvPicPr>
            <a:picLocks noChangeAspect="1"/>
          </p:cNvPicPr>
          <p:nvPr/>
        </p:nvPicPr>
        <p:blipFill>
          <a:blip r:embed="rId13"/>
          <a:stretch>
            <a:fillRect/>
          </a:stretch>
        </p:blipFill>
        <p:spPr>
          <a:xfrm>
            <a:off x="3109669" y="1226820"/>
            <a:ext cx="6068254" cy="1305639"/>
          </a:xfrm>
          <a:prstGeom prst="rect">
            <a:avLst/>
          </a:prstGeom>
        </p:spPr>
      </p:pic>
      <p:pic>
        <p:nvPicPr>
          <p:cNvPr id="28" name="Picture 27" descr="A cartoon of kids riding on a pencil&#10;&#10;Description automatically generated">
            <a:extLst>
              <a:ext uri="{FF2B5EF4-FFF2-40B4-BE49-F238E27FC236}">
                <a16:creationId xmlns:a16="http://schemas.microsoft.com/office/drawing/2014/main" xmlns="" id="{3A8B794A-2CA9-A556-EEF0-7773B7034A53}"/>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9128" b="99108" l="9980" r="89970">
                        <a14:foregroundMark x1="16109" y1="80178" x2="16109" y2="80178"/>
                        <a14:foregroundMark x1="35410" y1="89594" x2="66211" y2="93558"/>
                        <a14:foregroundMark x1="67123" y1="99405" x2="67123" y2="99405"/>
                        <a14:foregroundMark x1="65198" y1="24975" x2="65198" y2="24975"/>
                        <a14:foregroundMark x1="68794" y1="19326" x2="68794" y2="19326"/>
                        <a14:foregroundMark x1="67528" y1="19128" x2="69453" y2="19326"/>
                        <a14:foregroundMark x1="39159" y1="28444" x2="37589" y2="40337"/>
                        <a14:foregroundMark x1="46809" y1="76115" x2="51570" y2="71259"/>
                        <a14:foregroundMark x1="15856" y1="79187" x2="20010" y2="79683"/>
                      </a14:backgroundRemoval>
                    </a14:imgEffect>
                  </a14:imgLayer>
                </a14:imgProps>
              </a:ext>
              <a:ext uri="{28A0092B-C50C-407E-A947-70E740481C1C}">
                <a14:useLocalDpi xmlns:a14="http://schemas.microsoft.com/office/drawing/2010/main" val="0"/>
              </a:ext>
            </a:extLst>
          </a:blip>
          <a:srcRect l="-654" t="18342"/>
          <a:stretch/>
        </p:blipFill>
        <p:spPr>
          <a:xfrm>
            <a:off x="2865230" y="3732472"/>
            <a:ext cx="7895590" cy="3274118"/>
          </a:xfrm>
          <a:prstGeom prst="rect">
            <a:avLst/>
          </a:prstGeom>
        </p:spPr>
      </p:pic>
      <p:pic>
        <p:nvPicPr>
          <p:cNvPr id="8" name="Picture 7">
            <a:extLst>
              <a:ext uri="{FF2B5EF4-FFF2-40B4-BE49-F238E27FC236}">
                <a16:creationId xmlns:a16="http://schemas.microsoft.com/office/drawing/2014/main" xmlns="" id="{B9E944F3-1D12-6DC4-0B57-05722AADC48A}"/>
              </a:ext>
            </a:extLst>
          </p:cNvPr>
          <p:cNvPicPr>
            <a:picLocks noChangeAspect="1"/>
          </p:cNvPicPr>
          <p:nvPr/>
        </p:nvPicPr>
        <p:blipFill>
          <a:blip r:embed="rId16"/>
          <a:stretch>
            <a:fillRect/>
          </a:stretch>
        </p:blipFill>
        <p:spPr>
          <a:xfrm>
            <a:off x="900220" y="2431431"/>
            <a:ext cx="10711600" cy="2566638"/>
          </a:xfrm>
          <a:prstGeom prst="rect">
            <a:avLst/>
          </a:prstGeom>
        </p:spPr>
      </p:pic>
    </p:spTree>
    <p:extLst>
      <p:ext uri="{BB962C8B-B14F-4D97-AF65-F5344CB8AC3E}">
        <p14:creationId xmlns:p14="http://schemas.microsoft.com/office/powerpoint/2010/main" val="153737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6FDF05D-AEB5-6B7A-75E5-307DDE9BC477}"/>
              </a:ext>
            </a:extLst>
          </p:cNvPr>
          <p:cNvPicPr>
            <a:picLocks noChangeAspect="1"/>
          </p:cNvPicPr>
          <p:nvPr/>
        </p:nvPicPr>
        <p:blipFill>
          <a:blip r:embed="rId2"/>
          <a:stretch>
            <a:fillRect/>
          </a:stretch>
        </p:blipFill>
        <p:spPr>
          <a:xfrm>
            <a:off x="4132417" y="252756"/>
            <a:ext cx="3878632" cy="1840449"/>
          </a:xfrm>
          <a:prstGeom prst="rect">
            <a:avLst/>
          </a:prstGeom>
        </p:spPr>
      </p:pic>
      <p:pic>
        <p:nvPicPr>
          <p:cNvPr id="3" name="Picture 2" descr="Hình nền Cành Cây Trên Bầu Trời đẹp Ảnh Nền, Cành, Lá Cây ...">
            <a:extLst>
              <a:ext uri="{FF2B5EF4-FFF2-40B4-BE49-F238E27FC236}">
                <a16:creationId xmlns:a16="http://schemas.microsoft.com/office/drawing/2014/main" xmlns="" id="{2EDA788A-BDAB-2F5B-AB5D-7D2B4F4A2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119" y="2126255"/>
            <a:ext cx="7974568" cy="417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117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2C91287F-6FD2-412A-95A7-21632CCE99C7}"/>
              </a:ext>
            </a:extLst>
          </p:cNvPr>
          <p:cNvSpPr txBox="1"/>
          <p:nvPr/>
        </p:nvSpPr>
        <p:spPr>
          <a:xfrm>
            <a:off x="1922361" y="555634"/>
            <a:ext cx="96784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543"/>
                </a:solidFill>
                <a:effectLst/>
                <a:uLnTx/>
                <a:uFillTx/>
                <a:latin typeface="Calibri"/>
                <a:ea typeface="+mn-ea"/>
                <a:cs typeface="+mn-cs"/>
              </a:rPr>
              <a:t>1. N</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ói</a:t>
            </a:r>
            <a:r>
              <a:rPr kumimoji="0" lang="en-US" sz="3600" b="1" i="0" u="none" strike="noStrike" kern="1200" cap="none" spc="0" normalizeH="0" baseline="0" noProof="0" dirty="0">
                <a:ln>
                  <a:noFill/>
                </a:ln>
                <a:solidFill>
                  <a:srgbClr val="FF2543"/>
                </a:solidFill>
                <a:effectLst/>
                <a:uLnTx/>
                <a:uFillTx/>
                <a:latin typeface="Calibri"/>
                <a:ea typeface="+mn-ea"/>
                <a:cs typeface="+mn-cs"/>
              </a:rPr>
              <a:t> 3 - 5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câu</a:t>
            </a:r>
            <a:r>
              <a:rPr kumimoji="0" lang="en-US" sz="3600" b="1" i="0" u="none" strike="noStrike" kern="1200" cap="none" spc="0" normalizeH="0" baseline="0" noProof="0" dirty="0">
                <a:ln>
                  <a:noFill/>
                </a:ln>
                <a:solidFill>
                  <a:srgbClr val="FF2543"/>
                </a:solidFill>
                <a:effectLst/>
                <a:uLnTx/>
                <a:uFillTx/>
                <a:latin typeface="Calibri"/>
                <a:ea typeface="+mn-ea"/>
                <a:cs typeface="+mn-cs"/>
              </a:rPr>
              <a:t>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về</a:t>
            </a:r>
            <a:r>
              <a:rPr kumimoji="0" lang="en-US" sz="3600" b="1" i="0" u="none" strike="noStrike" kern="1200" cap="none" spc="0" normalizeH="0" baseline="0" noProof="0" dirty="0">
                <a:ln>
                  <a:noFill/>
                </a:ln>
                <a:solidFill>
                  <a:srgbClr val="FF2543"/>
                </a:solidFill>
                <a:effectLst/>
                <a:uLnTx/>
                <a:uFillTx/>
                <a:latin typeface="Calibri"/>
                <a:ea typeface="+mn-ea"/>
                <a:cs typeface="+mn-cs"/>
              </a:rPr>
              <a:t>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bầu</a:t>
            </a:r>
            <a:r>
              <a:rPr kumimoji="0" lang="en-US" sz="3600" b="1" i="0" u="none" strike="noStrike" kern="1200" cap="none" spc="0" normalizeH="0" baseline="0" noProof="0" dirty="0">
                <a:ln>
                  <a:noFill/>
                </a:ln>
                <a:solidFill>
                  <a:srgbClr val="FF2543"/>
                </a:solidFill>
                <a:effectLst/>
                <a:uLnTx/>
                <a:uFillTx/>
                <a:latin typeface="Calibri"/>
                <a:ea typeface="+mn-ea"/>
                <a:cs typeface="+mn-cs"/>
              </a:rPr>
              <a:t>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trời</a:t>
            </a:r>
            <a:r>
              <a:rPr kumimoji="0" lang="en-US" sz="3600" b="1" i="0" u="none" strike="noStrike" kern="1200" cap="none" spc="0" normalizeH="0" baseline="0" noProof="0" dirty="0">
                <a:ln>
                  <a:noFill/>
                </a:ln>
                <a:solidFill>
                  <a:srgbClr val="FF2543"/>
                </a:solidFill>
                <a:effectLst/>
                <a:uLnTx/>
                <a:uFillTx/>
                <a:latin typeface="Calibri"/>
                <a:ea typeface="+mn-ea"/>
                <a:cs typeface="+mn-cs"/>
              </a:rPr>
              <a:t>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trong</a:t>
            </a:r>
            <a:r>
              <a:rPr kumimoji="0" lang="en-US" sz="3600" b="1" i="0" u="none" strike="noStrike" kern="1200" cap="none" spc="0" normalizeH="0" baseline="0" noProof="0" dirty="0">
                <a:ln>
                  <a:noFill/>
                </a:ln>
                <a:solidFill>
                  <a:srgbClr val="FF2543"/>
                </a:solidFill>
                <a:effectLst/>
                <a:uLnTx/>
                <a:uFillTx/>
                <a:latin typeface="Calibri"/>
                <a:ea typeface="+mn-ea"/>
                <a:cs typeface="+mn-cs"/>
              </a:rPr>
              <a:t>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ngày</a:t>
            </a:r>
            <a:r>
              <a:rPr kumimoji="0" lang="en-US" sz="3600" b="1" i="0" u="none" strike="noStrike" kern="1200" cap="none" spc="0" normalizeH="0" baseline="0" noProof="0" dirty="0">
                <a:ln>
                  <a:noFill/>
                </a:ln>
                <a:solidFill>
                  <a:srgbClr val="FF2543"/>
                </a:solidFill>
                <a:effectLst/>
                <a:uLnTx/>
                <a:uFillTx/>
                <a:latin typeface="Calibri"/>
                <a:ea typeface="+mn-ea"/>
                <a:cs typeface="+mn-cs"/>
              </a:rPr>
              <a:t> </a:t>
            </a:r>
            <a:r>
              <a:rPr kumimoji="0" lang="en-US" sz="3600" b="1" i="0" u="none" strike="noStrike" kern="1200" cap="none" spc="0" normalizeH="0" baseline="0" noProof="0" dirty="0" err="1">
                <a:ln>
                  <a:noFill/>
                </a:ln>
                <a:solidFill>
                  <a:srgbClr val="FF2543"/>
                </a:solidFill>
                <a:effectLst/>
                <a:uLnTx/>
                <a:uFillTx/>
                <a:latin typeface="Calibri"/>
                <a:ea typeface="+mn-ea"/>
                <a:cs typeface="+mn-cs"/>
              </a:rPr>
              <a:t>hôm</a:t>
            </a:r>
            <a:r>
              <a:rPr kumimoji="0" lang="en-US" sz="3600" b="1" i="0" u="none" strike="noStrike" kern="1200" cap="none" spc="0" normalizeH="0" baseline="0" noProof="0" dirty="0">
                <a:ln>
                  <a:noFill/>
                </a:ln>
                <a:solidFill>
                  <a:srgbClr val="FF2543"/>
                </a:solidFill>
                <a:effectLst/>
                <a:uLnTx/>
                <a:uFillTx/>
                <a:latin typeface="Calibri"/>
                <a:ea typeface="+mn-ea"/>
                <a:cs typeface="+mn-cs"/>
              </a:rPr>
              <a:t> nay. </a:t>
            </a:r>
          </a:p>
        </p:txBody>
      </p:sp>
      <p:pic>
        <p:nvPicPr>
          <p:cNvPr id="7" name="Picture 6">
            <a:extLst>
              <a:ext uri="{FF2B5EF4-FFF2-40B4-BE49-F238E27FC236}">
                <a16:creationId xmlns:a16="http://schemas.microsoft.com/office/drawing/2014/main" xmlns="" id="{3898A0B3-3717-4B01-A73F-ED3BD47757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90" y="412415"/>
            <a:ext cx="1097749" cy="1097749"/>
          </a:xfrm>
          <a:prstGeom prst="rect">
            <a:avLst/>
          </a:prstGeom>
        </p:spPr>
      </p:pic>
      <p:pic>
        <p:nvPicPr>
          <p:cNvPr id="3" name="Picture 2">
            <a:extLst>
              <a:ext uri="{FF2B5EF4-FFF2-40B4-BE49-F238E27FC236}">
                <a16:creationId xmlns:a16="http://schemas.microsoft.com/office/drawing/2014/main" xmlns="" id="{B80528CF-6DDC-4B82-B219-24D386BFBB80}"/>
              </a:ext>
            </a:extLst>
          </p:cNvPr>
          <p:cNvPicPr>
            <a:picLocks noChangeAspect="1"/>
          </p:cNvPicPr>
          <p:nvPr/>
        </p:nvPicPr>
        <p:blipFill>
          <a:blip r:embed="rId3"/>
          <a:stretch>
            <a:fillRect/>
          </a:stretch>
        </p:blipFill>
        <p:spPr>
          <a:xfrm>
            <a:off x="709309" y="1471975"/>
            <a:ext cx="4608603" cy="4551138"/>
          </a:xfrm>
          <a:prstGeom prst="rect">
            <a:avLst/>
          </a:prstGeom>
        </p:spPr>
      </p:pic>
      <p:sp>
        <p:nvSpPr>
          <p:cNvPr id="5" name="TextBox 4">
            <a:extLst>
              <a:ext uri="{FF2B5EF4-FFF2-40B4-BE49-F238E27FC236}">
                <a16:creationId xmlns:a16="http://schemas.microsoft.com/office/drawing/2014/main" xmlns="" id="{A1C30361-6986-4FEC-AE0C-F6E389AC88E8}"/>
              </a:ext>
            </a:extLst>
          </p:cNvPr>
          <p:cNvSpPr txBox="1"/>
          <p:nvPr/>
        </p:nvSpPr>
        <p:spPr>
          <a:xfrm>
            <a:off x="5367130" y="2256183"/>
            <a:ext cx="5973418" cy="1077218"/>
          </a:xfrm>
          <a:prstGeom prst="rect">
            <a:avLst/>
          </a:prstGeom>
          <a:noFill/>
        </p:spPr>
        <p:txBody>
          <a:bodyPr wrap="square" rtlCol="0">
            <a:spAutoFit/>
          </a:bodyPr>
          <a:lstStyle/>
          <a:p>
            <a:pPr marL="457200" indent="-457200" algn="just">
              <a:buFont typeface="Arial" panose="020B0604020202020204" pitchFamily="34" charset="0"/>
              <a:buChar char="•"/>
            </a:pPr>
            <a:r>
              <a:rPr lang="en-US" sz="3200" b="1" i="1" dirty="0" err="1">
                <a:solidFill>
                  <a:srgbClr val="7030A0"/>
                </a:solidFill>
              </a:rPr>
              <a:t>Đặc</a:t>
            </a:r>
            <a:r>
              <a:rPr lang="en-US" sz="3200" b="1" i="1" dirty="0">
                <a:solidFill>
                  <a:srgbClr val="7030A0"/>
                </a:solidFill>
              </a:rPr>
              <a:t> </a:t>
            </a:r>
            <a:r>
              <a:rPr lang="en-US" sz="3200" b="1" i="1" dirty="0" err="1">
                <a:solidFill>
                  <a:srgbClr val="7030A0"/>
                </a:solidFill>
              </a:rPr>
              <a:t>điểm</a:t>
            </a:r>
            <a:r>
              <a:rPr lang="en-US" sz="3200" b="1" i="1" dirty="0">
                <a:solidFill>
                  <a:srgbClr val="7030A0"/>
                </a:solidFill>
              </a:rPr>
              <a:t> </a:t>
            </a:r>
            <a:r>
              <a:rPr lang="en-US" sz="3200" b="1" i="1" dirty="0" err="1">
                <a:solidFill>
                  <a:srgbClr val="7030A0"/>
                </a:solidFill>
              </a:rPr>
              <a:t>của</a:t>
            </a:r>
            <a:r>
              <a:rPr lang="en-US" sz="3200" b="1" i="1" dirty="0">
                <a:solidFill>
                  <a:srgbClr val="7030A0"/>
                </a:solidFill>
              </a:rPr>
              <a:t> </a:t>
            </a:r>
            <a:r>
              <a:rPr lang="en-US" sz="3200" b="1" i="1" dirty="0" err="1">
                <a:solidFill>
                  <a:srgbClr val="7030A0"/>
                </a:solidFill>
              </a:rPr>
              <a:t>bầu</a:t>
            </a:r>
            <a:r>
              <a:rPr lang="en-US" sz="3200" b="1" i="1" dirty="0">
                <a:solidFill>
                  <a:srgbClr val="7030A0"/>
                </a:solidFill>
              </a:rPr>
              <a:t> </a:t>
            </a:r>
            <a:r>
              <a:rPr lang="en-US" sz="3200" b="1" i="1" dirty="0" err="1">
                <a:solidFill>
                  <a:srgbClr val="7030A0"/>
                </a:solidFill>
              </a:rPr>
              <a:t>trời</a:t>
            </a:r>
            <a:r>
              <a:rPr lang="en-US" sz="3200" b="1" i="1" dirty="0">
                <a:solidFill>
                  <a:srgbClr val="7030A0"/>
                </a:solidFill>
              </a:rPr>
              <a:t> (</a:t>
            </a:r>
            <a:r>
              <a:rPr lang="en-US" sz="3200" b="1" i="1" dirty="0" err="1">
                <a:solidFill>
                  <a:srgbClr val="7030A0"/>
                </a:solidFill>
              </a:rPr>
              <a:t>màu</a:t>
            </a:r>
            <a:r>
              <a:rPr lang="en-US" sz="3200" b="1" i="1" dirty="0">
                <a:solidFill>
                  <a:srgbClr val="7030A0"/>
                </a:solidFill>
              </a:rPr>
              <a:t> </a:t>
            </a:r>
            <a:r>
              <a:rPr lang="en-US" sz="3200" b="1" i="1" dirty="0" err="1">
                <a:solidFill>
                  <a:srgbClr val="7030A0"/>
                </a:solidFill>
              </a:rPr>
              <a:t>sắc</a:t>
            </a:r>
            <a:r>
              <a:rPr lang="en-US" sz="3200" b="1" i="1" dirty="0">
                <a:solidFill>
                  <a:srgbClr val="7030A0"/>
                </a:solidFill>
              </a:rPr>
              <a:t>, </a:t>
            </a:r>
            <a:r>
              <a:rPr lang="en-US" sz="3200" b="1" i="1" dirty="0" err="1">
                <a:solidFill>
                  <a:srgbClr val="7030A0"/>
                </a:solidFill>
              </a:rPr>
              <a:t>độ</a:t>
            </a:r>
            <a:r>
              <a:rPr lang="en-US" sz="3200" b="1" i="1" dirty="0">
                <a:solidFill>
                  <a:srgbClr val="7030A0"/>
                </a:solidFill>
              </a:rPr>
              <a:t> </a:t>
            </a:r>
            <a:r>
              <a:rPr lang="en-US" sz="3200" b="1" i="1" dirty="0" err="1">
                <a:solidFill>
                  <a:srgbClr val="7030A0"/>
                </a:solidFill>
              </a:rPr>
              <a:t>cao</a:t>
            </a:r>
            <a:r>
              <a:rPr lang="en-US" sz="3200" b="1" i="1" dirty="0">
                <a:solidFill>
                  <a:srgbClr val="7030A0"/>
                </a:solidFill>
              </a:rPr>
              <a:t>, </a:t>
            </a:r>
            <a:r>
              <a:rPr lang="en-US" sz="3200" b="1" i="1" dirty="0" err="1">
                <a:solidFill>
                  <a:srgbClr val="7030A0"/>
                </a:solidFill>
              </a:rPr>
              <a:t>độ</a:t>
            </a:r>
            <a:r>
              <a:rPr lang="en-US" sz="3200" b="1" i="1" dirty="0">
                <a:solidFill>
                  <a:srgbClr val="7030A0"/>
                </a:solidFill>
              </a:rPr>
              <a:t> </a:t>
            </a:r>
            <a:r>
              <a:rPr lang="en-US" sz="3200" b="1" i="1" dirty="0" err="1">
                <a:solidFill>
                  <a:srgbClr val="7030A0"/>
                </a:solidFill>
              </a:rPr>
              <a:t>rộng</a:t>
            </a:r>
            <a:r>
              <a:rPr lang="en-US" sz="3200" b="1" i="1" dirty="0">
                <a:solidFill>
                  <a:srgbClr val="7030A0"/>
                </a:solidFill>
              </a:rPr>
              <a:t>,…)</a:t>
            </a:r>
          </a:p>
        </p:txBody>
      </p:sp>
      <p:sp>
        <p:nvSpPr>
          <p:cNvPr id="14" name="TextBox 13">
            <a:extLst>
              <a:ext uri="{FF2B5EF4-FFF2-40B4-BE49-F238E27FC236}">
                <a16:creationId xmlns:a16="http://schemas.microsoft.com/office/drawing/2014/main" xmlns="" id="{6540225B-938A-47DF-AB50-77D9D187C906}"/>
              </a:ext>
            </a:extLst>
          </p:cNvPr>
          <p:cNvSpPr txBox="1"/>
          <p:nvPr/>
        </p:nvSpPr>
        <p:spPr>
          <a:xfrm>
            <a:off x="5357190" y="3548269"/>
            <a:ext cx="6440557"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i="1" dirty="0" err="1">
                <a:solidFill>
                  <a:srgbClr val="7030A0"/>
                </a:solidFill>
              </a:rPr>
              <a:t>Cảnh</a:t>
            </a:r>
            <a:r>
              <a:rPr lang="en-US" sz="3200" b="1" i="1" dirty="0">
                <a:solidFill>
                  <a:srgbClr val="7030A0"/>
                </a:solidFill>
              </a:rPr>
              <a:t> </a:t>
            </a:r>
            <a:r>
              <a:rPr lang="en-US" sz="3200" b="1" i="1" dirty="0" err="1">
                <a:solidFill>
                  <a:srgbClr val="7030A0"/>
                </a:solidFill>
              </a:rPr>
              <a:t>vật</a:t>
            </a:r>
            <a:r>
              <a:rPr lang="en-US" sz="3200" b="1" i="1" dirty="0">
                <a:solidFill>
                  <a:srgbClr val="7030A0"/>
                </a:solidFill>
              </a:rPr>
              <a:t> </a:t>
            </a:r>
            <a:r>
              <a:rPr lang="en-US" sz="3200" b="1" i="1" dirty="0" err="1">
                <a:solidFill>
                  <a:srgbClr val="7030A0"/>
                </a:solidFill>
              </a:rPr>
              <a:t>xuất</a:t>
            </a:r>
            <a:r>
              <a:rPr lang="en-US" sz="3200" b="1" i="1" dirty="0">
                <a:solidFill>
                  <a:srgbClr val="7030A0"/>
                </a:solidFill>
              </a:rPr>
              <a:t> </a:t>
            </a:r>
            <a:r>
              <a:rPr lang="en-US" sz="3200" b="1" i="1" dirty="0" err="1">
                <a:solidFill>
                  <a:srgbClr val="7030A0"/>
                </a:solidFill>
              </a:rPr>
              <a:t>hiện</a:t>
            </a:r>
            <a:r>
              <a:rPr lang="en-US" sz="3200" b="1" i="1" dirty="0">
                <a:solidFill>
                  <a:srgbClr val="7030A0"/>
                </a:solidFill>
              </a:rPr>
              <a:t> </a:t>
            </a:r>
            <a:r>
              <a:rPr lang="en-US" sz="3200" b="1" i="1" dirty="0" err="1">
                <a:solidFill>
                  <a:srgbClr val="7030A0"/>
                </a:solidFill>
              </a:rPr>
              <a:t>trên</a:t>
            </a:r>
            <a:r>
              <a:rPr lang="en-US" sz="3200" b="1" i="1" dirty="0">
                <a:solidFill>
                  <a:srgbClr val="7030A0"/>
                </a:solidFill>
              </a:rPr>
              <a:t> </a:t>
            </a:r>
            <a:r>
              <a:rPr lang="en-US" sz="3200" b="1" i="1" dirty="0" err="1">
                <a:solidFill>
                  <a:srgbClr val="7030A0"/>
                </a:solidFill>
              </a:rPr>
              <a:t>bầu</a:t>
            </a:r>
            <a:r>
              <a:rPr lang="en-US" sz="3200" b="1" i="1" dirty="0">
                <a:solidFill>
                  <a:srgbClr val="7030A0"/>
                </a:solidFill>
              </a:rPr>
              <a:t> </a:t>
            </a:r>
            <a:r>
              <a:rPr lang="en-US" sz="3200" b="1" i="1" dirty="0" err="1">
                <a:solidFill>
                  <a:srgbClr val="7030A0"/>
                </a:solidFill>
              </a:rPr>
              <a:t>trời</a:t>
            </a:r>
            <a:r>
              <a:rPr lang="en-US" sz="3200" b="1" i="1" dirty="0">
                <a:solidFill>
                  <a:srgbClr val="7030A0"/>
                </a:solidFill>
              </a:rPr>
              <a:t>.</a:t>
            </a:r>
          </a:p>
        </p:txBody>
      </p:sp>
      <p:sp>
        <p:nvSpPr>
          <p:cNvPr id="15" name="TextBox 14">
            <a:extLst>
              <a:ext uri="{FF2B5EF4-FFF2-40B4-BE49-F238E27FC236}">
                <a16:creationId xmlns:a16="http://schemas.microsoft.com/office/drawing/2014/main" xmlns="" id="{64543598-69E6-4D95-B440-D49A6DD8F005}"/>
              </a:ext>
            </a:extLst>
          </p:cNvPr>
          <p:cNvSpPr txBox="1"/>
          <p:nvPr/>
        </p:nvSpPr>
        <p:spPr>
          <a:xfrm>
            <a:off x="5446644" y="4353340"/>
            <a:ext cx="5973418" cy="58477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i="1" dirty="0" err="1">
                <a:solidFill>
                  <a:srgbClr val="7030A0"/>
                </a:solidFill>
              </a:rPr>
              <a:t>Cảm</a:t>
            </a:r>
            <a:r>
              <a:rPr lang="en-US" sz="3200" b="1" i="1" dirty="0">
                <a:solidFill>
                  <a:srgbClr val="7030A0"/>
                </a:solidFill>
              </a:rPr>
              <a:t> </a:t>
            </a:r>
            <a:r>
              <a:rPr lang="en-US" sz="3200" b="1" i="1" dirty="0" err="1">
                <a:solidFill>
                  <a:srgbClr val="7030A0"/>
                </a:solidFill>
              </a:rPr>
              <a:t>nhận</a:t>
            </a:r>
            <a:r>
              <a:rPr lang="en-US" sz="3200" b="1" i="1" dirty="0">
                <a:solidFill>
                  <a:srgbClr val="7030A0"/>
                </a:solidFill>
              </a:rPr>
              <a:t> </a:t>
            </a:r>
            <a:r>
              <a:rPr lang="en-US" sz="3200" b="1" i="1" dirty="0" err="1">
                <a:solidFill>
                  <a:srgbClr val="7030A0"/>
                </a:solidFill>
              </a:rPr>
              <a:t>của</a:t>
            </a:r>
            <a:r>
              <a:rPr lang="en-US" sz="3200" b="1" i="1" dirty="0">
                <a:solidFill>
                  <a:srgbClr val="7030A0"/>
                </a:solidFill>
              </a:rPr>
              <a:t> </a:t>
            </a:r>
            <a:r>
              <a:rPr lang="en-US" sz="3200" b="1" i="1" dirty="0" err="1">
                <a:solidFill>
                  <a:srgbClr val="7030A0"/>
                </a:solidFill>
              </a:rPr>
              <a:t>em</a:t>
            </a:r>
            <a:r>
              <a:rPr lang="en-US" sz="3200" b="1" i="1" dirty="0">
                <a:solidFill>
                  <a:srgbClr val="7030A0"/>
                </a:solidFill>
              </a:rPr>
              <a:t> </a:t>
            </a:r>
            <a:r>
              <a:rPr lang="en-US" sz="3200" b="1" i="1" dirty="0" err="1">
                <a:solidFill>
                  <a:srgbClr val="7030A0"/>
                </a:solidFill>
              </a:rPr>
              <a:t>về</a:t>
            </a:r>
            <a:r>
              <a:rPr lang="en-US" sz="3200" b="1" i="1" dirty="0">
                <a:solidFill>
                  <a:srgbClr val="7030A0"/>
                </a:solidFill>
              </a:rPr>
              <a:t> </a:t>
            </a:r>
            <a:r>
              <a:rPr lang="en-US" sz="3200" b="1" i="1" dirty="0" err="1">
                <a:solidFill>
                  <a:srgbClr val="7030A0"/>
                </a:solidFill>
              </a:rPr>
              <a:t>bầu</a:t>
            </a:r>
            <a:r>
              <a:rPr lang="en-US" sz="3200" b="1" i="1" dirty="0">
                <a:solidFill>
                  <a:srgbClr val="7030A0"/>
                </a:solidFill>
              </a:rPr>
              <a:t> </a:t>
            </a:r>
            <a:r>
              <a:rPr lang="en-US" sz="3200" b="1" i="1" dirty="0" err="1">
                <a:solidFill>
                  <a:srgbClr val="7030A0"/>
                </a:solidFill>
              </a:rPr>
              <a:t>trời</a:t>
            </a:r>
            <a:endParaRPr lang="en-US" sz="3200" b="1" i="1" dirty="0">
              <a:solidFill>
                <a:srgbClr val="7030A0"/>
              </a:solidFill>
            </a:endParaRPr>
          </a:p>
        </p:txBody>
      </p:sp>
    </p:spTree>
    <p:extLst>
      <p:ext uri="{BB962C8B-B14F-4D97-AF65-F5344CB8AC3E}">
        <p14:creationId xmlns:p14="http://schemas.microsoft.com/office/powerpoint/2010/main" val="223420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xmlns="" id="{5D5AD31B-4693-49A4-9933-C1D5AC854BEA}"/>
                </a:ext>
              </a:extLst>
            </p:cNvPr>
            <p:cNvPicPr>
              <a:picLocks noChangeAspect="1"/>
            </p:cNvPicPr>
            <p:nvPr/>
          </p:nvPicPr>
          <p:blipFill>
            <a:blip r:embed="rId4"/>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xmlns="" id="{D74C0BB5-A653-4B79-815D-B5F115557A3D}"/>
                </a:ext>
              </a:extLst>
            </p:cNvPr>
            <p:cNvPicPr>
              <a:picLocks noChangeAspect="1"/>
            </p:cNvPicPr>
            <p:nvPr/>
          </p:nvPicPr>
          <p:blipFill>
            <a:blip r:embed="rId5"/>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xmlns="" id="{A033DD53-1C8D-4F98-9434-4E00B44830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67573" y="158750"/>
            <a:ext cx="944642" cy="944642"/>
          </a:xfrm>
          <a:prstGeom prst="rect">
            <a:avLst/>
          </a:prstGeom>
        </p:spPr>
      </p:pic>
      <p:sp>
        <p:nvSpPr>
          <p:cNvPr id="53" name="任意多边形 17">
            <a:extLst>
              <a:ext uri="{FF2B5EF4-FFF2-40B4-BE49-F238E27FC236}">
                <a16:creationId xmlns:a16="http://schemas.microsoft.com/office/drawing/2014/main" xmlns="" id="{830F63F0-54CB-4BFC-81E0-84A556747EC4}"/>
              </a:ext>
            </a:extLst>
          </p:cNvPr>
          <p:cNvSpPr/>
          <p:nvPr/>
        </p:nvSpPr>
        <p:spPr>
          <a:xfrm>
            <a:off x="11064064" y="312303"/>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7ACB0"/>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54" name="任意多边形 18">
            <a:extLst>
              <a:ext uri="{FF2B5EF4-FFF2-40B4-BE49-F238E27FC236}">
                <a16:creationId xmlns:a16="http://schemas.microsoft.com/office/drawing/2014/main" xmlns="" id="{A9A096F2-6317-4A71-B62C-FE82FB207DB3}"/>
              </a:ext>
            </a:extLst>
          </p:cNvPr>
          <p:cNvSpPr/>
          <p:nvPr/>
        </p:nvSpPr>
        <p:spPr>
          <a:xfrm>
            <a:off x="11132327" y="3703453"/>
            <a:ext cx="812800" cy="53594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7ACB0"/>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55" name="任意多边形 19">
            <a:extLst>
              <a:ext uri="{FF2B5EF4-FFF2-40B4-BE49-F238E27FC236}">
                <a16:creationId xmlns:a16="http://schemas.microsoft.com/office/drawing/2014/main" xmlns="" id="{AD804218-F40C-4D57-80FD-F3E9E1C88339}"/>
              </a:ext>
            </a:extLst>
          </p:cNvPr>
          <p:cNvSpPr/>
          <p:nvPr/>
        </p:nvSpPr>
        <p:spPr>
          <a:xfrm>
            <a:off x="11132327" y="4702855"/>
            <a:ext cx="1361440" cy="8978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7ACB0"/>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pic>
        <p:nvPicPr>
          <p:cNvPr id="10" name="图片 9">
            <a:extLst>
              <a:ext uri="{FF2B5EF4-FFF2-40B4-BE49-F238E27FC236}">
                <a16:creationId xmlns:a16="http://schemas.microsoft.com/office/drawing/2014/main" xmlns="" id="{43EAF9AC-40A7-42B0-B34D-4810EF939B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5390" y="4053866"/>
            <a:ext cx="2988592" cy="2678089"/>
          </a:xfrm>
          <a:prstGeom prst="rect">
            <a:avLst/>
          </a:prstGeom>
        </p:spPr>
      </p:pic>
      <p:sp>
        <p:nvSpPr>
          <p:cNvPr id="2" name="圆角矩形 33">
            <a:extLst>
              <a:ext uri="{FF2B5EF4-FFF2-40B4-BE49-F238E27FC236}">
                <a16:creationId xmlns:a16="http://schemas.microsoft.com/office/drawing/2014/main" xmlns="" id="{34AAD996-7935-9B84-A833-09851D37453E}"/>
              </a:ext>
            </a:extLst>
          </p:cNvPr>
          <p:cNvSpPr/>
          <p:nvPr/>
        </p:nvSpPr>
        <p:spPr>
          <a:xfrm>
            <a:off x="177341" y="158750"/>
            <a:ext cx="11834778" cy="6540500"/>
          </a:xfrm>
          <a:prstGeom prst="roundRect">
            <a:avLst>
              <a:gd name="adj" fmla="val 7723"/>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pic>
        <p:nvPicPr>
          <p:cNvPr id="4" name="Picture 3" descr="A group of dolls&#10;&#10;Description automatically generated">
            <a:extLst>
              <a:ext uri="{FF2B5EF4-FFF2-40B4-BE49-F238E27FC236}">
                <a16:creationId xmlns:a16="http://schemas.microsoft.com/office/drawing/2014/main" xmlns="" id="{36002E46-9E0D-7DD6-9E3E-85A24C848494}"/>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7619" t="49518" r="67692" b="14070"/>
          <a:stretch/>
        </p:blipFill>
        <p:spPr>
          <a:xfrm>
            <a:off x="6231782" y="2219525"/>
            <a:ext cx="2296240" cy="3657600"/>
          </a:xfrm>
          <a:prstGeom prst="rect">
            <a:avLst/>
          </a:prstGeom>
          <a:effectLst>
            <a:outerShdw blurRad="63500" sx="102000" sy="102000" algn="ctr" rotWithShape="0">
              <a:prstClr val="black">
                <a:alpha val="40000"/>
              </a:prstClr>
            </a:outerShdw>
          </a:effectLst>
        </p:spPr>
      </p:pic>
      <p:pic>
        <p:nvPicPr>
          <p:cNvPr id="7" name="Picture 6" descr="Graphical user interface, application&#10;&#10;Description automatically generated">
            <a:extLst>
              <a:ext uri="{FF2B5EF4-FFF2-40B4-BE49-F238E27FC236}">
                <a16:creationId xmlns:a16="http://schemas.microsoft.com/office/drawing/2014/main" xmlns="" id="{D350F05E-C93F-8C8C-940F-B78AE2D4BBEE}"/>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65515" t="49087" r="10697" b="13963"/>
          <a:stretch/>
        </p:blipFill>
        <p:spPr>
          <a:xfrm>
            <a:off x="3779356" y="2219525"/>
            <a:ext cx="2180263" cy="3657600"/>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xmlns="" id="{D600C16D-8B31-CEB5-76CD-E8FCAE7A6C22}"/>
              </a:ext>
            </a:extLst>
          </p:cNvPr>
          <p:cNvSpPr txBox="1"/>
          <p:nvPr/>
        </p:nvSpPr>
        <p:spPr>
          <a:xfrm>
            <a:off x="4019934" y="1450085"/>
            <a:ext cx="4152130"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CHIA SẺ TRƯỚC LỚP</a:t>
            </a:r>
          </a:p>
        </p:txBody>
      </p:sp>
      <p:grpSp>
        <p:nvGrpSpPr>
          <p:cNvPr id="12" name="Group 11">
            <a:extLst>
              <a:ext uri="{FF2B5EF4-FFF2-40B4-BE49-F238E27FC236}">
                <a16:creationId xmlns:a16="http://schemas.microsoft.com/office/drawing/2014/main" xmlns="" id="{B7625D93-773A-7578-1BE4-D79D2CF9808C}"/>
              </a:ext>
            </a:extLst>
          </p:cNvPr>
          <p:cNvGrpSpPr/>
          <p:nvPr/>
        </p:nvGrpSpPr>
        <p:grpSpPr>
          <a:xfrm>
            <a:off x="1367765" y="662608"/>
            <a:ext cx="2560320" cy="2560320"/>
            <a:chOff x="1367765" y="662608"/>
            <a:chExt cx="2560320" cy="2560320"/>
          </a:xfrm>
        </p:grpSpPr>
        <p:pic>
          <p:nvPicPr>
            <p:cNvPr id="13" name="Picture 2" descr="Purple Bubble Transparent">
              <a:extLst>
                <a:ext uri="{FF2B5EF4-FFF2-40B4-BE49-F238E27FC236}">
                  <a16:creationId xmlns:a16="http://schemas.microsoft.com/office/drawing/2014/main" xmlns="" id="{04B9D9A5-D081-1A0C-C367-D18132F0EE2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8005D751-CDFD-470A-1055-42F27A90E2D2}"/>
                </a:ext>
              </a:extLst>
            </p:cNvPr>
            <p:cNvSpPr txBox="1"/>
            <p:nvPr/>
          </p:nvSpPr>
          <p:spPr>
            <a:xfrm>
              <a:off x="1680216" y="1450085"/>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TRÌNH BÀY</a:t>
              </a:r>
            </a:p>
          </p:txBody>
        </p:sp>
      </p:grpSp>
      <p:grpSp>
        <p:nvGrpSpPr>
          <p:cNvPr id="15" name="Group 14">
            <a:extLst>
              <a:ext uri="{FF2B5EF4-FFF2-40B4-BE49-F238E27FC236}">
                <a16:creationId xmlns:a16="http://schemas.microsoft.com/office/drawing/2014/main" xmlns="" id="{0D4FA4D9-1169-B570-1EB1-0424B974F453}"/>
              </a:ext>
            </a:extLst>
          </p:cNvPr>
          <p:cNvGrpSpPr/>
          <p:nvPr/>
        </p:nvGrpSpPr>
        <p:grpSpPr>
          <a:xfrm>
            <a:off x="8163514" y="662608"/>
            <a:ext cx="2560320" cy="2560320"/>
            <a:chOff x="8163514" y="662608"/>
            <a:chExt cx="2560320" cy="2560320"/>
          </a:xfrm>
        </p:grpSpPr>
        <p:pic>
          <p:nvPicPr>
            <p:cNvPr id="16" name="Picture 2" descr="Purple Bubble Transparent">
              <a:extLst>
                <a:ext uri="{FF2B5EF4-FFF2-40B4-BE49-F238E27FC236}">
                  <a16:creationId xmlns:a16="http://schemas.microsoft.com/office/drawing/2014/main" xmlns="" id="{EC849276-1F1C-515B-9BF1-AF67922E95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8163514"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8B8A6D46-8D96-7768-13B4-668D23A19DDB}"/>
                </a:ext>
              </a:extLst>
            </p:cNvPr>
            <p:cNvSpPr txBox="1"/>
            <p:nvPr/>
          </p:nvSpPr>
          <p:spPr>
            <a:xfrm>
              <a:off x="8480240" y="1450084"/>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NHẬN XÉT</a:t>
              </a:r>
            </a:p>
          </p:txBody>
        </p:sp>
      </p:grpSp>
    </p:spTree>
    <p:extLst>
      <p:ext uri="{BB962C8B-B14F-4D97-AF65-F5344CB8AC3E}">
        <p14:creationId xmlns:p14="http://schemas.microsoft.com/office/powerpoint/2010/main" val="67511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cTn>
                                  </p:par>
                                  <p:par>
                                    <p:cTn id="8" presetID="2" presetClass="entr" presetSubtype="4" fill="hold" nodeType="withEffect" p14:presetBounceEnd="40000">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14:bounceEnd="40000">
                                          <p:cBhvr additive="base">
                                            <p:cTn id="10"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chíu.wav"/>
                                            </p:tgtEl>
                                          </p:cMediaNode>
                                        </p:audio>
                                      </p:sub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 presetClass="entr" presetSubtype="4" fill="hold" nodeType="withEffect" p14:presetBounceEnd="4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40000">
                                          <p:cBhvr additive="base">
                                            <p:cTn id="1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ppt_x"/>
                                              </p:val>
                                            </p:tav>
                                            <p:tav tm="100000">
                                              <p:val>
                                                <p:strVal val="#ppt_x"/>
                                              </p:val>
                                            </p:tav>
                                          </p:tavLst>
                                        </p:anim>
                                        <p:anim calcmode="lin" valueType="num">
                                          <p:cBhvr additive="base">
                                            <p:cTn id="11"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13" name="Trò-chơi-chíu.wav"/>
                                            </p:tgtEl>
                                          </p:cMediaNode>
                                        </p:audio>
                                      </p:sub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ppt_x"/>
                                              </p:val>
                                            </p:tav>
                                            <p:tav tm="100000">
                                              <p:val>
                                                <p:strVal val="#ppt_x"/>
                                              </p:val>
                                            </p:tav>
                                          </p:tavLst>
                                        </p:anim>
                                        <p:anim calcmode="lin" valueType="num">
                                          <p:cBhvr additive="base">
                                            <p:cTn id="1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3" name="Trò-chơi-chíu.wav"/>
                                            </p:tgtEl>
                                          </p:cMediaNode>
                                        </p:audio>
                                      </p:sub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1BDD6679-8A27-41E4-9F9F-5F937658219E}"/>
              </a:ext>
            </a:extLst>
          </p:cNvPr>
          <p:cNvSpPr txBox="1"/>
          <p:nvPr/>
        </p:nvSpPr>
        <p:spPr>
          <a:xfrm>
            <a:off x="763548" y="1882950"/>
            <a:ext cx="10481144" cy="3539430"/>
          </a:xfrm>
          <a:prstGeom prst="rect">
            <a:avLst/>
          </a:prstGeom>
          <a:noFill/>
        </p:spPr>
        <p:txBody>
          <a:bodyPr wrap="square">
            <a:spAutoFit/>
          </a:bodyPr>
          <a:lstStyle/>
          <a:p>
            <a:pPr algn="just"/>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Sau một đêm dài, bầu trời lại khoác trên mình chiếc áo mới thật đẹp. Trời cao vút, trong xanh như một tấm thảm khổng lồ. Ông mặt trời từ từ vươn lên để tưới tắm cho muôn loài những tia nắng vàng tươi, ấm áp. Những đám mây lửng lơ đùa vui cùng nắng. Một vài chú chim nghiêng cánh chao liệng đón bình minh tới tạo nên một cảnh tượng đầy sức sống và sôi động.</a:t>
            </a:r>
          </a:p>
        </p:txBody>
      </p:sp>
      <p:pic>
        <p:nvPicPr>
          <p:cNvPr id="11" name="Picture 10">
            <a:extLst>
              <a:ext uri="{FF2B5EF4-FFF2-40B4-BE49-F238E27FC236}">
                <a16:creationId xmlns:a16="http://schemas.microsoft.com/office/drawing/2014/main" xmlns="" id="{E0B47905-35EA-41F7-9B15-3F452149413A}"/>
              </a:ext>
            </a:extLst>
          </p:cNvPr>
          <p:cNvPicPr>
            <a:picLocks noChangeAspect="1"/>
          </p:cNvPicPr>
          <p:nvPr/>
        </p:nvPicPr>
        <p:blipFill>
          <a:blip r:embed="rId2"/>
          <a:stretch>
            <a:fillRect/>
          </a:stretch>
        </p:blipFill>
        <p:spPr>
          <a:xfrm>
            <a:off x="2064735" y="354331"/>
            <a:ext cx="8168439" cy="1975622"/>
          </a:xfrm>
          <a:prstGeom prst="rect">
            <a:avLst/>
          </a:prstGeom>
        </p:spPr>
      </p:pic>
    </p:spTree>
    <p:extLst>
      <p:ext uri="{BB962C8B-B14F-4D97-AF65-F5344CB8AC3E}">
        <p14:creationId xmlns:p14="http://schemas.microsoft.com/office/powerpoint/2010/main" val="371857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455065" y="220338"/>
            <a:ext cx="11526989" cy="6190150"/>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1026" name="Picture 2" descr="Hình nền Cành Cây Trên Bầu Trời đẹp Ảnh Nền, Cành, Lá Cây ...">
            <a:extLst>
              <a:ext uri="{FF2B5EF4-FFF2-40B4-BE49-F238E27FC236}">
                <a16:creationId xmlns:a16="http://schemas.microsoft.com/office/drawing/2014/main" xmlns="" id="{A0E75028-4B3A-4DF0-BCD8-40330D474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119" y="2126255"/>
            <a:ext cx="7974568" cy="4177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4BA7B12-8304-41E9-9C54-A46464C4D677}"/>
              </a:ext>
            </a:extLst>
          </p:cNvPr>
          <p:cNvPicPr>
            <a:picLocks noChangeAspect="1"/>
          </p:cNvPicPr>
          <p:nvPr/>
        </p:nvPicPr>
        <p:blipFill>
          <a:blip r:embed="rId6"/>
          <a:stretch>
            <a:fillRect/>
          </a:stretch>
        </p:blipFill>
        <p:spPr>
          <a:xfrm>
            <a:off x="4571999" y="238124"/>
            <a:ext cx="3457575" cy="1767205"/>
          </a:xfrm>
          <a:prstGeom prst="rect">
            <a:avLst/>
          </a:prstGeom>
        </p:spPr>
      </p:pic>
    </p:spTree>
    <p:extLst>
      <p:ext uri="{BB962C8B-B14F-4D97-AF65-F5344CB8AC3E}">
        <p14:creationId xmlns:p14="http://schemas.microsoft.com/office/powerpoint/2010/main" val="1757444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50A4D71-EE39-423B-BF93-008DED438CCE}"/>
              </a:ext>
            </a:extLst>
          </p:cNvPr>
          <p:cNvPicPr>
            <a:picLocks noChangeAspect="1"/>
          </p:cNvPicPr>
          <p:nvPr/>
        </p:nvPicPr>
        <p:blipFill>
          <a:blip r:embed="rId2"/>
          <a:stretch>
            <a:fillRect/>
          </a:stretch>
        </p:blipFill>
        <p:spPr>
          <a:xfrm>
            <a:off x="1298746" y="2139744"/>
            <a:ext cx="3589553" cy="3376474"/>
          </a:xfrm>
          <a:prstGeom prst="rect">
            <a:avLst/>
          </a:prstGeom>
        </p:spPr>
      </p:pic>
      <p:sp>
        <p:nvSpPr>
          <p:cNvPr id="16" name="TextBox 15">
            <a:extLst>
              <a:ext uri="{FF2B5EF4-FFF2-40B4-BE49-F238E27FC236}">
                <a16:creationId xmlns:a16="http://schemas.microsoft.com/office/drawing/2014/main" xmlns="" id="{32A8DFA0-23AC-48DC-B97A-23730E8DAE8A}"/>
              </a:ext>
            </a:extLst>
          </p:cNvPr>
          <p:cNvSpPr txBox="1"/>
          <p:nvPr/>
        </p:nvSpPr>
        <p:spPr>
          <a:xfrm>
            <a:off x="1465525" y="463697"/>
            <a:ext cx="1018940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2.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Nếu</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vẽ</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tranh</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về</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bầu</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trời</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sẽ</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vẽ</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những</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2543"/>
                </a:solidFill>
                <a:effectLst/>
                <a:uLnTx/>
                <a:uFillTx/>
                <a:latin typeface="Cambria" panose="02040503050406030204" pitchFamily="18" charset="0"/>
                <a:ea typeface="Cambria" panose="02040503050406030204" pitchFamily="18" charset="0"/>
              </a:rPr>
              <a:t>gì</a:t>
            </a:r>
            <a:r>
              <a:rPr kumimoji="0" lang="en-US" sz="3600" b="1" i="0" u="none" strike="noStrike" kern="1200" cap="none" spc="0" normalizeH="0" baseline="0" noProof="0" dirty="0">
                <a:ln>
                  <a:noFill/>
                </a:ln>
                <a:solidFill>
                  <a:srgbClr val="FF2543"/>
                </a:solidFill>
                <a:effectLst/>
                <a:uLnTx/>
                <a:uFillTx/>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xmlns="" id="{476BB2E1-8C07-4EA5-82A4-7E92EC4B5126}"/>
              </a:ext>
            </a:extLst>
          </p:cNvPr>
          <p:cNvSpPr txBox="1"/>
          <p:nvPr/>
        </p:nvSpPr>
        <p:spPr>
          <a:xfrm>
            <a:off x="5435710" y="1549511"/>
            <a:ext cx="5973418" cy="1200329"/>
          </a:xfrm>
          <a:prstGeom prst="rect">
            <a:avLst/>
          </a:prstGeom>
          <a:noFill/>
        </p:spPr>
        <p:txBody>
          <a:bodyPr wrap="square" rtlCol="0">
            <a:spAutoFit/>
          </a:bodyPr>
          <a:lstStyle/>
          <a:p>
            <a:pPr marL="457200" indent="-457200" algn="just">
              <a:buFont typeface="Arial" panose="020B0604020202020204" pitchFamily="34" charset="0"/>
              <a:buChar char="•"/>
            </a:pPr>
            <a:r>
              <a:rPr lang="en-US" sz="3600" b="1" i="1" dirty="0">
                <a:solidFill>
                  <a:srgbClr val="7030A0"/>
                </a:solidFill>
                <a:latin typeface="Cambria" panose="02040503050406030204" pitchFamily="18" charset="0"/>
                <a:ea typeface="Cambria" panose="02040503050406030204" pitchFamily="18" charset="0"/>
              </a:rPr>
              <a:t>Chia </a:t>
            </a:r>
            <a:r>
              <a:rPr lang="en-US" sz="3600" b="1" i="1" dirty="0" err="1">
                <a:solidFill>
                  <a:srgbClr val="7030A0"/>
                </a:solidFill>
                <a:latin typeface="Cambria" panose="02040503050406030204" pitchFamily="18" charset="0"/>
                <a:ea typeface="Cambria" panose="02040503050406030204" pitchFamily="18" charset="0"/>
              </a:rPr>
              <a:t>sẻ</a:t>
            </a:r>
            <a:r>
              <a:rPr lang="en-US" sz="3600" b="1" i="1" dirty="0">
                <a:solidFill>
                  <a:srgbClr val="7030A0"/>
                </a:solidFill>
                <a:latin typeface="Cambria" panose="02040503050406030204" pitchFamily="18" charset="0"/>
                <a:ea typeface="Cambria" panose="02040503050406030204" pitchFamily="18" charset="0"/>
              </a:rPr>
              <a:t> </a:t>
            </a:r>
            <a:r>
              <a:rPr lang="en-US" sz="3600" b="1" i="1" dirty="0" err="1">
                <a:solidFill>
                  <a:srgbClr val="7030A0"/>
                </a:solidFill>
                <a:latin typeface="Cambria" panose="02040503050406030204" pitchFamily="18" charset="0"/>
                <a:ea typeface="Cambria" panose="02040503050406030204" pitchFamily="18" charset="0"/>
              </a:rPr>
              <a:t>với</a:t>
            </a:r>
            <a:r>
              <a:rPr lang="en-US" sz="3600" b="1" i="1" dirty="0">
                <a:solidFill>
                  <a:srgbClr val="7030A0"/>
                </a:solidFill>
                <a:latin typeface="Cambria" panose="02040503050406030204" pitchFamily="18" charset="0"/>
                <a:ea typeface="Cambria" panose="02040503050406030204" pitchFamily="18" charset="0"/>
              </a:rPr>
              <a:t> </a:t>
            </a:r>
            <a:r>
              <a:rPr lang="en-US" sz="3600" b="1" i="1" dirty="0" err="1">
                <a:solidFill>
                  <a:srgbClr val="7030A0"/>
                </a:solidFill>
                <a:latin typeface="Cambria" panose="02040503050406030204" pitchFamily="18" charset="0"/>
                <a:ea typeface="Cambria" panose="02040503050406030204" pitchFamily="18" charset="0"/>
              </a:rPr>
              <a:t>bạn</a:t>
            </a:r>
            <a:r>
              <a:rPr lang="en-US" sz="3600" b="1" i="1" dirty="0">
                <a:solidFill>
                  <a:srgbClr val="7030A0"/>
                </a:solidFill>
                <a:latin typeface="Cambria" panose="02040503050406030204" pitchFamily="18" charset="0"/>
                <a:ea typeface="Cambria" panose="02040503050406030204" pitchFamily="18" charset="0"/>
              </a:rPr>
              <a:t> </a:t>
            </a:r>
            <a:r>
              <a:rPr lang="en-US" sz="3600" b="1" i="1" dirty="0" err="1">
                <a:solidFill>
                  <a:srgbClr val="7030A0"/>
                </a:solidFill>
                <a:latin typeface="Cambria" panose="02040503050406030204" pitchFamily="18" charset="0"/>
                <a:ea typeface="Cambria" panose="02040503050406030204" pitchFamily="18" charset="0"/>
              </a:rPr>
              <a:t>suy</a:t>
            </a:r>
            <a:r>
              <a:rPr lang="en-US" sz="3600" b="1" i="1" dirty="0">
                <a:solidFill>
                  <a:srgbClr val="7030A0"/>
                </a:solidFill>
                <a:latin typeface="Cambria" panose="02040503050406030204" pitchFamily="18" charset="0"/>
                <a:ea typeface="Cambria" panose="02040503050406030204" pitchFamily="18" charset="0"/>
              </a:rPr>
              <a:t> </a:t>
            </a:r>
            <a:r>
              <a:rPr lang="en-US" sz="3600" b="1" i="1" dirty="0" err="1">
                <a:solidFill>
                  <a:srgbClr val="7030A0"/>
                </a:solidFill>
                <a:latin typeface="Cambria" panose="02040503050406030204" pitchFamily="18" charset="0"/>
                <a:ea typeface="Cambria" panose="02040503050406030204" pitchFamily="18" charset="0"/>
              </a:rPr>
              <a:t>nghĩ</a:t>
            </a:r>
            <a:r>
              <a:rPr lang="en-US" sz="3600" b="1" i="1" dirty="0">
                <a:solidFill>
                  <a:srgbClr val="7030A0"/>
                </a:solidFill>
                <a:latin typeface="Cambria" panose="02040503050406030204" pitchFamily="18" charset="0"/>
                <a:ea typeface="Cambria" panose="02040503050406030204" pitchFamily="18" charset="0"/>
              </a:rPr>
              <a:t> </a:t>
            </a:r>
            <a:r>
              <a:rPr lang="en-US" sz="3600" b="1" i="1" dirty="0" err="1">
                <a:solidFill>
                  <a:srgbClr val="7030A0"/>
                </a:solidFill>
                <a:latin typeface="Cambria" panose="02040503050406030204" pitchFamily="18" charset="0"/>
                <a:ea typeface="Cambria" panose="02040503050406030204" pitchFamily="18" charset="0"/>
              </a:rPr>
              <a:t>của</a:t>
            </a:r>
            <a:r>
              <a:rPr lang="en-US" sz="3600" b="1" i="1" dirty="0">
                <a:solidFill>
                  <a:srgbClr val="7030A0"/>
                </a:solidFill>
                <a:latin typeface="Cambria" panose="02040503050406030204" pitchFamily="18" charset="0"/>
                <a:ea typeface="Cambria" panose="02040503050406030204" pitchFamily="18" charset="0"/>
              </a:rPr>
              <a:t> </a:t>
            </a:r>
            <a:r>
              <a:rPr lang="en-US" sz="3600" b="1" i="1" dirty="0" err="1">
                <a:solidFill>
                  <a:srgbClr val="7030A0"/>
                </a:solidFill>
                <a:latin typeface="Cambria" panose="02040503050406030204" pitchFamily="18" charset="0"/>
                <a:ea typeface="Cambria" panose="02040503050406030204" pitchFamily="18" charset="0"/>
              </a:rPr>
              <a:t>mình</a:t>
            </a:r>
            <a:r>
              <a:rPr lang="en-US" sz="3600" b="1" i="1" dirty="0">
                <a:solidFill>
                  <a:srgbClr val="7030A0"/>
                </a:solidFill>
                <a:latin typeface="Cambria" panose="02040503050406030204" pitchFamily="18" charset="0"/>
                <a:ea typeface="Cambria" panose="02040503050406030204" pitchFamily="18" charset="0"/>
              </a:rPr>
              <a:t>.</a:t>
            </a:r>
          </a:p>
        </p:txBody>
      </p:sp>
      <p:pic>
        <p:nvPicPr>
          <p:cNvPr id="1026" name="Picture 2" descr="Dùng màu acrylic để vẽ bầu trời hồng và những đám mây | Tổng hợp những bức  tranh đẹp nhất">
            <a:extLst>
              <a:ext uri="{FF2B5EF4-FFF2-40B4-BE49-F238E27FC236}">
                <a16:creationId xmlns:a16="http://schemas.microsoft.com/office/drawing/2014/main" xmlns="" id="{6BE720E3-0C00-4EE4-90B1-6D8C9A322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670" y="2897256"/>
            <a:ext cx="45720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0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13" name="Picture 12" descr="A picture containing text&#10;&#10;Description automatically generated">
            <a:extLst>
              <a:ext uri="{FF2B5EF4-FFF2-40B4-BE49-F238E27FC236}">
                <a16:creationId xmlns:a16="http://schemas.microsoft.com/office/drawing/2014/main" xmlns="" id="{3876DD12-5D6B-44C5-92BF-080C713708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8563" y="600008"/>
            <a:ext cx="8503920" cy="5669280"/>
          </a:xfrm>
          <a:prstGeom prst="rect">
            <a:avLst/>
          </a:prstGeom>
          <a:effectLst>
            <a:outerShdw blurRad="63500" sx="102000" sy="102000" algn="ctr" rotWithShape="0">
              <a:prstClr val="black">
                <a:alpha val="40000"/>
              </a:prstClr>
            </a:outerShdw>
          </a:effectLst>
        </p:spPr>
      </p:pic>
      <p:pic>
        <p:nvPicPr>
          <p:cNvPr id="18" name="Picture 17" descr="A picture containing person&#10;&#10;Description automatically generated">
            <a:extLst>
              <a:ext uri="{FF2B5EF4-FFF2-40B4-BE49-F238E27FC236}">
                <a16:creationId xmlns:a16="http://schemas.microsoft.com/office/drawing/2014/main" xmlns="" id="{4BD53DB8-0A50-4352-8622-A37E96E031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r="6899" b="12027"/>
          <a:stretch/>
        </p:blipFill>
        <p:spPr>
          <a:xfrm>
            <a:off x="7818120" y="2811848"/>
            <a:ext cx="4281998" cy="4046152"/>
          </a:xfrm>
          <a:prstGeom prst="rect">
            <a:avLst/>
          </a:prstGeom>
          <a:effectLst>
            <a:outerShdw blurRad="63500" sx="102000" sy="102000" algn="ctr" rotWithShape="0">
              <a:prstClr val="black">
                <a:alpha val="40000"/>
              </a:prstClr>
            </a:outerShdw>
          </a:effectLst>
        </p:spPr>
      </p:pic>
      <p:sp>
        <p:nvSpPr>
          <p:cNvPr id="19" name="TextBox 18">
            <a:extLst>
              <a:ext uri="{FF2B5EF4-FFF2-40B4-BE49-F238E27FC236}">
                <a16:creationId xmlns:a16="http://schemas.microsoft.com/office/drawing/2014/main" xmlns="" id="{776BC449-1AE2-48D9-A5D7-8AC88FB77274}"/>
              </a:ext>
            </a:extLst>
          </p:cNvPr>
          <p:cNvSpPr txBox="1"/>
          <p:nvPr/>
        </p:nvSpPr>
        <p:spPr>
          <a:xfrm>
            <a:off x="3171825" y="1994815"/>
            <a:ext cx="5410031" cy="2554545"/>
          </a:xfrm>
          <a:prstGeom prst="rect">
            <a:avLst/>
          </a:prstGeom>
          <a:noFill/>
        </p:spPr>
        <p:txBody>
          <a:bodyPr wrap="square" rtlCol="0">
            <a:spAutoFit/>
          </a:bodyPr>
          <a:lstStyle/>
          <a:p>
            <a:pPr lvl="0" algn="ctr">
              <a:defRPr/>
            </a:pPr>
            <a:r>
              <a:rPr lang="vi-VN" sz="400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Em đã làm gì để bảo vệ môi trường, bầu trời, trái đất – mái nhà chung của chúng ta?</a:t>
            </a:r>
          </a:p>
        </p:txBody>
      </p:sp>
      <p:pic>
        <p:nvPicPr>
          <p:cNvPr id="20" name="Picture 19" descr="A picture containing doll, toy&#10;&#10;Description automatically generated">
            <a:extLst>
              <a:ext uri="{FF2B5EF4-FFF2-40B4-BE49-F238E27FC236}">
                <a16:creationId xmlns:a16="http://schemas.microsoft.com/office/drawing/2014/main" xmlns="" id="{81F83E92-1C14-4CB9-8578-1502B7E51A9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232815" y="3888170"/>
            <a:ext cx="2948442" cy="2910930"/>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xmlns="" id="{416DCE9A-77CA-442C-9AF0-7FF1906EFFC2}"/>
              </a:ext>
            </a:extLst>
          </p:cNvPr>
          <p:cNvPicPr>
            <a:picLocks noChangeAspect="1"/>
          </p:cNvPicPr>
          <p:nvPr/>
        </p:nvPicPr>
        <p:blipFill>
          <a:blip r:embed="rId9"/>
          <a:stretch>
            <a:fillRect/>
          </a:stretch>
        </p:blipFill>
        <p:spPr>
          <a:xfrm>
            <a:off x="4525363" y="518866"/>
            <a:ext cx="3560373" cy="1286367"/>
          </a:xfrm>
          <a:prstGeom prst="rect">
            <a:avLst/>
          </a:prstGeom>
        </p:spPr>
      </p:pic>
    </p:spTree>
    <p:extLst>
      <p:ext uri="{BB962C8B-B14F-4D97-AF65-F5344CB8AC3E}">
        <p14:creationId xmlns:p14="http://schemas.microsoft.com/office/powerpoint/2010/main" val="2179720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2" presetClass="entr" presetSubtype="4" fill="hold" nodeType="withEffect" p14:presetBounceEnd="4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40000">
                                          <p:cBhvr additive="base">
                                            <p:cTn id="15"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 presetClass="entr" presetSubtype="4" fill="hold" nodeType="withEffect" p14:presetBounceEnd="40000">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14:bounceEnd="40000">
                                          <p:cBhvr additive="base">
                                            <p:cTn id="22" dur="75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12" name="chimes.wav"/>
                                            </p:tgtEl>
                                          </p:cMediaNode>
                                        </p:audio>
                                      </p:sub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214</Words>
  <Application>Microsoft Office PowerPoint</Application>
  <PresentationFormat>Custom</PresentationFormat>
  <Paragraphs>19</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30</cp:revision>
  <dcterms:created xsi:type="dcterms:W3CDTF">2022-10-08T07:07:19Z</dcterms:created>
  <dcterms:modified xsi:type="dcterms:W3CDTF">2026-01-28T04:56:46Z</dcterms:modified>
</cp:coreProperties>
</file>