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1" r:id="rId2"/>
  </p:sldMasterIdLst>
  <p:notesMasterIdLst>
    <p:notesMasterId r:id="rId17"/>
  </p:notesMasterIdLst>
  <p:sldIdLst>
    <p:sldId id="2642" r:id="rId3"/>
    <p:sldId id="264" r:id="rId4"/>
    <p:sldId id="256" r:id="rId5"/>
    <p:sldId id="299" r:id="rId6"/>
    <p:sldId id="316" r:id="rId7"/>
    <p:sldId id="326" r:id="rId8"/>
    <p:sldId id="308" r:id="rId9"/>
    <p:sldId id="330" r:id="rId10"/>
    <p:sldId id="331" r:id="rId11"/>
    <p:sldId id="335" r:id="rId12"/>
    <p:sldId id="341" r:id="rId13"/>
    <p:sldId id="530" r:id="rId14"/>
    <p:sldId id="263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5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4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98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0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82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26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DC24D0-8C26-C8E1-76FC-BEE62E39AC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0DE74B3-8949-D55F-BB3E-C266FA509D28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7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127"/>
            <a:ext cx="12176094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4275"/>
            <a:ext cx="8194420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7002"/>
            <a:ext cx="8550262" cy="2826355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16749"/>
            <a:ext cx="1306897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=""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24904" y="4655392"/>
            <a:ext cx="8550262" cy="923216"/>
          </a:xfrm>
          <a:prstGeom prst="rect">
            <a:avLst/>
          </a:prstGeom>
          <a:noFill/>
        </p:spPr>
        <p:txBody>
          <a:bodyPr wrap="square" lIns="91239" tIns="45621" rIns="91239" bIns="45621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8812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464684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4265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93914" cy="748666"/>
          </a:xfrm>
          <a:custGeom>
            <a:avLst/>
            <a:gdLst>
              <a:gd name="connsiteX0" fmla="*/ 0 w 4693914"/>
              <a:gd name="connsiteY0" fmla="*/ 0 h 748666"/>
              <a:gd name="connsiteX1" fmla="*/ 4693914 w 4693914"/>
              <a:gd name="connsiteY1" fmla="*/ 0 h 748666"/>
              <a:gd name="connsiteX2" fmla="*/ 4693914 w 4693914"/>
              <a:gd name="connsiteY2" fmla="*/ 748666 h 748666"/>
              <a:gd name="connsiteX3" fmla="*/ 0 w 4693914"/>
              <a:gd name="connsiteY3" fmla="*/ 748666 h 748666"/>
              <a:gd name="connsiteX4" fmla="*/ 0 w 4693914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914" h="748666" fill="none" extrusionOk="0">
                <a:moveTo>
                  <a:pt x="0" y="0"/>
                </a:moveTo>
                <a:cubicBezTo>
                  <a:pt x="682089" y="-108347"/>
                  <a:pt x="2883363" y="-22314"/>
                  <a:pt x="4693914" y="0"/>
                </a:cubicBezTo>
                <a:cubicBezTo>
                  <a:pt x="4639640" y="295940"/>
                  <a:pt x="4652191" y="572857"/>
                  <a:pt x="4693914" y="748666"/>
                </a:cubicBezTo>
                <a:cubicBezTo>
                  <a:pt x="3665696" y="888885"/>
                  <a:pt x="1685314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693914" h="748666" stroke="0" extrusionOk="0">
                <a:moveTo>
                  <a:pt x="0" y="0"/>
                </a:moveTo>
                <a:cubicBezTo>
                  <a:pt x="1577854" y="-89055"/>
                  <a:pt x="2708226" y="83564"/>
                  <a:pt x="4693914" y="0"/>
                </a:cubicBezTo>
                <a:cubicBezTo>
                  <a:pt x="4658302" y="152657"/>
                  <a:pt x="4713639" y="473777"/>
                  <a:pt x="4693914" y="748666"/>
                </a:cubicBezTo>
                <a:cubicBezTo>
                  <a:pt x="4198459" y="872109"/>
                  <a:pt x="1450481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2472289" y="261339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2879324" y="227158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xmlns="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xmlns="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xmlns="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xmlns="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xmlns="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xmlns="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2355332" y="186911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2424223" y="227158"/>
            <a:ext cx="8525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ABD747B5-32B3-5BBA-48C0-72F7A003B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92" y="129003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89" b="-373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3396" y="4769143"/>
            <a:ext cx="4033217" cy="2036775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70048" y="4396073"/>
            <a:ext cx="2445508" cy="2409845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238587" y="192221"/>
            <a:ext cx="2953413" cy="6665779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6"/>
            <a:stretch>
              <a:fillRect l="-85213" b="-130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429126" y="3592913"/>
            <a:ext cx="4556863" cy="3265087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7"/>
            <a:stretch>
              <a:fillRect b="-471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39450" y="4042176"/>
            <a:ext cx="3646301" cy="2815825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760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green and orange letters&#10;&#10;AI-generated content may be incorrect.">
            <a:extLst>
              <a:ext uri="{FF2B5EF4-FFF2-40B4-BE49-F238E27FC236}">
                <a16:creationId xmlns:a16="http://schemas.microsoft.com/office/drawing/2014/main" xmlns="" id="{867906B5-C1A8-FA87-ACE7-E98531FF9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2" y="1859401"/>
            <a:ext cx="7986452" cy="20972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092EFA3-96D0-96DA-0C63-8FD96D77E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8394" y="3722560"/>
            <a:ext cx="2884196" cy="304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2A2DAF-7F78-218F-B675-37F01FC78E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500" y="448359"/>
            <a:ext cx="3548180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B88B9CC-91F6-5513-4D56-A40668132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834" y="1910157"/>
            <a:ext cx="10138527" cy="529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xmlns="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1823927" y="1770471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xmlns="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58" y="3391787"/>
            <a:ext cx="3791414" cy="3253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563" y="827322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297</Words>
  <Application>Microsoft Office PowerPoint</Application>
  <PresentationFormat>Custom</PresentationFormat>
  <Paragraphs>62</Paragraphs>
  <Slides>14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51</cp:revision>
  <dcterms:created xsi:type="dcterms:W3CDTF">2022-10-08T11:41:05Z</dcterms:created>
  <dcterms:modified xsi:type="dcterms:W3CDTF">2026-01-28T04:55:14Z</dcterms:modified>
</cp:coreProperties>
</file>