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3.xml" ContentType="application/vnd.openxmlformats-officedocument.theme+xml"/>
  <Override PartName="/ppt/tags/tag5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16"/>
  </p:notesMasterIdLst>
  <p:sldIdLst>
    <p:sldId id="430" r:id="rId3"/>
    <p:sldId id="311" r:id="rId4"/>
    <p:sldId id="410" r:id="rId5"/>
    <p:sldId id="353" r:id="rId6"/>
    <p:sldId id="424" r:id="rId7"/>
    <p:sldId id="423" r:id="rId8"/>
    <p:sldId id="425" r:id="rId9"/>
    <p:sldId id="420" r:id="rId10"/>
    <p:sldId id="422" r:id="rId11"/>
    <p:sldId id="413" r:id="rId12"/>
    <p:sldId id="427" r:id="rId13"/>
    <p:sldId id="421" r:id="rId14"/>
    <p:sldId id="3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57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6F926D-5ABD-4A07-96A2-0578B100DCD8}" type="datetimeFigureOut">
              <a:rPr lang="en-US" smtClean="0"/>
              <a:t>1/28/2026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76DC36-8464-49A8-B26F-F2D787CDB17C}" type="slidenum">
              <a:rPr lang="en-US" smtClean="0"/>
              <a:t>‹#›</a:t>
            </a:fld>
            <a:endParaRPr lang="en-US"/>
          </a:p>
        </p:txBody>
      </p:sp>
    </p:spTree>
    <p:extLst>
      <p:ext uri="{BB962C8B-B14F-4D97-AF65-F5344CB8AC3E}">
        <p14:creationId xmlns:p14="http://schemas.microsoft.com/office/powerpoint/2010/main" val="732212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765369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532692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77147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463686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27877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032977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84865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2.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2.xml"/><Relationship Id="rId5" Type="http://schemas.openxmlformats.org/officeDocument/2006/relationships/tags" Target="../tags/tag6.xml"/><Relationship Id="rId4"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2.xml"/><Relationship Id="rId4" Type="http://schemas.openxmlformats.org/officeDocument/2006/relationships/tags" Target="../tags/tag3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bg>
      <p:bgPr>
        <a:solidFill>
          <a:schemeClr val="bg2">
            <a:lumMod val="20000"/>
            <a:lumOff val="80000"/>
          </a:schemeClr>
        </a:solidFill>
        <a:effectLst/>
      </p:bgPr>
    </p:bg>
    <p:spTree>
      <p:nvGrpSpPr>
        <p:cNvPr id="1" name="Shape 103"/>
        <p:cNvGrpSpPr/>
        <p:nvPr/>
      </p:nvGrpSpPr>
      <p:grpSpPr>
        <a:xfrm>
          <a:off x="0" y="0"/>
          <a:ext cx="0" cy="0"/>
          <a:chOff x="0" y="0"/>
          <a:chExt cx="0" cy="0"/>
        </a:xfrm>
      </p:grpSpPr>
    </p:spTree>
    <p:extLst>
      <p:ext uri="{BB962C8B-B14F-4D97-AF65-F5344CB8AC3E}">
        <p14:creationId xmlns:p14="http://schemas.microsoft.com/office/powerpoint/2010/main" val="3814049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2026/1/28</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3" name="页脚占位符 2"/>
          <p:cNvSpPr>
            <a:spLocks noGrp="1"/>
          </p:cNvSpPr>
          <p:nvPr>
            <p:ph type="ftr" sz="quarter" idx="11"/>
            <p:custDataLst>
              <p:tags r:id="rId2"/>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灯片编号占位符 3"/>
          <p:cNvSpPr>
            <a:spLocks noGrp="1"/>
          </p:cNvSpPr>
          <p:nvPr>
            <p:ph type="sldNum" sz="quarter" idx="12"/>
            <p:custDataLst>
              <p:tags r:id="rId3"/>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2698009348"/>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a:prstGeom prst="rect">
            <a:avLst/>
          </a:prstGeo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a:prstGeom prst="rect">
            <a:avLst/>
          </a:prstGeo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2026/1/28</a:t>
            </a:fld>
            <a:endParaRPr kumimoji="0" lang="zh-CN" altLang="en-US" sz="1200" b="0" i="0" u="none" strike="noStrike" kern="1200" cap="none" spc="0" normalizeH="0" baseline="0" noProof="0" dirty="0">
              <a:ln>
                <a:noFill/>
              </a:ln>
              <a:solidFill>
                <a:prstClr val="black">
                  <a:tint val="75000"/>
                </a:prstClr>
              </a:solidFill>
              <a:effectLst/>
              <a:uLnTx/>
              <a:uFillTx/>
              <a:latin typeface="Arial"/>
              <a:ea typeface="微软雅黑"/>
              <a:cs typeface="+mn-cs"/>
            </a:endParaRPr>
          </a:p>
        </p:txBody>
      </p:sp>
      <p:sp>
        <p:nvSpPr>
          <p:cNvPr id="6" name="页脚占位符 5"/>
          <p:cNvSpPr>
            <a:spLocks noGrp="1"/>
          </p:cNvSpPr>
          <p:nvPr>
            <p:ph type="ftr" sz="quarter" idx="11"/>
            <p:custDataLst>
              <p:tags r:id="rId4"/>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a:ea typeface="微软雅黑"/>
              <a:cs typeface="+mn-cs"/>
            </a:endParaRPr>
          </a:p>
        </p:txBody>
      </p:sp>
      <p:sp>
        <p:nvSpPr>
          <p:cNvPr id="7" name="灯片编号占位符 6"/>
          <p:cNvSpPr>
            <a:spLocks noGrp="1"/>
          </p:cNvSpPr>
          <p:nvPr>
            <p:ph type="sldNum" sz="quarter" idx="12"/>
            <p:custDataLst>
              <p:tags r:id="rId5"/>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9" name="标题 8"/>
          <p:cNvSpPr>
            <a:spLocks noGrp="1"/>
          </p:cNvSpPr>
          <p:nvPr>
            <p:ph type="title"/>
            <p:custDataLst>
              <p:tags r:id="rId6"/>
            </p:custDataLst>
          </p:nvPr>
        </p:nvSpPr>
        <p:spPr>
          <a:xfrm>
            <a:off x="669882" y="432000"/>
            <a:ext cx="10852237" cy="648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21336962"/>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a:prstGeom prst="rect">
            <a:avLst/>
          </a:prstGeo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a:prstGeom prst="rect">
            <a:avLst/>
          </a:prstGeo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2026/1/28</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页脚占位符 4"/>
          <p:cNvSpPr>
            <a:spLocks noGrp="1"/>
          </p:cNvSpPr>
          <p:nvPr>
            <p:ph type="ftr" sz="quarter" idx="11"/>
            <p:custDataLst>
              <p:tags r:id="rId4"/>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灯片编号占位符 5"/>
          <p:cNvSpPr>
            <a:spLocks noGrp="1"/>
          </p:cNvSpPr>
          <p:nvPr>
            <p:ph type="sldNum" sz="quarter" idx="12"/>
            <p:custDataLst>
              <p:tags r:id="rId5"/>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3650790470"/>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2026/1/28</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页脚占位符 3"/>
          <p:cNvSpPr>
            <a:spLocks noGrp="1"/>
          </p:cNvSpPr>
          <p:nvPr>
            <p:ph type="ftr" sz="quarter" idx="11"/>
            <p:custDataLst>
              <p:tags r:id="rId2"/>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灯片编号占位符 4"/>
          <p:cNvSpPr>
            <a:spLocks noGrp="1"/>
          </p:cNvSpPr>
          <p:nvPr>
            <p:ph type="sldNum" sz="quarter" idx="12"/>
            <p:custDataLst>
              <p:tags r:id="rId3"/>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7" name="内容占位符 6"/>
          <p:cNvSpPr>
            <a:spLocks noGrp="1"/>
          </p:cNvSpPr>
          <p:nvPr>
            <p:ph sz="quarter" idx="13"/>
            <p:custDataLst>
              <p:tags r:id="rId4"/>
            </p:custDataLst>
          </p:nvPr>
        </p:nvSpPr>
        <p:spPr>
          <a:xfrm>
            <a:off x="669930" y="952508"/>
            <a:ext cx="10852237" cy="50400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121341208"/>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2026/1/28</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页脚占位符 3"/>
          <p:cNvSpPr>
            <a:spLocks noGrp="1"/>
          </p:cNvSpPr>
          <p:nvPr>
            <p:ph type="ftr" sz="quarter" idx="11"/>
            <p:custDataLst>
              <p:tags r:id="rId2"/>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灯片编号占位符 4"/>
          <p:cNvSpPr>
            <a:spLocks noGrp="1"/>
          </p:cNvSpPr>
          <p:nvPr>
            <p:ph type="sldNum" sz="quarter" idx="12"/>
            <p:custDataLst>
              <p:tags r:id="rId3"/>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2" name="标题 1"/>
          <p:cNvSpPr>
            <a:spLocks noGrp="1"/>
          </p:cNvSpPr>
          <p:nvPr>
            <p:ph type="title" hasCustomPrompt="1"/>
            <p:custDataLst>
              <p:tags r:id="rId4"/>
            </p:custDataLst>
          </p:nvPr>
        </p:nvSpPr>
        <p:spPr>
          <a:xfrm>
            <a:off x="669882" y="2588281"/>
            <a:ext cx="10852237" cy="899167"/>
          </a:xfrm>
          <a:prstGeom prst="rect">
            <a:avLst/>
          </a:prstGeo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extLst>
      <p:ext uri="{BB962C8B-B14F-4D97-AF65-F5344CB8AC3E}">
        <p14:creationId xmlns:p14="http://schemas.microsoft.com/office/powerpoint/2010/main" val="26052987"/>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4"/>
        </a:solidFill>
        <a:effectLst/>
      </p:bgPr>
    </p:bg>
    <p:spTree>
      <p:nvGrpSpPr>
        <p:cNvPr id="1" name="Shape 441"/>
        <p:cNvGrpSpPr/>
        <p:nvPr/>
      </p:nvGrpSpPr>
      <p:grpSpPr>
        <a:xfrm>
          <a:off x="0" y="0"/>
          <a:ext cx="0" cy="0"/>
          <a:chOff x="0" y="0"/>
          <a:chExt cx="0" cy="0"/>
        </a:xfrm>
      </p:grpSpPr>
    </p:spTree>
    <p:extLst>
      <p:ext uri="{BB962C8B-B14F-4D97-AF65-F5344CB8AC3E}">
        <p14:creationId xmlns:p14="http://schemas.microsoft.com/office/powerpoint/2010/main" val="365650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4"/>
        </a:solidFill>
        <a:effectLst/>
      </p:bgPr>
    </p:bg>
    <p:spTree>
      <p:nvGrpSpPr>
        <p:cNvPr id="1" name="Shape 442"/>
        <p:cNvGrpSpPr/>
        <p:nvPr/>
      </p:nvGrpSpPr>
      <p:grpSpPr>
        <a:xfrm>
          <a:off x="0" y="0"/>
          <a:ext cx="0" cy="0"/>
          <a:chOff x="0" y="0"/>
          <a:chExt cx="0" cy="0"/>
        </a:xfrm>
      </p:grpSpPr>
    </p:spTree>
    <p:extLst>
      <p:ext uri="{BB962C8B-B14F-4D97-AF65-F5344CB8AC3E}">
        <p14:creationId xmlns:p14="http://schemas.microsoft.com/office/powerpoint/2010/main" val="340145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2026/1/28</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17"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a:ea typeface="微软雅黑"/>
              <a:cs typeface="+mn-cs"/>
            </a:endParaRPr>
          </a:p>
        </p:txBody>
      </p:sp>
      <p:sp>
        <p:nvSpPr>
          <p:cNvPr id="18"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4060027244"/>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2026/1/28</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页脚占位符 4"/>
          <p:cNvSpPr>
            <a:spLocks noGrp="1"/>
          </p:cNvSpPr>
          <p:nvPr>
            <p:ph type="ftr" sz="quarter" idx="11"/>
            <p:custDataLst>
              <p:tags r:id="rId4"/>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灯片编号占位符 5"/>
          <p:cNvSpPr>
            <a:spLocks noGrp="1"/>
          </p:cNvSpPr>
          <p:nvPr>
            <p:ph type="sldNum" sz="quarter" idx="12"/>
            <p:custDataLst>
              <p:tags r:id="rId5"/>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4121094061"/>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a:prstGeom prst="rect">
            <a:avLst/>
          </a:prstGeo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a:prstGeom prst="rect">
            <a:avLst/>
          </a:prstGeo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2026/1/28</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页脚占位符 4"/>
          <p:cNvSpPr>
            <a:spLocks noGrp="1"/>
          </p:cNvSpPr>
          <p:nvPr>
            <p:ph type="ftr" sz="quarter" idx="11"/>
            <p:custDataLst>
              <p:tags r:id="rId4"/>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灯片编号占位符 5"/>
          <p:cNvSpPr>
            <a:spLocks noGrp="1"/>
          </p:cNvSpPr>
          <p:nvPr>
            <p:ph type="sldNum" sz="quarter" idx="12"/>
            <p:custDataLst>
              <p:tags r:id="rId5"/>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3182911194"/>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a:prstGeom prst="rect">
            <a:avLst/>
          </a:prstGeo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2026/1/28</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页脚占位符 5"/>
          <p:cNvSpPr>
            <a:spLocks noGrp="1"/>
          </p:cNvSpPr>
          <p:nvPr>
            <p:ph type="ftr" sz="quarter" idx="11"/>
            <p:custDataLst>
              <p:tags r:id="rId5"/>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7" name="灯片编号占位符 6"/>
          <p:cNvSpPr>
            <a:spLocks noGrp="1"/>
          </p:cNvSpPr>
          <p:nvPr>
            <p:ph type="sldNum" sz="quarter" idx="12"/>
            <p:custDataLst>
              <p:tags r:id="rId6"/>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517557736"/>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a:prstGeom prst="rect">
            <a:avLst/>
          </a:prstGeo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a:prstGeom prst="rect">
            <a:avLst/>
          </a:prstGeo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2026/1/28</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8" name="页脚占位符 7"/>
          <p:cNvSpPr>
            <a:spLocks noGrp="1"/>
          </p:cNvSpPr>
          <p:nvPr>
            <p:ph type="ftr" sz="quarter" idx="11"/>
            <p:custDataLst>
              <p:tags r:id="rId7"/>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9" name="灯片编号占位符 8"/>
          <p:cNvSpPr>
            <a:spLocks noGrp="1"/>
          </p:cNvSpPr>
          <p:nvPr>
            <p:ph type="sldNum" sz="quarter" idx="12"/>
            <p:custDataLst>
              <p:tags r:id="rId8"/>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3987157973"/>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2026/1/28</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页脚占位符 3"/>
          <p:cNvSpPr>
            <a:spLocks noGrp="1"/>
          </p:cNvSpPr>
          <p:nvPr>
            <p:ph type="ftr" sz="quarter" idx="11"/>
            <p:custDataLst>
              <p:tags r:id="rId3"/>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灯片编号占位符 4"/>
          <p:cNvSpPr>
            <a:spLocks noGrp="1"/>
          </p:cNvSpPr>
          <p:nvPr>
            <p:ph type="sldNum" sz="quarter" idx="12"/>
            <p:custDataLst>
              <p:tags r:id="rId4"/>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3814776722"/>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ags" Target="../tags/tag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3" name="Picture 2">
            <a:extLst>
              <a:ext uri="{FF2B5EF4-FFF2-40B4-BE49-F238E27FC236}">
                <a16:creationId xmlns:a16="http://schemas.microsoft.com/office/drawing/2014/main" xmlns="" id="{91A435D7-7F39-849D-3DDD-BCBA339C1E3D}"/>
              </a:ext>
            </a:extLst>
          </p:cNvPr>
          <p:cNvPicPr>
            <a:picLocks noChangeAspect="1"/>
          </p:cNvPicPr>
          <p:nvPr userDrawn="1"/>
        </p:nvPicPr>
        <p:blipFill>
          <a:blip r:embed="rId5"/>
          <a:stretch>
            <a:fillRect/>
          </a:stretch>
        </p:blipFill>
        <p:spPr>
          <a:xfrm>
            <a:off x="1" y="0"/>
            <a:ext cx="12192000" cy="6858000"/>
          </a:xfrm>
          <a:prstGeom prst="rect">
            <a:avLst/>
          </a:prstGeom>
        </p:spPr>
      </p:pic>
    </p:spTree>
    <p:extLst>
      <p:ext uri="{BB962C8B-B14F-4D97-AF65-F5344CB8AC3E}">
        <p14:creationId xmlns:p14="http://schemas.microsoft.com/office/powerpoint/2010/main" val="701941002"/>
      </p:ext>
    </p:extLst>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163350174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p:randomBar dir="vert"/>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9.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ags" Target="../tags/tag58.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ags" Target="../tags/tag5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127"/>
            <a:ext cx="12176094" cy="6857748"/>
          </a:xfrm>
          <a:prstGeom prst="rect">
            <a:avLst/>
          </a:prstGeom>
        </p:spPr>
      </p:pic>
      <p:sp>
        <p:nvSpPr>
          <p:cNvPr id="4" name="Rectangle 3">
            <a:extLst>
              <a:ext uri="{FF2B5EF4-FFF2-40B4-BE49-F238E27FC236}">
                <a16:creationId xmlns="" xmlns:a16="http://schemas.microsoft.com/office/drawing/2014/main" id="{6F87CAA1-2A30-15DE-46EF-BC77529C41F0}"/>
              </a:ext>
            </a:extLst>
          </p:cNvPr>
          <p:cNvSpPr>
            <a:spLocks noChangeArrowheads="1"/>
          </p:cNvSpPr>
          <p:nvPr/>
        </p:nvSpPr>
        <p:spPr bwMode="auto">
          <a:xfrm>
            <a:off x="1998791" y="1274275"/>
            <a:ext cx="8194420" cy="456620"/>
          </a:xfrm>
          <a:prstGeom prst="rect">
            <a:avLst/>
          </a:prstGeom>
          <a:noFill/>
          <a:ln>
            <a:noFill/>
          </a:ln>
          <a:effectLst/>
        </p:spPr>
        <p:txBody>
          <a:bodyPr lIns="68516" tIns="34258" rIns="68516" bIns="342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 xmlns:a16="http://schemas.microsoft.com/office/drawing/2014/main" id="{9C042B2C-75C6-02A5-EC11-D148A90624DC}"/>
              </a:ext>
            </a:extLst>
          </p:cNvPr>
          <p:cNvSpPr/>
          <p:nvPr/>
        </p:nvSpPr>
        <p:spPr>
          <a:xfrm>
            <a:off x="1820873" y="3937002"/>
            <a:ext cx="8550262" cy="2826355"/>
          </a:xfrm>
          <a:prstGeom prst="rect">
            <a:avLst/>
          </a:prstGeom>
          <a:noFill/>
        </p:spPr>
        <p:txBody>
          <a:bodyPr spcFirstLastPara="1" wrap="none" lIns="68516" tIns="34258" rIns="68516" bIns="34258">
            <a:prstTxWarp prst="textArchUp">
              <a:avLst>
                <a:gd name="adj" fmla="val 10750156"/>
              </a:avLst>
            </a:prstTxWarp>
            <a:spAutoFit/>
          </a:bodyPr>
          <a:lstStyle/>
          <a:p>
            <a:pPr algn="ctr" eaLnBrk="1" hangingPunct="1">
              <a:spcBef>
                <a:spcPct val="50000"/>
              </a:spcBef>
              <a:defRPr/>
            </a:pPr>
            <a:r>
              <a:rPr lang="en-US" sz="5400"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16749"/>
            <a:ext cx="1306897" cy="13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 xmlns:a16="http://schemas.microsoft.com/office/drawing/2014/main" id="{2ED74E39-3004-EA47-095A-D77D1F42A02C}"/>
              </a:ext>
            </a:extLst>
          </p:cNvPr>
          <p:cNvSpPr/>
          <p:nvPr/>
        </p:nvSpPr>
        <p:spPr>
          <a:xfrm>
            <a:off x="1824904" y="4655392"/>
            <a:ext cx="8550262" cy="923216"/>
          </a:xfrm>
          <a:prstGeom prst="rect">
            <a:avLst/>
          </a:prstGeom>
          <a:noFill/>
        </p:spPr>
        <p:txBody>
          <a:bodyPr wrap="square" lIns="91239" tIns="45621" rIns="91239" bIns="45621">
            <a:spAutoFit/>
          </a:bodyPr>
          <a:lstStyle/>
          <a:p>
            <a:pPr algn="ctr">
              <a:defRPr/>
            </a:pPr>
            <a:r>
              <a:rPr lang="en-US" sz="54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a:t>
            </a:r>
            <a:r>
              <a:rPr lang="en-US" sz="54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 </a:t>
            </a:r>
            <a:r>
              <a:rPr lang="en-US" sz="5400" b="1"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a:t>
            </a:r>
            <a:endParaRPr lang="vi-VN" sz="54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73776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6DFEF5C5-C86A-4EF4-B809-AE5267B333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803" y="2988243"/>
            <a:ext cx="2531165" cy="3657600"/>
          </a:xfrm>
          <a:prstGeom prst="rect">
            <a:avLst/>
          </a:prstGeom>
        </p:spPr>
      </p:pic>
      <p:pic>
        <p:nvPicPr>
          <p:cNvPr id="5" name="图片 1">
            <a:extLst>
              <a:ext uri="{FF2B5EF4-FFF2-40B4-BE49-F238E27FC236}">
                <a16:creationId xmlns:a16="http://schemas.microsoft.com/office/drawing/2014/main" xmlns="" id="{ECBC3FFE-9245-4E2C-A1E1-E177C96013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3984" y="2852928"/>
            <a:ext cx="2531632" cy="3488436"/>
          </a:xfrm>
          <a:prstGeom prst="rect">
            <a:avLst/>
          </a:prstGeom>
        </p:spPr>
      </p:pic>
      <p:pic>
        <p:nvPicPr>
          <p:cNvPr id="6" name="图片 2">
            <a:extLst>
              <a:ext uri="{FF2B5EF4-FFF2-40B4-BE49-F238E27FC236}">
                <a16:creationId xmlns:a16="http://schemas.microsoft.com/office/drawing/2014/main" xmlns="" id="{6ABDC7BF-42B3-4764-9A4C-A50A68EE7E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50963"/>
            <a:ext cx="12192000" cy="707037"/>
          </a:xfrm>
          <a:prstGeom prst="rect">
            <a:avLst/>
          </a:prstGeom>
        </p:spPr>
      </p:pic>
      <p:pic>
        <p:nvPicPr>
          <p:cNvPr id="7" name="图片 3">
            <a:extLst>
              <a:ext uri="{FF2B5EF4-FFF2-40B4-BE49-F238E27FC236}">
                <a16:creationId xmlns:a16="http://schemas.microsoft.com/office/drawing/2014/main" xmlns="" id="{FB940104-9EAE-47EB-BAD4-56B8205D28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4300" y="5971606"/>
            <a:ext cx="3181350" cy="674237"/>
          </a:xfrm>
          <a:prstGeom prst="rect">
            <a:avLst/>
          </a:prstGeom>
        </p:spPr>
      </p:pic>
      <p:pic>
        <p:nvPicPr>
          <p:cNvPr id="8" name="图片 5">
            <a:extLst>
              <a:ext uri="{FF2B5EF4-FFF2-40B4-BE49-F238E27FC236}">
                <a16:creationId xmlns:a16="http://schemas.microsoft.com/office/drawing/2014/main" xmlns="" id="{A5425CC6-C9C1-40BB-920E-5AB6314DC0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3570" y="5292251"/>
            <a:ext cx="1455737" cy="1291541"/>
          </a:xfrm>
          <a:prstGeom prst="rect">
            <a:avLst/>
          </a:prstGeom>
        </p:spPr>
      </p:pic>
      <p:pic>
        <p:nvPicPr>
          <p:cNvPr id="9" name="图片 6">
            <a:extLst>
              <a:ext uri="{FF2B5EF4-FFF2-40B4-BE49-F238E27FC236}">
                <a16:creationId xmlns:a16="http://schemas.microsoft.com/office/drawing/2014/main" xmlns="" id="{CEFF9E3F-DA7D-41D2-B3F7-578571A450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7207" y="5098246"/>
            <a:ext cx="1711325" cy="1519130"/>
          </a:xfrm>
          <a:prstGeom prst="rect">
            <a:avLst/>
          </a:prstGeom>
        </p:spPr>
      </p:pic>
      <p:pic>
        <p:nvPicPr>
          <p:cNvPr id="10" name="图片 7">
            <a:extLst>
              <a:ext uri="{FF2B5EF4-FFF2-40B4-BE49-F238E27FC236}">
                <a16:creationId xmlns:a16="http://schemas.microsoft.com/office/drawing/2014/main" xmlns="" id="{7592AAD2-6DBF-42AF-A37E-129DB30B39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95727" y="0"/>
            <a:ext cx="8066709" cy="5815584"/>
          </a:xfrm>
          <a:prstGeom prst="rect">
            <a:avLst/>
          </a:prstGeom>
        </p:spPr>
      </p:pic>
      <p:sp>
        <p:nvSpPr>
          <p:cNvPr id="11" name="文本框 10">
            <a:extLst>
              <a:ext uri="{FF2B5EF4-FFF2-40B4-BE49-F238E27FC236}">
                <a16:creationId xmlns:a16="http://schemas.microsoft.com/office/drawing/2014/main" xmlns="" id="{D4417FD3-F85E-4C74-A49F-E2B2041BE922}"/>
              </a:ext>
            </a:extLst>
          </p:cNvPr>
          <p:cNvSpPr txBox="1"/>
          <p:nvPr/>
        </p:nvSpPr>
        <p:spPr>
          <a:xfrm>
            <a:off x="3678865" y="1894067"/>
            <a:ext cx="5645888" cy="2401683"/>
          </a:xfrm>
          <a:prstGeom prst="rect">
            <a:avLst/>
          </a:prstGeom>
          <a:noFill/>
        </p:spPr>
        <p:txBody>
          <a:bodyPr wrap="square" rtlCol="0">
            <a:spAutoFit/>
          </a:bodyPr>
          <a:lstStyle/>
          <a:p>
            <a:pPr lvl="0" algn="just" defTabSz="457200">
              <a:lnSpc>
                <a:spcPct val="120000"/>
              </a:lnSpc>
              <a:defRPr/>
            </a:pPr>
            <a:r>
              <a:rPr lang="vi-VN" altLang="zh-CN" sz="3200" b="1" dirty="0">
                <a:solidFill>
                  <a:srgbClr val="2D1B61">
                    <a:lumMod val="85000"/>
                    <a:lumOff val="15000"/>
                  </a:srgbClr>
                </a:solidFill>
                <a:latin typeface="Cambria" panose="02040503050406030204" pitchFamily="18" charset="0"/>
                <a:ea typeface="Cambria" panose="02040503050406030204" pitchFamily="18" charset="0"/>
                <a:cs typeface="Calibri" panose="020F0502020204030204" pitchFamily="34" charset="0"/>
                <a:sym typeface="inpin heiti" panose="00000500000000000000" pitchFamily="2" charset="-122"/>
              </a:rPr>
              <a:t>3</a:t>
            </a:r>
            <a:r>
              <a:rPr lang="en-US" altLang="zh-CN" sz="3200" b="1" dirty="0">
                <a:solidFill>
                  <a:srgbClr val="2D1B61">
                    <a:lumMod val="85000"/>
                    <a:lumOff val="15000"/>
                  </a:srgbClr>
                </a:solidFill>
                <a:latin typeface="Cambria" panose="02040503050406030204" pitchFamily="18" charset="0"/>
                <a:ea typeface="Cambria" panose="02040503050406030204" pitchFamily="18" charset="0"/>
                <a:cs typeface="Calibri" panose="020F0502020204030204" pitchFamily="34" charset="0"/>
                <a:sym typeface="inpin heiti" panose="00000500000000000000" pitchFamily="2" charset="-122"/>
              </a:rPr>
              <a:t>.</a:t>
            </a:r>
            <a:r>
              <a:rPr lang="vi-VN" altLang="zh-CN" sz="3200" b="1" dirty="0">
                <a:solidFill>
                  <a:srgbClr val="2D1B61">
                    <a:lumMod val="85000"/>
                    <a:lumOff val="15000"/>
                  </a:srgbClr>
                </a:solidFill>
                <a:latin typeface="Cambria" panose="02040503050406030204" pitchFamily="18" charset="0"/>
                <a:ea typeface="Cambria" panose="02040503050406030204" pitchFamily="18" charset="0"/>
                <a:cs typeface="Calibri" panose="020F0502020204030204" pitchFamily="34" charset="0"/>
                <a:sym typeface="inpin heiti" panose="00000500000000000000" pitchFamily="2" charset="-122"/>
              </a:rPr>
              <a:t> Viết đoạn văn kể lại diễn biến của một hoạt động ngoài trời dựa vào những điều em đã nói ở ý b bài tập 2. </a:t>
            </a:r>
            <a:endParaRPr kumimoji="0" lang="zh-CN" altLang="en-US" sz="3200" b="1" i="0" u="none" strike="noStrike" kern="1200" cap="none" spc="0" normalizeH="0" baseline="0" noProof="0" dirty="0">
              <a:ln>
                <a:noFill/>
              </a:ln>
              <a:solidFill>
                <a:srgbClr val="2D1B61">
                  <a:lumMod val="85000"/>
                  <a:lumOff val="15000"/>
                </a:srgbClr>
              </a:solidFill>
              <a:effectLst/>
              <a:uLnTx/>
              <a:uFillTx/>
              <a:latin typeface="Cambria" panose="02040503050406030204" pitchFamily="18" charset="0"/>
              <a:ea typeface="inpin heiti" panose="00000500000000000000" pitchFamily="2" charset="-122"/>
              <a:cs typeface="Calibri" panose="020F0502020204030204" pitchFamily="34" charset="0"/>
              <a:sym typeface="inpin heiti" panose="00000500000000000000" pitchFamily="2" charset="-122"/>
            </a:endParaRPr>
          </a:p>
        </p:txBody>
      </p:sp>
    </p:spTree>
    <p:extLst>
      <p:ext uri="{BB962C8B-B14F-4D97-AF65-F5344CB8AC3E}">
        <p14:creationId xmlns:p14="http://schemas.microsoft.com/office/powerpoint/2010/main" val="162317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37"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900" decel="100000" fill="hold"/>
                                        <p:tgtEl>
                                          <p:spTgt spid="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anim calcmode="lin" valueType="num">
                                      <p:cBhvr>
                                        <p:cTn id="43" dur="2000" fill="hold"/>
                                        <p:tgtEl>
                                          <p:spTgt spid="10"/>
                                        </p:tgtEl>
                                        <p:attrNameLst>
                                          <p:attrName>ppt_w</p:attrName>
                                        </p:attrNameLst>
                                      </p:cBhvr>
                                      <p:tavLst>
                                        <p:tav tm="0" fmla="#ppt_w*sin(2.5*pi*$)">
                                          <p:val>
                                            <p:fltVal val="0"/>
                                          </p:val>
                                        </p:tav>
                                        <p:tav tm="100000">
                                          <p:val>
                                            <p:fltVal val="1"/>
                                          </p:val>
                                        </p:tav>
                                      </p:tavLst>
                                    </p:anim>
                                    <p:anim calcmode="lin" valueType="num">
                                      <p:cBhvr>
                                        <p:cTn id="4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7310856-0391-4922-57FB-36BFA42B6AEB}"/>
              </a:ext>
            </a:extLst>
          </p:cNvPr>
          <p:cNvPicPr>
            <a:picLocks noChangeAspect="1"/>
          </p:cNvPicPr>
          <p:nvPr/>
        </p:nvPicPr>
        <p:blipFill>
          <a:blip r:embed="rId2"/>
          <a:stretch>
            <a:fillRect/>
          </a:stretch>
        </p:blipFill>
        <p:spPr>
          <a:xfrm>
            <a:off x="2668772" y="1"/>
            <a:ext cx="7134447" cy="6836558"/>
          </a:xfrm>
          <a:prstGeom prst="rect">
            <a:avLst/>
          </a:prstGeom>
        </p:spPr>
      </p:pic>
    </p:spTree>
    <p:extLst>
      <p:ext uri="{BB962C8B-B14F-4D97-AF65-F5344CB8AC3E}">
        <p14:creationId xmlns:p14="http://schemas.microsoft.com/office/powerpoint/2010/main" val="45244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0"/>
        <p:cNvGrpSpPr/>
        <p:nvPr/>
      </p:nvGrpSpPr>
      <p:grpSpPr>
        <a:xfrm>
          <a:off x="0" y="0"/>
          <a:ext cx="0" cy="0"/>
          <a:chOff x="0" y="0"/>
          <a:chExt cx="0" cy="0"/>
        </a:xfrm>
      </p:grpSpPr>
      <p:pic>
        <p:nvPicPr>
          <p:cNvPr id="17" name="Picture 16" descr="Shape&#10;&#10;Description automatically generated">
            <a:extLst>
              <a:ext uri="{FF2B5EF4-FFF2-40B4-BE49-F238E27FC236}">
                <a16:creationId xmlns:a16="http://schemas.microsoft.com/office/drawing/2014/main" xmlns="" id="{A5143B18-3578-41FB-B052-7C3E4B371DB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15412" b="23656"/>
          <a:stretch/>
        </p:blipFill>
        <p:spPr>
          <a:xfrm>
            <a:off x="4220135" y="0"/>
            <a:ext cx="3751729" cy="2286000"/>
          </a:xfrm>
          <a:prstGeom prst="rect">
            <a:avLst/>
          </a:prstGeom>
          <a:effectLst>
            <a:outerShdw blurRad="50800" dist="38100" dir="5400000" algn="t" rotWithShape="0">
              <a:prstClr val="black">
                <a:alpha val="40000"/>
              </a:prstClr>
            </a:outerShdw>
          </a:effectLst>
        </p:spPr>
      </p:pic>
      <p:sp>
        <p:nvSpPr>
          <p:cNvPr id="19" name="TextBox 18">
            <a:extLst>
              <a:ext uri="{FF2B5EF4-FFF2-40B4-BE49-F238E27FC236}">
                <a16:creationId xmlns:a16="http://schemas.microsoft.com/office/drawing/2014/main" xmlns="" id="{AC075953-3082-46C0-B84F-B04FDBB7AF63}"/>
              </a:ext>
            </a:extLst>
          </p:cNvPr>
          <p:cNvSpPr txBox="1"/>
          <p:nvPr/>
        </p:nvSpPr>
        <p:spPr>
          <a:xfrm>
            <a:off x="477928" y="2379262"/>
            <a:ext cx="11302945" cy="2554545"/>
          </a:xfrm>
          <a:prstGeom prst="rect">
            <a:avLst/>
          </a:prstGeom>
          <a:solidFill>
            <a:schemeClr val="accent4"/>
          </a:solidFill>
        </p:spPr>
        <p:txBody>
          <a:bodyPr wrap="square">
            <a:spAutoFit/>
          </a:bodyPr>
          <a:lstStyle/>
          <a:p>
            <a:pPr algn="just"/>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Vào giờ ra chơi, em đã cùng các bạn trong nhóm xuống sân trường. Chúng em cùng nhau chơi đá cầu. Bốn nhóm thi đấu với nhau. Em cùng nhóm với bạn Lan. Trận đấu diễn ra rất sôi nổi. Sau mười lăm phút thi đấu, Lan Anh đã giành chiến thắng. Giờ ra chơi hôm đó thật vui vẻ.</a:t>
            </a:r>
          </a:p>
        </p:txBody>
      </p:sp>
      <p:pic>
        <p:nvPicPr>
          <p:cNvPr id="20" name="Picture 19">
            <a:extLst>
              <a:ext uri="{FF2B5EF4-FFF2-40B4-BE49-F238E27FC236}">
                <a16:creationId xmlns:a16="http://schemas.microsoft.com/office/drawing/2014/main" xmlns="" id="{CA062AB2-73EC-4CC0-95DC-21F514EC8B74}"/>
              </a:ext>
            </a:extLst>
          </p:cNvPr>
          <p:cNvPicPr>
            <a:picLocks noChangeAspect="1"/>
          </p:cNvPicPr>
          <p:nvPr/>
        </p:nvPicPr>
        <p:blipFill>
          <a:blip r:embed="rId5"/>
          <a:stretch>
            <a:fillRect/>
          </a:stretch>
        </p:blipFill>
        <p:spPr>
          <a:xfrm>
            <a:off x="4852332" y="429354"/>
            <a:ext cx="2493480" cy="1877731"/>
          </a:xfrm>
          <a:prstGeom prst="rect">
            <a:avLst/>
          </a:prstGeom>
        </p:spPr>
      </p:pic>
    </p:spTree>
    <p:extLst>
      <p:ext uri="{BB962C8B-B14F-4D97-AF65-F5344CB8AC3E}">
        <p14:creationId xmlns:p14="http://schemas.microsoft.com/office/powerpoint/2010/main" val="11665227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BBC1"/>
        </a:solidFill>
        <a:effectLst/>
      </p:bgPr>
    </p:bg>
    <p:spTree>
      <p:nvGrpSpPr>
        <p:cNvPr id="1" name="">
          <a:extLst>
            <a:ext uri="{FF2B5EF4-FFF2-40B4-BE49-F238E27FC236}">
              <a16:creationId xmlns:a16="http://schemas.microsoft.com/office/drawing/2014/main" xmlns="" id="{C8951F43-53EE-B330-35F8-13273EA001ED}"/>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xmlns="" id="{FD385857-E4F8-BFF5-2C08-C8ED0B96915C}"/>
              </a:ext>
            </a:extLst>
          </p:cNvPr>
          <p:cNvSpPr/>
          <p:nvPr/>
        </p:nvSpPr>
        <p:spPr>
          <a:xfrm>
            <a:off x="635" y="1569279"/>
            <a:ext cx="12191365" cy="2672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8" name="Group 7">
            <a:extLst>
              <a:ext uri="{FF2B5EF4-FFF2-40B4-BE49-F238E27FC236}">
                <a16:creationId xmlns:a16="http://schemas.microsoft.com/office/drawing/2014/main" xmlns="" id="{7E566209-D7B2-BCCA-757A-9B4ADCD64387}"/>
              </a:ext>
            </a:extLst>
          </p:cNvPr>
          <p:cNvGrpSpPr/>
          <p:nvPr/>
        </p:nvGrpSpPr>
        <p:grpSpPr>
          <a:xfrm rot="10800000">
            <a:off x="-1278268" y="0"/>
            <a:ext cx="14748535" cy="1491910"/>
            <a:chOff x="-2419622" y="5397105"/>
            <a:chExt cx="14748535" cy="1491910"/>
          </a:xfrm>
        </p:grpSpPr>
        <p:pic>
          <p:nvPicPr>
            <p:cNvPr id="9" name="图片 16">
              <a:extLst>
                <a:ext uri="{FF2B5EF4-FFF2-40B4-BE49-F238E27FC236}">
                  <a16:creationId xmlns:a16="http://schemas.microsoft.com/office/drawing/2014/main" xmlns="" id="{C4DCDAC8-1A9F-1998-C920-AEFC51C24D03}"/>
                </a:ext>
              </a:extLst>
            </p:cNvPr>
            <p:cNvPicPr>
              <a:picLocks noChangeAspect="1"/>
            </p:cNvPicPr>
            <p:nvPr/>
          </p:nvPicPr>
          <p:blipFill rotWithShape="1">
            <a:blip r:embed="rId3">
              <a:extLst>
                <a:ext uri="{28A0092B-C50C-407E-A947-70E740481C1C}">
                  <a14:useLocalDpi xmlns:a14="http://schemas.microsoft.com/office/drawing/2010/main" val="0"/>
                </a:ext>
              </a:extLst>
            </a:blip>
            <a:srcRect b="16568"/>
            <a:stretch/>
          </p:blipFill>
          <p:spPr>
            <a:xfrm flipH="1">
              <a:off x="-2419622" y="5397299"/>
              <a:ext cx="8603674" cy="1491716"/>
            </a:xfrm>
            <a:prstGeom prst="rect">
              <a:avLst/>
            </a:prstGeom>
          </p:spPr>
        </p:pic>
        <p:pic>
          <p:nvPicPr>
            <p:cNvPr id="13" name="图片 16">
              <a:extLst>
                <a:ext uri="{FF2B5EF4-FFF2-40B4-BE49-F238E27FC236}">
                  <a16:creationId xmlns:a16="http://schemas.microsoft.com/office/drawing/2014/main" xmlns="" id="{48FE86BA-0101-8B95-F4C4-AE2932590703}"/>
                </a:ext>
              </a:extLst>
            </p:cNvPr>
            <p:cNvPicPr>
              <a:picLocks noChangeAspect="1"/>
            </p:cNvPicPr>
            <p:nvPr/>
          </p:nvPicPr>
          <p:blipFill rotWithShape="1">
            <a:blip r:embed="rId3">
              <a:extLst>
                <a:ext uri="{28A0092B-C50C-407E-A947-70E740481C1C}">
                  <a14:useLocalDpi xmlns:a14="http://schemas.microsoft.com/office/drawing/2010/main" val="0"/>
                </a:ext>
              </a:extLst>
            </a:blip>
            <a:srcRect b="16568"/>
            <a:stretch/>
          </p:blipFill>
          <p:spPr>
            <a:xfrm flipH="1">
              <a:off x="3725239" y="5397105"/>
              <a:ext cx="8603674" cy="1491716"/>
            </a:xfrm>
            <a:prstGeom prst="rect">
              <a:avLst/>
            </a:prstGeom>
          </p:spPr>
        </p:pic>
      </p:grpSp>
      <p:grpSp>
        <p:nvGrpSpPr>
          <p:cNvPr id="2" name="Group 1">
            <a:extLst>
              <a:ext uri="{FF2B5EF4-FFF2-40B4-BE49-F238E27FC236}">
                <a16:creationId xmlns:a16="http://schemas.microsoft.com/office/drawing/2014/main" xmlns="" id="{3FA31B30-70AA-3676-2A64-EC600C4E8F86}"/>
              </a:ext>
            </a:extLst>
          </p:cNvPr>
          <p:cNvGrpSpPr/>
          <p:nvPr/>
        </p:nvGrpSpPr>
        <p:grpSpPr>
          <a:xfrm>
            <a:off x="-1309068" y="5366090"/>
            <a:ext cx="14748535" cy="1491910"/>
            <a:chOff x="-2419622" y="5397105"/>
            <a:chExt cx="14748535" cy="1491910"/>
          </a:xfrm>
        </p:grpSpPr>
        <p:pic>
          <p:nvPicPr>
            <p:cNvPr id="5" name="图片 16">
              <a:extLst>
                <a:ext uri="{FF2B5EF4-FFF2-40B4-BE49-F238E27FC236}">
                  <a16:creationId xmlns:a16="http://schemas.microsoft.com/office/drawing/2014/main" xmlns="" id="{D670129F-1906-738D-F567-9AD3211C866D}"/>
                </a:ext>
              </a:extLst>
            </p:cNvPr>
            <p:cNvPicPr>
              <a:picLocks noChangeAspect="1"/>
            </p:cNvPicPr>
            <p:nvPr/>
          </p:nvPicPr>
          <p:blipFill rotWithShape="1">
            <a:blip r:embed="rId3">
              <a:extLst>
                <a:ext uri="{28A0092B-C50C-407E-A947-70E740481C1C}">
                  <a14:useLocalDpi xmlns:a14="http://schemas.microsoft.com/office/drawing/2010/main" val="0"/>
                </a:ext>
              </a:extLst>
            </a:blip>
            <a:srcRect b="16568"/>
            <a:stretch/>
          </p:blipFill>
          <p:spPr>
            <a:xfrm flipH="1">
              <a:off x="-2419622" y="5397299"/>
              <a:ext cx="8603674" cy="1491716"/>
            </a:xfrm>
            <a:prstGeom prst="rect">
              <a:avLst/>
            </a:prstGeom>
          </p:spPr>
        </p:pic>
        <p:pic>
          <p:nvPicPr>
            <p:cNvPr id="6" name="图片 16">
              <a:extLst>
                <a:ext uri="{FF2B5EF4-FFF2-40B4-BE49-F238E27FC236}">
                  <a16:creationId xmlns:a16="http://schemas.microsoft.com/office/drawing/2014/main" xmlns="" id="{4464DDD0-9C84-ED09-D545-5DB8FBB8401C}"/>
                </a:ext>
              </a:extLst>
            </p:cNvPr>
            <p:cNvPicPr>
              <a:picLocks noChangeAspect="1"/>
            </p:cNvPicPr>
            <p:nvPr/>
          </p:nvPicPr>
          <p:blipFill rotWithShape="1">
            <a:blip r:embed="rId3">
              <a:extLst>
                <a:ext uri="{28A0092B-C50C-407E-A947-70E740481C1C}">
                  <a14:useLocalDpi xmlns:a14="http://schemas.microsoft.com/office/drawing/2010/main" val="0"/>
                </a:ext>
              </a:extLst>
            </a:blip>
            <a:srcRect b="16568"/>
            <a:stretch/>
          </p:blipFill>
          <p:spPr>
            <a:xfrm flipH="1">
              <a:off x="3725239" y="5397105"/>
              <a:ext cx="8603674" cy="1491716"/>
            </a:xfrm>
            <a:prstGeom prst="rect">
              <a:avLst/>
            </a:prstGeom>
          </p:spPr>
        </p:pic>
      </p:grpSp>
      <p:pic>
        <p:nvPicPr>
          <p:cNvPr id="3" name="Picture 2" descr="A cartoon of a family making food&#10;&#10;Description automatically generated">
            <a:extLst>
              <a:ext uri="{FF2B5EF4-FFF2-40B4-BE49-F238E27FC236}">
                <a16:creationId xmlns:a16="http://schemas.microsoft.com/office/drawing/2014/main" xmlns="" id="{FE345BB0-D8E4-0737-79E8-5B1B54C259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297" y="3995812"/>
            <a:ext cx="4756600" cy="2999714"/>
          </a:xfrm>
          <a:prstGeom prst="rect">
            <a:avLst/>
          </a:prstGeom>
        </p:spPr>
      </p:pic>
      <p:pic>
        <p:nvPicPr>
          <p:cNvPr id="12" name="Picture 11">
            <a:extLst>
              <a:ext uri="{FF2B5EF4-FFF2-40B4-BE49-F238E27FC236}">
                <a16:creationId xmlns:a16="http://schemas.microsoft.com/office/drawing/2014/main" xmlns="" id="{83985CAA-9AD0-1FBB-9FB7-2004A85C18F3}"/>
              </a:ext>
            </a:extLst>
          </p:cNvPr>
          <p:cNvPicPr>
            <a:picLocks noChangeAspect="1"/>
          </p:cNvPicPr>
          <p:nvPr/>
        </p:nvPicPr>
        <p:blipFill>
          <a:blip r:embed="rId5"/>
          <a:stretch>
            <a:fillRect/>
          </a:stretch>
        </p:blipFill>
        <p:spPr>
          <a:xfrm>
            <a:off x="1888198" y="1491717"/>
            <a:ext cx="8960222" cy="2897794"/>
          </a:xfrm>
          <a:prstGeom prst="rect">
            <a:avLst/>
          </a:prstGeom>
        </p:spPr>
      </p:pic>
    </p:spTree>
    <p:custDataLst>
      <p:tags r:id="rId1"/>
    </p:custDataLst>
    <p:extLst>
      <p:ext uri="{BB962C8B-B14F-4D97-AF65-F5344CB8AC3E}">
        <p14:creationId xmlns:p14="http://schemas.microsoft.com/office/powerpoint/2010/main" val="10763165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BBC1"/>
        </a:solidFill>
        <a:effectLst/>
      </p:bgPr>
    </p:bg>
    <p:spTree>
      <p:nvGrpSpPr>
        <p:cNvPr id="1" name=""/>
        <p:cNvGrpSpPr/>
        <p:nvPr/>
      </p:nvGrpSpPr>
      <p:grpSpPr>
        <a:xfrm>
          <a:off x="0" y="0"/>
          <a:ext cx="0" cy="0"/>
          <a:chOff x="0" y="0"/>
          <a:chExt cx="0" cy="0"/>
        </a:xfrm>
      </p:grpSpPr>
      <p:sp>
        <p:nvSpPr>
          <p:cNvPr id="4" name="矩形 3"/>
          <p:cNvSpPr/>
          <p:nvPr/>
        </p:nvSpPr>
        <p:spPr>
          <a:xfrm>
            <a:off x="635" y="1474720"/>
            <a:ext cx="12191365" cy="2672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8" name="Group 7">
            <a:extLst>
              <a:ext uri="{FF2B5EF4-FFF2-40B4-BE49-F238E27FC236}">
                <a16:creationId xmlns:a16="http://schemas.microsoft.com/office/drawing/2014/main" xmlns="" id="{FCE2F324-317F-79E1-CF79-37A1615F025F}"/>
              </a:ext>
            </a:extLst>
          </p:cNvPr>
          <p:cNvGrpSpPr/>
          <p:nvPr/>
        </p:nvGrpSpPr>
        <p:grpSpPr>
          <a:xfrm rot="10800000">
            <a:off x="-1278268" y="0"/>
            <a:ext cx="14748535" cy="1491910"/>
            <a:chOff x="-2419622" y="5397105"/>
            <a:chExt cx="14748535" cy="1491910"/>
          </a:xfrm>
        </p:grpSpPr>
        <p:pic>
          <p:nvPicPr>
            <p:cNvPr id="9" name="图片 16">
              <a:extLst>
                <a:ext uri="{FF2B5EF4-FFF2-40B4-BE49-F238E27FC236}">
                  <a16:creationId xmlns:a16="http://schemas.microsoft.com/office/drawing/2014/main" xmlns="" id="{110063F3-49D3-CBC2-E76A-B18F70D20083}"/>
                </a:ext>
              </a:extLst>
            </p:cNvPr>
            <p:cNvPicPr>
              <a:picLocks noChangeAspect="1"/>
            </p:cNvPicPr>
            <p:nvPr/>
          </p:nvPicPr>
          <p:blipFill rotWithShape="1">
            <a:blip r:embed="rId3">
              <a:extLst>
                <a:ext uri="{28A0092B-C50C-407E-A947-70E740481C1C}">
                  <a14:useLocalDpi xmlns:a14="http://schemas.microsoft.com/office/drawing/2010/main" val="0"/>
                </a:ext>
              </a:extLst>
            </a:blip>
            <a:srcRect b="16568"/>
            <a:stretch/>
          </p:blipFill>
          <p:spPr>
            <a:xfrm flipH="1">
              <a:off x="-2419622" y="5397299"/>
              <a:ext cx="8603674" cy="1491716"/>
            </a:xfrm>
            <a:prstGeom prst="rect">
              <a:avLst/>
            </a:prstGeom>
          </p:spPr>
        </p:pic>
        <p:pic>
          <p:nvPicPr>
            <p:cNvPr id="13" name="图片 16">
              <a:extLst>
                <a:ext uri="{FF2B5EF4-FFF2-40B4-BE49-F238E27FC236}">
                  <a16:creationId xmlns:a16="http://schemas.microsoft.com/office/drawing/2014/main" xmlns="" id="{97BF8A31-28E4-63AD-D4C8-1EFC5422EB9B}"/>
                </a:ext>
              </a:extLst>
            </p:cNvPr>
            <p:cNvPicPr>
              <a:picLocks noChangeAspect="1"/>
            </p:cNvPicPr>
            <p:nvPr/>
          </p:nvPicPr>
          <p:blipFill rotWithShape="1">
            <a:blip r:embed="rId3">
              <a:extLst>
                <a:ext uri="{28A0092B-C50C-407E-A947-70E740481C1C}">
                  <a14:useLocalDpi xmlns:a14="http://schemas.microsoft.com/office/drawing/2010/main" val="0"/>
                </a:ext>
              </a:extLst>
            </a:blip>
            <a:srcRect b="16568"/>
            <a:stretch/>
          </p:blipFill>
          <p:spPr>
            <a:xfrm flipH="1">
              <a:off x="3725239" y="5397105"/>
              <a:ext cx="8603674" cy="1491716"/>
            </a:xfrm>
            <a:prstGeom prst="rect">
              <a:avLst/>
            </a:prstGeom>
          </p:spPr>
        </p:pic>
      </p:grpSp>
      <p:grpSp>
        <p:nvGrpSpPr>
          <p:cNvPr id="2" name="Group 1">
            <a:extLst>
              <a:ext uri="{FF2B5EF4-FFF2-40B4-BE49-F238E27FC236}">
                <a16:creationId xmlns:a16="http://schemas.microsoft.com/office/drawing/2014/main" xmlns="" id="{3E012107-6044-EE8C-A081-439B19C9586D}"/>
              </a:ext>
            </a:extLst>
          </p:cNvPr>
          <p:cNvGrpSpPr/>
          <p:nvPr/>
        </p:nvGrpSpPr>
        <p:grpSpPr>
          <a:xfrm>
            <a:off x="-1309068" y="5366090"/>
            <a:ext cx="14748535" cy="1491910"/>
            <a:chOff x="-2419622" y="5397105"/>
            <a:chExt cx="14748535" cy="1491910"/>
          </a:xfrm>
        </p:grpSpPr>
        <p:pic>
          <p:nvPicPr>
            <p:cNvPr id="5" name="图片 16">
              <a:extLst>
                <a:ext uri="{FF2B5EF4-FFF2-40B4-BE49-F238E27FC236}">
                  <a16:creationId xmlns:a16="http://schemas.microsoft.com/office/drawing/2014/main" xmlns="" id="{91783DFC-9E1A-3276-1E1F-5B6F71F5CEC6}"/>
                </a:ext>
              </a:extLst>
            </p:cNvPr>
            <p:cNvPicPr>
              <a:picLocks noChangeAspect="1"/>
            </p:cNvPicPr>
            <p:nvPr/>
          </p:nvPicPr>
          <p:blipFill rotWithShape="1">
            <a:blip r:embed="rId3">
              <a:extLst>
                <a:ext uri="{28A0092B-C50C-407E-A947-70E740481C1C}">
                  <a14:useLocalDpi xmlns:a14="http://schemas.microsoft.com/office/drawing/2010/main" val="0"/>
                </a:ext>
              </a:extLst>
            </a:blip>
            <a:srcRect b="16568"/>
            <a:stretch/>
          </p:blipFill>
          <p:spPr>
            <a:xfrm flipH="1">
              <a:off x="-2419622" y="5397299"/>
              <a:ext cx="8603674" cy="1491716"/>
            </a:xfrm>
            <a:prstGeom prst="rect">
              <a:avLst/>
            </a:prstGeom>
          </p:spPr>
        </p:pic>
        <p:pic>
          <p:nvPicPr>
            <p:cNvPr id="6" name="图片 16">
              <a:extLst>
                <a:ext uri="{FF2B5EF4-FFF2-40B4-BE49-F238E27FC236}">
                  <a16:creationId xmlns:a16="http://schemas.microsoft.com/office/drawing/2014/main" xmlns="" id="{89EAFBD7-777F-2D41-A192-D0F357C521C8}"/>
                </a:ext>
              </a:extLst>
            </p:cNvPr>
            <p:cNvPicPr>
              <a:picLocks noChangeAspect="1"/>
            </p:cNvPicPr>
            <p:nvPr/>
          </p:nvPicPr>
          <p:blipFill rotWithShape="1">
            <a:blip r:embed="rId3">
              <a:extLst>
                <a:ext uri="{28A0092B-C50C-407E-A947-70E740481C1C}">
                  <a14:useLocalDpi xmlns:a14="http://schemas.microsoft.com/office/drawing/2010/main" val="0"/>
                </a:ext>
              </a:extLst>
            </a:blip>
            <a:srcRect b="16568"/>
            <a:stretch/>
          </p:blipFill>
          <p:spPr>
            <a:xfrm flipH="1">
              <a:off x="3725239" y="5397105"/>
              <a:ext cx="8603674" cy="1491716"/>
            </a:xfrm>
            <a:prstGeom prst="rect">
              <a:avLst/>
            </a:prstGeom>
          </p:spPr>
        </p:pic>
      </p:grpSp>
      <p:pic>
        <p:nvPicPr>
          <p:cNvPr id="3" name="Picture 2" descr="A cartoon of a family making food&#10;&#10;Description automatically generated">
            <a:extLst>
              <a:ext uri="{FF2B5EF4-FFF2-40B4-BE49-F238E27FC236}">
                <a16:creationId xmlns:a16="http://schemas.microsoft.com/office/drawing/2014/main" xmlns="" id="{EFA2421F-B5D6-CEA4-25E2-5B68B2A8CA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42" y="3650123"/>
            <a:ext cx="5441963" cy="3431933"/>
          </a:xfrm>
          <a:prstGeom prst="rect">
            <a:avLst/>
          </a:prstGeom>
        </p:spPr>
      </p:pic>
      <p:pic>
        <p:nvPicPr>
          <p:cNvPr id="19" name="Picture 18">
            <a:extLst>
              <a:ext uri="{FF2B5EF4-FFF2-40B4-BE49-F238E27FC236}">
                <a16:creationId xmlns:a16="http://schemas.microsoft.com/office/drawing/2014/main" xmlns="" id="{D15D2B6E-31DA-99A6-C4FD-1267C638BCA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0772" y="302859"/>
            <a:ext cx="1268698" cy="1268698"/>
          </a:xfrm>
          <a:prstGeom prst="rect">
            <a:avLst/>
          </a:prstGeom>
        </p:spPr>
      </p:pic>
      <p:pic>
        <p:nvPicPr>
          <p:cNvPr id="14" name="Picture 13">
            <a:extLst>
              <a:ext uri="{FF2B5EF4-FFF2-40B4-BE49-F238E27FC236}">
                <a16:creationId xmlns:a16="http://schemas.microsoft.com/office/drawing/2014/main" xmlns="" id="{79067424-51DE-189C-AD48-087B6976C720}"/>
              </a:ext>
            </a:extLst>
          </p:cNvPr>
          <p:cNvPicPr>
            <a:picLocks noChangeAspect="1"/>
          </p:cNvPicPr>
          <p:nvPr/>
        </p:nvPicPr>
        <p:blipFill>
          <a:blip r:embed="rId6"/>
          <a:stretch>
            <a:fillRect/>
          </a:stretch>
        </p:blipFill>
        <p:spPr>
          <a:xfrm>
            <a:off x="597619" y="1817381"/>
            <a:ext cx="11485859" cy="1798476"/>
          </a:xfrm>
          <a:prstGeom prst="rect">
            <a:avLst/>
          </a:prstGeom>
        </p:spPr>
      </p:pic>
    </p:spTree>
    <p:custDataLst>
      <p:tags r:id="rId1"/>
    </p:custDataLst>
    <p:extLst>
      <p:ext uri="{BB962C8B-B14F-4D97-AF65-F5344CB8AC3E}">
        <p14:creationId xmlns:p14="http://schemas.microsoft.com/office/powerpoint/2010/main" val="19463974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0"/>
        <p:cNvGrpSpPr/>
        <p:nvPr/>
      </p:nvGrpSpPr>
      <p:grpSpPr>
        <a:xfrm>
          <a:off x="0" y="0"/>
          <a:ext cx="0" cy="0"/>
          <a:chOff x="0" y="0"/>
          <a:chExt cx="0" cy="0"/>
        </a:xfrm>
      </p:grpSpPr>
      <p:sp>
        <p:nvSpPr>
          <p:cNvPr id="39" name="TextBox 38">
            <a:extLst>
              <a:ext uri="{FF2B5EF4-FFF2-40B4-BE49-F238E27FC236}">
                <a16:creationId xmlns:a16="http://schemas.microsoft.com/office/drawing/2014/main" xmlns="" id="{F1DEB306-C0BD-40D6-8208-F5A14DB64B50}"/>
              </a:ext>
            </a:extLst>
          </p:cNvPr>
          <p:cNvSpPr txBox="1"/>
          <p:nvPr/>
        </p:nvSpPr>
        <p:spPr>
          <a:xfrm>
            <a:off x="703276" y="0"/>
            <a:ext cx="10168759" cy="584775"/>
          </a:xfrm>
          <a:prstGeom prst="rect">
            <a:avLst/>
          </a:prstGeom>
          <a:noFill/>
        </p:spPr>
        <p:txBody>
          <a:bodyPr wrap="square" rtlCol="0">
            <a:spAutoFit/>
          </a:bodyPr>
          <a:lstStyle/>
          <a:p>
            <a:pPr lvl="0" algn="ctr" defTabSz="457200">
              <a:defRPr/>
            </a:pPr>
            <a:r>
              <a:rPr lang="en-US" sz="3200" b="1" dirty="0">
                <a:solidFill>
                  <a:srgbClr val="2D1B61"/>
                </a:solidFill>
                <a:latin typeface="Cambria" panose="02040503050406030204" pitchFamily="18" charset="0"/>
                <a:ea typeface="Cambria" panose="02040503050406030204" pitchFamily="18" charset="0"/>
              </a:rPr>
              <a:t>1. Quan </a:t>
            </a:r>
            <a:r>
              <a:rPr lang="en-US" sz="3200" b="1" dirty="0" err="1">
                <a:solidFill>
                  <a:srgbClr val="2D1B61"/>
                </a:solidFill>
                <a:latin typeface="Cambria" panose="02040503050406030204" pitchFamily="18" charset="0"/>
                <a:ea typeface="Cambria" panose="02040503050406030204" pitchFamily="18" charset="0"/>
              </a:rPr>
              <a:t>sát</a:t>
            </a:r>
            <a:r>
              <a:rPr lang="en-US" sz="3200" b="1" dirty="0">
                <a:solidFill>
                  <a:srgbClr val="2D1B61"/>
                </a:solidFill>
                <a:latin typeface="Cambria" panose="02040503050406030204" pitchFamily="18" charset="0"/>
                <a:ea typeface="Cambria" panose="02040503050406030204" pitchFamily="18" charset="0"/>
              </a:rPr>
              <a:t> </a:t>
            </a:r>
            <a:r>
              <a:rPr lang="en-US" sz="3200" b="1" dirty="0" err="1">
                <a:solidFill>
                  <a:srgbClr val="2D1B61"/>
                </a:solidFill>
                <a:latin typeface="Cambria" panose="02040503050406030204" pitchFamily="18" charset="0"/>
                <a:ea typeface="Cambria" panose="02040503050406030204" pitchFamily="18" charset="0"/>
              </a:rPr>
              <a:t>tranh</a:t>
            </a:r>
            <a:r>
              <a:rPr lang="en-US" sz="3200" b="1" dirty="0">
                <a:solidFill>
                  <a:srgbClr val="2D1B61"/>
                </a:solidFill>
                <a:latin typeface="Cambria" panose="02040503050406030204" pitchFamily="18" charset="0"/>
                <a:ea typeface="Cambria" panose="02040503050406030204" pitchFamily="18" charset="0"/>
              </a:rPr>
              <a:t>, </a:t>
            </a:r>
            <a:r>
              <a:rPr lang="en-US" sz="3200" b="1" dirty="0" err="1">
                <a:solidFill>
                  <a:srgbClr val="2D1B61"/>
                </a:solidFill>
                <a:latin typeface="Cambria" panose="02040503050406030204" pitchFamily="18" charset="0"/>
                <a:ea typeface="Cambria" panose="02040503050406030204" pitchFamily="18" charset="0"/>
              </a:rPr>
              <a:t>nói</a:t>
            </a:r>
            <a:r>
              <a:rPr lang="en-US" sz="3200" b="1" dirty="0">
                <a:solidFill>
                  <a:srgbClr val="2D1B61"/>
                </a:solidFill>
                <a:latin typeface="Cambria" panose="02040503050406030204" pitchFamily="18" charset="0"/>
                <a:ea typeface="Cambria" panose="02040503050406030204" pitchFamily="18" charset="0"/>
              </a:rPr>
              <a:t> </a:t>
            </a:r>
            <a:r>
              <a:rPr lang="en-US" sz="3200" b="1" dirty="0" err="1">
                <a:solidFill>
                  <a:srgbClr val="2D1B61"/>
                </a:solidFill>
                <a:latin typeface="Cambria" panose="02040503050406030204" pitchFamily="18" charset="0"/>
                <a:ea typeface="Cambria" panose="02040503050406030204" pitchFamily="18" charset="0"/>
              </a:rPr>
              <a:t>nội</a:t>
            </a:r>
            <a:r>
              <a:rPr lang="en-US" sz="3200" b="1" dirty="0">
                <a:solidFill>
                  <a:srgbClr val="2D1B61"/>
                </a:solidFill>
                <a:latin typeface="Cambria" panose="02040503050406030204" pitchFamily="18" charset="0"/>
                <a:ea typeface="Cambria" panose="02040503050406030204" pitchFamily="18" charset="0"/>
              </a:rPr>
              <a:t> dung </a:t>
            </a:r>
            <a:r>
              <a:rPr lang="en-US" sz="3200" b="1" dirty="0" err="1">
                <a:solidFill>
                  <a:srgbClr val="2D1B61"/>
                </a:solidFill>
                <a:latin typeface="Cambria" panose="02040503050406030204" pitchFamily="18" charset="0"/>
                <a:ea typeface="Cambria" panose="02040503050406030204" pitchFamily="18" charset="0"/>
              </a:rPr>
              <a:t>từng</a:t>
            </a:r>
            <a:r>
              <a:rPr lang="en-US" sz="3200" b="1" dirty="0">
                <a:solidFill>
                  <a:srgbClr val="2D1B61"/>
                </a:solidFill>
                <a:latin typeface="Cambria" panose="02040503050406030204" pitchFamily="18" charset="0"/>
                <a:ea typeface="Cambria" panose="02040503050406030204" pitchFamily="18" charset="0"/>
              </a:rPr>
              <a:t> </a:t>
            </a:r>
            <a:r>
              <a:rPr lang="en-US" sz="3200" b="1" dirty="0" err="1">
                <a:solidFill>
                  <a:srgbClr val="2D1B61"/>
                </a:solidFill>
                <a:latin typeface="Cambria" panose="02040503050406030204" pitchFamily="18" charset="0"/>
                <a:ea typeface="Cambria" panose="02040503050406030204" pitchFamily="18" charset="0"/>
              </a:rPr>
              <a:t>tranh</a:t>
            </a:r>
            <a:r>
              <a:rPr lang="en-US" sz="3200" b="1" dirty="0">
                <a:solidFill>
                  <a:srgbClr val="2D1B61"/>
                </a:solidFill>
                <a:latin typeface="Cambria" panose="02040503050406030204" pitchFamily="18" charset="0"/>
                <a:ea typeface="Cambria" panose="02040503050406030204" pitchFamily="18" charset="0"/>
              </a:rPr>
              <a:t>. </a:t>
            </a:r>
            <a:endParaRPr kumimoji="0" lang="en-US" sz="3200" b="1" i="0" u="none" strike="noStrike" kern="1200" cap="none" spc="0" normalizeH="0" baseline="0" noProof="0" dirty="0">
              <a:ln>
                <a:noFill/>
              </a:ln>
              <a:solidFill>
                <a:srgbClr val="2D1B61"/>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xmlns="" id="{26F398DD-E680-498E-8033-17E40E1EE4D3}"/>
              </a:ext>
            </a:extLst>
          </p:cNvPr>
          <p:cNvPicPr>
            <a:picLocks noChangeAspect="1"/>
          </p:cNvPicPr>
          <p:nvPr/>
        </p:nvPicPr>
        <p:blipFill>
          <a:blip r:embed="rId3"/>
          <a:stretch>
            <a:fillRect/>
          </a:stretch>
        </p:blipFill>
        <p:spPr>
          <a:xfrm>
            <a:off x="2316125" y="915396"/>
            <a:ext cx="7212264" cy="5138738"/>
          </a:xfrm>
          <a:prstGeom prst="rect">
            <a:avLst/>
          </a:prstGeom>
        </p:spPr>
      </p:pic>
    </p:spTree>
    <p:extLst>
      <p:ext uri="{BB962C8B-B14F-4D97-AF65-F5344CB8AC3E}">
        <p14:creationId xmlns:p14="http://schemas.microsoft.com/office/powerpoint/2010/main" val="67878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0"/>
        <p:cNvGrpSpPr/>
        <p:nvPr/>
      </p:nvGrpSpPr>
      <p:grpSpPr>
        <a:xfrm>
          <a:off x="0" y="0"/>
          <a:ext cx="0" cy="0"/>
          <a:chOff x="0" y="0"/>
          <a:chExt cx="0" cy="0"/>
        </a:xfrm>
      </p:grpSpPr>
      <p:sp>
        <p:nvSpPr>
          <p:cNvPr id="14" name="Speech Bubble: Rectangle with Corners Rounded 4">
            <a:extLst>
              <a:ext uri="{FF2B5EF4-FFF2-40B4-BE49-F238E27FC236}">
                <a16:creationId xmlns:a16="http://schemas.microsoft.com/office/drawing/2014/main" xmlns="" id="{1FA9FD0A-937E-4AA2-BE0B-46ED027E1A58}"/>
              </a:ext>
            </a:extLst>
          </p:cNvPr>
          <p:cNvSpPr/>
          <p:nvPr/>
        </p:nvSpPr>
        <p:spPr>
          <a:xfrm flipH="1">
            <a:off x="5391150" y="1849547"/>
            <a:ext cx="6515100" cy="2948083"/>
          </a:xfrm>
          <a:prstGeom prst="wedgeRoundRectCallout">
            <a:avLst>
              <a:gd name="adj1" fmla="val 42483"/>
              <a:gd name="adj2" fmla="val 58854"/>
              <a:gd name="adj3" fmla="val 16667"/>
            </a:avLst>
          </a:prstGeom>
          <a:solidFill>
            <a:schemeClr val="accent4">
              <a:lumMod val="9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Kể về một giờ </a:t>
            </a:r>
            <a:r>
              <a:rPr lang="en-US" sz="3600" b="1" dirty="0" err="1">
                <a:solidFill>
                  <a:srgbClr val="002060"/>
                </a:solidFill>
                <a:latin typeface="Cambria" panose="02040503050406030204" pitchFamily="18" charset="0"/>
                <a:ea typeface="Cambria" panose="02040503050406030204" pitchFamily="18" charset="0"/>
                <a:cs typeface="Calibri" panose="020F0502020204030204" pitchFamily="34" charset="0"/>
              </a:rPr>
              <a:t>học</a:t>
            </a:r>
            <a:r>
              <a:rPr lang="en-US" sz="36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vẽ</a:t>
            </a:r>
            <a:r>
              <a:rPr lang="en-US" sz="36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ngoài trời của các bạn </a:t>
            </a:r>
            <a:r>
              <a:rPr lang="en-US" sz="3600" b="1" dirty="0" err="1">
                <a:solidFill>
                  <a:srgbClr val="002060"/>
                </a:solidFill>
                <a:latin typeface="Cambria" panose="02040503050406030204" pitchFamily="18" charset="0"/>
                <a:ea typeface="Cambria" panose="02040503050406030204" pitchFamily="18" charset="0"/>
                <a:cs typeface="Calibri" panose="020F0502020204030204" pitchFamily="34" charset="0"/>
              </a:rPr>
              <a:t>học</a:t>
            </a:r>
            <a:r>
              <a:rPr lang="en-US" sz="36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002060"/>
                </a:solidFill>
                <a:latin typeface="Cambria" panose="02040503050406030204" pitchFamily="18" charset="0"/>
                <a:ea typeface="Cambria" panose="02040503050406030204" pitchFamily="18" charset="0"/>
                <a:cs typeface="Calibri" panose="020F0502020204030204" pitchFamily="34" charset="0"/>
              </a:rPr>
              <a:t>sinh</a:t>
            </a: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 Thầy giáo nhắc các bạn hãy quan sát và chọn cảnh mình thích nhất để vẽ.</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6" name="Picture 15">
            <a:extLst>
              <a:ext uri="{FF2B5EF4-FFF2-40B4-BE49-F238E27FC236}">
                <a16:creationId xmlns:a16="http://schemas.microsoft.com/office/drawing/2014/main" xmlns="" id="{536A5EC6-E17A-454B-A44D-D76FA64E40AD}"/>
              </a:ext>
            </a:extLst>
          </p:cNvPr>
          <p:cNvPicPr>
            <a:picLocks noChangeAspect="1"/>
          </p:cNvPicPr>
          <p:nvPr/>
        </p:nvPicPr>
        <p:blipFill>
          <a:blip r:embed="rId3"/>
          <a:stretch>
            <a:fillRect/>
          </a:stretch>
        </p:blipFill>
        <p:spPr>
          <a:xfrm>
            <a:off x="2494436" y="470928"/>
            <a:ext cx="7010400" cy="943704"/>
          </a:xfrm>
          <a:prstGeom prst="rect">
            <a:avLst/>
          </a:prstGeom>
        </p:spPr>
      </p:pic>
      <p:pic>
        <p:nvPicPr>
          <p:cNvPr id="4" name="Picture 3">
            <a:extLst>
              <a:ext uri="{FF2B5EF4-FFF2-40B4-BE49-F238E27FC236}">
                <a16:creationId xmlns:a16="http://schemas.microsoft.com/office/drawing/2014/main" xmlns="" id="{07A9F2C5-37BA-4A25-ADFB-CB4B807D447E}"/>
              </a:ext>
            </a:extLst>
          </p:cNvPr>
          <p:cNvPicPr>
            <a:picLocks noChangeAspect="1"/>
          </p:cNvPicPr>
          <p:nvPr/>
        </p:nvPicPr>
        <p:blipFill>
          <a:blip r:embed="rId4"/>
          <a:stretch>
            <a:fillRect/>
          </a:stretch>
        </p:blipFill>
        <p:spPr>
          <a:xfrm>
            <a:off x="495299" y="2000250"/>
            <a:ext cx="4448175" cy="3285584"/>
          </a:xfrm>
          <a:prstGeom prst="rect">
            <a:avLst/>
          </a:prstGeom>
        </p:spPr>
      </p:pic>
    </p:spTree>
    <p:extLst>
      <p:ext uri="{BB962C8B-B14F-4D97-AF65-F5344CB8AC3E}">
        <p14:creationId xmlns:p14="http://schemas.microsoft.com/office/powerpoint/2010/main" val="16037023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0"/>
        <p:cNvGrpSpPr/>
        <p:nvPr/>
      </p:nvGrpSpPr>
      <p:grpSpPr>
        <a:xfrm>
          <a:off x="0" y="0"/>
          <a:ext cx="0" cy="0"/>
          <a:chOff x="0" y="0"/>
          <a:chExt cx="0" cy="0"/>
        </a:xfrm>
      </p:grpSpPr>
      <p:sp>
        <p:nvSpPr>
          <p:cNvPr id="14" name="Speech Bubble: Rectangle with Corners Rounded 4">
            <a:extLst>
              <a:ext uri="{FF2B5EF4-FFF2-40B4-BE49-F238E27FC236}">
                <a16:creationId xmlns:a16="http://schemas.microsoft.com/office/drawing/2014/main" xmlns="" id="{1FA9FD0A-937E-4AA2-BE0B-46ED027E1A58}"/>
              </a:ext>
            </a:extLst>
          </p:cNvPr>
          <p:cNvSpPr/>
          <p:nvPr/>
        </p:nvSpPr>
        <p:spPr>
          <a:xfrm flipH="1">
            <a:off x="5391150" y="1849547"/>
            <a:ext cx="6515100" cy="2948083"/>
          </a:xfrm>
          <a:prstGeom prst="wedgeRoundRectCallout">
            <a:avLst>
              <a:gd name="adj1" fmla="val 42483"/>
              <a:gd name="adj2" fmla="val 58854"/>
              <a:gd name="adj3" fmla="val 16667"/>
            </a:avLst>
          </a:prstGeom>
          <a:solidFill>
            <a:schemeClr val="accent4">
              <a:lumMod val="9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Cambria" panose="02040503050406030204" pitchFamily="18" charset="0"/>
                <a:ea typeface="Cambria" panose="02040503050406030204" pitchFamily="18" charset="0"/>
                <a:cs typeface="Calibri" panose="020F0502020204030204" pitchFamily="34" charset="0"/>
              </a:rPr>
              <a:t>Dưới một gốc cây, một bạn nữ đã vẽ xong bức tranh về nặt trời. Một bạn nữ khác đang vẽ tranh bông hoa đỏ thắm. Ở một gốc cây gần đó, một bạn nam cũng rất chăm chú với bức vẽ của mình.</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6" name="Picture 15">
            <a:extLst>
              <a:ext uri="{FF2B5EF4-FFF2-40B4-BE49-F238E27FC236}">
                <a16:creationId xmlns:a16="http://schemas.microsoft.com/office/drawing/2014/main" xmlns="" id="{536A5EC6-E17A-454B-A44D-D76FA64E40AD}"/>
              </a:ext>
            </a:extLst>
          </p:cNvPr>
          <p:cNvPicPr>
            <a:picLocks noChangeAspect="1"/>
          </p:cNvPicPr>
          <p:nvPr/>
        </p:nvPicPr>
        <p:blipFill>
          <a:blip r:embed="rId3"/>
          <a:stretch>
            <a:fillRect/>
          </a:stretch>
        </p:blipFill>
        <p:spPr>
          <a:xfrm>
            <a:off x="2494436" y="470928"/>
            <a:ext cx="7010400" cy="943704"/>
          </a:xfrm>
          <a:prstGeom prst="rect">
            <a:avLst/>
          </a:prstGeom>
        </p:spPr>
      </p:pic>
      <p:pic>
        <p:nvPicPr>
          <p:cNvPr id="3" name="Picture 2">
            <a:extLst>
              <a:ext uri="{FF2B5EF4-FFF2-40B4-BE49-F238E27FC236}">
                <a16:creationId xmlns:a16="http://schemas.microsoft.com/office/drawing/2014/main" xmlns="" id="{2D5D9A00-D598-4EBB-8E8B-1D0242EE6768}"/>
              </a:ext>
            </a:extLst>
          </p:cNvPr>
          <p:cNvPicPr>
            <a:picLocks noChangeAspect="1"/>
          </p:cNvPicPr>
          <p:nvPr/>
        </p:nvPicPr>
        <p:blipFill>
          <a:blip r:embed="rId4"/>
          <a:stretch>
            <a:fillRect/>
          </a:stretch>
        </p:blipFill>
        <p:spPr>
          <a:xfrm>
            <a:off x="214312" y="1904999"/>
            <a:ext cx="4880394" cy="2847975"/>
          </a:xfrm>
          <a:prstGeom prst="rect">
            <a:avLst/>
          </a:prstGeom>
        </p:spPr>
      </p:pic>
      <p:pic>
        <p:nvPicPr>
          <p:cNvPr id="2" name="Picture 1" descr="A round pink circle with white text and a black background&#10;&#10;AI-generated content may be incorrect.">
            <a:extLst>
              <a:ext uri="{FF2B5EF4-FFF2-40B4-BE49-F238E27FC236}">
                <a16:creationId xmlns:a16="http://schemas.microsoft.com/office/drawing/2014/main" xmlns="" id="{9EB28331-B1A6-7A9B-683D-3E8F1FEAFA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3622" y="81095"/>
            <a:ext cx="1526987" cy="1526987"/>
          </a:xfrm>
          <a:prstGeom prst="rect">
            <a:avLst/>
          </a:prstGeom>
        </p:spPr>
      </p:pic>
    </p:spTree>
    <p:extLst>
      <p:ext uri="{BB962C8B-B14F-4D97-AF65-F5344CB8AC3E}">
        <p14:creationId xmlns:p14="http://schemas.microsoft.com/office/powerpoint/2010/main" val="3063044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0"/>
        <p:cNvGrpSpPr/>
        <p:nvPr/>
      </p:nvGrpSpPr>
      <p:grpSpPr>
        <a:xfrm>
          <a:off x="0" y="0"/>
          <a:ext cx="0" cy="0"/>
          <a:chOff x="0" y="0"/>
          <a:chExt cx="0" cy="0"/>
        </a:xfrm>
      </p:grpSpPr>
      <p:sp>
        <p:nvSpPr>
          <p:cNvPr id="14" name="Speech Bubble: Rectangle with Corners Rounded 4">
            <a:extLst>
              <a:ext uri="{FF2B5EF4-FFF2-40B4-BE49-F238E27FC236}">
                <a16:creationId xmlns:a16="http://schemas.microsoft.com/office/drawing/2014/main" xmlns="" id="{1FA9FD0A-937E-4AA2-BE0B-46ED027E1A58}"/>
              </a:ext>
            </a:extLst>
          </p:cNvPr>
          <p:cNvSpPr/>
          <p:nvPr/>
        </p:nvSpPr>
        <p:spPr>
          <a:xfrm flipH="1">
            <a:off x="5391150" y="1849547"/>
            <a:ext cx="6515100" cy="2948083"/>
          </a:xfrm>
          <a:prstGeom prst="wedgeRoundRectCallout">
            <a:avLst>
              <a:gd name="adj1" fmla="val 42483"/>
              <a:gd name="adj2" fmla="val 58854"/>
              <a:gd name="adj3" fmla="val 16667"/>
            </a:avLst>
          </a:prstGeom>
          <a:solidFill>
            <a:schemeClr val="accent4">
              <a:lumMod val="9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002060"/>
                </a:solidFill>
                <a:latin typeface="Cambria" panose="02040503050406030204" pitchFamily="18" charset="0"/>
                <a:ea typeface="Cambria" panose="02040503050406030204" pitchFamily="18" charset="0"/>
                <a:cs typeface="Calibri" panose="020F0502020204030204" pitchFamily="34" charset="0"/>
              </a:rPr>
              <a:t>Cả lớp đang vẽ thì trời đổ mưa. Các bạn vội vàng gọi nhau tìm chỗ trú.</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6" name="Picture 15">
            <a:extLst>
              <a:ext uri="{FF2B5EF4-FFF2-40B4-BE49-F238E27FC236}">
                <a16:creationId xmlns:a16="http://schemas.microsoft.com/office/drawing/2014/main" xmlns="" id="{536A5EC6-E17A-454B-A44D-D76FA64E40AD}"/>
              </a:ext>
            </a:extLst>
          </p:cNvPr>
          <p:cNvPicPr>
            <a:picLocks noChangeAspect="1"/>
          </p:cNvPicPr>
          <p:nvPr/>
        </p:nvPicPr>
        <p:blipFill>
          <a:blip r:embed="rId3"/>
          <a:stretch>
            <a:fillRect/>
          </a:stretch>
        </p:blipFill>
        <p:spPr>
          <a:xfrm>
            <a:off x="2494436" y="470928"/>
            <a:ext cx="7010400" cy="943704"/>
          </a:xfrm>
          <a:prstGeom prst="rect">
            <a:avLst/>
          </a:prstGeom>
        </p:spPr>
      </p:pic>
      <p:pic>
        <p:nvPicPr>
          <p:cNvPr id="3" name="Picture 2">
            <a:extLst>
              <a:ext uri="{FF2B5EF4-FFF2-40B4-BE49-F238E27FC236}">
                <a16:creationId xmlns:a16="http://schemas.microsoft.com/office/drawing/2014/main" xmlns="" id="{0F82E937-8BBF-4A35-8615-E418712251FA}"/>
              </a:ext>
            </a:extLst>
          </p:cNvPr>
          <p:cNvPicPr>
            <a:picLocks noChangeAspect="1"/>
          </p:cNvPicPr>
          <p:nvPr/>
        </p:nvPicPr>
        <p:blipFill>
          <a:blip r:embed="rId4"/>
          <a:stretch>
            <a:fillRect/>
          </a:stretch>
        </p:blipFill>
        <p:spPr>
          <a:xfrm>
            <a:off x="395287" y="2028824"/>
            <a:ext cx="4709493" cy="3571875"/>
          </a:xfrm>
          <a:prstGeom prst="rect">
            <a:avLst/>
          </a:prstGeom>
        </p:spPr>
      </p:pic>
    </p:spTree>
    <p:extLst>
      <p:ext uri="{BB962C8B-B14F-4D97-AF65-F5344CB8AC3E}">
        <p14:creationId xmlns:p14="http://schemas.microsoft.com/office/powerpoint/2010/main" val="271883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0"/>
        <p:cNvGrpSpPr/>
        <p:nvPr/>
      </p:nvGrpSpPr>
      <p:grpSpPr>
        <a:xfrm>
          <a:off x="0" y="0"/>
          <a:ext cx="0" cy="0"/>
          <a:chOff x="0" y="0"/>
          <a:chExt cx="0" cy="0"/>
        </a:xfrm>
      </p:grpSpPr>
      <p:sp>
        <p:nvSpPr>
          <p:cNvPr id="14" name="Speech Bubble: Rectangle with Corners Rounded 4">
            <a:extLst>
              <a:ext uri="{FF2B5EF4-FFF2-40B4-BE49-F238E27FC236}">
                <a16:creationId xmlns:a16="http://schemas.microsoft.com/office/drawing/2014/main" xmlns="" id="{1FA9FD0A-937E-4AA2-BE0B-46ED027E1A58}"/>
              </a:ext>
            </a:extLst>
          </p:cNvPr>
          <p:cNvSpPr/>
          <p:nvPr/>
        </p:nvSpPr>
        <p:spPr>
          <a:xfrm flipH="1">
            <a:off x="5029200" y="1849547"/>
            <a:ext cx="7162800" cy="2948083"/>
          </a:xfrm>
          <a:prstGeom prst="wedgeRoundRectCallout">
            <a:avLst>
              <a:gd name="adj1" fmla="val 42483"/>
              <a:gd name="adj2" fmla="val 58854"/>
              <a:gd name="adj3" fmla="val 16667"/>
            </a:avLst>
          </a:prstGeom>
          <a:solidFill>
            <a:schemeClr val="accent4">
              <a:lumMod val="9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Bức tranh của các bạn rất đặc biệt. Vì bạn nào cũng vẽ cảnh vật trong mưa. Bông hoa nở trong mưa. Chiếc lá trong mưa và cả chú chim đứng trú mưa dưới tán lá.</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6" name="Picture 15">
            <a:extLst>
              <a:ext uri="{FF2B5EF4-FFF2-40B4-BE49-F238E27FC236}">
                <a16:creationId xmlns:a16="http://schemas.microsoft.com/office/drawing/2014/main" xmlns="" id="{536A5EC6-E17A-454B-A44D-D76FA64E40AD}"/>
              </a:ext>
            </a:extLst>
          </p:cNvPr>
          <p:cNvPicPr>
            <a:picLocks noChangeAspect="1"/>
          </p:cNvPicPr>
          <p:nvPr/>
        </p:nvPicPr>
        <p:blipFill>
          <a:blip r:embed="rId3"/>
          <a:stretch>
            <a:fillRect/>
          </a:stretch>
        </p:blipFill>
        <p:spPr>
          <a:xfrm>
            <a:off x="2494436" y="470928"/>
            <a:ext cx="7010400" cy="943704"/>
          </a:xfrm>
          <a:prstGeom prst="rect">
            <a:avLst/>
          </a:prstGeom>
        </p:spPr>
      </p:pic>
      <p:pic>
        <p:nvPicPr>
          <p:cNvPr id="3" name="Picture 2">
            <a:extLst>
              <a:ext uri="{FF2B5EF4-FFF2-40B4-BE49-F238E27FC236}">
                <a16:creationId xmlns:a16="http://schemas.microsoft.com/office/drawing/2014/main" xmlns="" id="{D889E272-AF38-4477-AD30-9D2A89A79452}"/>
              </a:ext>
            </a:extLst>
          </p:cNvPr>
          <p:cNvPicPr>
            <a:picLocks noChangeAspect="1"/>
          </p:cNvPicPr>
          <p:nvPr/>
        </p:nvPicPr>
        <p:blipFill>
          <a:blip r:embed="rId4"/>
          <a:stretch>
            <a:fillRect/>
          </a:stretch>
        </p:blipFill>
        <p:spPr>
          <a:xfrm>
            <a:off x="380999" y="1933574"/>
            <a:ext cx="4486275" cy="3604579"/>
          </a:xfrm>
          <a:prstGeom prst="rect">
            <a:avLst/>
          </a:prstGeom>
        </p:spPr>
      </p:pic>
    </p:spTree>
    <p:extLst>
      <p:ext uri="{BB962C8B-B14F-4D97-AF65-F5344CB8AC3E}">
        <p14:creationId xmlns:p14="http://schemas.microsoft.com/office/powerpoint/2010/main" val="16295119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0"/>
        <p:cNvGrpSpPr/>
        <p:nvPr/>
      </p:nvGrpSpPr>
      <p:grpSpPr>
        <a:xfrm>
          <a:off x="0" y="0"/>
          <a:ext cx="0" cy="0"/>
          <a:chOff x="0" y="0"/>
          <a:chExt cx="0" cy="0"/>
        </a:xfrm>
      </p:grpSpPr>
      <p:pic>
        <p:nvPicPr>
          <p:cNvPr id="33" name="Picture 32">
            <a:extLst>
              <a:ext uri="{FF2B5EF4-FFF2-40B4-BE49-F238E27FC236}">
                <a16:creationId xmlns:a16="http://schemas.microsoft.com/office/drawing/2014/main" xmlns="" id="{507BADD0-6A0B-DD5F-EDB3-7F3A0418093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050" b="91575" l="10000" r="90000">
                        <a14:foregroundMark x1="39875" y1="8050" x2="39875" y2="8050"/>
                        <a14:foregroundMark x1="65500" y1="91575" x2="65500" y2="91575"/>
                      </a14:backgroundRemoval>
                    </a14:imgEffect>
                  </a14:imgLayer>
                </a14:imgProps>
              </a:ext>
            </a:extLst>
          </a:blip>
          <a:srcRect l="25322" t="6822" r="25609" b="7589"/>
          <a:stretch/>
        </p:blipFill>
        <p:spPr>
          <a:xfrm>
            <a:off x="11037876" y="287060"/>
            <a:ext cx="1240393" cy="2163532"/>
          </a:xfrm>
          <a:prstGeom prst="rect">
            <a:avLst/>
          </a:prstGeom>
        </p:spPr>
      </p:pic>
      <p:sp>
        <p:nvSpPr>
          <p:cNvPr id="39" name="TextBox 38">
            <a:extLst>
              <a:ext uri="{FF2B5EF4-FFF2-40B4-BE49-F238E27FC236}">
                <a16:creationId xmlns:a16="http://schemas.microsoft.com/office/drawing/2014/main" xmlns="" id="{F1DEB306-C0BD-40D6-8208-F5A14DB64B50}"/>
              </a:ext>
            </a:extLst>
          </p:cNvPr>
          <p:cNvSpPr txBox="1"/>
          <p:nvPr/>
        </p:nvSpPr>
        <p:spPr>
          <a:xfrm>
            <a:off x="395097" y="94408"/>
            <a:ext cx="10615803" cy="954107"/>
          </a:xfrm>
          <a:prstGeom prst="rect">
            <a:avLst/>
          </a:prstGeom>
          <a:solidFill>
            <a:schemeClr val="accent4">
              <a:lumMod val="75000"/>
            </a:schemeClr>
          </a:solidFill>
        </p:spPr>
        <p:txBody>
          <a:bodyPr wrap="square" rtlCol="0">
            <a:spAutoFit/>
          </a:bodyPr>
          <a:lstStyle/>
          <a:p>
            <a:pPr lvl="0" algn="just" defTabSz="457200">
              <a:defRPr/>
            </a:pPr>
            <a:r>
              <a:rPr lang="vi-VN" sz="2800" b="1" dirty="0">
                <a:solidFill>
                  <a:srgbClr val="2D1B61"/>
                </a:solidFill>
                <a:latin typeface="Arial"/>
              </a:rPr>
              <a:t>2</a:t>
            </a:r>
            <a:r>
              <a:rPr lang="en-US" sz="2800" b="1" dirty="0">
                <a:solidFill>
                  <a:srgbClr val="2D1B61"/>
                </a:solidFill>
                <a:latin typeface="Arial"/>
              </a:rPr>
              <a:t>.</a:t>
            </a:r>
            <a:r>
              <a:rPr lang="vi-VN" sz="2800" b="1" dirty="0">
                <a:solidFill>
                  <a:srgbClr val="2D1B61"/>
                </a:solidFill>
                <a:latin typeface="Arial"/>
              </a:rPr>
              <a:t> Dựa vào sơ đồ dưới đây, nói về một hoạt động ngoài trời mà em được chứng kiến hoặc tham gia. </a:t>
            </a:r>
            <a:endParaRPr kumimoji="0" lang="en-US" sz="2800" b="1" i="0" u="none" strike="noStrike" kern="1200" cap="none" spc="0" normalizeH="0" baseline="0" noProof="0" dirty="0">
              <a:ln>
                <a:noFill/>
              </a:ln>
              <a:solidFill>
                <a:srgbClr val="2D1B61"/>
              </a:solidFill>
              <a:effectLst/>
              <a:uLnTx/>
              <a:uFillTx/>
              <a:latin typeface="Arial"/>
              <a:ea typeface="+mn-ea"/>
              <a:cs typeface="+mn-cs"/>
            </a:endParaRPr>
          </a:p>
        </p:txBody>
      </p:sp>
      <p:sp>
        <p:nvSpPr>
          <p:cNvPr id="2" name="Rectangle: Rounded Corners 1">
            <a:extLst>
              <a:ext uri="{FF2B5EF4-FFF2-40B4-BE49-F238E27FC236}">
                <a16:creationId xmlns:a16="http://schemas.microsoft.com/office/drawing/2014/main" xmlns="" id="{5399B087-AE36-4459-A873-129302FFEB86}"/>
              </a:ext>
            </a:extLst>
          </p:cNvPr>
          <p:cNvSpPr/>
          <p:nvPr/>
        </p:nvSpPr>
        <p:spPr>
          <a:xfrm>
            <a:off x="297712" y="2841108"/>
            <a:ext cx="2048096" cy="2171700"/>
          </a:xfrm>
          <a:prstGeom prst="roundRect">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mbria" panose="02040503050406030204" pitchFamily="18" charset="0"/>
                <a:ea typeface="Cambria" panose="02040503050406030204" pitchFamily="18" charset="0"/>
                <a:cs typeface="Calibri" panose="020F0502020204030204" pitchFamily="34" charset="0"/>
              </a:rPr>
              <a:t>Nói</a:t>
            </a:r>
            <a:r>
              <a:rPr lang="en-US" sz="28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FF0000"/>
                </a:solidFill>
                <a:latin typeface="Cambria" panose="02040503050406030204" pitchFamily="18" charset="0"/>
                <a:ea typeface="Cambria" panose="02040503050406030204" pitchFamily="18" charset="0"/>
                <a:cs typeface="Calibri" panose="020F0502020204030204" pitchFamily="34" charset="0"/>
              </a:rPr>
              <a:t>về</a:t>
            </a:r>
            <a:r>
              <a:rPr lang="en-US" sz="28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FF0000"/>
                </a:solidFill>
                <a:latin typeface="Cambria" panose="02040503050406030204" pitchFamily="18" charset="0"/>
                <a:ea typeface="Cambria" panose="02040503050406030204" pitchFamily="18" charset="0"/>
                <a:cs typeface="Calibri" panose="020F0502020204030204" pitchFamily="34" charset="0"/>
              </a:rPr>
              <a:t>một</a:t>
            </a:r>
            <a:r>
              <a:rPr lang="en-US" sz="28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FF0000"/>
                </a:solidFill>
                <a:latin typeface="Cambria" panose="02040503050406030204" pitchFamily="18" charset="0"/>
                <a:ea typeface="Cambria" panose="02040503050406030204" pitchFamily="18" charset="0"/>
                <a:cs typeface="Calibri" panose="020F0502020204030204" pitchFamily="34" charset="0"/>
              </a:rPr>
              <a:t>hoạt</a:t>
            </a:r>
            <a:r>
              <a:rPr lang="en-US" sz="28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FF0000"/>
                </a:solidFill>
                <a:latin typeface="Cambria" panose="02040503050406030204" pitchFamily="18" charset="0"/>
                <a:ea typeface="Cambria" panose="02040503050406030204" pitchFamily="18" charset="0"/>
                <a:cs typeface="Calibri" panose="020F0502020204030204" pitchFamily="34" charset="0"/>
              </a:rPr>
              <a:t>động</a:t>
            </a:r>
            <a:r>
              <a:rPr lang="en-US" sz="28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FF0000"/>
                </a:solidFill>
                <a:latin typeface="Cambria" panose="02040503050406030204" pitchFamily="18" charset="0"/>
                <a:ea typeface="Cambria" panose="02040503050406030204" pitchFamily="18" charset="0"/>
                <a:cs typeface="Calibri" panose="020F0502020204030204" pitchFamily="34" charset="0"/>
              </a:rPr>
              <a:t>ngoài</a:t>
            </a:r>
            <a:r>
              <a:rPr lang="en-US" sz="28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FF0000"/>
                </a:solidFill>
                <a:latin typeface="Cambria" panose="02040503050406030204" pitchFamily="18" charset="0"/>
                <a:ea typeface="Cambria" panose="02040503050406030204" pitchFamily="18" charset="0"/>
                <a:cs typeface="Calibri" panose="020F0502020204030204" pitchFamily="34" charset="0"/>
              </a:rPr>
              <a:t>trời</a:t>
            </a:r>
            <a:endParaRPr lang="en-US" sz="28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3" name="Arrow: Bent 2">
            <a:extLst>
              <a:ext uri="{FF2B5EF4-FFF2-40B4-BE49-F238E27FC236}">
                <a16:creationId xmlns:a16="http://schemas.microsoft.com/office/drawing/2014/main" xmlns="" id="{CA966878-01A4-4E9A-91A9-AD42E1F7F6E6}"/>
              </a:ext>
            </a:extLst>
          </p:cNvPr>
          <p:cNvSpPr/>
          <p:nvPr/>
        </p:nvSpPr>
        <p:spPr>
          <a:xfrm>
            <a:off x="1288533" y="2250558"/>
            <a:ext cx="2352675" cy="561975"/>
          </a:xfrm>
          <a:prstGeom prst="bentArrow">
            <a:avLst>
              <a:gd name="adj1" fmla="val 25000"/>
              <a:gd name="adj2" fmla="val 25000"/>
              <a:gd name="adj3" fmla="val 25000"/>
              <a:gd name="adj4" fmla="val 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xmlns="" id="{DC51BC51-2F21-42A8-BA18-9CC430B4EE1D}"/>
              </a:ext>
            </a:extLst>
          </p:cNvPr>
          <p:cNvSpPr/>
          <p:nvPr/>
        </p:nvSpPr>
        <p:spPr>
          <a:xfrm>
            <a:off x="3650733" y="1393308"/>
            <a:ext cx="7038975" cy="143827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9D24C8F5-4054-4D44-BA16-527BB8BFED84}"/>
              </a:ext>
            </a:extLst>
          </p:cNvPr>
          <p:cNvSpPr txBox="1"/>
          <p:nvPr/>
        </p:nvSpPr>
        <p:spPr>
          <a:xfrm>
            <a:off x="3860282" y="1466185"/>
            <a:ext cx="6867525" cy="1323439"/>
          </a:xfrm>
          <a:prstGeom prst="rect">
            <a:avLst/>
          </a:prstGeom>
          <a:noFill/>
        </p:spPr>
        <p:txBody>
          <a:bodyPr wrap="square" rtlCol="0">
            <a:spAutoFit/>
          </a:bodyPr>
          <a:lstStyle/>
          <a:p>
            <a:pPr marL="342900" indent="-342900" algn="just">
              <a:buAutoNum type="alphaLcPeriod"/>
            </a:pPr>
            <a:r>
              <a:rPr lang="en-US" sz="2000" b="1" dirty="0" err="1">
                <a:latin typeface="Cambria" panose="02040503050406030204" pitchFamily="18" charset="0"/>
                <a:ea typeface="Cambria" panose="02040503050406030204" pitchFamily="18" charset="0"/>
              </a:rPr>
              <a:t>Giới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thiệu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về</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hoạt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động</a:t>
            </a:r>
            <a:endParaRPr lang="en-US" sz="2000" b="1" dirty="0">
              <a:latin typeface="Cambria" panose="02040503050406030204" pitchFamily="18" charset="0"/>
              <a:ea typeface="Cambria" panose="02040503050406030204" pitchFamily="18" charset="0"/>
            </a:endParaRPr>
          </a:p>
          <a:p>
            <a:pPr marL="285750" indent="-285750" algn="just">
              <a:buFontTx/>
              <a:buChar char="-"/>
            </a:pPr>
            <a:r>
              <a:rPr lang="en-US" sz="2000" b="1" dirty="0" err="1">
                <a:latin typeface="Cambria" panose="02040503050406030204" pitchFamily="18" charset="0"/>
                <a:ea typeface="Cambria" panose="02040503050406030204" pitchFamily="18" charset="0"/>
              </a:rPr>
              <a:t>Đó</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là</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hoạt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động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gì</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ví</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dụ</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tập</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thể</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dục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đấu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thể</a:t>
            </a:r>
            <a:r>
              <a:rPr lang="en-US" sz="2000" b="1" dirty="0">
                <a:latin typeface="Cambria" panose="02040503050406030204" pitchFamily="18" charset="0"/>
                <a:ea typeface="Cambria" panose="02040503050406030204" pitchFamily="18" charset="0"/>
              </a:rPr>
              <a:t> thao, </a:t>
            </a:r>
            <a:r>
              <a:rPr lang="en-US" sz="2000" b="1" dirty="0" err="1">
                <a:latin typeface="Cambria" panose="02040503050406030204" pitchFamily="18" charset="0"/>
                <a:ea typeface="Cambria" panose="02040503050406030204" pitchFamily="18" charset="0"/>
              </a:rPr>
              <a:t>biểu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diễn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văn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nghệ</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giờ</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học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tại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vườn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trường</a:t>
            </a:r>
            <a:r>
              <a:rPr lang="en-US" sz="2000" b="1" dirty="0">
                <a:latin typeface="Cambria" panose="02040503050406030204" pitchFamily="18" charset="0"/>
                <a:ea typeface="Cambria" panose="02040503050406030204" pitchFamily="18" charset="0"/>
              </a:rPr>
              <a:t>,…)</a:t>
            </a:r>
          </a:p>
          <a:p>
            <a:pPr marL="285750" indent="-285750" algn="just">
              <a:buFontTx/>
              <a:buChar char="-"/>
            </a:pPr>
            <a:r>
              <a:rPr lang="en-US" sz="2000" b="1" dirty="0" err="1">
                <a:latin typeface="Cambria" panose="02040503050406030204" pitchFamily="18" charset="0"/>
                <a:ea typeface="Cambria" panose="02040503050406030204" pitchFamily="18" charset="0"/>
              </a:rPr>
              <a:t>Hoạt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động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diễn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ra</a:t>
            </a:r>
            <a:r>
              <a:rPr lang="en-US" sz="2000" b="1" dirty="0">
                <a:latin typeface="Cambria" panose="02040503050406030204" pitchFamily="18" charset="0"/>
                <a:ea typeface="Cambria" panose="02040503050406030204" pitchFamily="18" charset="0"/>
              </a:rPr>
              <a:t> ở </a:t>
            </a:r>
            <a:r>
              <a:rPr lang="en-US" sz="2000" b="1" dirty="0" err="1">
                <a:latin typeface="Cambria" panose="02040503050406030204" pitchFamily="18" charset="0"/>
                <a:ea typeface="Cambria" panose="02040503050406030204" pitchFamily="18" charset="0"/>
              </a:rPr>
              <a:t>đâu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khi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nào</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Những</a:t>
            </a:r>
            <a:r>
              <a:rPr lang="en-US" sz="2000" b="1" dirty="0">
                <a:latin typeface="Cambria" panose="02040503050406030204" pitchFamily="18" charset="0"/>
                <a:ea typeface="Cambria" panose="02040503050406030204" pitchFamily="18" charset="0"/>
              </a:rPr>
              <a:t> ai </a:t>
            </a:r>
            <a:r>
              <a:rPr lang="en-US" sz="2000" b="1" dirty="0" err="1">
                <a:latin typeface="Cambria" panose="02040503050406030204" pitchFamily="18" charset="0"/>
                <a:ea typeface="Cambria" panose="02040503050406030204" pitchFamily="18" charset="0"/>
              </a:rPr>
              <a:t>tham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gia</a:t>
            </a:r>
            <a:r>
              <a:rPr lang="en-US" sz="2000" b="1" dirty="0">
                <a:latin typeface="Cambria" panose="02040503050406030204" pitchFamily="18" charset="0"/>
                <a:ea typeface="Cambria" panose="02040503050406030204" pitchFamily="18" charset="0"/>
              </a:rPr>
              <a:t>?</a:t>
            </a:r>
          </a:p>
        </p:txBody>
      </p:sp>
      <p:cxnSp>
        <p:nvCxnSpPr>
          <p:cNvPr id="7" name="Straight Arrow Connector 6">
            <a:extLst>
              <a:ext uri="{FF2B5EF4-FFF2-40B4-BE49-F238E27FC236}">
                <a16:creationId xmlns:a16="http://schemas.microsoft.com/office/drawing/2014/main" xmlns="" id="{6AA14FDA-190E-412E-85B6-DA38DEB558AE}"/>
              </a:ext>
            </a:extLst>
          </p:cNvPr>
          <p:cNvCxnSpPr>
            <a:cxnSpLocks/>
          </p:cNvCxnSpPr>
          <p:nvPr/>
        </p:nvCxnSpPr>
        <p:spPr>
          <a:xfrm>
            <a:off x="2345808" y="4069833"/>
            <a:ext cx="1162050" cy="0"/>
          </a:xfrm>
          <a:prstGeom prst="straightConnector1">
            <a:avLst/>
          </a:prstGeom>
          <a:ln w="571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Rounded Corners 18">
            <a:extLst>
              <a:ext uri="{FF2B5EF4-FFF2-40B4-BE49-F238E27FC236}">
                <a16:creationId xmlns:a16="http://schemas.microsoft.com/office/drawing/2014/main" xmlns="" id="{536404D9-9A64-4B40-A58E-800D6FAC547B}"/>
              </a:ext>
            </a:extLst>
          </p:cNvPr>
          <p:cNvSpPr/>
          <p:nvPr/>
        </p:nvSpPr>
        <p:spPr>
          <a:xfrm>
            <a:off x="3593583" y="3250683"/>
            <a:ext cx="7038975" cy="157162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xmlns="" id="{11955342-DF12-435C-9E85-CB15E2084860}"/>
              </a:ext>
            </a:extLst>
          </p:cNvPr>
          <p:cNvSpPr txBox="1"/>
          <p:nvPr/>
        </p:nvSpPr>
        <p:spPr>
          <a:xfrm>
            <a:off x="3681523" y="3318023"/>
            <a:ext cx="6362700" cy="1569660"/>
          </a:xfrm>
          <a:prstGeom prst="rect">
            <a:avLst/>
          </a:prstGeom>
          <a:noFill/>
        </p:spPr>
        <p:txBody>
          <a:bodyPr wrap="square" rtlCol="0">
            <a:spAutoFit/>
          </a:bodyPr>
          <a:lstStyle/>
          <a:p>
            <a:pPr algn="just"/>
            <a:r>
              <a:rPr lang="en-US" sz="2400" b="1" dirty="0">
                <a:latin typeface="Cambria" panose="02040503050406030204" pitchFamily="18" charset="0"/>
                <a:ea typeface="Cambria" panose="02040503050406030204" pitchFamily="18" charset="0"/>
              </a:rPr>
              <a:t>b. </a:t>
            </a:r>
            <a:r>
              <a:rPr lang="en-US" sz="2400" b="1" dirty="0" err="1">
                <a:latin typeface="Cambria" panose="02040503050406030204" pitchFamily="18" charset="0"/>
                <a:ea typeface="Cambria" panose="02040503050406030204" pitchFamily="18" charset="0"/>
              </a:rPr>
              <a:t>Nêu</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diễn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biến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của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hoạt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động</a:t>
            </a:r>
            <a:r>
              <a:rPr lang="en-US" sz="2400" b="1" dirty="0">
                <a:latin typeface="Cambria" panose="02040503050406030204" pitchFamily="18" charset="0"/>
                <a:ea typeface="Cambria" panose="02040503050406030204" pitchFamily="18" charset="0"/>
              </a:rPr>
              <a:t>:</a:t>
            </a:r>
          </a:p>
          <a:p>
            <a:pPr marL="285750" indent="-285750" algn="just">
              <a:buFontTx/>
              <a:buChar char="-"/>
            </a:pPr>
            <a:r>
              <a:rPr lang="en-US" sz="2400" b="1" dirty="0" err="1">
                <a:latin typeface="Cambria" panose="02040503050406030204" pitchFamily="18" charset="0"/>
                <a:ea typeface="Cambria" panose="02040503050406030204" pitchFamily="18" charset="0"/>
              </a:rPr>
              <a:t>Việc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gì</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diễn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ra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đầu</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tiên</a:t>
            </a:r>
            <a:r>
              <a:rPr lang="en-US" sz="2400" b="1" dirty="0">
                <a:latin typeface="Cambria" panose="02040503050406030204" pitchFamily="18" charset="0"/>
                <a:ea typeface="Cambria" panose="02040503050406030204" pitchFamily="18" charset="0"/>
              </a:rPr>
              <a:t>?</a:t>
            </a:r>
          </a:p>
          <a:p>
            <a:pPr marL="285750" indent="-285750" algn="just">
              <a:buFontTx/>
              <a:buChar char="-"/>
            </a:pPr>
            <a:r>
              <a:rPr lang="en-US" sz="2400" b="1" dirty="0" err="1">
                <a:latin typeface="Cambria" panose="02040503050406030204" pitchFamily="18" charset="0"/>
                <a:ea typeface="Cambria" panose="02040503050406030204" pitchFamily="18" charset="0"/>
              </a:rPr>
              <a:t>Những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việc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gì</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diễn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ra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tiếp</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theo</a:t>
            </a:r>
            <a:r>
              <a:rPr lang="en-US" sz="2400" b="1" dirty="0">
                <a:latin typeface="Cambria" panose="02040503050406030204" pitchFamily="18" charset="0"/>
                <a:ea typeface="Cambria" panose="02040503050406030204" pitchFamily="18" charset="0"/>
              </a:rPr>
              <a:t>?</a:t>
            </a:r>
          </a:p>
          <a:p>
            <a:pPr marL="285750" indent="-285750" algn="just">
              <a:buFontTx/>
              <a:buChar char="-"/>
            </a:pPr>
            <a:r>
              <a:rPr lang="en-US" sz="2400" b="1" dirty="0" err="1">
                <a:latin typeface="Cambria" panose="02040503050406030204" pitchFamily="18" charset="0"/>
                <a:ea typeface="Cambria" panose="02040503050406030204" pitchFamily="18" charset="0"/>
              </a:rPr>
              <a:t>Hoạt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động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kết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thúc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như</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thế</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nào</a:t>
            </a:r>
            <a:r>
              <a:rPr lang="en-US" sz="2400" b="1" dirty="0">
                <a:latin typeface="Cambria" panose="02040503050406030204" pitchFamily="18" charset="0"/>
                <a:ea typeface="Cambria" panose="02040503050406030204" pitchFamily="18" charset="0"/>
              </a:rPr>
              <a:t>?</a:t>
            </a:r>
          </a:p>
        </p:txBody>
      </p:sp>
      <p:sp>
        <p:nvSpPr>
          <p:cNvPr id="21" name="Arrow: Bent 20">
            <a:extLst>
              <a:ext uri="{FF2B5EF4-FFF2-40B4-BE49-F238E27FC236}">
                <a16:creationId xmlns:a16="http://schemas.microsoft.com/office/drawing/2014/main" xmlns="" id="{E54193D3-46F3-4E2C-B103-EED2FC8AF4E6}"/>
              </a:ext>
            </a:extLst>
          </p:cNvPr>
          <p:cNvSpPr/>
          <p:nvPr/>
        </p:nvSpPr>
        <p:spPr>
          <a:xfrm flipV="1">
            <a:off x="1298058" y="5022332"/>
            <a:ext cx="2352675" cy="695325"/>
          </a:xfrm>
          <a:prstGeom prst="bentArrow">
            <a:avLst>
              <a:gd name="adj1" fmla="val 25000"/>
              <a:gd name="adj2" fmla="val 25000"/>
              <a:gd name="adj3" fmla="val 25000"/>
              <a:gd name="adj4" fmla="val 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xmlns="" id="{8B84A79D-B5A9-475B-AB59-943DFB2106AD}"/>
              </a:ext>
            </a:extLst>
          </p:cNvPr>
          <p:cNvSpPr/>
          <p:nvPr/>
        </p:nvSpPr>
        <p:spPr>
          <a:xfrm>
            <a:off x="3574533" y="4993758"/>
            <a:ext cx="7038975" cy="82867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xmlns="" id="{448A94D1-AAF9-4B02-B7D1-BDA15416B9A7}"/>
              </a:ext>
            </a:extLst>
          </p:cNvPr>
          <p:cNvSpPr txBox="1"/>
          <p:nvPr/>
        </p:nvSpPr>
        <p:spPr>
          <a:xfrm>
            <a:off x="3784083" y="5099198"/>
            <a:ext cx="636270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c. </a:t>
            </a:r>
            <a:r>
              <a:rPr lang="en-US" sz="3200" b="1" dirty="0" err="1">
                <a:latin typeface="Cambria" panose="02040503050406030204" pitchFamily="18" charset="0"/>
                <a:ea typeface="Cambria" panose="02040503050406030204" pitchFamily="18" charset="0"/>
              </a:rPr>
              <a:t>Nêu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nhận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xét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về</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hoạt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động</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583403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 grpId="0" animBg="1"/>
      <p:bldP spid="3" grpId="0" animBg="1"/>
      <p:bldP spid="4" grpId="0" animBg="1"/>
      <p:bldP spid="5" grpId="0"/>
      <p:bldP spid="19" grpId="0" animBg="1"/>
      <p:bldP spid="20" grpId="0"/>
      <p:bldP spid="21" grpId="0" animBg="1"/>
      <p:bldP spid="22"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3CE15FF-C55B-4C1F-B556-74071DBEA4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9677"/>
          <a:stretch/>
        </p:blipFill>
        <p:spPr>
          <a:xfrm rot="10800000">
            <a:off x="7619995" y="-1"/>
            <a:ext cx="4572000" cy="1843549"/>
          </a:xfrm>
          <a:prstGeom prst="rect">
            <a:avLst/>
          </a:prstGeom>
        </p:spPr>
      </p:pic>
      <p:pic>
        <p:nvPicPr>
          <p:cNvPr id="5" name="Picture 4" descr="A picture containing text, toy&#10;&#10;Description automatically generated">
            <a:extLst>
              <a:ext uri="{FF2B5EF4-FFF2-40B4-BE49-F238E27FC236}">
                <a16:creationId xmlns:a16="http://schemas.microsoft.com/office/drawing/2014/main" xmlns="" id="{4AF720E1-34BC-4145-BCAE-4D4119D76F9D}"/>
              </a:ext>
            </a:extLst>
          </p:cNvPr>
          <p:cNvPicPr>
            <a:picLocks noChangeAspect="1"/>
          </p:cNvPicPr>
          <p:nvPr/>
        </p:nvPicPr>
        <p:blipFill rotWithShape="1">
          <a:blip r:embed="rId5">
            <a:extLst>
              <a:ext uri="{28A0092B-C50C-407E-A947-70E740481C1C}">
                <a14:useLocalDpi xmlns:a14="http://schemas.microsoft.com/office/drawing/2010/main" val="0"/>
              </a:ext>
            </a:extLst>
          </a:blip>
          <a:srcRect b="3842"/>
          <a:stretch/>
        </p:blipFill>
        <p:spPr>
          <a:xfrm>
            <a:off x="655690" y="791067"/>
            <a:ext cx="10880604" cy="6066932"/>
          </a:xfrm>
          <a:prstGeom prst="rect">
            <a:avLst/>
          </a:prstGeom>
        </p:spPr>
      </p:pic>
      <p:pic>
        <p:nvPicPr>
          <p:cNvPr id="6" name="Picture 5" descr="Shape&#10;&#10;Description automatically generated">
            <a:extLst>
              <a:ext uri="{FF2B5EF4-FFF2-40B4-BE49-F238E27FC236}">
                <a16:creationId xmlns:a16="http://schemas.microsoft.com/office/drawing/2014/main" xmlns="" id="{9697E851-8826-4D8C-8225-AE15F6E9BD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991600" y="1150374"/>
            <a:ext cx="3200400" cy="3200400"/>
          </a:xfrm>
          <a:prstGeom prst="rect">
            <a:avLst/>
          </a:prstGeom>
        </p:spPr>
      </p:pic>
      <p:pic>
        <p:nvPicPr>
          <p:cNvPr id="7" name="Picture 6" descr="Shape&#10;&#10;Description automatically generated">
            <a:extLst>
              <a:ext uri="{FF2B5EF4-FFF2-40B4-BE49-F238E27FC236}">
                <a16:creationId xmlns:a16="http://schemas.microsoft.com/office/drawing/2014/main" xmlns="" id="{61FBA3D8-8337-4865-89DC-65073C987E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9" y="1150374"/>
            <a:ext cx="3200400" cy="3200400"/>
          </a:xfrm>
          <a:prstGeom prst="rect">
            <a:avLst/>
          </a:prstGeom>
        </p:spPr>
      </p:pic>
      <p:sp>
        <p:nvSpPr>
          <p:cNvPr id="8" name="TextBox 7">
            <a:extLst>
              <a:ext uri="{FF2B5EF4-FFF2-40B4-BE49-F238E27FC236}">
                <a16:creationId xmlns:a16="http://schemas.microsoft.com/office/drawing/2014/main" xmlns="" id="{A7DE3C4F-CA38-48FD-97CA-F9676E25E163}"/>
              </a:ext>
            </a:extLst>
          </p:cNvPr>
          <p:cNvSpPr txBox="1"/>
          <p:nvPr/>
        </p:nvSpPr>
        <p:spPr>
          <a:xfrm>
            <a:off x="655690" y="2347574"/>
            <a:ext cx="19879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800080"/>
                </a:solidFill>
                <a:effectLst/>
                <a:uLnTx/>
                <a:uFillTx/>
                <a:latin typeface="Calibri" panose="020F0502020204030204" pitchFamily="34" charset="0"/>
                <a:ea typeface="+mn-ea"/>
                <a:cs typeface="Calibri" panose="020F0502020204030204" pitchFamily="34" charset="0"/>
              </a:rPr>
              <a:t>TRÌNH BÀY</a:t>
            </a:r>
            <a:endParaRPr kumimoji="0" lang="en-US" sz="3200" b="1" i="0" u="none" strike="noStrike" kern="1200" cap="none" spc="0" normalizeH="0" baseline="0" noProof="0" dirty="0">
              <a:ln>
                <a:noFill/>
              </a:ln>
              <a:solidFill>
                <a:srgbClr val="80008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xmlns="" id="{31FFC1DE-106E-4ACC-844C-19E0A58A8908}"/>
              </a:ext>
            </a:extLst>
          </p:cNvPr>
          <p:cNvSpPr txBox="1"/>
          <p:nvPr/>
        </p:nvSpPr>
        <p:spPr>
          <a:xfrm>
            <a:off x="9537972" y="2350368"/>
            <a:ext cx="19879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800080"/>
                </a:solidFill>
                <a:effectLst/>
                <a:uLnTx/>
                <a:uFillTx/>
                <a:latin typeface="Calibri" panose="020F0502020204030204" pitchFamily="34" charset="0"/>
                <a:ea typeface="+mn-ea"/>
                <a:cs typeface="Calibri" panose="020F0502020204030204" pitchFamily="34" charset="0"/>
              </a:rPr>
              <a:t>NHẬN XÉT</a:t>
            </a:r>
            <a:endParaRPr kumimoji="0" lang="en-US" sz="3200" b="1" i="0" u="none" strike="noStrike" kern="1200" cap="none" spc="0" normalizeH="0" baseline="0" noProof="0" dirty="0">
              <a:ln>
                <a:noFill/>
              </a:ln>
              <a:solidFill>
                <a:srgbClr val="800080"/>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xmlns="" id="{8632D283-DFE5-47AD-AE1D-120FA4D407F3}"/>
              </a:ext>
            </a:extLst>
          </p:cNvPr>
          <p:cNvPicPr>
            <a:picLocks noChangeAspect="1"/>
          </p:cNvPicPr>
          <p:nvPr/>
        </p:nvPicPr>
        <p:blipFill>
          <a:blip r:embed="rId7"/>
          <a:stretch>
            <a:fillRect/>
          </a:stretch>
        </p:blipFill>
        <p:spPr>
          <a:xfrm>
            <a:off x="3496707" y="332005"/>
            <a:ext cx="5023539" cy="1249788"/>
          </a:xfrm>
          <a:prstGeom prst="rect">
            <a:avLst/>
          </a:prstGeom>
        </p:spPr>
      </p:pic>
    </p:spTree>
    <p:extLst>
      <p:ext uri="{BB962C8B-B14F-4D97-AF65-F5344CB8AC3E}">
        <p14:creationId xmlns:p14="http://schemas.microsoft.com/office/powerpoint/2010/main" val="146090170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 presetClass="entr" presetSubtype="4" fill="hold" nodeType="withEffect" p14:presetBounceEnd="60000">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14:bounceEnd="60000">
                                          <p:cBhvr additive="base">
                                            <p:cTn id="10" dur="75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11"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2" name="Trò-chơi-ting.wav"/>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subTnLst>
                                        <p:audio>
                                          <p:cMediaNode>
                                            <p:cTn display="0" masterRel="sameClick">
                                              <p:stCondLst>
                                                <p:cond evt="begin" delay="0">
                                                  <p:tn val="14"/>
                                                </p:cond>
                                              </p:stCondLst>
                                              <p:endCondLst>
                                                <p:cond evt="onStopAudio" delay="0">
                                                  <p:tgtEl>
                                                    <p:sldTgt/>
                                                  </p:tgtEl>
                                                </p:cond>
                                              </p:endCondLst>
                                            </p:cTn>
                                            <p:tgtEl>
                                              <p:sndTgt r:embed="rId3" name="uỷn.wav"/>
                                            </p:tgtEl>
                                          </p:cMediaNode>
                                        </p:audio>
                                      </p:subTnLst>
                                    </p:cTn>
                                  </p:par>
                                  <p:par>
                                    <p:cTn id="17" presetID="16" presetClass="entr" presetSubtype="37"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subTnLst>
                                        <p:audio>
                                          <p:cMediaNode>
                                            <p:cTn display="0" masterRel="sameClick">
                                              <p:stCondLst>
                                                <p:cond evt="begin" delay="0">
                                                  <p:tn val="22"/>
                                                </p:cond>
                                              </p:stCondLst>
                                              <p:endCondLst>
                                                <p:cond evt="onStopAudio" delay="0">
                                                  <p:tgtEl>
                                                    <p:sldTgt/>
                                                  </p:tgtEl>
                                                </p:cond>
                                              </p:endCondLst>
                                            </p:cTn>
                                            <p:tgtEl>
                                              <p:sndTgt r:embed="rId3" name="uỷn.wav"/>
                                            </p:tgtEl>
                                          </p:cMediaNode>
                                        </p:audio>
                                      </p:subTnLst>
                                    </p:cTn>
                                  </p:par>
                                  <p:par>
                                    <p:cTn id="25" presetID="16" presetClass="entr" presetSubtype="37" fill="hold" grpId="0" nodeType="withEffect">
                                      <p:stCondLst>
                                        <p:cond delay="250"/>
                                      </p:stCondLst>
                                      <p:childTnLst>
                                        <p:set>
                                          <p:cBhvr>
                                            <p:cTn id="26" dur="1" fill="hold">
                                              <p:stCondLst>
                                                <p:cond delay="0"/>
                                              </p:stCondLst>
                                            </p:cTn>
                                            <p:tgtEl>
                                              <p:spTgt spid="9"/>
                                            </p:tgtEl>
                                            <p:attrNameLst>
                                              <p:attrName>style.visibility</p:attrName>
                                            </p:attrNameLst>
                                          </p:cBhvr>
                                          <p:to>
                                            <p:strVal val="visible"/>
                                          </p:to>
                                        </p:set>
                                        <p:animEffect transition="in" filter="barn(out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750" fill="hold"/>
                                            <p:tgtEl>
                                              <p:spTgt spid="5"/>
                                            </p:tgtEl>
                                            <p:attrNameLst>
                                              <p:attrName>ppt_x</p:attrName>
                                            </p:attrNameLst>
                                          </p:cBhvr>
                                          <p:tavLst>
                                            <p:tav tm="0">
                                              <p:val>
                                                <p:strVal val="#ppt_x"/>
                                              </p:val>
                                            </p:tav>
                                            <p:tav tm="100000">
                                              <p:val>
                                                <p:strVal val="#ppt_x"/>
                                              </p:val>
                                            </p:tav>
                                          </p:tavLst>
                                        </p:anim>
                                        <p:anim calcmode="lin" valueType="num">
                                          <p:cBhvr additive="base">
                                            <p:cTn id="11"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8" name="Trò-chơi-ting.wav"/>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subTnLst>
                                        <p:audio>
                                          <p:cMediaNode>
                                            <p:cTn display="0" masterRel="sameClick">
                                              <p:stCondLst>
                                                <p:cond evt="begin" delay="0">
                                                  <p:tn val="14"/>
                                                </p:cond>
                                              </p:stCondLst>
                                              <p:endCondLst>
                                                <p:cond evt="onStopAudio" delay="0">
                                                  <p:tgtEl>
                                                    <p:sldTgt/>
                                                  </p:tgtEl>
                                                </p:cond>
                                              </p:endCondLst>
                                            </p:cTn>
                                            <p:tgtEl>
                                              <p:sndTgt r:embed="rId9" name="uỷn.wav"/>
                                            </p:tgtEl>
                                          </p:cMediaNode>
                                        </p:audio>
                                      </p:subTnLst>
                                    </p:cTn>
                                  </p:par>
                                  <p:par>
                                    <p:cTn id="17" presetID="16" presetClass="entr" presetSubtype="37"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subTnLst>
                                        <p:audio>
                                          <p:cMediaNode>
                                            <p:cTn display="0" masterRel="sameClick">
                                              <p:stCondLst>
                                                <p:cond evt="begin" delay="0">
                                                  <p:tn val="22"/>
                                                </p:cond>
                                              </p:stCondLst>
                                              <p:endCondLst>
                                                <p:cond evt="onStopAudio" delay="0">
                                                  <p:tgtEl>
                                                    <p:sldTgt/>
                                                  </p:tgtEl>
                                                </p:cond>
                                              </p:endCondLst>
                                            </p:cTn>
                                            <p:tgtEl>
                                              <p:sndTgt r:embed="rId9" name="uỷn.wav"/>
                                            </p:tgtEl>
                                          </p:cMediaNode>
                                        </p:audio>
                                      </p:subTnLst>
                                    </p:cTn>
                                  </p:par>
                                  <p:par>
                                    <p:cTn id="25" presetID="16" presetClass="entr" presetSubtype="37" fill="hold" grpId="0" nodeType="withEffect">
                                      <p:stCondLst>
                                        <p:cond delay="250"/>
                                      </p:stCondLst>
                                      <p:childTnLst>
                                        <p:set>
                                          <p:cBhvr>
                                            <p:cTn id="26" dur="1" fill="hold">
                                              <p:stCondLst>
                                                <p:cond delay="0"/>
                                              </p:stCondLst>
                                            </p:cTn>
                                            <p:tgtEl>
                                              <p:spTgt spid="9"/>
                                            </p:tgtEl>
                                            <p:attrNameLst>
                                              <p:attrName>style.visibility</p:attrName>
                                            </p:attrNameLst>
                                          </p:cBhvr>
                                          <p:to>
                                            <p:strVal val="visible"/>
                                          </p:to>
                                        </p:set>
                                        <p:animEffect transition="in" filter="barn(out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Cute Instagram Business Plan by Slidesgo">
  <a:themeElements>
    <a:clrScheme name="Simple Light">
      <a:dk1>
        <a:srgbClr val="2D1B61"/>
      </a:dk1>
      <a:lt1>
        <a:srgbClr val="FFC7D4"/>
      </a:lt1>
      <a:dk2>
        <a:srgbClr val="F39BB2"/>
      </a:dk2>
      <a:lt2>
        <a:srgbClr val="E7D6FD"/>
      </a:lt2>
      <a:accent1>
        <a:srgbClr val="D8C0FF"/>
      </a:accent1>
      <a:accent2>
        <a:srgbClr val="FFCCB8"/>
      </a:accent2>
      <a:accent3>
        <a:srgbClr val="FFB79A"/>
      </a:accent3>
      <a:accent4>
        <a:srgbClr val="FFFEE7"/>
      </a:accent4>
      <a:accent5>
        <a:srgbClr val="BDFFCE"/>
      </a:accent5>
      <a:accent6>
        <a:srgbClr val="C3CBFC"/>
      </a:accent6>
      <a:hlink>
        <a:srgbClr val="2D1B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400</Words>
  <Application>Microsoft Office PowerPoint</Application>
  <PresentationFormat>Custom</PresentationFormat>
  <Paragraphs>24</Paragraphs>
  <Slides>13</Slides>
  <Notes>7</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Cute Instagram Business Plan by Slidesgo</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27</cp:revision>
  <dcterms:created xsi:type="dcterms:W3CDTF">2022-10-09T08:53:20Z</dcterms:created>
  <dcterms:modified xsi:type="dcterms:W3CDTF">2026-01-28T05:02:47Z</dcterms:modified>
</cp:coreProperties>
</file>