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447" r:id="rId3"/>
    <p:sldId id="430" r:id="rId4"/>
    <p:sldId id="387" r:id="rId5"/>
    <p:sldId id="388" r:id="rId6"/>
    <p:sldId id="431" r:id="rId7"/>
    <p:sldId id="409" r:id="rId8"/>
    <p:sldId id="411" r:id="rId9"/>
    <p:sldId id="446" r:id="rId10"/>
    <p:sldId id="405" r:id="rId11"/>
    <p:sldId id="429" r:id="rId12"/>
    <p:sldId id="435" r:id="rId13"/>
    <p:sldId id="436" r:id="rId14"/>
    <p:sldId id="437" r:id="rId15"/>
    <p:sldId id="403" r:id="rId16"/>
    <p:sldId id="404" r:id="rId17"/>
    <p:sldId id="434" r:id="rId18"/>
    <p:sldId id="412" r:id="rId19"/>
    <p:sldId id="345" r:id="rId20"/>
    <p:sldId id="308" r:id="rId21"/>
    <p:sldId id="417" r:id="rId22"/>
    <p:sldId id="438" r:id="rId23"/>
    <p:sldId id="439" r:id="rId24"/>
    <p:sldId id="440" r:id="rId25"/>
    <p:sldId id="442" r:id="rId26"/>
    <p:sldId id="3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4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24.xml"/><Relationship Id="rId18" Type="http://schemas.openxmlformats.org/officeDocument/2006/relationships/slide" Target="slide23.xml"/><Relationship Id="rId3" Type="http://schemas.openxmlformats.org/officeDocument/2006/relationships/slideLayout" Target="../slideLayouts/slideLayout18.xml"/><Relationship Id="rId7" Type="http://schemas.openxmlformats.org/officeDocument/2006/relationships/slide" Target="slide21.xml"/><Relationship Id="rId12" Type="http://schemas.openxmlformats.org/officeDocument/2006/relationships/image" Target="../media/image37.png"/><Relationship Id="rId17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39.png"/><Relationship Id="rId20" Type="http://schemas.microsoft.com/office/2007/relationships/hdphoto" Target="../media/hdphoto4.wdp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11" Type="http://schemas.openxmlformats.org/officeDocument/2006/relationships/slide" Target="slide22.xml"/><Relationship Id="rId5" Type="http://schemas.openxmlformats.org/officeDocument/2006/relationships/image" Target="../media/image33.png"/><Relationship Id="rId15" Type="http://schemas.microsoft.com/office/2007/relationships/hdphoto" Target="../media/hdphoto2.wdp"/><Relationship Id="rId10" Type="http://schemas.openxmlformats.org/officeDocument/2006/relationships/image" Target="../media/image36.png"/><Relationship Id="rId19" Type="http://schemas.openxmlformats.org/officeDocument/2006/relationships/image" Target="../media/image40.png"/><Relationship Id="rId4" Type="http://schemas.openxmlformats.org/officeDocument/2006/relationships/notesSlide" Target="../notesSlides/notesSlide11.xml"/><Relationship Id="rId9" Type="http://schemas.openxmlformats.org/officeDocument/2006/relationships/slide" Target="slide20.xml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127"/>
            <a:ext cx="12176094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4275"/>
            <a:ext cx="8194420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7002"/>
            <a:ext cx="8550262" cy="2826355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16749"/>
            <a:ext cx="1306897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824904" y="4655392"/>
            <a:ext cx="8550262" cy="923216"/>
          </a:xfrm>
          <a:prstGeom prst="rect">
            <a:avLst/>
          </a:prstGeom>
          <a:noFill/>
        </p:spPr>
        <p:txBody>
          <a:bodyPr wrap="square" lIns="91239" tIns="45621" rIns="91239" bIns="45621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54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8758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8456254" cy="1296902"/>
            <a:chOff x="508871" y="2385531"/>
            <a:chExt cx="7319749" cy="13326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2359AA5-829D-7EFA-E30A-1952847EC6DF}"/>
                </a:ext>
              </a:extLst>
            </p:cNvPr>
            <p:cNvSpPr txBox="1"/>
            <p:nvPr/>
          </p:nvSpPr>
          <p:spPr>
            <a:xfrm>
              <a:off x="713860" y="2611277"/>
              <a:ext cx="7114760" cy="1106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Lũ lượt: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từng đoàn nối tiếp nhau không ngớt</a:t>
              </a:r>
              <a:b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</a:br>
              <a:endPara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0" y="210975"/>
            <a:ext cx="10472477" cy="1176683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xmlns="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AC3B586-5A02-33C8-CFB8-E9A33B186874}"/>
              </a:ext>
            </a:extLst>
          </p:cNvPr>
          <p:cNvGrpSpPr/>
          <p:nvPr/>
        </p:nvGrpSpPr>
        <p:grpSpPr>
          <a:xfrm>
            <a:off x="799776" y="1671947"/>
            <a:ext cx="10696352" cy="1003584"/>
            <a:chOff x="508871" y="2385531"/>
            <a:chExt cx="7319749" cy="6919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691997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403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Lật đật: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 dáng vẻ vội vã, như lúc nào cũng sợ không kịp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98" y="100361"/>
            <a:ext cx="10520060" cy="11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AC3B586-5A02-33C8-CFB8-E9A33B186874}"/>
              </a:ext>
            </a:extLst>
          </p:cNvPr>
          <p:cNvGrpSpPr/>
          <p:nvPr/>
        </p:nvGrpSpPr>
        <p:grpSpPr>
          <a:xfrm>
            <a:off x="2897372" y="1674224"/>
            <a:ext cx="10664456" cy="959757"/>
            <a:chOff x="508871" y="2385531"/>
            <a:chExt cx="7297922" cy="98623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4375061" cy="986239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600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Xỏ kim: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xuyên sợi chỉ qua lỗ kim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50" y="344791"/>
            <a:ext cx="10717803" cy="1204247"/>
          </a:xfrm>
          <a:prstGeom prst="rect">
            <a:avLst/>
          </a:prstGeom>
        </p:spPr>
      </p:pic>
      <p:pic>
        <p:nvPicPr>
          <p:cNvPr id="12290" name="Picture 2" descr="Với bí quyết này, chẳng cần tinh mắt cũng xỏ chỉ vào kim &quot;bách phát bách  trúng&quot;, chỉ 2 giây là xong">
            <a:extLst>
              <a:ext uri="{FF2B5EF4-FFF2-40B4-BE49-F238E27FC236}">
                <a16:creationId xmlns:a16="http://schemas.microsoft.com/office/drawing/2014/main" xmlns="" id="{EC49B640-BD37-4BFF-9851-B21C5D1E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929534"/>
            <a:ext cx="5135526" cy="3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AC3B586-5A02-33C8-CFB8-E9A33B186874}"/>
              </a:ext>
            </a:extLst>
          </p:cNvPr>
          <p:cNvGrpSpPr/>
          <p:nvPr/>
        </p:nvGrpSpPr>
        <p:grpSpPr>
          <a:xfrm>
            <a:off x="2684694" y="1633997"/>
            <a:ext cx="6203708" cy="926304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600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Lặn lội: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 việc vất vả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29" y="344791"/>
            <a:ext cx="10230303" cy="1149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516CEF05-17CB-A61B-7543-04D706376F9F}"/>
              </a:ext>
            </a:extLst>
          </p:cNvPr>
          <p:cNvGrpSpPr/>
          <p:nvPr/>
        </p:nvGrpSpPr>
        <p:grpSpPr>
          <a:xfrm>
            <a:off x="162560" y="1978339"/>
            <a:ext cx="5852829" cy="3322163"/>
            <a:chOff x="390828" y="1959068"/>
            <a:chExt cx="5852829" cy="332216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EABF84D-1833-3BE6-3347-494076FA4CD7}"/>
                </a:ext>
              </a:extLst>
            </p:cNvPr>
            <p:cNvGrpSpPr/>
            <p:nvPr/>
          </p:nvGrpSpPr>
          <p:grpSpPr>
            <a:xfrm>
              <a:off x="1760601" y="1959068"/>
              <a:ext cx="2978130" cy="784830"/>
              <a:chOff x="963950" y="1519310"/>
              <a:chExt cx="2978130" cy="784830"/>
            </a:xfrm>
          </p:grpSpPr>
          <p:pic>
            <p:nvPicPr>
              <p:cNvPr id="6" name="Picture 5" descr="Shape, rectangle&#10;&#10;Description automatically generated">
                <a:extLst>
                  <a:ext uri="{FF2B5EF4-FFF2-40B4-BE49-F238E27FC236}">
                    <a16:creationId xmlns:a16="http://schemas.microsoft.com/office/drawing/2014/main" xmlns="" id="{67366745-0AB7-0E5B-6987-365FA0103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50" y="1519310"/>
                <a:ext cx="2978130" cy="78483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F53CCC0-1433-0800-0920-6691176A83B3}"/>
                  </a:ext>
                </a:extLst>
              </p:cNvPr>
              <p:cNvSpPr txBox="1"/>
              <p:nvPr/>
            </p:nvSpPr>
            <p:spPr>
              <a:xfrm>
                <a:off x="1612228" y="1546820"/>
                <a:ext cx="201738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rPr>
                  <a:t>Yêu</a:t>
                </a:r>
                <a:r>
                  <a:rPr kumimoji="0" lang="en-US" sz="36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rPr>
                  <a:t> </a:t>
                </a:r>
                <a:r>
                  <a:rPr lang="en-US" sz="3600" b="1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Ca"/>
                  </a:rPr>
                  <a:t>c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rPr>
                  <a:t>ầu</a:t>
                </a:r>
                <a:endPara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80903"/>
              <a:chOff x="390828" y="2447967"/>
              <a:chExt cx="5852829" cy="258090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xmlns="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xmlns="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xmlns="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noProof="0" dirty="0" err="1" smtClean="0">
                    <a:solidFill>
                      <a:srgbClr val="000000"/>
                    </a:solidFill>
                    <a:latin typeface="Ca"/>
                  </a:rPr>
                  <a:t>Nhận</a:t>
                </a:r>
                <a:r>
                  <a:rPr lang="en-US" sz="2800" noProof="0" dirty="0" smtClean="0">
                    <a:solidFill>
                      <a:srgbClr val="000000"/>
                    </a:solidFill>
                    <a:latin typeface="Ca"/>
                  </a:rPr>
                  <a:t> </a:t>
                </a:r>
                <a:r>
                  <a:rPr lang="en-US" sz="2800" noProof="0" dirty="0" err="1" smtClean="0">
                    <a:solidFill>
                      <a:srgbClr val="000000"/>
                    </a:solidFill>
                    <a:latin typeface="Ca"/>
                  </a:rPr>
                  <a:t>xét</a:t>
                </a:r>
                <a:r>
                  <a:rPr lang="en-US" sz="2800" noProof="0" dirty="0" smtClean="0">
                    <a:solidFill>
                      <a:srgbClr val="000000"/>
                    </a:solidFill>
                    <a:latin typeface="Ca"/>
                  </a:rPr>
                  <a:t> </a:t>
                </a:r>
                <a:r>
                  <a:rPr lang="en-US" sz="2800" noProof="0" dirty="0" err="1" smtClean="0">
                    <a:solidFill>
                      <a:srgbClr val="000000"/>
                    </a:solidFill>
                    <a:latin typeface="Ca"/>
                  </a:rPr>
                  <a:t>sau</a:t>
                </a:r>
                <a:r>
                  <a:rPr lang="en-US" sz="2800" noProof="0" dirty="0" smtClean="0">
                    <a:solidFill>
                      <a:srgbClr val="000000"/>
                    </a:solidFill>
                    <a:latin typeface="Ca"/>
                  </a:rPr>
                  <a:t> </a:t>
                </a:r>
                <a:r>
                  <a:rPr lang="en-US" sz="2800" noProof="0" dirty="0" err="1" smtClean="0">
                    <a:solidFill>
                      <a:srgbClr val="000000"/>
                    </a:solidFill>
                    <a:latin typeface="Ca"/>
                  </a:rPr>
                  <a:t>khi</a:t>
                </a:r>
                <a:r>
                  <a:rPr lang="en-US" sz="2800" noProof="0" dirty="0" smtClean="0">
                    <a:solidFill>
                      <a:srgbClr val="000000"/>
                    </a:solidFill>
                    <a:latin typeface="Ca"/>
                  </a:rPr>
                  <a:t> </a:t>
                </a:r>
                <a:r>
                  <a:rPr lang="en-US" sz="2800" noProof="0" dirty="0" err="1" smtClean="0">
                    <a:solidFill>
                      <a:srgbClr val="000000"/>
                    </a:solidFill>
                    <a:latin typeface="Ca"/>
                  </a:rPr>
                  <a:t>đọc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010AE8C-9A62-7597-D2F8-52A31F298A33}"/>
              </a:ext>
            </a:extLst>
          </p:cNvPr>
          <p:cNvGrpSpPr/>
          <p:nvPr/>
        </p:nvGrpSpPr>
        <p:grpSpPr>
          <a:xfrm>
            <a:off x="6249698" y="3266869"/>
            <a:ext cx="5779742" cy="3174571"/>
            <a:chOff x="6290338" y="3266869"/>
            <a:chExt cx="5779742" cy="317457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0DAA8D36-5A4E-803F-5E22-024A3D9708CA}"/>
                </a:ext>
              </a:extLst>
            </p:cNvPr>
            <p:cNvGrpSpPr/>
            <p:nvPr/>
          </p:nvGrpSpPr>
          <p:grpSpPr>
            <a:xfrm>
              <a:off x="6762202" y="3266869"/>
              <a:ext cx="5029522" cy="784830"/>
              <a:chOff x="963950" y="1519310"/>
              <a:chExt cx="5029522" cy="784830"/>
            </a:xfrm>
          </p:grpSpPr>
          <p:pic>
            <p:nvPicPr>
              <p:cNvPr id="38" name="Picture 37" descr="Shape, rectangle&#10;&#10;Description automatically generated">
                <a:extLst>
                  <a:ext uri="{FF2B5EF4-FFF2-40B4-BE49-F238E27FC236}">
                    <a16:creationId xmlns:a16="http://schemas.microsoft.com/office/drawing/2014/main" xmlns="" id="{5CE4C8D0-4178-E75F-C11E-BCF83D3C9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50" y="1519310"/>
                <a:ext cx="5029522" cy="78483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1C3542F-52E6-F115-8BA8-5501E7A23CF5}"/>
                  </a:ext>
                </a:extLst>
              </p:cNvPr>
              <p:cNvSpPr txBox="1"/>
              <p:nvPr/>
            </p:nvSpPr>
            <p:spPr>
              <a:xfrm>
                <a:off x="1453646" y="1568694"/>
                <a:ext cx="42944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rPr>
                  <a:t>Tiêu</a:t>
                </a:r>
                <a:r>
                  <a:rPr kumimoji="0" lang="en-US" sz="36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rPr>
                  <a:t>chí</a:t>
                </a:r>
                <a:r>
                  <a:rPr kumimoji="0" lang="en-US" sz="36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rPr>
                  <a:t>đánh</a:t>
                </a:r>
                <a:r>
                  <a:rPr kumimoji="0" lang="en-US" sz="36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rPr>
                  <a:t>giá</a:t>
                </a:r>
                <a:endPara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781" y="325232"/>
            <a:ext cx="8894145" cy="10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010AE8C-9A62-7597-D2F8-52A31F298A33}"/>
              </a:ext>
            </a:extLst>
          </p:cNvPr>
          <p:cNvGrpSpPr/>
          <p:nvPr/>
        </p:nvGrpSpPr>
        <p:grpSpPr>
          <a:xfrm>
            <a:off x="3074136" y="2106479"/>
            <a:ext cx="6043728" cy="3174571"/>
            <a:chOff x="6290338" y="3266869"/>
            <a:chExt cx="6043728" cy="317457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6043728" cy="2675397"/>
            </a:xfrm>
            <a:custGeom>
              <a:avLst/>
              <a:gdLst>
                <a:gd name="connsiteX0" fmla="*/ 0 w 6043728"/>
                <a:gd name="connsiteY0" fmla="*/ 539681 h 2675397"/>
                <a:gd name="connsiteX1" fmla="*/ 539681 w 6043728"/>
                <a:gd name="connsiteY1" fmla="*/ 0 h 2675397"/>
                <a:gd name="connsiteX2" fmla="*/ 1209870 w 6043728"/>
                <a:gd name="connsiteY2" fmla="*/ 0 h 2675397"/>
                <a:gd name="connsiteX3" fmla="*/ 1880060 w 6043728"/>
                <a:gd name="connsiteY3" fmla="*/ 0 h 2675397"/>
                <a:gd name="connsiteX4" fmla="*/ 2351675 w 6043728"/>
                <a:gd name="connsiteY4" fmla="*/ 0 h 2675397"/>
                <a:gd name="connsiteX5" fmla="*/ 2872933 w 6043728"/>
                <a:gd name="connsiteY5" fmla="*/ 0 h 2675397"/>
                <a:gd name="connsiteX6" fmla="*/ 3592766 w 6043728"/>
                <a:gd name="connsiteY6" fmla="*/ 0 h 2675397"/>
                <a:gd name="connsiteX7" fmla="*/ 4064381 w 6043728"/>
                <a:gd name="connsiteY7" fmla="*/ 0 h 2675397"/>
                <a:gd name="connsiteX8" fmla="*/ 4535996 w 6043728"/>
                <a:gd name="connsiteY8" fmla="*/ 0 h 2675397"/>
                <a:gd name="connsiteX9" fmla="*/ 5504047 w 6043728"/>
                <a:gd name="connsiteY9" fmla="*/ 0 h 2675397"/>
                <a:gd name="connsiteX10" fmla="*/ 6043728 w 6043728"/>
                <a:gd name="connsiteY10" fmla="*/ 539681 h 2675397"/>
                <a:gd name="connsiteX11" fmla="*/ 6043728 w 6043728"/>
                <a:gd name="connsiteY11" fmla="*/ 1023812 h 2675397"/>
                <a:gd name="connsiteX12" fmla="*/ 6043728 w 6043728"/>
                <a:gd name="connsiteY12" fmla="*/ 1587744 h 2675397"/>
                <a:gd name="connsiteX13" fmla="*/ 6043728 w 6043728"/>
                <a:gd name="connsiteY13" fmla="*/ 2135716 h 2675397"/>
                <a:gd name="connsiteX14" fmla="*/ 5504047 w 6043728"/>
                <a:gd name="connsiteY14" fmla="*/ 2675397 h 2675397"/>
                <a:gd name="connsiteX15" fmla="*/ 4982789 w 6043728"/>
                <a:gd name="connsiteY15" fmla="*/ 2675397 h 2675397"/>
                <a:gd name="connsiteX16" fmla="*/ 4411886 w 6043728"/>
                <a:gd name="connsiteY16" fmla="*/ 2675397 h 2675397"/>
                <a:gd name="connsiteX17" fmla="*/ 3840984 w 6043728"/>
                <a:gd name="connsiteY17" fmla="*/ 2675397 h 2675397"/>
                <a:gd name="connsiteX18" fmla="*/ 3369370 w 6043728"/>
                <a:gd name="connsiteY18" fmla="*/ 2675397 h 2675397"/>
                <a:gd name="connsiteX19" fmla="*/ 2798468 w 6043728"/>
                <a:gd name="connsiteY19" fmla="*/ 2675397 h 2675397"/>
                <a:gd name="connsiteX20" fmla="*/ 2277209 w 6043728"/>
                <a:gd name="connsiteY20" fmla="*/ 2675397 h 2675397"/>
                <a:gd name="connsiteX21" fmla="*/ 1805594 w 6043728"/>
                <a:gd name="connsiteY21" fmla="*/ 2675397 h 2675397"/>
                <a:gd name="connsiteX22" fmla="*/ 1085761 w 6043728"/>
                <a:gd name="connsiteY22" fmla="*/ 2675397 h 2675397"/>
                <a:gd name="connsiteX23" fmla="*/ 539681 w 6043728"/>
                <a:gd name="connsiteY23" fmla="*/ 2675397 h 2675397"/>
                <a:gd name="connsiteX24" fmla="*/ 0 w 6043728"/>
                <a:gd name="connsiteY24" fmla="*/ 2135716 h 2675397"/>
                <a:gd name="connsiteX25" fmla="*/ 0 w 6043728"/>
                <a:gd name="connsiteY25" fmla="*/ 1603704 h 2675397"/>
                <a:gd name="connsiteX26" fmla="*/ 0 w 6043728"/>
                <a:gd name="connsiteY26" fmla="*/ 1087653 h 2675397"/>
                <a:gd name="connsiteX27" fmla="*/ 0 w 6043728"/>
                <a:gd name="connsiteY27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43728" h="2675397" fill="none" extrusionOk="0">
                  <a:moveTo>
                    <a:pt x="0" y="539681"/>
                  </a:moveTo>
                  <a:cubicBezTo>
                    <a:pt x="-28658" y="239241"/>
                    <a:pt x="247718" y="17052"/>
                    <a:pt x="539681" y="0"/>
                  </a:cubicBezTo>
                  <a:cubicBezTo>
                    <a:pt x="793263" y="22064"/>
                    <a:pt x="1015383" y="14328"/>
                    <a:pt x="1209870" y="0"/>
                  </a:cubicBezTo>
                  <a:cubicBezTo>
                    <a:pt x="1404357" y="-14328"/>
                    <a:pt x="1622429" y="21186"/>
                    <a:pt x="1880060" y="0"/>
                  </a:cubicBezTo>
                  <a:cubicBezTo>
                    <a:pt x="2137691" y="-21186"/>
                    <a:pt x="2138272" y="-18345"/>
                    <a:pt x="2351675" y="0"/>
                  </a:cubicBezTo>
                  <a:cubicBezTo>
                    <a:pt x="2565079" y="18345"/>
                    <a:pt x="2738297" y="-22708"/>
                    <a:pt x="2872933" y="0"/>
                  </a:cubicBezTo>
                  <a:cubicBezTo>
                    <a:pt x="3007569" y="22708"/>
                    <a:pt x="3237414" y="-5353"/>
                    <a:pt x="3592766" y="0"/>
                  </a:cubicBezTo>
                  <a:cubicBezTo>
                    <a:pt x="3948118" y="5353"/>
                    <a:pt x="3831029" y="9822"/>
                    <a:pt x="4064381" y="0"/>
                  </a:cubicBezTo>
                  <a:cubicBezTo>
                    <a:pt x="4297733" y="-9822"/>
                    <a:pt x="4390227" y="4433"/>
                    <a:pt x="4535996" y="0"/>
                  </a:cubicBezTo>
                  <a:cubicBezTo>
                    <a:pt x="4681766" y="-4433"/>
                    <a:pt x="5212377" y="35824"/>
                    <a:pt x="5504047" y="0"/>
                  </a:cubicBezTo>
                  <a:cubicBezTo>
                    <a:pt x="5747722" y="24586"/>
                    <a:pt x="6056025" y="182168"/>
                    <a:pt x="6043728" y="539681"/>
                  </a:cubicBezTo>
                  <a:cubicBezTo>
                    <a:pt x="6051711" y="758548"/>
                    <a:pt x="6042529" y="883744"/>
                    <a:pt x="6043728" y="1023812"/>
                  </a:cubicBezTo>
                  <a:cubicBezTo>
                    <a:pt x="6044927" y="1163880"/>
                    <a:pt x="6043884" y="1366991"/>
                    <a:pt x="6043728" y="1587744"/>
                  </a:cubicBezTo>
                  <a:cubicBezTo>
                    <a:pt x="6043572" y="1808497"/>
                    <a:pt x="6061613" y="1878096"/>
                    <a:pt x="6043728" y="2135716"/>
                  </a:cubicBezTo>
                  <a:cubicBezTo>
                    <a:pt x="6090279" y="2435825"/>
                    <a:pt x="5771849" y="2727594"/>
                    <a:pt x="5504047" y="2675397"/>
                  </a:cubicBezTo>
                  <a:cubicBezTo>
                    <a:pt x="5352021" y="2669571"/>
                    <a:pt x="5191707" y="2677456"/>
                    <a:pt x="4982789" y="2675397"/>
                  </a:cubicBezTo>
                  <a:cubicBezTo>
                    <a:pt x="4773871" y="2673338"/>
                    <a:pt x="4618705" y="2696978"/>
                    <a:pt x="4411886" y="2675397"/>
                  </a:cubicBezTo>
                  <a:cubicBezTo>
                    <a:pt x="4205067" y="2653816"/>
                    <a:pt x="4110255" y="2659631"/>
                    <a:pt x="3840984" y="2675397"/>
                  </a:cubicBezTo>
                  <a:cubicBezTo>
                    <a:pt x="3571713" y="2691163"/>
                    <a:pt x="3582639" y="2694351"/>
                    <a:pt x="3369370" y="2675397"/>
                  </a:cubicBezTo>
                  <a:cubicBezTo>
                    <a:pt x="3156101" y="2656443"/>
                    <a:pt x="3006468" y="2692313"/>
                    <a:pt x="2798468" y="2675397"/>
                  </a:cubicBezTo>
                  <a:cubicBezTo>
                    <a:pt x="2590468" y="2658481"/>
                    <a:pt x="2520821" y="2698934"/>
                    <a:pt x="2277209" y="2675397"/>
                  </a:cubicBezTo>
                  <a:cubicBezTo>
                    <a:pt x="2033597" y="2651860"/>
                    <a:pt x="2006761" y="2688883"/>
                    <a:pt x="1805594" y="2675397"/>
                  </a:cubicBezTo>
                  <a:cubicBezTo>
                    <a:pt x="1604427" y="2661911"/>
                    <a:pt x="1333507" y="2702212"/>
                    <a:pt x="1085761" y="2675397"/>
                  </a:cubicBezTo>
                  <a:cubicBezTo>
                    <a:pt x="838015" y="2648582"/>
                    <a:pt x="692831" y="2660221"/>
                    <a:pt x="539681" y="2675397"/>
                  </a:cubicBezTo>
                  <a:cubicBezTo>
                    <a:pt x="236239" y="2665096"/>
                    <a:pt x="51636" y="2418289"/>
                    <a:pt x="0" y="2135716"/>
                  </a:cubicBezTo>
                  <a:cubicBezTo>
                    <a:pt x="13835" y="2003726"/>
                    <a:pt x="9545" y="1730730"/>
                    <a:pt x="0" y="1603704"/>
                  </a:cubicBezTo>
                  <a:cubicBezTo>
                    <a:pt x="-9545" y="1476678"/>
                    <a:pt x="-19712" y="1196794"/>
                    <a:pt x="0" y="1087653"/>
                  </a:cubicBezTo>
                  <a:cubicBezTo>
                    <a:pt x="19712" y="978512"/>
                    <a:pt x="-4086" y="743917"/>
                    <a:pt x="0" y="539681"/>
                  </a:cubicBezTo>
                  <a:close/>
                </a:path>
                <a:path w="6043728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814076" y="-1577"/>
                    <a:pt x="903689" y="4761"/>
                    <a:pt x="1209870" y="0"/>
                  </a:cubicBezTo>
                  <a:cubicBezTo>
                    <a:pt x="1516051" y="-4761"/>
                    <a:pt x="1614791" y="-5951"/>
                    <a:pt x="1731129" y="0"/>
                  </a:cubicBezTo>
                  <a:cubicBezTo>
                    <a:pt x="1847467" y="5951"/>
                    <a:pt x="2089867" y="-16744"/>
                    <a:pt x="2252387" y="0"/>
                  </a:cubicBezTo>
                  <a:cubicBezTo>
                    <a:pt x="2414907" y="16744"/>
                    <a:pt x="2748249" y="24555"/>
                    <a:pt x="2922577" y="0"/>
                  </a:cubicBezTo>
                  <a:cubicBezTo>
                    <a:pt x="3096905" y="-24555"/>
                    <a:pt x="3339873" y="-22502"/>
                    <a:pt x="3493479" y="0"/>
                  </a:cubicBezTo>
                  <a:cubicBezTo>
                    <a:pt x="3647085" y="22502"/>
                    <a:pt x="4041058" y="17136"/>
                    <a:pt x="4213312" y="0"/>
                  </a:cubicBezTo>
                  <a:cubicBezTo>
                    <a:pt x="4385566" y="-17136"/>
                    <a:pt x="4595245" y="-34895"/>
                    <a:pt x="4933145" y="0"/>
                  </a:cubicBezTo>
                  <a:cubicBezTo>
                    <a:pt x="5271045" y="34895"/>
                    <a:pt x="5370623" y="2121"/>
                    <a:pt x="5504047" y="0"/>
                  </a:cubicBezTo>
                  <a:cubicBezTo>
                    <a:pt x="5771783" y="-13623"/>
                    <a:pt x="6013537" y="241358"/>
                    <a:pt x="6043728" y="539681"/>
                  </a:cubicBezTo>
                  <a:cubicBezTo>
                    <a:pt x="6061383" y="704966"/>
                    <a:pt x="6021924" y="854594"/>
                    <a:pt x="6043728" y="1071693"/>
                  </a:cubicBezTo>
                  <a:cubicBezTo>
                    <a:pt x="6065532" y="1288792"/>
                    <a:pt x="6064792" y="1385842"/>
                    <a:pt x="6043728" y="1603704"/>
                  </a:cubicBezTo>
                  <a:cubicBezTo>
                    <a:pt x="6022664" y="1821566"/>
                    <a:pt x="6018285" y="1881214"/>
                    <a:pt x="6043728" y="2135716"/>
                  </a:cubicBezTo>
                  <a:cubicBezTo>
                    <a:pt x="6098508" y="2440545"/>
                    <a:pt x="5804429" y="2687228"/>
                    <a:pt x="5504047" y="2675397"/>
                  </a:cubicBezTo>
                  <a:cubicBezTo>
                    <a:pt x="5268376" y="2702866"/>
                    <a:pt x="5147700" y="2703721"/>
                    <a:pt x="4833858" y="2675397"/>
                  </a:cubicBezTo>
                  <a:cubicBezTo>
                    <a:pt x="4520016" y="2647073"/>
                    <a:pt x="4443867" y="2685783"/>
                    <a:pt x="4262956" y="2675397"/>
                  </a:cubicBezTo>
                  <a:cubicBezTo>
                    <a:pt x="4082045" y="2665011"/>
                    <a:pt x="3912189" y="2668827"/>
                    <a:pt x="3692053" y="2675397"/>
                  </a:cubicBezTo>
                  <a:cubicBezTo>
                    <a:pt x="3471917" y="2681967"/>
                    <a:pt x="3221449" y="2692642"/>
                    <a:pt x="2972220" y="2675397"/>
                  </a:cubicBezTo>
                  <a:cubicBezTo>
                    <a:pt x="2722991" y="2658152"/>
                    <a:pt x="2449900" y="2648127"/>
                    <a:pt x="2302031" y="2675397"/>
                  </a:cubicBezTo>
                  <a:cubicBezTo>
                    <a:pt x="2154162" y="2702667"/>
                    <a:pt x="2009216" y="2697703"/>
                    <a:pt x="1731129" y="2675397"/>
                  </a:cubicBezTo>
                  <a:cubicBezTo>
                    <a:pt x="1453042" y="2653091"/>
                    <a:pt x="1369185" y="2693718"/>
                    <a:pt x="1209870" y="2675397"/>
                  </a:cubicBezTo>
                  <a:cubicBezTo>
                    <a:pt x="1050555" y="2657076"/>
                    <a:pt x="715381" y="2667452"/>
                    <a:pt x="539681" y="2675397"/>
                  </a:cubicBezTo>
                  <a:cubicBezTo>
                    <a:pt x="265716" y="2648173"/>
                    <a:pt x="-3206" y="2442844"/>
                    <a:pt x="0" y="2135716"/>
                  </a:cubicBezTo>
                  <a:cubicBezTo>
                    <a:pt x="17437" y="1874577"/>
                    <a:pt x="2907" y="1771320"/>
                    <a:pt x="0" y="1571784"/>
                  </a:cubicBezTo>
                  <a:cubicBezTo>
                    <a:pt x="-2907" y="1372248"/>
                    <a:pt x="20698" y="1273649"/>
                    <a:pt x="0" y="1007851"/>
                  </a:cubicBezTo>
                  <a:cubicBezTo>
                    <a:pt x="-20698" y="742053"/>
                    <a:pt x="-2005" y="703655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779"/>
            <a:stretch/>
          </p:blipFill>
          <p:spPr>
            <a:xfrm>
              <a:off x="6985562" y="4131563"/>
              <a:ext cx="5065398" cy="2044342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0DAA8D36-5A4E-803F-5E22-024A3D9708CA}"/>
                </a:ext>
              </a:extLst>
            </p:cNvPr>
            <p:cNvGrpSpPr/>
            <p:nvPr/>
          </p:nvGrpSpPr>
          <p:grpSpPr>
            <a:xfrm>
              <a:off x="6762202" y="3266869"/>
              <a:ext cx="5065398" cy="784830"/>
              <a:chOff x="963950" y="1519310"/>
              <a:chExt cx="5065398" cy="784830"/>
            </a:xfrm>
          </p:grpSpPr>
          <p:pic>
            <p:nvPicPr>
              <p:cNvPr id="38" name="Picture 37" descr="Shape, rectangle&#10;&#10;Description automatically generated">
                <a:extLst>
                  <a:ext uri="{FF2B5EF4-FFF2-40B4-BE49-F238E27FC236}">
                    <a16:creationId xmlns:a16="http://schemas.microsoft.com/office/drawing/2014/main" xmlns="" id="{5CE4C8D0-4178-E75F-C11E-BCF83D3C9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50" y="1519310"/>
                <a:ext cx="5065398" cy="78483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1C3542F-52E6-F115-8BA8-5501E7A23CF5}"/>
                  </a:ext>
                </a:extLst>
              </p:cNvPr>
              <p:cNvSpPr txBox="1"/>
              <p:nvPr/>
            </p:nvSpPr>
            <p:spPr>
              <a:xfrm>
                <a:off x="1698973" y="1568694"/>
                <a:ext cx="388788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</a:rPr>
                  <a:t>Tiêu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</a:rPr>
                  <a:t>chí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</a:rPr>
                  <a:t>đánh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</a:rPr>
                  <a:t>giá</a:t>
                </a:r>
                <a:endParaRPr kumimoji="0" lang="en-U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044" y="474016"/>
            <a:ext cx="8354171" cy="11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B812B8A-9FF9-A358-203D-02E74E132F10}"/>
              </a:ext>
            </a:extLst>
          </p:cNvPr>
          <p:cNvSpPr/>
          <p:nvPr/>
        </p:nvSpPr>
        <p:spPr>
          <a:xfrm>
            <a:off x="1406552" y="704110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941F75-E69C-49F9-AF59-DEF506259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77" r="22981"/>
          <a:stretch/>
        </p:blipFill>
        <p:spPr>
          <a:xfrm>
            <a:off x="1488728" y="1893291"/>
            <a:ext cx="9050422" cy="23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xmlns="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1006957" cy="1116491"/>
            <a:chOff x="77872" y="1403203"/>
            <a:chExt cx="11006957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80296" cy="814839"/>
            </a:xfrm>
            <a:custGeom>
              <a:avLst/>
              <a:gdLst>
                <a:gd name="connsiteX0" fmla="*/ 0 w 10880296"/>
                <a:gd name="connsiteY0" fmla="*/ 198992 h 814839"/>
                <a:gd name="connsiteX1" fmla="*/ 198992 w 10880296"/>
                <a:gd name="connsiteY1" fmla="*/ 0 h 814839"/>
                <a:gd name="connsiteX2" fmla="*/ 10681304 w 10880296"/>
                <a:gd name="connsiteY2" fmla="*/ 0 h 814839"/>
                <a:gd name="connsiteX3" fmla="*/ 10880296 w 10880296"/>
                <a:gd name="connsiteY3" fmla="*/ 198992 h 814839"/>
                <a:gd name="connsiteX4" fmla="*/ 10880296 w 10880296"/>
                <a:gd name="connsiteY4" fmla="*/ 615847 h 814839"/>
                <a:gd name="connsiteX5" fmla="*/ 10681304 w 10880296"/>
                <a:gd name="connsiteY5" fmla="*/ 814839 h 814839"/>
                <a:gd name="connsiteX6" fmla="*/ 198992 w 10880296"/>
                <a:gd name="connsiteY6" fmla="*/ 814839 h 814839"/>
                <a:gd name="connsiteX7" fmla="*/ 0 w 10880296"/>
                <a:gd name="connsiteY7" fmla="*/ 615847 h 814839"/>
                <a:gd name="connsiteX8" fmla="*/ 0 w 10880296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0296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1734365" y="-35273"/>
                    <a:pt x="7467052" y="-144294"/>
                    <a:pt x="10681304" y="0"/>
                  </a:cubicBezTo>
                  <a:cubicBezTo>
                    <a:pt x="10811724" y="6246"/>
                    <a:pt x="10867222" y="78069"/>
                    <a:pt x="10880296" y="198992"/>
                  </a:cubicBezTo>
                  <a:cubicBezTo>
                    <a:pt x="10850999" y="346148"/>
                    <a:pt x="10907410" y="534884"/>
                    <a:pt x="10880296" y="615847"/>
                  </a:cubicBezTo>
                  <a:cubicBezTo>
                    <a:pt x="10887029" y="720655"/>
                    <a:pt x="10796195" y="809429"/>
                    <a:pt x="10681304" y="814839"/>
                  </a:cubicBezTo>
                  <a:cubicBezTo>
                    <a:pt x="8071021" y="892364"/>
                    <a:pt x="3183874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80296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5404045" y="-95379"/>
                    <a:pt x="8548627" y="58096"/>
                    <a:pt x="10681304" y="0"/>
                  </a:cubicBezTo>
                  <a:cubicBezTo>
                    <a:pt x="10774622" y="-11672"/>
                    <a:pt x="10863479" y="77006"/>
                    <a:pt x="10880296" y="198992"/>
                  </a:cubicBezTo>
                  <a:cubicBezTo>
                    <a:pt x="10885719" y="302086"/>
                    <a:pt x="10910892" y="525888"/>
                    <a:pt x="10880296" y="615847"/>
                  </a:cubicBezTo>
                  <a:cubicBezTo>
                    <a:pt x="10889460" y="714854"/>
                    <a:pt x="10781570" y="805242"/>
                    <a:pt x="10681304" y="814839"/>
                  </a:cubicBezTo>
                  <a:cubicBezTo>
                    <a:pt x="6816893" y="754933"/>
                    <a:pt x="5413631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0"/>
            <a:ext cx="7363748" cy="131737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0481" y="1934171"/>
            <a:ext cx="609600" cy="609600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3" name="sách">
            <a:hlinkClick r:id="rId18" action="ppaction://hlinksldjump"/>
            <a:extLst>
              <a:ext uri="{FF2B5EF4-FFF2-40B4-BE49-F238E27FC236}">
                <a16:creationId xmlns:a16="http://schemas.microsoft.com/office/drawing/2014/main" xmlns="" id="{A749C39B-4136-E577-6BD1-AEAACCC6CC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67" y="5573933"/>
            <a:ext cx="1364021" cy="99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xmlns="" id="{78C0FA5B-F6E9-412F-F073-5A2C691CC514}"/>
              </a:ext>
            </a:extLst>
          </p:cNvPr>
          <p:cNvSpPr/>
          <p:nvPr/>
        </p:nvSpPr>
        <p:spPr>
          <a:xfrm>
            <a:off x="424543" y="163286"/>
            <a:ext cx="1066800" cy="4354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862" y="1092922"/>
            <a:ext cx="4857318" cy="1109495"/>
          </a:xfrm>
          <a:prstGeom prst="rect">
            <a:avLst/>
          </a:prstGeom>
        </p:spPr>
      </p:pic>
      <p:pic>
        <p:nvPicPr>
          <p:cNvPr id="6" name="Picture 5" descr="A yellow circles with red lines&#10;&#10;AI-generated content may be incorrect.">
            <a:extLst>
              <a:ext uri="{FF2B5EF4-FFF2-40B4-BE49-F238E27FC236}">
                <a16:creationId xmlns:a16="http://schemas.microsoft.com/office/drawing/2014/main" xmlns="" id="{EAACE665-2360-1903-E15F-6791BEEA1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49" y="2269323"/>
            <a:ext cx="2373943" cy="1421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97BF87B-7106-E58A-7F1D-479956A6F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584" y="3559840"/>
            <a:ext cx="3373202" cy="21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D88054-6DF2-F787-75F7-50E9E54DFA40}"/>
              </a:ext>
            </a:extLst>
          </p:cNvPr>
          <p:cNvGrpSpPr/>
          <p:nvPr/>
        </p:nvGrpSpPr>
        <p:grpSpPr>
          <a:xfrm>
            <a:off x="706980" y="83666"/>
            <a:ext cx="10692133" cy="1550824"/>
            <a:chOff x="359043" y="1435101"/>
            <a:chExt cx="10692133" cy="132222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1052470"/>
            </a:xfrm>
            <a:custGeom>
              <a:avLst/>
              <a:gdLst>
                <a:gd name="connsiteX0" fmla="*/ 0 w 10692133"/>
                <a:gd name="connsiteY0" fmla="*/ 301461 h 1234432"/>
                <a:gd name="connsiteX1" fmla="*/ 301461 w 10692133"/>
                <a:gd name="connsiteY1" fmla="*/ 0 h 1234432"/>
                <a:gd name="connsiteX2" fmla="*/ 10390672 w 10692133"/>
                <a:gd name="connsiteY2" fmla="*/ 0 h 1234432"/>
                <a:gd name="connsiteX3" fmla="*/ 10692133 w 10692133"/>
                <a:gd name="connsiteY3" fmla="*/ 301461 h 1234432"/>
                <a:gd name="connsiteX4" fmla="*/ 10692133 w 10692133"/>
                <a:gd name="connsiteY4" fmla="*/ 932971 h 1234432"/>
                <a:gd name="connsiteX5" fmla="*/ 10390672 w 10692133"/>
                <a:gd name="connsiteY5" fmla="*/ 1234432 h 1234432"/>
                <a:gd name="connsiteX6" fmla="*/ 301461 w 10692133"/>
                <a:gd name="connsiteY6" fmla="*/ 1234432 h 1234432"/>
                <a:gd name="connsiteX7" fmla="*/ 0 w 10692133"/>
                <a:gd name="connsiteY7" fmla="*/ 932971 h 1234432"/>
                <a:gd name="connsiteX8" fmla="*/ 0 w 10692133"/>
                <a:gd name="connsiteY8" fmla="*/ 301461 h 123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1234432" fill="none" extrusionOk="0">
                  <a:moveTo>
                    <a:pt x="0" y="301461"/>
                  </a:moveTo>
                  <a:cubicBezTo>
                    <a:pt x="-7226" y="160290"/>
                    <a:pt x="122073" y="-8666"/>
                    <a:pt x="301461" y="0"/>
                  </a:cubicBezTo>
                  <a:cubicBezTo>
                    <a:pt x="4104020" y="-35273"/>
                    <a:pt x="5488358" y="-144294"/>
                    <a:pt x="10390672" y="0"/>
                  </a:cubicBezTo>
                  <a:cubicBezTo>
                    <a:pt x="10578641" y="6537"/>
                    <a:pt x="10673904" y="119599"/>
                    <a:pt x="10692133" y="301461"/>
                  </a:cubicBezTo>
                  <a:cubicBezTo>
                    <a:pt x="10726162" y="549699"/>
                    <a:pt x="10715408" y="619916"/>
                    <a:pt x="10692133" y="932971"/>
                  </a:cubicBezTo>
                  <a:cubicBezTo>
                    <a:pt x="10717831" y="1080030"/>
                    <a:pt x="10564798" y="1226156"/>
                    <a:pt x="10390672" y="1234432"/>
                  </a:cubicBezTo>
                  <a:cubicBezTo>
                    <a:pt x="7347523" y="1311957"/>
                    <a:pt x="1826414" y="1190729"/>
                    <a:pt x="301461" y="1234432"/>
                  </a:cubicBezTo>
                  <a:cubicBezTo>
                    <a:pt x="110272" y="1227589"/>
                    <a:pt x="-21950" y="1099163"/>
                    <a:pt x="0" y="932971"/>
                  </a:cubicBezTo>
                  <a:cubicBezTo>
                    <a:pt x="43051" y="698704"/>
                    <a:pt x="-19156" y="399552"/>
                    <a:pt x="0" y="301461"/>
                  </a:cubicBezTo>
                  <a:close/>
                </a:path>
                <a:path w="10692133" h="1234432" stroke="0" extrusionOk="0">
                  <a:moveTo>
                    <a:pt x="0" y="301461"/>
                  </a:moveTo>
                  <a:cubicBezTo>
                    <a:pt x="-4742" y="118583"/>
                    <a:pt x="119250" y="12731"/>
                    <a:pt x="301461" y="0"/>
                  </a:cubicBezTo>
                  <a:cubicBezTo>
                    <a:pt x="4945191" y="-95379"/>
                    <a:pt x="7512922" y="58096"/>
                    <a:pt x="10390672" y="0"/>
                  </a:cubicBezTo>
                  <a:cubicBezTo>
                    <a:pt x="10551703" y="-3844"/>
                    <a:pt x="10680028" y="126269"/>
                    <a:pt x="10692133" y="301461"/>
                  </a:cubicBezTo>
                  <a:cubicBezTo>
                    <a:pt x="10650015" y="396054"/>
                    <a:pt x="10695511" y="641427"/>
                    <a:pt x="10692133" y="932971"/>
                  </a:cubicBezTo>
                  <a:cubicBezTo>
                    <a:pt x="10695633" y="1095303"/>
                    <a:pt x="10546324" y="1223634"/>
                    <a:pt x="10390672" y="1234432"/>
                  </a:cubicBezTo>
                  <a:cubicBezTo>
                    <a:pt x="9182911" y="1174526"/>
                    <a:pt x="5263802" y="1316946"/>
                    <a:pt x="301461" y="1234432"/>
                  </a:cubicBezTo>
                  <a:cubicBezTo>
                    <a:pt x="131384" y="1235318"/>
                    <a:pt x="-11989" y="1111631"/>
                    <a:pt x="0" y="932971"/>
                  </a:cubicBezTo>
                  <a:cubicBezTo>
                    <a:pt x="13427" y="742905"/>
                    <a:pt x="-22652" y="581702"/>
                    <a:pt x="0" y="30146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1608E0C-9B4E-93D3-8C48-E0838AB876DE}"/>
                </a:ext>
              </a:extLst>
            </p:cNvPr>
            <p:cNvSpPr/>
            <p:nvPr/>
          </p:nvSpPr>
          <p:spPr>
            <a:xfrm>
              <a:off x="726458" y="1435101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7F60F-593C-5D20-61CF-02F5A55F5E0F}"/>
              </a:ext>
            </a:extLst>
          </p:cNvPr>
          <p:cNvSpPr/>
          <p:nvPr/>
        </p:nvSpPr>
        <p:spPr>
          <a:xfrm>
            <a:off x="649830" y="2364824"/>
            <a:ext cx="10773063" cy="1705371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F53599-940E-B75E-FE0A-01033ECA863D}"/>
              </a:ext>
            </a:extLst>
          </p:cNvPr>
          <p:cNvSpPr txBox="1"/>
          <p:nvPr/>
        </p:nvSpPr>
        <p:spPr>
          <a:xfrm>
            <a:off x="971525" y="2703835"/>
            <a:ext cx="9642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F4D48BF9-CD31-834E-9C73-32809A338F65}"/>
              </a:ext>
            </a:extLst>
          </p:cNvPr>
          <p:cNvSpPr/>
          <p:nvPr/>
        </p:nvSpPr>
        <p:spPr>
          <a:xfrm>
            <a:off x="239486" y="6291943"/>
            <a:ext cx="1371600" cy="4027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D88054-6DF2-F787-75F7-50E9E54DFA40}"/>
              </a:ext>
            </a:extLst>
          </p:cNvPr>
          <p:cNvGrpSpPr/>
          <p:nvPr/>
        </p:nvGrpSpPr>
        <p:grpSpPr>
          <a:xfrm>
            <a:off x="478972" y="200624"/>
            <a:ext cx="11499668" cy="1159546"/>
            <a:chOff x="131035" y="1552059"/>
            <a:chExt cx="11499668" cy="115954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D4186EB-A522-1A36-F587-138E371F6C45}"/>
                </a:ext>
              </a:extLst>
            </p:cNvPr>
            <p:cNvSpPr/>
            <p:nvPr/>
          </p:nvSpPr>
          <p:spPr>
            <a:xfrm>
              <a:off x="395013" y="1704855"/>
              <a:ext cx="11235690" cy="1006750"/>
            </a:xfrm>
            <a:custGeom>
              <a:avLst/>
              <a:gdLst>
                <a:gd name="connsiteX0" fmla="*/ 0 w 11235690"/>
                <a:gd name="connsiteY0" fmla="*/ 245858 h 1006750"/>
                <a:gd name="connsiteX1" fmla="*/ 245858 w 11235690"/>
                <a:gd name="connsiteY1" fmla="*/ 0 h 1006750"/>
                <a:gd name="connsiteX2" fmla="*/ 10989832 w 11235690"/>
                <a:gd name="connsiteY2" fmla="*/ 0 h 1006750"/>
                <a:gd name="connsiteX3" fmla="*/ 11235690 w 11235690"/>
                <a:gd name="connsiteY3" fmla="*/ 245858 h 1006750"/>
                <a:gd name="connsiteX4" fmla="*/ 11235690 w 11235690"/>
                <a:gd name="connsiteY4" fmla="*/ 760892 h 1006750"/>
                <a:gd name="connsiteX5" fmla="*/ 10989832 w 11235690"/>
                <a:gd name="connsiteY5" fmla="*/ 1006750 h 1006750"/>
                <a:gd name="connsiteX6" fmla="*/ 245858 w 11235690"/>
                <a:gd name="connsiteY6" fmla="*/ 1006750 h 1006750"/>
                <a:gd name="connsiteX7" fmla="*/ 0 w 11235690"/>
                <a:gd name="connsiteY7" fmla="*/ 760892 h 1006750"/>
                <a:gd name="connsiteX8" fmla="*/ 0 w 11235690"/>
                <a:gd name="connsiteY8" fmla="*/ 245858 h 100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5690" h="1006750" fill="none" extrusionOk="0">
                  <a:moveTo>
                    <a:pt x="0" y="245858"/>
                  </a:moveTo>
                  <a:cubicBezTo>
                    <a:pt x="-454" y="111664"/>
                    <a:pt x="93643" y="-11042"/>
                    <a:pt x="245858" y="0"/>
                  </a:cubicBezTo>
                  <a:cubicBezTo>
                    <a:pt x="3494702" y="-35273"/>
                    <a:pt x="7283094" y="-144294"/>
                    <a:pt x="10989832" y="0"/>
                  </a:cubicBezTo>
                  <a:cubicBezTo>
                    <a:pt x="11132508" y="2098"/>
                    <a:pt x="11218801" y="95835"/>
                    <a:pt x="11235690" y="245858"/>
                  </a:cubicBezTo>
                  <a:cubicBezTo>
                    <a:pt x="11251157" y="318659"/>
                    <a:pt x="11262887" y="634289"/>
                    <a:pt x="11235690" y="760892"/>
                  </a:cubicBezTo>
                  <a:cubicBezTo>
                    <a:pt x="11241937" y="891952"/>
                    <a:pt x="11141455" y="989580"/>
                    <a:pt x="10989832" y="1006750"/>
                  </a:cubicBezTo>
                  <a:cubicBezTo>
                    <a:pt x="8131385" y="1084275"/>
                    <a:pt x="2064580" y="963047"/>
                    <a:pt x="245858" y="1006750"/>
                  </a:cubicBezTo>
                  <a:cubicBezTo>
                    <a:pt x="91081" y="1001488"/>
                    <a:pt x="-22888" y="896363"/>
                    <a:pt x="0" y="760892"/>
                  </a:cubicBezTo>
                  <a:cubicBezTo>
                    <a:pt x="-4215" y="693141"/>
                    <a:pt x="13060" y="491634"/>
                    <a:pt x="0" y="245858"/>
                  </a:cubicBezTo>
                  <a:close/>
                </a:path>
                <a:path w="11235690" h="1006750" stroke="0" extrusionOk="0">
                  <a:moveTo>
                    <a:pt x="0" y="245858"/>
                  </a:moveTo>
                  <a:cubicBezTo>
                    <a:pt x="-493" y="108369"/>
                    <a:pt x="92906" y="13905"/>
                    <a:pt x="245858" y="0"/>
                  </a:cubicBezTo>
                  <a:cubicBezTo>
                    <a:pt x="2597134" y="-95379"/>
                    <a:pt x="7200689" y="58096"/>
                    <a:pt x="10989832" y="0"/>
                  </a:cubicBezTo>
                  <a:cubicBezTo>
                    <a:pt x="11119410" y="-4369"/>
                    <a:pt x="11219405" y="98370"/>
                    <a:pt x="11235690" y="245858"/>
                  </a:cubicBezTo>
                  <a:cubicBezTo>
                    <a:pt x="11238888" y="462778"/>
                    <a:pt x="11189476" y="508202"/>
                    <a:pt x="11235690" y="760892"/>
                  </a:cubicBezTo>
                  <a:cubicBezTo>
                    <a:pt x="11252401" y="876812"/>
                    <a:pt x="11121634" y="1002784"/>
                    <a:pt x="10989832" y="1006750"/>
                  </a:cubicBezTo>
                  <a:cubicBezTo>
                    <a:pt x="8586888" y="946844"/>
                    <a:pt x="4560672" y="1089264"/>
                    <a:pt x="245858" y="1006750"/>
                  </a:cubicBezTo>
                  <a:cubicBezTo>
                    <a:pt x="87253" y="1012392"/>
                    <a:pt x="-10034" y="906860"/>
                    <a:pt x="0" y="760892"/>
                  </a:cubicBezTo>
                  <a:cubicBezTo>
                    <a:pt x="-34473" y="635838"/>
                    <a:pt x="-17982" y="344763"/>
                    <a:pt x="0" y="24585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1608E0C-9B4E-93D3-8C48-E0838AB876DE}"/>
                </a:ext>
              </a:extLst>
            </p:cNvPr>
            <p:cNvSpPr/>
            <p:nvPr/>
          </p:nvSpPr>
          <p:spPr>
            <a:xfrm>
              <a:off x="131035" y="1552059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098321A5-7463-EFBA-7C15-310BC2DCB563}"/>
              </a:ext>
            </a:extLst>
          </p:cNvPr>
          <p:cNvSpPr/>
          <p:nvPr/>
        </p:nvSpPr>
        <p:spPr>
          <a:xfrm>
            <a:off x="239486" y="6291943"/>
            <a:ext cx="1371600" cy="4027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D88054-6DF2-F787-75F7-50E9E54DFA40}"/>
              </a:ext>
            </a:extLst>
          </p:cNvPr>
          <p:cNvGrpSpPr/>
          <p:nvPr/>
        </p:nvGrpSpPr>
        <p:grpSpPr>
          <a:xfrm>
            <a:off x="706980" y="83666"/>
            <a:ext cx="10692133" cy="1310794"/>
            <a:chOff x="359043" y="1435101"/>
            <a:chExt cx="10692133" cy="131079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1041040"/>
            </a:xfrm>
            <a:custGeom>
              <a:avLst/>
              <a:gdLst>
                <a:gd name="connsiteX0" fmla="*/ 0 w 10692133"/>
                <a:gd name="connsiteY0" fmla="*/ 254232 h 1041040"/>
                <a:gd name="connsiteX1" fmla="*/ 254232 w 10692133"/>
                <a:gd name="connsiteY1" fmla="*/ 0 h 1041040"/>
                <a:gd name="connsiteX2" fmla="*/ 10437901 w 10692133"/>
                <a:gd name="connsiteY2" fmla="*/ 0 h 1041040"/>
                <a:gd name="connsiteX3" fmla="*/ 10692133 w 10692133"/>
                <a:gd name="connsiteY3" fmla="*/ 254232 h 1041040"/>
                <a:gd name="connsiteX4" fmla="*/ 10692133 w 10692133"/>
                <a:gd name="connsiteY4" fmla="*/ 786808 h 1041040"/>
                <a:gd name="connsiteX5" fmla="*/ 10437901 w 10692133"/>
                <a:gd name="connsiteY5" fmla="*/ 1041040 h 1041040"/>
                <a:gd name="connsiteX6" fmla="*/ 254232 w 10692133"/>
                <a:gd name="connsiteY6" fmla="*/ 1041040 h 1041040"/>
                <a:gd name="connsiteX7" fmla="*/ 0 w 10692133"/>
                <a:gd name="connsiteY7" fmla="*/ 786808 h 1041040"/>
                <a:gd name="connsiteX8" fmla="*/ 0 w 10692133"/>
                <a:gd name="connsiteY8" fmla="*/ 254232 h 104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1041040" fill="none" extrusionOk="0">
                  <a:moveTo>
                    <a:pt x="0" y="254232"/>
                  </a:moveTo>
                  <a:cubicBezTo>
                    <a:pt x="-4495" y="129577"/>
                    <a:pt x="96890" y="-11380"/>
                    <a:pt x="254232" y="0"/>
                  </a:cubicBezTo>
                  <a:cubicBezTo>
                    <a:pt x="1496979" y="-35273"/>
                    <a:pt x="7122351" y="-144294"/>
                    <a:pt x="10437901" y="0"/>
                  </a:cubicBezTo>
                  <a:cubicBezTo>
                    <a:pt x="10599086" y="6324"/>
                    <a:pt x="10687734" y="110115"/>
                    <a:pt x="10692133" y="254232"/>
                  </a:cubicBezTo>
                  <a:cubicBezTo>
                    <a:pt x="10724124" y="415559"/>
                    <a:pt x="10644676" y="652912"/>
                    <a:pt x="10692133" y="786808"/>
                  </a:cubicBezTo>
                  <a:cubicBezTo>
                    <a:pt x="10706774" y="916144"/>
                    <a:pt x="10582894" y="1036069"/>
                    <a:pt x="10437901" y="1041040"/>
                  </a:cubicBezTo>
                  <a:cubicBezTo>
                    <a:pt x="6447843" y="1118565"/>
                    <a:pt x="1739334" y="997337"/>
                    <a:pt x="254232" y="1041040"/>
                  </a:cubicBezTo>
                  <a:cubicBezTo>
                    <a:pt x="88937" y="1034144"/>
                    <a:pt x="-7010" y="927120"/>
                    <a:pt x="0" y="786808"/>
                  </a:cubicBezTo>
                  <a:cubicBezTo>
                    <a:pt x="-37841" y="648885"/>
                    <a:pt x="-21799" y="458226"/>
                    <a:pt x="0" y="254232"/>
                  </a:cubicBezTo>
                  <a:close/>
                </a:path>
                <a:path w="10692133" h="1041040" stroke="0" extrusionOk="0">
                  <a:moveTo>
                    <a:pt x="0" y="254232"/>
                  </a:moveTo>
                  <a:cubicBezTo>
                    <a:pt x="-2318" y="105814"/>
                    <a:pt x="100898" y="10469"/>
                    <a:pt x="254232" y="0"/>
                  </a:cubicBezTo>
                  <a:cubicBezTo>
                    <a:pt x="3148030" y="-95379"/>
                    <a:pt x="7869403" y="58096"/>
                    <a:pt x="10437901" y="0"/>
                  </a:cubicBezTo>
                  <a:cubicBezTo>
                    <a:pt x="10572248" y="-4267"/>
                    <a:pt x="10680337" y="105347"/>
                    <a:pt x="10692133" y="254232"/>
                  </a:cubicBezTo>
                  <a:cubicBezTo>
                    <a:pt x="10685491" y="466324"/>
                    <a:pt x="10644600" y="594853"/>
                    <a:pt x="10692133" y="786808"/>
                  </a:cubicBezTo>
                  <a:cubicBezTo>
                    <a:pt x="10699594" y="918348"/>
                    <a:pt x="10570938" y="1033697"/>
                    <a:pt x="10437901" y="1041040"/>
                  </a:cubicBezTo>
                  <a:cubicBezTo>
                    <a:pt x="6316307" y="981134"/>
                    <a:pt x="3001729" y="1123554"/>
                    <a:pt x="254232" y="1041040"/>
                  </a:cubicBezTo>
                  <a:cubicBezTo>
                    <a:pt x="100877" y="1044241"/>
                    <a:pt x="-3675" y="930946"/>
                    <a:pt x="0" y="786808"/>
                  </a:cubicBezTo>
                  <a:cubicBezTo>
                    <a:pt x="44202" y="718155"/>
                    <a:pt x="20071" y="509416"/>
                    <a:pt x="0" y="25423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1608E0C-9B4E-93D3-8C48-E0838AB876DE}"/>
                </a:ext>
              </a:extLst>
            </p:cNvPr>
            <p:cNvSpPr/>
            <p:nvPr/>
          </p:nvSpPr>
          <p:spPr>
            <a:xfrm>
              <a:off x="726458" y="1435101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7F60F-593C-5D20-61CF-02F5A55F5E0F}"/>
              </a:ext>
            </a:extLst>
          </p:cNvPr>
          <p:cNvSpPr/>
          <p:nvPr/>
        </p:nvSpPr>
        <p:spPr>
          <a:xfrm>
            <a:off x="741270" y="2090503"/>
            <a:ext cx="11077350" cy="2824131"/>
          </a:xfrm>
          <a:custGeom>
            <a:avLst/>
            <a:gdLst>
              <a:gd name="connsiteX0" fmla="*/ 0 w 11077350"/>
              <a:gd name="connsiteY0" fmla="*/ 470698 h 2824131"/>
              <a:gd name="connsiteX1" fmla="*/ 470698 w 11077350"/>
              <a:gd name="connsiteY1" fmla="*/ 0 h 2824131"/>
              <a:gd name="connsiteX2" fmla="*/ 762852 w 11077350"/>
              <a:gd name="connsiteY2" fmla="*/ 0 h 2824131"/>
              <a:gd name="connsiteX3" fmla="*/ 1055006 w 11077350"/>
              <a:gd name="connsiteY3" fmla="*/ 0 h 2824131"/>
              <a:gd name="connsiteX4" fmla="*/ 1448519 w 11077350"/>
              <a:gd name="connsiteY4" fmla="*/ 0 h 2824131"/>
              <a:gd name="connsiteX5" fmla="*/ 1842033 w 11077350"/>
              <a:gd name="connsiteY5" fmla="*/ 0 h 2824131"/>
              <a:gd name="connsiteX6" fmla="*/ 2235546 w 11077350"/>
              <a:gd name="connsiteY6" fmla="*/ 0 h 2824131"/>
              <a:gd name="connsiteX7" fmla="*/ 2629060 w 11077350"/>
              <a:gd name="connsiteY7" fmla="*/ 0 h 2824131"/>
              <a:gd name="connsiteX8" fmla="*/ 3022573 w 11077350"/>
              <a:gd name="connsiteY8" fmla="*/ 0 h 2824131"/>
              <a:gd name="connsiteX9" fmla="*/ 3416087 w 11077350"/>
              <a:gd name="connsiteY9" fmla="*/ 0 h 2824131"/>
              <a:gd name="connsiteX10" fmla="*/ 4113679 w 11077350"/>
              <a:gd name="connsiteY10" fmla="*/ 0 h 2824131"/>
              <a:gd name="connsiteX11" fmla="*/ 4608552 w 11077350"/>
              <a:gd name="connsiteY11" fmla="*/ 0 h 2824131"/>
              <a:gd name="connsiteX12" fmla="*/ 5002066 w 11077350"/>
              <a:gd name="connsiteY12" fmla="*/ 0 h 2824131"/>
              <a:gd name="connsiteX13" fmla="*/ 5801017 w 11077350"/>
              <a:gd name="connsiteY13" fmla="*/ 0 h 2824131"/>
              <a:gd name="connsiteX14" fmla="*/ 6599969 w 11077350"/>
              <a:gd name="connsiteY14" fmla="*/ 0 h 2824131"/>
              <a:gd name="connsiteX15" fmla="*/ 7398921 w 11077350"/>
              <a:gd name="connsiteY15" fmla="*/ 0 h 2824131"/>
              <a:gd name="connsiteX16" fmla="*/ 7691075 w 11077350"/>
              <a:gd name="connsiteY16" fmla="*/ 0 h 2824131"/>
              <a:gd name="connsiteX17" fmla="*/ 8185948 w 11077350"/>
              <a:gd name="connsiteY17" fmla="*/ 0 h 2824131"/>
              <a:gd name="connsiteX18" fmla="*/ 8782180 w 11077350"/>
              <a:gd name="connsiteY18" fmla="*/ 0 h 2824131"/>
              <a:gd name="connsiteX19" fmla="*/ 9175694 w 11077350"/>
              <a:gd name="connsiteY19" fmla="*/ 0 h 2824131"/>
              <a:gd name="connsiteX20" fmla="*/ 9873286 w 11077350"/>
              <a:gd name="connsiteY20" fmla="*/ 0 h 2824131"/>
              <a:gd name="connsiteX21" fmla="*/ 10606652 w 11077350"/>
              <a:gd name="connsiteY21" fmla="*/ 0 h 2824131"/>
              <a:gd name="connsiteX22" fmla="*/ 11077350 w 11077350"/>
              <a:gd name="connsiteY22" fmla="*/ 470698 h 2824131"/>
              <a:gd name="connsiteX23" fmla="*/ 11077350 w 11077350"/>
              <a:gd name="connsiteY23" fmla="*/ 922554 h 2824131"/>
              <a:gd name="connsiteX24" fmla="*/ 11077350 w 11077350"/>
              <a:gd name="connsiteY24" fmla="*/ 1336756 h 2824131"/>
              <a:gd name="connsiteX25" fmla="*/ 11077350 w 11077350"/>
              <a:gd name="connsiteY25" fmla="*/ 1788613 h 2824131"/>
              <a:gd name="connsiteX26" fmla="*/ 11077350 w 11077350"/>
              <a:gd name="connsiteY26" fmla="*/ 2353433 h 2824131"/>
              <a:gd name="connsiteX27" fmla="*/ 10606652 w 11077350"/>
              <a:gd name="connsiteY27" fmla="*/ 2824131 h 2824131"/>
              <a:gd name="connsiteX28" fmla="*/ 10314498 w 11077350"/>
              <a:gd name="connsiteY28" fmla="*/ 2824131 h 2824131"/>
              <a:gd name="connsiteX29" fmla="*/ 9616906 w 11077350"/>
              <a:gd name="connsiteY29" fmla="*/ 2824131 h 2824131"/>
              <a:gd name="connsiteX30" fmla="*/ 9324752 w 11077350"/>
              <a:gd name="connsiteY30" fmla="*/ 2824131 h 2824131"/>
              <a:gd name="connsiteX31" fmla="*/ 9032598 w 11077350"/>
              <a:gd name="connsiteY31" fmla="*/ 2824131 h 2824131"/>
              <a:gd name="connsiteX32" fmla="*/ 8436365 w 11077350"/>
              <a:gd name="connsiteY32" fmla="*/ 2824131 h 2824131"/>
              <a:gd name="connsiteX33" fmla="*/ 8144211 w 11077350"/>
              <a:gd name="connsiteY33" fmla="*/ 2824131 h 2824131"/>
              <a:gd name="connsiteX34" fmla="*/ 7750698 w 11077350"/>
              <a:gd name="connsiteY34" fmla="*/ 2824131 h 2824131"/>
              <a:gd name="connsiteX35" fmla="*/ 7357184 w 11077350"/>
              <a:gd name="connsiteY35" fmla="*/ 2824131 h 2824131"/>
              <a:gd name="connsiteX36" fmla="*/ 6862311 w 11077350"/>
              <a:gd name="connsiteY36" fmla="*/ 2824131 h 2824131"/>
              <a:gd name="connsiteX37" fmla="*/ 6570157 w 11077350"/>
              <a:gd name="connsiteY37" fmla="*/ 2824131 h 2824131"/>
              <a:gd name="connsiteX38" fmla="*/ 5872565 w 11077350"/>
              <a:gd name="connsiteY38" fmla="*/ 2824131 h 2824131"/>
              <a:gd name="connsiteX39" fmla="*/ 5174973 w 11077350"/>
              <a:gd name="connsiteY39" fmla="*/ 2824131 h 2824131"/>
              <a:gd name="connsiteX40" fmla="*/ 4781460 w 11077350"/>
              <a:gd name="connsiteY40" fmla="*/ 2824131 h 2824131"/>
              <a:gd name="connsiteX41" fmla="*/ 4286587 w 11077350"/>
              <a:gd name="connsiteY41" fmla="*/ 2824131 h 2824131"/>
              <a:gd name="connsiteX42" fmla="*/ 3893073 w 11077350"/>
              <a:gd name="connsiteY42" fmla="*/ 2824131 h 2824131"/>
              <a:gd name="connsiteX43" fmla="*/ 3296840 w 11077350"/>
              <a:gd name="connsiteY43" fmla="*/ 2824131 h 2824131"/>
              <a:gd name="connsiteX44" fmla="*/ 2599248 w 11077350"/>
              <a:gd name="connsiteY44" fmla="*/ 2824131 h 2824131"/>
              <a:gd name="connsiteX45" fmla="*/ 1901656 w 11077350"/>
              <a:gd name="connsiteY45" fmla="*/ 2824131 h 2824131"/>
              <a:gd name="connsiteX46" fmla="*/ 1406783 w 11077350"/>
              <a:gd name="connsiteY46" fmla="*/ 2824131 h 2824131"/>
              <a:gd name="connsiteX47" fmla="*/ 1114629 w 11077350"/>
              <a:gd name="connsiteY47" fmla="*/ 2824131 h 2824131"/>
              <a:gd name="connsiteX48" fmla="*/ 470698 w 11077350"/>
              <a:gd name="connsiteY48" fmla="*/ 2824131 h 2824131"/>
              <a:gd name="connsiteX49" fmla="*/ 0 w 11077350"/>
              <a:gd name="connsiteY49" fmla="*/ 2353433 h 2824131"/>
              <a:gd name="connsiteX50" fmla="*/ 0 w 11077350"/>
              <a:gd name="connsiteY50" fmla="*/ 1863922 h 2824131"/>
              <a:gd name="connsiteX51" fmla="*/ 0 w 11077350"/>
              <a:gd name="connsiteY51" fmla="*/ 1393238 h 2824131"/>
              <a:gd name="connsiteX52" fmla="*/ 0 w 11077350"/>
              <a:gd name="connsiteY52" fmla="*/ 960209 h 2824131"/>
              <a:gd name="connsiteX53" fmla="*/ 0 w 11077350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077350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44937" y="-149"/>
                  <a:pt x="656370" y="19797"/>
                  <a:pt x="762852" y="0"/>
                </a:cubicBezTo>
                <a:cubicBezTo>
                  <a:pt x="869334" y="-19797"/>
                  <a:pt x="964337" y="21919"/>
                  <a:pt x="1055006" y="0"/>
                </a:cubicBezTo>
                <a:cubicBezTo>
                  <a:pt x="1145675" y="-21919"/>
                  <a:pt x="1341129" y="15668"/>
                  <a:pt x="1448519" y="0"/>
                </a:cubicBezTo>
                <a:cubicBezTo>
                  <a:pt x="1555909" y="-15668"/>
                  <a:pt x="1654836" y="5908"/>
                  <a:pt x="1842033" y="0"/>
                </a:cubicBezTo>
                <a:cubicBezTo>
                  <a:pt x="2029230" y="-5908"/>
                  <a:pt x="2135835" y="41215"/>
                  <a:pt x="2235546" y="0"/>
                </a:cubicBezTo>
                <a:cubicBezTo>
                  <a:pt x="2335257" y="-41215"/>
                  <a:pt x="2458691" y="45242"/>
                  <a:pt x="2629060" y="0"/>
                </a:cubicBezTo>
                <a:cubicBezTo>
                  <a:pt x="2799429" y="-45242"/>
                  <a:pt x="2846065" y="18494"/>
                  <a:pt x="3022573" y="0"/>
                </a:cubicBezTo>
                <a:cubicBezTo>
                  <a:pt x="3199081" y="-18494"/>
                  <a:pt x="3220951" y="2794"/>
                  <a:pt x="3416087" y="0"/>
                </a:cubicBezTo>
                <a:cubicBezTo>
                  <a:pt x="3611223" y="-2794"/>
                  <a:pt x="3851549" y="64185"/>
                  <a:pt x="4113679" y="0"/>
                </a:cubicBezTo>
                <a:cubicBezTo>
                  <a:pt x="4375809" y="-64185"/>
                  <a:pt x="4493236" y="35758"/>
                  <a:pt x="4608552" y="0"/>
                </a:cubicBezTo>
                <a:cubicBezTo>
                  <a:pt x="4723868" y="-35758"/>
                  <a:pt x="4835668" y="5766"/>
                  <a:pt x="5002066" y="0"/>
                </a:cubicBezTo>
                <a:cubicBezTo>
                  <a:pt x="5168464" y="-5766"/>
                  <a:pt x="5573627" y="51752"/>
                  <a:pt x="5801017" y="0"/>
                </a:cubicBezTo>
                <a:cubicBezTo>
                  <a:pt x="6028407" y="-51752"/>
                  <a:pt x="6383871" y="14837"/>
                  <a:pt x="6599969" y="0"/>
                </a:cubicBezTo>
                <a:cubicBezTo>
                  <a:pt x="6816067" y="-14837"/>
                  <a:pt x="7074261" y="12648"/>
                  <a:pt x="7398921" y="0"/>
                </a:cubicBezTo>
                <a:cubicBezTo>
                  <a:pt x="7723581" y="-12648"/>
                  <a:pt x="7605581" y="26002"/>
                  <a:pt x="7691075" y="0"/>
                </a:cubicBezTo>
                <a:cubicBezTo>
                  <a:pt x="7776569" y="-26002"/>
                  <a:pt x="8021190" y="15719"/>
                  <a:pt x="8185948" y="0"/>
                </a:cubicBezTo>
                <a:cubicBezTo>
                  <a:pt x="8350706" y="-15719"/>
                  <a:pt x="8547131" y="38584"/>
                  <a:pt x="8782180" y="0"/>
                </a:cubicBezTo>
                <a:cubicBezTo>
                  <a:pt x="9017229" y="-38584"/>
                  <a:pt x="9018348" y="18334"/>
                  <a:pt x="9175694" y="0"/>
                </a:cubicBezTo>
                <a:cubicBezTo>
                  <a:pt x="9333040" y="-18334"/>
                  <a:pt x="9587277" y="18046"/>
                  <a:pt x="9873286" y="0"/>
                </a:cubicBezTo>
                <a:cubicBezTo>
                  <a:pt x="10159295" y="-18046"/>
                  <a:pt x="10418369" y="72316"/>
                  <a:pt x="10606652" y="0"/>
                </a:cubicBezTo>
                <a:cubicBezTo>
                  <a:pt x="10834943" y="-11833"/>
                  <a:pt x="11097074" y="248701"/>
                  <a:pt x="11077350" y="470698"/>
                </a:cubicBezTo>
                <a:cubicBezTo>
                  <a:pt x="11103208" y="592101"/>
                  <a:pt x="11034458" y="732571"/>
                  <a:pt x="11077350" y="922554"/>
                </a:cubicBezTo>
                <a:cubicBezTo>
                  <a:pt x="11120242" y="1112537"/>
                  <a:pt x="11043833" y="1165119"/>
                  <a:pt x="11077350" y="1336756"/>
                </a:cubicBezTo>
                <a:cubicBezTo>
                  <a:pt x="11110867" y="1508393"/>
                  <a:pt x="11073153" y="1604431"/>
                  <a:pt x="11077350" y="1788613"/>
                </a:cubicBezTo>
                <a:cubicBezTo>
                  <a:pt x="11081547" y="1972795"/>
                  <a:pt x="11057474" y="2085718"/>
                  <a:pt x="11077350" y="2353433"/>
                </a:cubicBezTo>
                <a:cubicBezTo>
                  <a:pt x="11123670" y="2639596"/>
                  <a:pt x="10844867" y="2831894"/>
                  <a:pt x="10606652" y="2824131"/>
                </a:cubicBezTo>
                <a:cubicBezTo>
                  <a:pt x="10539938" y="2846482"/>
                  <a:pt x="10384409" y="2807717"/>
                  <a:pt x="10314498" y="2824131"/>
                </a:cubicBezTo>
                <a:cubicBezTo>
                  <a:pt x="10244587" y="2840545"/>
                  <a:pt x="9928172" y="2811190"/>
                  <a:pt x="9616906" y="2824131"/>
                </a:cubicBezTo>
                <a:cubicBezTo>
                  <a:pt x="9305640" y="2837072"/>
                  <a:pt x="9457277" y="2794309"/>
                  <a:pt x="9324752" y="2824131"/>
                </a:cubicBezTo>
                <a:cubicBezTo>
                  <a:pt x="9192227" y="2853953"/>
                  <a:pt x="9160054" y="2814498"/>
                  <a:pt x="9032598" y="2824131"/>
                </a:cubicBezTo>
                <a:cubicBezTo>
                  <a:pt x="8905142" y="2833764"/>
                  <a:pt x="8578666" y="2781862"/>
                  <a:pt x="8436365" y="2824131"/>
                </a:cubicBezTo>
                <a:cubicBezTo>
                  <a:pt x="8294064" y="2866400"/>
                  <a:pt x="8279202" y="2816145"/>
                  <a:pt x="8144211" y="2824131"/>
                </a:cubicBezTo>
                <a:cubicBezTo>
                  <a:pt x="8009220" y="2832117"/>
                  <a:pt x="7928983" y="2778766"/>
                  <a:pt x="7750698" y="2824131"/>
                </a:cubicBezTo>
                <a:cubicBezTo>
                  <a:pt x="7572413" y="2869496"/>
                  <a:pt x="7536080" y="2792210"/>
                  <a:pt x="7357184" y="2824131"/>
                </a:cubicBezTo>
                <a:cubicBezTo>
                  <a:pt x="7178288" y="2856052"/>
                  <a:pt x="7014401" y="2804114"/>
                  <a:pt x="6862311" y="2824131"/>
                </a:cubicBezTo>
                <a:cubicBezTo>
                  <a:pt x="6710221" y="2844148"/>
                  <a:pt x="6666040" y="2823335"/>
                  <a:pt x="6570157" y="2824131"/>
                </a:cubicBezTo>
                <a:cubicBezTo>
                  <a:pt x="6474274" y="2824927"/>
                  <a:pt x="6021513" y="2809277"/>
                  <a:pt x="5872565" y="2824131"/>
                </a:cubicBezTo>
                <a:cubicBezTo>
                  <a:pt x="5723617" y="2838985"/>
                  <a:pt x="5335878" y="2754245"/>
                  <a:pt x="5174973" y="2824131"/>
                </a:cubicBezTo>
                <a:cubicBezTo>
                  <a:pt x="5014068" y="2894017"/>
                  <a:pt x="4864860" y="2801110"/>
                  <a:pt x="4781460" y="2824131"/>
                </a:cubicBezTo>
                <a:cubicBezTo>
                  <a:pt x="4698060" y="2847152"/>
                  <a:pt x="4395193" y="2782184"/>
                  <a:pt x="4286587" y="2824131"/>
                </a:cubicBezTo>
                <a:cubicBezTo>
                  <a:pt x="4177981" y="2866078"/>
                  <a:pt x="4066422" y="2794796"/>
                  <a:pt x="3893073" y="2824131"/>
                </a:cubicBezTo>
                <a:cubicBezTo>
                  <a:pt x="3719724" y="2853466"/>
                  <a:pt x="3559284" y="2754651"/>
                  <a:pt x="3296840" y="2824131"/>
                </a:cubicBezTo>
                <a:cubicBezTo>
                  <a:pt x="3034396" y="2893611"/>
                  <a:pt x="2805302" y="2808629"/>
                  <a:pt x="2599248" y="2824131"/>
                </a:cubicBezTo>
                <a:cubicBezTo>
                  <a:pt x="2393194" y="2839633"/>
                  <a:pt x="2247699" y="2742125"/>
                  <a:pt x="1901656" y="2824131"/>
                </a:cubicBezTo>
                <a:cubicBezTo>
                  <a:pt x="1555613" y="2906137"/>
                  <a:pt x="1517583" y="2774431"/>
                  <a:pt x="1406783" y="2824131"/>
                </a:cubicBezTo>
                <a:cubicBezTo>
                  <a:pt x="1295983" y="2873831"/>
                  <a:pt x="1237412" y="2819462"/>
                  <a:pt x="1114629" y="2824131"/>
                </a:cubicBezTo>
                <a:cubicBezTo>
                  <a:pt x="991846" y="2828800"/>
                  <a:pt x="711135" y="2793233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1077350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678875" y="-69383"/>
                  <a:pt x="917579" y="22742"/>
                  <a:pt x="1269650" y="0"/>
                </a:cubicBezTo>
                <a:cubicBezTo>
                  <a:pt x="1621721" y="-22742"/>
                  <a:pt x="1606093" y="24913"/>
                  <a:pt x="1764523" y="0"/>
                </a:cubicBezTo>
                <a:cubicBezTo>
                  <a:pt x="1922953" y="-24913"/>
                  <a:pt x="2156171" y="53959"/>
                  <a:pt x="2462115" y="0"/>
                </a:cubicBezTo>
                <a:cubicBezTo>
                  <a:pt x="2768059" y="-53959"/>
                  <a:pt x="2964114" y="23435"/>
                  <a:pt x="3159707" y="0"/>
                </a:cubicBezTo>
                <a:cubicBezTo>
                  <a:pt x="3355300" y="-23435"/>
                  <a:pt x="3487544" y="9564"/>
                  <a:pt x="3755940" y="0"/>
                </a:cubicBezTo>
                <a:cubicBezTo>
                  <a:pt x="4024336" y="-9564"/>
                  <a:pt x="4287509" y="47522"/>
                  <a:pt x="4554891" y="0"/>
                </a:cubicBezTo>
                <a:cubicBezTo>
                  <a:pt x="4822273" y="-47522"/>
                  <a:pt x="4766269" y="2468"/>
                  <a:pt x="4847045" y="0"/>
                </a:cubicBezTo>
                <a:cubicBezTo>
                  <a:pt x="4927821" y="-2468"/>
                  <a:pt x="5200614" y="20094"/>
                  <a:pt x="5544637" y="0"/>
                </a:cubicBezTo>
                <a:cubicBezTo>
                  <a:pt x="5888660" y="-20094"/>
                  <a:pt x="5979591" y="80906"/>
                  <a:pt x="6343589" y="0"/>
                </a:cubicBezTo>
                <a:cubicBezTo>
                  <a:pt x="6707587" y="-80906"/>
                  <a:pt x="6764323" y="45849"/>
                  <a:pt x="7142541" y="0"/>
                </a:cubicBezTo>
                <a:cubicBezTo>
                  <a:pt x="7520759" y="-45849"/>
                  <a:pt x="7597973" y="38061"/>
                  <a:pt x="7941492" y="0"/>
                </a:cubicBezTo>
                <a:cubicBezTo>
                  <a:pt x="8285011" y="-38061"/>
                  <a:pt x="8201196" y="45598"/>
                  <a:pt x="8436365" y="0"/>
                </a:cubicBezTo>
                <a:cubicBezTo>
                  <a:pt x="8671534" y="-45598"/>
                  <a:pt x="8793836" y="24397"/>
                  <a:pt x="8931238" y="0"/>
                </a:cubicBezTo>
                <a:cubicBezTo>
                  <a:pt x="9068640" y="-24397"/>
                  <a:pt x="9227511" y="42520"/>
                  <a:pt x="9426111" y="0"/>
                </a:cubicBezTo>
                <a:cubicBezTo>
                  <a:pt x="9624711" y="-42520"/>
                  <a:pt x="10232304" y="135564"/>
                  <a:pt x="10606652" y="0"/>
                </a:cubicBezTo>
                <a:cubicBezTo>
                  <a:pt x="10809872" y="29965"/>
                  <a:pt x="11069379" y="201782"/>
                  <a:pt x="11077350" y="470698"/>
                </a:cubicBezTo>
                <a:cubicBezTo>
                  <a:pt x="11133597" y="661693"/>
                  <a:pt x="11018742" y="787311"/>
                  <a:pt x="11077350" y="960209"/>
                </a:cubicBezTo>
                <a:cubicBezTo>
                  <a:pt x="11135958" y="1133107"/>
                  <a:pt x="11025277" y="1309508"/>
                  <a:pt x="11077350" y="1412066"/>
                </a:cubicBezTo>
                <a:cubicBezTo>
                  <a:pt x="11129423" y="1514624"/>
                  <a:pt x="11059196" y="1683891"/>
                  <a:pt x="11077350" y="1826267"/>
                </a:cubicBezTo>
                <a:cubicBezTo>
                  <a:pt x="11095504" y="1968643"/>
                  <a:pt x="11060877" y="2112279"/>
                  <a:pt x="11077350" y="2353433"/>
                </a:cubicBezTo>
                <a:cubicBezTo>
                  <a:pt x="11133250" y="2582338"/>
                  <a:pt x="10901626" y="2813188"/>
                  <a:pt x="10606652" y="2824131"/>
                </a:cubicBezTo>
                <a:cubicBezTo>
                  <a:pt x="10307249" y="2844962"/>
                  <a:pt x="10154458" y="2807133"/>
                  <a:pt x="9909060" y="2824131"/>
                </a:cubicBezTo>
                <a:cubicBezTo>
                  <a:pt x="9663662" y="2841129"/>
                  <a:pt x="9688644" y="2777380"/>
                  <a:pt x="9515546" y="2824131"/>
                </a:cubicBezTo>
                <a:cubicBezTo>
                  <a:pt x="9342448" y="2870882"/>
                  <a:pt x="9144573" y="2751157"/>
                  <a:pt x="8817954" y="2824131"/>
                </a:cubicBezTo>
                <a:cubicBezTo>
                  <a:pt x="8491335" y="2897105"/>
                  <a:pt x="8504368" y="2818553"/>
                  <a:pt x="8323081" y="2824131"/>
                </a:cubicBezTo>
                <a:cubicBezTo>
                  <a:pt x="8141794" y="2829709"/>
                  <a:pt x="7772533" y="2772658"/>
                  <a:pt x="7524130" y="2824131"/>
                </a:cubicBezTo>
                <a:cubicBezTo>
                  <a:pt x="7275727" y="2875604"/>
                  <a:pt x="7157509" y="2814966"/>
                  <a:pt x="6927897" y="2824131"/>
                </a:cubicBezTo>
                <a:cubicBezTo>
                  <a:pt x="6698285" y="2833296"/>
                  <a:pt x="6486695" y="2792428"/>
                  <a:pt x="6128945" y="2824131"/>
                </a:cubicBezTo>
                <a:cubicBezTo>
                  <a:pt x="5771195" y="2855834"/>
                  <a:pt x="5917933" y="2806722"/>
                  <a:pt x="5836791" y="2824131"/>
                </a:cubicBezTo>
                <a:cubicBezTo>
                  <a:pt x="5755649" y="2841540"/>
                  <a:pt x="5221915" y="2745474"/>
                  <a:pt x="5037840" y="2824131"/>
                </a:cubicBezTo>
                <a:cubicBezTo>
                  <a:pt x="4853765" y="2902788"/>
                  <a:pt x="4451333" y="2788085"/>
                  <a:pt x="4238888" y="2824131"/>
                </a:cubicBezTo>
                <a:cubicBezTo>
                  <a:pt x="4026443" y="2860177"/>
                  <a:pt x="4041950" y="2780730"/>
                  <a:pt x="3845374" y="2824131"/>
                </a:cubicBezTo>
                <a:cubicBezTo>
                  <a:pt x="3648798" y="2867532"/>
                  <a:pt x="3530628" y="2787818"/>
                  <a:pt x="3350501" y="2824131"/>
                </a:cubicBezTo>
                <a:cubicBezTo>
                  <a:pt x="3170374" y="2860444"/>
                  <a:pt x="3035759" y="2798340"/>
                  <a:pt x="2956988" y="2824131"/>
                </a:cubicBezTo>
                <a:cubicBezTo>
                  <a:pt x="2878217" y="2849922"/>
                  <a:pt x="2695784" y="2778726"/>
                  <a:pt x="2563474" y="2824131"/>
                </a:cubicBezTo>
                <a:cubicBezTo>
                  <a:pt x="2431164" y="2869536"/>
                  <a:pt x="2065286" y="2762291"/>
                  <a:pt x="1865882" y="2824131"/>
                </a:cubicBezTo>
                <a:cubicBezTo>
                  <a:pt x="1666478" y="2885971"/>
                  <a:pt x="1581589" y="2777516"/>
                  <a:pt x="1472369" y="2824131"/>
                </a:cubicBezTo>
                <a:cubicBezTo>
                  <a:pt x="1363149" y="2870746"/>
                  <a:pt x="818103" y="2761526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F53599-940E-B75E-FE0A-01033ECA863D}"/>
              </a:ext>
            </a:extLst>
          </p:cNvPr>
          <p:cNvSpPr txBox="1"/>
          <p:nvPr/>
        </p:nvSpPr>
        <p:spPr>
          <a:xfrm>
            <a:off x="994385" y="2303785"/>
            <a:ext cx="106756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Cả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nhà ngồi bên bếp lửa, bà xâu kim, chị ngồi đọc sách, mẹ làm bánh khoai. Khung cảnh gia đ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ình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" name="Arrow: Left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D53F488C-E9C9-2659-9DC9-D29A7B66BF5E}"/>
              </a:ext>
            </a:extLst>
          </p:cNvPr>
          <p:cNvSpPr/>
          <p:nvPr/>
        </p:nvSpPr>
        <p:spPr>
          <a:xfrm>
            <a:off x="239486" y="6291943"/>
            <a:ext cx="1371600" cy="4027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D88054-6DF2-F787-75F7-50E9E54DFA40}"/>
              </a:ext>
            </a:extLst>
          </p:cNvPr>
          <p:cNvGrpSpPr/>
          <p:nvPr/>
        </p:nvGrpSpPr>
        <p:grpSpPr>
          <a:xfrm>
            <a:off x="706980" y="83666"/>
            <a:ext cx="10692133" cy="1084593"/>
            <a:chOff x="359043" y="1435101"/>
            <a:chExt cx="1069213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1608E0C-9B4E-93D3-8C48-E0838AB876DE}"/>
                </a:ext>
              </a:extLst>
            </p:cNvPr>
            <p:cNvSpPr/>
            <p:nvPr/>
          </p:nvSpPr>
          <p:spPr>
            <a:xfrm>
              <a:off x="726458" y="1435101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950684"/>
          </a:xfrm>
          <a:custGeom>
            <a:avLst/>
            <a:gdLst>
              <a:gd name="connsiteX0" fmla="*/ 0 w 10773063"/>
              <a:gd name="connsiteY0" fmla="*/ 644101 h 3864526"/>
              <a:gd name="connsiteX1" fmla="*/ 644101 w 10773063"/>
              <a:gd name="connsiteY1" fmla="*/ 0 h 3864526"/>
              <a:gd name="connsiteX2" fmla="*/ 1047208 w 10773063"/>
              <a:gd name="connsiteY2" fmla="*/ 0 h 3864526"/>
              <a:gd name="connsiteX3" fmla="*/ 1450314 w 10773063"/>
              <a:gd name="connsiteY3" fmla="*/ 0 h 3864526"/>
              <a:gd name="connsiteX4" fmla="*/ 1853421 w 10773063"/>
              <a:gd name="connsiteY4" fmla="*/ 0 h 3864526"/>
              <a:gd name="connsiteX5" fmla="*/ 2256527 w 10773063"/>
              <a:gd name="connsiteY5" fmla="*/ 0 h 3864526"/>
              <a:gd name="connsiteX6" fmla="*/ 2659634 w 10773063"/>
              <a:gd name="connsiteY6" fmla="*/ 0 h 3864526"/>
              <a:gd name="connsiteX7" fmla="*/ 3062741 w 10773063"/>
              <a:gd name="connsiteY7" fmla="*/ 0 h 3864526"/>
              <a:gd name="connsiteX8" fmla="*/ 3465847 w 10773063"/>
              <a:gd name="connsiteY8" fmla="*/ 0 h 3864526"/>
              <a:gd name="connsiteX9" fmla="*/ 4153500 w 10773063"/>
              <a:gd name="connsiteY9" fmla="*/ 0 h 3864526"/>
              <a:gd name="connsiteX10" fmla="*/ 4651455 w 10773063"/>
              <a:gd name="connsiteY10" fmla="*/ 0 h 3864526"/>
              <a:gd name="connsiteX11" fmla="*/ 5054561 w 10773063"/>
              <a:gd name="connsiteY11" fmla="*/ 0 h 3864526"/>
              <a:gd name="connsiteX12" fmla="*/ 5837062 w 10773063"/>
              <a:gd name="connsiteY12" fmla="*/ 0 h 3864526"/>
              <a:gd name="connsiteX13" fmla="*/ 6619563 w 10773063"/>
              <a:gd name="connsiteY13" fmla="*/ 0 h 3864526"/>
              <a:gd name="connsiteX14" fmla="*/ 7402064 w 10773063"/>
              <a:gd name="connsiteY14" fmla="*/ 0 h 3864526"/>
              <a:gd name="connsiteX15" fmla="*/ 7710322 w 10773063"/>
              <a:gd name="connsiteY15" fmla="*/ 0 h 3864526"/>
              <a:gd name="connsiteX16" fmla="*/ 8208278 w 10773063"/>
              <a:gd name="connsiteY16" fmla="*/ 0 h 3864526"/>
              <a:gd name="connsiteX17" fmla="*/ 8801081 w 10773063"/>
              <a:gd name="connsiteY17" fmla="*/ 0 h 3864526"/>
              <a:gd name="connsiteX18" fmla="*/ 9204188 w 10773063"/>
              <a:gd name="connsiteY18" fmla="*/ 0 h 3864526"/>
              <a:gd name="connsiteX19" fmla="*/ 10128962 w 10773063"/>
              <a:gd name="connsiteY19" fmla="*/ 0 h 3864526"/>
              <a:gd name="connsiteX20" fmla="*/ 10773063 w 10773063"/>
              <a:gd name="connsiteY20" fmla="*/ 644101 h 3864526"/>
              <a:gd name="connsiteX21" fmla="*/ 10773063 w 10773063"/>
              <a:gd name="connsiteY21" fmla="*/ 1159366 h 3864526"/>
              <a:gd name="connsiteX22" fmla="*/ 10773063 w 10773063"/>
              <a:gd name="connsiteY22" fmla="*/ 1623104 h 3864526"/>
              <a:gd name="connsiteX23" fmla="*/ 10773063 w 10773063"/>
              <a:gd name="connsiteY23" fmla="*/ 2061079 h 3864526"/>
              <a:gd name="connsiteX24" fmla="*/ 10773063 w 10773063"/>
              <a:gd name="connsiteY24" fmla="*/ 2550581 h 3864526"/>
              <a:gd name="connsiteX25" fmla="*/ 10773063 w 10773063"/>
              <a:gd name="connsiteY25" fmla="*/ 3220425 h 3864526"/>
              <a:gd name="connsiteX26" fmla="*/ 10128962 w 10773063"/>
              <a:gd name="connsiteY26" fmla="*/ 3864526 h 3864526"/>
              <a:gd name="connsiteX27" fmla="*/ 9820704 w 10773063"/>
              <a:gd name="connsiteY27" fmla="*/ 3864526 h 3864526"/>
              <a:gd name="connsiteX28" fmla="*/ 9133052 w 10773063"/>
              <a:gd name="connsiteY28" fmla="*/ 3864526 h 3864526"/>
              <a:gd name="connsiteX29" fmla="*/ 8824794 w 10773063"/>
              <a:gd name="connsiteY29" fmla="*/ 3864526 h 3864526"/>
              <a:gd name="connsiteX30" fmla="*/ 8516536 w 10773063"/>
              <a:gd name="connsiteY30" fmla="*/ 3864526 h 3864526"/>
              <a:gd name="connsiteX31" fmla="*/ 7923732 w 10773063"/>
              <a:gd name="connsiteY31" fmla="*/ 3864526 h 3864526"/>
              <a:gd name="connsiteX32" fmla="*/ 7615474 w 10773063"/>
              <a:gd name="connsiteY32" fmla="*/ 3864526 h 3864526"/>
              <a:gd name="connsiteX33" fmla="*/ 7212367 w 10773063"/>
              <a:gd name="connsiteY33" fmla="*/ 3864526 h 3864526"/>
              <a:gd name="connsiteX34" fmla="*/ 6809261 w 10773063"/>
              <a:gd name="connsiteY34" fmla="*/ 3864526 h 3864526"/>
              <a:gd name="connsiteX35" fmla="*/ 6311305 w 10773063"/>
              <a:gd name="connsiteY35" fmla="*/ 3864526 h 3864526"/>
              <a:gd name="connsiteX36" fmla="*/ 6003047 w 10773063"/>
              <a:gd name="connsiteY36" fmla="*/ 3864526 h 3864526"/>
              <a:gd name="connsiteX37" fmla="*/ 5315395 w 10773063"/>
              <a:gd name="connsiteY37" fmla="*/ 3864526 h 3864526"/>
              <a:gd name="connsiteX38" fmla="*/ 4627743 w 10773063"/>
              <a:gd name="connsiteY38" fmla="*/ 3864526 h 3864526"/>
              <a:gd name="connsiteX39" fmla="*/ 4224636 w 10773063"/>
              <a:gd name="connsiteY39" fmla="*/ 3864526 h 3864526"/>
              <a:gd name="connsiteX40" fmla="*/ 3726681 w 10773063"/>
              <a:gd name="connsiteY40" fmla="*/ 3864526 h 3864526"/>
              <a:gd name="connsiteX41" fmla="*/ 3323574 w 10773063"/>
              <a:gd name="connsiteY41" fmla="*/ 3864526 h 3864526"/>
              <a:gd name="connsiteX42" fmla="*/ 2730770 w 10773063"/>
              <a:gd name="connsiteY42" fmla="*/ 3864526 h 3864526"/>
              <a:gd name="connsiteX43" fmla="*/ 2043118 w 10773063"/>
              <a:gd name="connsiteY43" fmla="*/ 3864526 h 3864526"/>
              <a:gd name="connsiteX44" fmla="*/ 1355466 w 10773063"/>
              <a:gd name="connsiteY44" fmla="*/ 3864526 h 3864526"/>
              <a:gd name="connsiteX45" fmla="*/ 644101 w 10773063"/>
              <a:gd name="connsiteY45" fmla="*/ 3864526 h 3864526"/>
              <a:gd name="connsiteX46" fmla="*/ 0 w 10773063"/>
              <a:gd name="connsiteY46" fmla="*/ 3220425 h 3864526"/>
              <a:gd name="connsiteX47" fmla="*/ 0 w 10773063"/>
              <a:gd name="connsiteY47" fmla="*/ 2653634 h 3864526"/>
              <a:gd name="connsiteX48" fmla="*/ 0 w 10773063"/>
              <a:gd name="connsiteY48" fmla="*/ 2112606 h 3864526"/>
              <a:gd name="connsiteX49" fmla="*/ 0 w 10773063"/>
              <a:gd name="connsiteY49" fmla="*/ 1597341 h 3864526"/>
              <a:gd name="connsiteX50" fmla="*/ 0 w 10773063"/>
              <a:gd name="connsiteY50" fmla="*/ 644101 h 386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3864526" fill="none" extrusionOk="0">
                <a:moveTo>
                  <a:pt x="0" y="644101"/>
                </a:moveTo>
                <a:cubicBezTo>
                  <a:pt x="6914" y="357437"/>
                  <a:pt x="265466" y="-72620"/>
                  <a:pt x="644101" y="0"/>
                </a:cubicBezTo>
                <a:cubicBezTo>
                  <a:pt x="834104" y="-13153"/>
                  <a:pt x="851542" y="32685"/>
                  <a:pt x="1047208" y="0"/>
                </a:cubicBezTo>
                <a:cubicBezTo>
                  <a:pt x="1242874" y="-32685"/>
                  <a:pt x="1320960" y="12154"/>
                  <a:pt x="1450314" y="0"/>
                </a:cubicBezTo>
                <a:cubicBezTo>
                  <a:pt x="1579668" y="-12154"/>
                  <a:pt x="1701156" y="43930"/>
                  <a:pt x="1853421" y="0"/>
                </a:cubicBezTo>
                <a:cubicBezTo>
                  <a:pt x="2005686" y="-43930"/>
                  <a:pt x="2149729" y="46853"/>
                  <a:pt x="2256527" y="0"/>
                </a:cubicBezTo>
                <a:cubicBezTo>
                  <a:pt x="2363325" y="-46853"/>
                  <a:pt x="2469769" y="2926"/>
                  <a:pt x="2659634" y="0"/>
                </a:cubicBezTo>
                <a:cubicBezTo>
                  <a:pt x="2849499" y="-2926"/>
                  <a:pt x="2900312" y="4630"/>
                  <a:pt x="3062741" y="0"/>
                </a:cubicBezTo>
                <a:cubicBezTo>
                  <a:pt x="3225170" y="-4630"/>
                  <a:pt x="3271563" y="17905"/>
                  <a:pt x="3465847" y="0"/>
                </a:cubicBezTo>
                <a:cubicBezTo>
                  <a:pt x="3660131" y="-17905"/>
                  <a:pt x="3859295" y="29150"/>
                  <a:pt x="4153500" y="0"/>
                </a:cubicBezTo>
                <a:cubicBezTo>
                  <a:pt x="4447705" y="-29150"/>
                  <a:pt x="4495295" y="37185"/>
                  <a:pt x="4651455" y="0"/>
                </a:cubicBezTo>
                <a:cubicBezTo>
                  <a:pt x="4807616" y="-37185"/>
                  <a:pt x="4972271" y="27528"/>
                  <a:pt x="5054561" y="0"/>
                </a:cubicBezTo>
                <a:cubicBezTo>
                  <a:pt x="5136851" y="-27528"/>
                  <a:pt x="5541322" y="1693"/>
                  <a:pt x="5837062" y="0"/>
                </a:cubicBezTo>
                <a:cubicBezTo>
                  <a:pt x="6132802" y="-1693"/>
                  <a:pt x="6457943" y="7283"/>
                  <a:pt x="6619563" y="0"/>
                </a:cubicBezTo>
                <a:cubicBezTo>
                  <a:pt x="6781183" y="-7283"/>
                  <a:pt x="7206818" y="77399"/>
                  <a:pt x="7402064" y="0"/>
                </a:cubicBezTo>
                <a:cubicBezTo>
                  <a:pt x="7597310" y="-77399"/>
                  <a:pt x="7576462" y="33315"/>
                  <a:pt x="7710322" y="0"/>
                </a:cubicBezTo>
                <a:cubicBezTo>
                  <a:pt x="7844182" y="-33315"/>
                  <a:pt x="8023338" y="55766"/>
                  <a:pt x="8208278" y="0"/>
                </a:cubicBezTo>
                <a:cubicBezTo>
                  <a:pt x="8393218" y="-55766"/>
                  <a:pt x="8595620" y="59754"/>
                  <a:pt x="8801081" y="0"/>
                </a:cubicBezTo>
                <a:cubicBezTo>
                  <a:pt x="9006542" y="-59754"/>
                  <a:pt x="9030314" y="34997"/>
                  <a:pt x="9204188" y="0"/>
                </a:cubicBezTo>
                <a:cubicBezTo>
                  <a:pt x="9378062" y="-34997"/>
                  <a:pt x="9871721" y="85812"/>
                  <a:pt x="10128962" y="0"/>
                </a:cubicBezTo>
                <a:cubicBezTo>
                  <a:pt x="10441652" y="-93250"/>
                  <a:pt x="10846705" y="325706"/>
                  <a:pt x="10773063" y="644101"/>
                </a:cubicBezTo>
                <a:cubicBezTo>
                  <a:pt x="10809772" y="750538"/>
                  <a:pt x="10762548" y="969513"/>
                  <a:pt x="10773063" y="1159366"/>
                </a:cubicBezTo>
                <a:cubicBezTo>
                  <a:pt x="10783578" y="1349220"/>
                  <a:pt x="10727117" y="1499432"/>
                  <a:pt x="10773063" y="1623104"/>
                </a:cubicBezTo>
                <a:cubicBezTo>
                  <a:pt x="10819009" y="1746776"/>
                  <a:pt x="10747511" y="1970519"/>
                  <a:pt x="10773063" y="2061079"/>
                </a:cubicBezTo>
                <a:cubicBezTo>
                  <a:pt x="10798615" y="2151639"/>
                  <a:pt x="10769466" y="2323394"/>
                  <a:pt x="10773063" y="2550581"/>
                </a:cubicBezTo>
                <a:cubicBezTo>
                  <a:pt x="10776660" y="2777768"/>
                  <a:pt x="10720745" y="2969631"/>
                  <a:pt x="10773063" y="3220425"/>
                </a:cubicBezTo>
                <a:cubicBezTo>
                  <a:pt x="10849577" y="3619436"/>
                  <a:pt x="10447509" y="3877800"/>
                  <a:pt x="10128962" y="3864526"/>
                </a:cubicBezTo>
                <a:cubicBezTo>
                  <a:pt x="10051250" y="3890864"/>
                  <a:pt x="9903518" y="3831705"/>
                  <a:pt x="9820704" y="3864526"/>
                </a:cubicBezTo>
                <a:cubicBezTo>
                  <a:pt x="9737890" y="3897347"/>
                  <a:pt x="9470876" y="3838605"/>
                  <a:pt x="9133052" y="3864526"/>
                </a:cubicBezTo>
                <a:cubicBezTo>
                  <a:pt x="8795228" y="3890447"/>
                  <a:pt x="8921626" y="3830411"/>
                  <a:pt x="8824794" y="3864526"/>
                </a:cubicBezTo>
                <a:cubicBezTo>
                  <a:pt x="8727962" y="3898641"/>
                  <a:pt x="8602905" y="3855832"/>
                  <a:pt x="8516536" y="3864526"/>
                </a:cubicBezTo>
                <a:cubicBezTo>
                  <a:pt x="8430167" y="3873220"/>
                  <a:pt x="8082417" y="3861898"/>
                  <a:pt x="7923732" y="3864526"/>
                </a:cubicBezTo>
                <a:cubicBezTo>
                  <a:pt x="7765047" y="3867154"/>
                  <a:pt x="7681530" y="3838371"/>
                  <a:pt x="7615474" y="3864526"/>
                </a:cubicBezTo>
                <a:cubicBezTo>
                  <a:pt x="7549418" y="3890681"/>
                  <a:pt x="7314684" y="3858398"/>
                  <a:pt x="7212367" y="3864526"/>
                </a:cubicBezTo>
                <a:cubicBezTo>
                  <a:pt x="7110050" y="3870654"/>
                  <a:pt x="6994336" y="3838344"/>
                  <a:pt x="6809261" y="3864526"/>
                </a:cubicBezTo>
                <a:cubicBezTo>
                  <a:pt x="6624186" y="3890708"/>
                  <a:pt x="6535463" y="3835171"/>
                  <a:pt x="6311305" y="3864526"/>
                </a:cubicBezTo>
                <a:cubicBezTo>
                  <a:pt x="6087147" y="3893881"/>
                  <a:pt x="6150829" y="3855628"/>
                  <a:pt x="6003047" y="3864526"/>
                </a:cubicBezTo>
                <a:cubicBezTo>
                  <a:pt x="5855265" y="3873424"/>
                  <a:pt x="5551736" y="3801106"/>
                  <a:pt x="5315395" y="3864526"/>
                </a:cubicBezTo>
                <a:cubicBezTo>
                  <a:pt x="5079054" y="3927946"/>
                  <a:pt x="4966644" y="3782578"/>
                  <a:pt x="4627743" y="3864526"/>
                </a:cubicBezTo>
                <a:cubicBezTo>
                  <a:pt x="4288842" y="3946474"/>
                  <a:pt x="4347976" y="3833090"/>
                  <a:pt x="4224636" y="3864526"/>
                </a:cubicBezTo>
                <a:cubicBezTo>
                  <a:pt x="4101296" y="3895962"/>
                  <a:pt x="3915381" y="3812916"/>
                  <a:pt x="3726681" y="3864526"/>
                </a:cubicBezTo>
                <a:cubicBezTo>
                  <a:pt x="3537982" y="3916136"/>
                  <a:pt x="3499748" y="3831794"/>
                  <a:pt x="3323574" y="3864526"/>
                </a:cubicBezTo>
                <a:cubicBezTo>
                  <a:pt x="3147400" y="3897258"/>
                  <a:pt x="3001750" y="3853883"/>
                  <a:pt x="2730770" y="3864526"/>
                </a:cubicBezTo>
                <a:cubicBezTo>
                  <a:pt x="2459790" y="3875169"/>
                  <a:pt x="2204319" y="3845321"/>
                  <a:pt x="2043118" y="3864526"/>
                </a:cubicBezTo>
                <a:cubicBezTo>
                  <a:pt x="1881917" y="3883731"/>
                  <a:pt x="1570218" y="3812864"/>
                  <a:pt x="1355466" y="3864526"/>
                </a:cubicBezTo>
                <a:cubicBezTo>
                  <a:pt x="1140714" y="3916188"/>
                  <a:pt x="795732" y="3787268"/>
                  <a:pt x="644101" y="3864526"/>
                </a:cubicBezTo>
                <a:cubicBezTo>
                  <a:pt x="307504" y="3935948"/>
                  <a:pt x="-41882" y="3542719"/>
                  <a:pt x="0" y="3220425"/>
                </a:cubicBezTo>
                <a:cubicBezTo>
                  <a:pt x="-24827" y="2987307"/>
                  <a:pt x="8678" y="2906909"/>
                  <a:pt x="0" y="2653634"/>
                </a:cubicBezTo>
                <a:cubicBezTo>
                  <a:pt x="-8678" y="2400359"/>
                  <a:pt x="11343" y="2367554"/>
                  <a:pt x="0" y="2112606"/>
                </a:cubicBezTo>
                <a:cubicBezTo>
                  <a:pt x="-11343" y="1857658"/>
                  <a:pt x="43995" y="1709545"/>
                  <a:pt x="0" y="1597341"/>
                </a:cubicBezTo>
                <a:cubicBezTo>
                  <a:pt x="-43995" y="1485138"/>
                  <a:pt x="99685" y="1097839"/>
                  <a:pt x="0" y="644101"/>
                </a:cubicBezTo>
                <a:close/>
              </a:path>
              <a:path w="10773063" h="3864526" stroke="0" extrusionOk="0">
                <a:moveTo>
                  <a:pt x="0" y="644101"/>
                </a:moveTo>
                <a:cubicBezTo>
                  <a:pt x="45967" y="196643"/>
                  <a:pt x="294995" y="17943"/>
                  <a:pt x="644101" y="0"/>
                </a:cubicBezTo>
                <a:cubicBezTo>
                  <a:pt x="954300" y="-19219"/>
                  <a:pt x="1109391" y="23706"/>
                  <a:pt x="1426602" y="0"/>
                </a:cubicBezTo>
                <a:cubicBezTo>
                  <a:pt x="1743813" y="-23706"/>
                  <a:pt x="1720381" y="30349"/>
                  <a:pt x="1924557" y="0"/>
                </a:cubicBezTo>
                <a:cubicBezTo>
                  <a:pt x="2128733" y="-30349"/>
                  <a:pt x="2412652" y="38490"/>
                  <a:pt x="2612210" y="0"/>
                </a:cubicBezTo>
                <a:cubicBezTo>
                  <a:pt x="2811768" y="-38490"/>
                  <a:pt x="3027398" y="70653"/>
                  <a:pt x="3299862" y="0"/>
                </a:cubicBezTo>
                <a:cubicBezTo>
                  <a:pt x="3572326" y="-70653"/>
                  <a:pt x="3643850" y="61245"/>
                  <a:pt x="3892666" y="0"/>
                </a:cubicBezTo>
                <a:cubicBezTo>
                  <a:pt x="4141482" y="-61245"/>
                  <a:pt x="4423138" y="82433"/>
                  <a:pt x="4675167" y="0"/>
                </a:cubicBezTo>
                <a:cubicBezTo>
                  <a:pt x="4927196" y="-82433"/>
                  <a:pt x="4834044" y="35677"/>
                  <a:pt x="4983425" y="0"/>
                </a:cubicBezTo>
                <a:cubicBezTo>
                  <a:pt x="5132806" y="-35677"/>
                  <a:pt x="5415612" y="1329"/>
                  <a:pt x="5671077" y="0"/>
                </a:cubicBezTo>
                <a:cubicBezTo>
                  <a:pt x="5926542" y="-1329"/>
                  <a:pt x="6262527" y="71641"/>
                  <a:pt x="6453578" y="0"/>
                </a:cubicBezTo>
                <a:cubicBezTo>
                  <a:pt x="6644629" y="-71641"/>
                  <a:pt x="7050713" y="58045"/>
                  <a:pt x="7236079" y="0"/>
                </a:cubicBezTo>
                <a:cubicBezTo>
                  <a:pt x="7421445" y="-58045"/>
                  <a:pt x="7762918" y="26285"/>
                  <a:pt x="8018580" y="0"/>
                </a:cubicBezTo>
                <a:cubicBezTo>
                  <a:pt x="8274242" y="-26285"/>
                  <a:pt x="8397500" y="25768"/>
                  <a:pt x="8516536" y="0"/>
                </a:cubicBezTo>
                <a:cubicBezTo>
                  <a:pt x="8635572" y="-25768"/>
                  <a:pt x="8774357" y="37997"/>
                  <a:pt x="9014491" y="0"/>
                </a:cubicBezTo>
                <a:cubicBezTo>
                  <a:pt x="9254625" y="-37997"/>
                  <a:pt x="9346822" y="50595"/>
                  <a:pt x="9512446" y="0"/>
                </a:cubicBezTo>
                <a:cubicBezTo>
                  <a:pt x="9678071" y="-50595"/>
                  <a:pt x="9913829" y="64748"/>
                  <a:pt x="10128962" y="0"/>
                </a:cubicBezTo>
                <a:cubicBezTo>
                  <a:pt x="10443698" y="21648"/>
                  <a:pt x="10724097" y="233354"/>
                  <a:pt x="10773063" y="644101"/>
                </a:cubicBezTo>
                <a:cubicBezTo>
                  <a:pt x="10825878" y="824283"/>
                  <a:pt x="10716897" y="1056547"/>
                  <a:pt x="10773063" y="1185129"/>
                </a:cubicBezTo>
                <a:cubicBezTo>
                  <a:pt x="10829229" y="1313711"/>
                  <a:pt x="10770138" y="1559844"/>
                  <a:pt x="10773063" y="1674631"/>
                </a:cubicBezTo>
                <a:cubicBezTo>
                  <a:pt x="10775988" y="1789418"/>
                  <a:pt x="10762118" y="1966729"/>
                  <a:pt x="10773063" y="2112606"/>
                </a:cubicBezTo>
                <a:cubicBezTo>
                  <a:pt x="10784008" y="2258484"/>
                  <a:pt x="10772154" y="2393961"/>
                  <a:pt x="10773063" y="2653634"/>
                </a:cubicBezTo>
                <a:cubicBezTo>
                  <a:pt x="10773972" y="2913307"/>
                  <a:pt x="10741809" y="3097329"/>
                  <a:pt x="10773063" y="3220425"/>
                </a:cubicBezTo>
                <a:cubicBezTo>
                  <a:pt x="10795023" y="3675090"/>
                  <a:pt x="10513135" y="3838090"/>
                  <a:pt x="10128962" y="3864526"/>
                </a:cubicBezTo>
                <a:cubicBezTo>
                  <a:pt x="9821708" y="3937936"/>
                  <a:pt x="9597430" y="3782944"/>
                  <a:pt x="9441310" y="3864526"/>
                </a:cubicBezTo>
                <a:cubicBezTo>
                  <a:pt x="9285190" y="3946108"/>
                  <a:pt x="8976577" y="3790033"/>
                  <a:pt x="8753657" y="3864526"/>
                </a:cubicBezTo>
                <a:cubicBezTo>
                  <a:pt x="8530737" y="3939019"/>
                  <a:pt x="8430758" y="3826480"/>
                  <a:pt x="8255702" y="3864526"/>
                </a:cubicBezTo>
                <a:cubicBezTo>
                  <a:pt x="8080647" y="3902572"/>
                  <a:pt x="7833110" y="3824544"/>
                  <a:pt x="7473201" y="3864526"/>
                </a:cubicBezTo>
                <a:cubicBezTo>
                  <a:pt x="7113292" y="3904508"/>
                  <a:pt x="7088932" y="3793851"/>
                  <a:pt x="6880397" y="3864526"/>
                </a:cubicBezTo>
                <a:cubicBezTo>
                  <a:pt x="6671862" y="3935201"/>
                  <a:pt x="6476742" y="3858885"/>
                  <a:pt x="6097896" y="3864526"/>
                </a:cubicBezTo>
                <a:cubicBezTo>
                  <a:pt x="5719050" y="3870167"/>
                  <a:pt x="5861840" y="3844407"/>
                  <a:pt x="5789638" y="3864526"/>
                </a:cubicBezTo>
                <a:cubicBezTo>
                  <a:pt x="5717436" y="3884645"/>
                  <a:pt x="5240762" y="3845096"/>
                  <a:pt x="5007137" y="3864526"/>
                </a:cubicBezTo>
                <a:cubicBezTo>
                  <a:pt x="4773512" y="3883956"/>
                  <a:pt x="4495786" y="3782380"/>
                  <a:pt x="4224636" y="3864526"/>
                </a:cubicBezTo>
                <a:cubicBezTo>
                  <a:pt x="3953486" y="3946672"/>
                  <a:pt x="3913106" y="3829405"/>
                  <a:pt x="3821529" y="3864526"/>
                </a:cubicBezTo>
                <a:cubicBezTo>
                  <a:pt x="3729952" y="3899647"/>
                  <a:pt x="3555710" y="3830213"/>
                  <a:pt x="3323574" y="3864526"/>
                </a:cubicBezTo>
                <a:cubicBezTo>
                  <a:pt x="3091438" y="3898839"/>
                  <a:pt x="3104784" y="3840562"/>
                  <a:pt x="2920468" y="3864526"/>
                </a:cubicBezTo>
                <a:cubicBezTo>
                  <a:pt x="2736152" y="3888490"/>
                  <a:pt x="2640391" y="3852153"/>
                  <a:pt x="2517361" y="3864526"/>
                </a:cubicBezTo>
                <a:cubicBezTo>
                  <a:pt x="2394331" y="3876899"/>
                  <a:pt x="2150740" y="3812090"/>
                  <a:pt x="1829709" y="3864526"/>
                </a:cubicBezTo>
                <a:cubicBezTo>
                  <a:pt x="1508678" y="3916962"/>
                  <a:pt x="1518558" y="3841053"/>
                  <a:pt x="1426602" y="3864526"/>
                </a:cubicBezTo>
                <a:cubicBezTo>
                  <a:pt x="1334646" y="3887999"/>
                  <a:pt x="921853" y="3821374"/>
                  <a:pt x="644101" y="3864526"/>
                </a:cubicBezTo>
                <a:cubicBezTo>
                  <a:pt x="335322" y="3816211"/>
                  <a:pt x="26175" y="3486604"/>
                  <a:pt x="0" y="3220425"/>
                </a:cubicBezTo>
                <a:cubicBezTo>
                  <a:pt x="-2088" y="3098694"/>
                  <a:pt x="40288" y="2787646"/>
                  <a:pt x="0" y="2679397"/>
                </a:cubicBezTo>
                <a:cubicBezTo>
                  <a:pt x="-40288" y="2571148"/>
                  <a:pt x="37322" y="2393683"/>
                  <a:pt x="0" y="2112606"/>
                </a:cubicBezTo>
                <a:cubicBezTo>
                  <a:pt x="-37322" y="1831529"/>
                  <a:pt x="30481" y="1813667"/>
                  <a:pt x="0" y="1674631"/>
                </a:cubicBezTo>
                <a:cubicBezTo>
                  <a:pt x="-30481" y="1535595"/>
                  <a:pt x="50578" y="1307212"/>
                  <a:pt x="0" y="1185129"/>
                </a:cubicBezTo>
                <a:cubicBezTo>
                  <a:pt x="-50578" y="1063046"/>
                  <a:pt x="32312" y="878295"/>
                  <a:pt x="0" y="644101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8869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VD: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 thích khổ thơ thứ 4 nhất.</a:t>
            </a:r>
          </a:p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Vì khổ thơ ấy miêu tả khung cảnh bình dị của mọi người trong gia đình. Ngoài trời mưa gió bão bùng nhưng trong nhà luôn ấm áp.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51C63AC1-648F-904A-17FD-BFB9373FA51C}"/>
              </a:ext>
            </a:extLst>
          </p:cNvPr>
          <p:cNvSpPr/>
          <p:nvPr/>
        </p:nvSpPr>
        <p:spPr>
          <a:xfrm>
            <a:off x="239486" y="6291943"/>
            <a:ext cx="1371600" cy="4027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26E2E7F-72CB-48F1-8437-497D9F048542}"/>
              </a:ext>
            </a:extLst>
          </p:cNvPr>
          <p:cNvGrpSpPr/>
          <p:nvPr/>
        </p:nvGrpSpPr>
        <p:grpSpPr>
          <a:xfrm>
            <a:off x="1882046" y="209292"/>
            <a:ext cx="8987884" cy="1041244"/>
            <a:chOff x="1879663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xmlns="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A663CBB-AF05-4371-B09A-2E9482DD24E5}"/>
                </a:ext>
              </a:extLst>
            </p:cNvPr>
            <p:cNvSpPr txBox="1"/>
            <p:nvPr/>
          </p:nvSpPr>
          <p:spPr>
            <a:xfrm>
              <a:off x="1879663" y="41070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  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ả cảnh trời mưa và khung cảnh sinh hoạt ấm cúng của gia đình trong cơn mưa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,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thể hiện tình yêu thiên nhiên, yêu cuộc sống gia đình của tác giả.</a:t>
                </a:r>
                <a:endParaRPr lang="vi-VN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xmlns="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xmlns="" id="{F4097483-6959-41B4-F675-0F31EB460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200241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91" y="2692791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BE9999-8A40-465A-BFD7-340D4AFE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A9D1991-8583-44F6-A93E-BBCC79573095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6074ACA-3AD1-4BEC-AEC7-1F02FFF7F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877" y="303440"/>
            <a:ext cx="8077900" cy="8596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DC0003D-F18E-435D-B785-210964BAC7B2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B93AF3B-EC69-4E34-BC13-C9C934C4C332}"/>
              </a:ext>
            </a:extLst>
          </p:cNvPr>
          <p:cNvSpPr txBox="1"/>
          <p:nvPr/>
        </p:nvSpPr>
        <p:spPr>
          <a:xfrm>
            <a:off x="7984273" y="4672786"/>
            <a:ext cx="241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Trần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Tâm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5E5C28E-39AB-4EC5-9F65-5AC20A18F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BF602EDB-3026-4582-B039-3E6D3C22AF83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36956B97-A081-4656-9697-B9ED3C8151BB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32679CE1-074F-4494-8CC2-F03219A4D783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1A04933D-168D-4AD9-9300-FED715C0EB78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3AA5F786-1255-4A98-A3AA-41CB032F9A39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19F7D60-DB3E-4190-A476-02B25A8EE834}"/>
              </a:ext>
            </a:extLst>
          </p:cNvPr>
          <p:cNvGrpSpPr/>
          <p:nvPr/>
        </p:nvGrpSpPr>
        <p:grpSpPr>
          <a:xfrm>
            <a:off x="2252546" y="1059367"/>
            <a:ext cx="7225991" cy="3979358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xmlns="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685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7030A0"/>
                  </a:solidFill>
                  <a:latin typeface="Cambria" panose="0204050305040603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LUYỆN ĐỌC NỐI TIẾP </a:t>
              </a:r>
            </a:p>
            <a:p>
              <a:pPr algn="ctr"/>
              <a:r>
                <a:rPr lang="en-US" altLang="zh-CN" sz="4800" b="1" dirty="0" smtClean="0">
                  <a:solidFill>
                    <a:srgbClr val="7030A0"/>
                  </a:solidFill>
                  <a:latin typeface="Cambria" panose="0204050305040603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LẦN 1</a:t>
              </a:r>
              <a:endParaRPr lang="zh-CN" altLang="en-US" sz="4800" b="1" dirty="0">
                <a:solidFill>
                  <a:srgbClr val="7030A0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7F6D53-5015-578B-04D8-5EBBA5B2A585}"/>
              </a:ext>
            </a:extLst>
          </p:cNvPr>
          <p:cNvSpPr txBox="1"/>
          <p:nvPr/>
        </p:nvSpPr>
        <p:spPr>
          <a:xfrm>
            <a:off x="2457451" y="2301688"/>
            <a:ext cx="71862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19F7D60-DB3E-4190-A476-02B25A8EE834}"/>
              </a:ext>
            </a:extLst>
          </p:cNvPr>
          <p:cNvGrpSpPr/>
          <p:nvPr/>
        </p:nvGrpSpPr>
        <p:grpSpPr>
          <a:xfrm>
            <a:off x="1951463" y="914401"/>
            <a:ext cx="7527074" cy="412432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xmlns="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685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7030A0"/>
                  </a:solidFill>
                  <a:latin typeface="Cambria" panose="0204050305040603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LUYỆN ĐỌC NỐI TIẾP </a:t>
              </a:r>
            </a:p>
            <a:p>
              <a:pPr algn="ctr"/>
              <a:r>
                <a:rPr lang="en-US" altLang="zh-CN" sz="4800" b="1" dirty="0" smtClean="0">
                  <a:solidFill>
                    <a:srgbClr val="7030A0"/>
                  </a:solidFill>
                  <a:latin typeface="Cambria" panose="0204050305040603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LẦN 2</a:t>
              </a:r>
              <a:endParaRPr lang="zh-CN" altLang="en-US" sz="4800" b="1" dirty="0">
                <a:solidFill>
                  <a:srgbClr val="7030A0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E2BB042C-60AC-AC90-8D3A-A47234B2B307}"/>
              </a:ext>
            </a:extLst>
          </p:cNvPr>
          <p:cNvSpPr/>
          <p:nvPr/>
        </p:nvSpPr>
        <p:spPr>
          <a:xfrm>
            <a:off x="571500" y="2554680"/>
            <a:ext cx="6521158" cy="2284710"/>
          </a:xfrm>
          <a:prstGeom prst="wedgeRoundRectCallout">
            <a:avLst>
              <a:gd name="adj1" fmla="val 65905"/>
              <a:gd name="adj2" fmla="val 15155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custGeom>
                    <a:avLst/>
                    <a:gdLst>
                      <a:gd name="connsiteX0" fmla="*/ 0 w 5912602"/>
                      <a:gd name="connsiteY0" fmla="*/ 380793 h 2284710"/>
                      <a:gd name="connsiteX1" fmla="*/ 380793 w 5912602"/>
                      <a:gd name="connsiteY1" fmla="*/ 0 h 2284710"/>
                      <a:gd name="connsiteX2" fmla="*/ 3449018 w 5912602"/>
                      <a:gd name="connsiteY2" fmla="*/ 0 h 2284710"/>
                      <a:gd name="connsiteX3" fmla="*/ 3449018 w 5912602"/>
                      <a:gd name="connsiteY3" fmla="*/ 0 h 2284710"/>
                      <a:gd name="connsiteX4" fmla="*/ 4927168 w 5912602"/>
                      <a:gd name="connsiteY4" fmla="*/ 0 h 2284710"/>
                      <a:gd name="connsiteX5" fmla="*/ 5531809 w 5912602"/>
                      <a:gd name="connsiteY5" fmla="*/ 0 h 2284710"/>
                      <a:gd name="connsiteX6" fmla="*/ 5912602 w 5912602"/>
                      <a:gd name="connsiteY6" fmla="*/ 380793 h 2284710"/>
                      <a:gd name="connsiteX7" fmla="*/ 5912602 w 5912602"/>
                      <a:gd name="connsiteY7" fmla="*/ 1332748 h 2284710"/>
                      <a:gd name="connsiteX8" fmla="*/ 6853001 w 5912602"/>
                      <a:gd name="connsiteY8" fmla="*/ 1488603 h 2284710"/>
                      <a:gd name="connsiteX9" fmla="*/ 5912602 w 5912602"/>
                      <a:gd name="connsiteY9" fmla="*/ 1903925 h 2284710"/>
                      <a:gd name="connsiteX10" fmla="*/ 5912602 w 5912602"/>
                      <a:gd name="connsiteY10" fmla="*/ 1903917 h 2284710"/>
                      <a:gd name="connsiteX11" fmla="*/ 5531809 w 5912602"/>
                      <a:gd name="connsiteY11" fmla="*/ 2284710 h 2284710"/>
                      <a:gd name="connsiteX12" fmla="*/ 4927168 w 5912602"/>
                      <a:gd name="connsiteY12" fmla="*/ 2284710 h 2284710"/>
                      <a:gd name="connsiteX13" fmla="*/ 3449018 w 5912602"/>
                      <a:gd name="connsiteY13" fmla="*/ 2284710 h 2284710"/>
                      <a:gd name="connsiteX14" fmla="*/ 3449018 w 5912602"/>
                      <a:gd name="connsiteY14" fmla="*/ 2284710 h 2284710"/>
                      <a:gd name="connsiteX15" fmla="*/ 380793 w 5912602"/>
                      <a:gd name="connsiteY15" fmla="*/ 2284710 h 2284710"/>
                      <a:gd name="connsiteX16" fmla="*/ 0 w 5912602"/>
                      <a:gd name="connsiteY16" fmla="*/ 1903917 h 2284710"/>
                      <a:gd name="connsiteX17" fmla="*/ 0 w 5912602"/>
                      <a:gd name="connsiteY17" fmla="*/ 1903925 h 2284710"/>
                      <a:gd name="connsiteX18" fmla="*/ 0 w 5912602"/>
                      <a:gd name="connsiteY18" fmla="*/ 1332748 h 2284710"/>
                      <a:gd name="connsiteX19" fmla="*/ 0 w 5912602"/>
                      <a:gd name="connsiteY19" fmla="*/ 1332748 h 2284710"/>
                      <a:gd name="connsiteX20" fmla="*/ 0 w 5912602"/>
                      <a:gd name="connsiteY20" fmla="*/ 380793 h 2284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912602" h="2284710" fill="none" extrusionOk="0">
                        <a:moveTo>
                          <a:pt x="0" y="380793"/>
                        </a:moveTo>
                        <a:cubicBezTo>
                          <a:pt x="-8810" y="181078"/>
                          <a:pt x="181991" y="-31124"/>
                          <a:pt x="380793" y="0"/>
                        </a:cubicBezTo>
                        <a:cubicBezTo>
                          <a:pt x="1295648" y="129591"/>
                          <a:pt x="2330714" y="-79037"/>
                          <a:pt x="3449018" y="0"/>
                        </a:cubicBezTo>
                        <a:lnTo>
                          <a:pt x="3449018" y="0"/>
                        </a:lnTo>
                        <a:cubicBezTo>
                          <a:pt x="3935392" y="82824"/>
                          <a:pt x="4464396" y="76368"/>
                          <a:pt x="4927168" y="0"/>
                        </a:cubicBezTo>
                        <a:cubicBezTo>
                          <a:pt x="5021700" y="-3875"/>
                          <a:pt x="5316345" y="-34416"/>
                          <a:pt x="5531809" y="0"/>
                        </a:cubicBezTo>
                        <a:cubicBezTo>
                          <a:pt x="5766271" y="19435"/>
                          <a:pt x="5880071" y="159939"/>
                          <a:pt x="5912602" y="380793"/>
                        </a:cubicBezTo>
                        <a:cubicBezTo>
                          <a:pt x="5985780" y="851275"/>
                          <a:pt x="5856119" y="1150168"/>
                          <a:pt x="5912602" y="1332748"/>
                        </a:cubicBezTo>
                        <a:cubicBezTo>
                          <a:pt x="6291714" y="1378563"/>
                          <a:pt x="6586243" y="1414211"/>
                          <a:pt x="6853001" y="1488603"/>
                        </a:cubicBezTo>
                        <a:cubicBezTo>
                          <a:pt x="6428766" y="1680327"/>
                          <a:pt x="6046363" y="1901560"/>
                          <a:pt x="5912602" y="1903925"/>
                        </a:cubicBezTo>
                        <a:lnTo>
                          <a:pt x="5912602" y="1903917"/>
                        </a:lnTo>
                        <a:cubicBezTo>
                          <a:pt x="5927400" y="2104249"/>
                          <a:pt x="5765673" y="2299260"/>
                          <a:pt x="5531809" y="2284710"/>
                        </a:cubicBezTo>
                        <a:cubicBezTo>
                          <a:pt x="5288677" y="2316048"/>
                          <a:pt x="5120299" y="2311809"/>
                          <a:pt x="4927168" y="2284710"/>
                        </a:cubicBezTo>
                        <a:cubicBezTo>
                          <a:pt x="4704904" y="2183570"/>
                          <a:pt x="3681653" y="2183553"/>
                          <a:pt x="3449018" y="2284710"/>
                        </a:cubicBezTo>
                        <a:lnTo>
                          <a:pt x="3449018" y="2284710"/>
                        </a:lnTo>
                        <a:cubicBezTo>
                          <a:pt x="2091352" y="2245044"/>
                          <a:pt x="1360452" y="2412359"/>
                          <a:pt x="380793" y="2284710"/>
                        </a:cubicBezTo>
                        <a:cubicBezTo>
                          <a:pt x="154207" y="2265510"/>
                          <a:pt x="29714" y="2132175"/>
                          <a:pt x="0" y="1903917"/>
                        </a:cubicBezTo>
                        <a:lnTo>
                          <a:pt x="0" y="1903925"/>
                        </a:lnTo>
                        <a:cubicBezTo>
                          <a:pt x="-5353" y="1841456"/>
                          <a:pt x="-9919" y="1521378"/>
                          <a:pt x="0" y="1332748"/>
                        </a:cubicBezTo>
                        <a:lnTo>
                          <a:pt x="0" y="1332748"/>
                        </a:lnTo>
                        <a:cubicBezTo>
                          <a:pt x="19913" y="984462"/>
                          <a:pt x="39883" y="685500"/>
                          <a:pt x="0" y="380793"/>
                        </a:cubicBezTo>
                        <a:close/>
                      </a:path>
                      <a:path w="5912602" h="2284710" stroke="0" extrusionOk="0">
                        <a:moveTo>
                          <a:pt x="0" y="380793"/>
                        </a:moveTo>
                        <a:cubicBezTo>
                          <a:pt x="805" y="167867"/>
                          <a:pt x="154485" y="16500"/>
                          <a:pt x="380793" y="0"/>
                        </a:cubicBezTo>
                        <a:cubicBezTo>
                          <a:pt x="1822518" y="-30226"/>
                          <a:pt x="2320518" y="19287"/>
                          <a:pt x="3449018" y="0"/>
                        </a:cubicBezTo>
                        <a:lnTo>
                          <a:pt x="3449018" y="0"/>
                        </a:lnTo>
                        <a:cubicBezTo>
                          <a:pt x="3993118" y="59585"/>
                          <a:pt x="4374762" y="48789"/>
                          <a:pt x="4927168" y="0"/>
                        </a:cubicBezTo>
                        <a:cubicBezTo>
                          <a:pt x="5181955" y="-11091"/>
                          <a:pt x="5439282" y="47624"/>
                          <a:pt x="5531809" y="0"/>
                        </a:cubicBezTo>
                        <a:cubicBezTo>
                          <a:pt x="5760948" y="-2248"/>
                          <a:pt x="5889208" y="137024"/>
                          <a:pt x="5912602" y="380793"/>
                        </a:cubicBezTo>
                        <a:cubicBezTo>
                          <a:pt x="5895700" y="731695"/>
                          <a:pt x="5860528" y="952468"/>
                          <a:pt x="5912602" y="1332748"/>
                        </a:cubicBezTo>
                        <a:cubicBezTo>
                          <a:pt x="6065657" y="1287346"/>
                          <a:pt x="6436137" y="1354752"/>
                          <a:pt x="6853001" y="1488603"/>
                        </a:cubicBezTo>
                        <a:cubicBezTo>
                          <a:pt x="6429543" y="1642090"/>
                          <a:pt x="6064357" y="1878700"/>
                          <a:pt x="5912602" y="1903925"/>
                        </a:cubicBezTo>
                        <a:lnTo>
                          <a:pt x="5912602" y="1903917"/>
                        </a:lnTo>
                        <a:cubicBezTo>
                          <a:pt x="5942994" y="2095551"/>
                          <a:pt x="5738849" y="2249717"/>
                          <a:pt x="5531809" y="2284710"/>
                        </a:cubicBezTo>
                        <a:cubicBezTo>
                          <a:pt x="5269219" y="2264960"/>
                          <a:pt x="5164608" y="2334454"/>
                          <a:pt x="4927168" y="2284710"/>
                        </a:cubicBezTo>
                        <a:cubicBezTo>
                          <a:pt x="4604307" y="2296527"/>
                          <a:pt x="3709107" y="2415542"/>
                          <a:pt x="3449018" y="2284710"/>
                        </a:cubicBezTo>
                        <a:lnTo>
                          <a:pt x="3449018" y="2284710"/>
                        </a:lnTo>
                        <a:cubicBezTo>
                          <a:pt x="2722769" y="2379742"/>
                          <a:pt x="896535" y="2234787"/>
                          <a:pt x="380793" y="2284710"/>
                        </a:cubicBezTo>
                        <a:cubicBezTo>
                          <a:pt x="161448" y="2255906"/>
                          <a:pt x="9398" y="2129197"/>
                          <a:pt x="0" y="1903917"/>
                        </a:cubicBezTo>
                        <a:lnTo>
                          <a:pt x="0" y="1903925"/>
                        </a:lnTo>
                        <a:cubicBezTo>
                          <a:pt x="45223" y="1638472"/>
                          <a:pt x="-38747" y="1502044"/>
                          <a:pt x="0" y="1332748"/>
                        </a:cubicBezTo>
                        <a:lnTo>
                          <a:pt x="0" y="1332748"/>
                        </a:lnTo>
                        <a:cubicBezTo>
                          <a:pt x="-18883" y="986900"/>
                          <a:pt x="-31146" y="483836"/>
                          <a:pt x="0" y="38079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có từ nào em chưa hiểu nghĩa?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A83ED2-EFAD-47F0-822A-D4A0DD76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17" y="407290"/>
            <a:ext cx="10840466" cy="12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605</Words>
  <Application>Microsoft Office PowerPoint</Application>
  <PresentationFormat>Custom</PresentationFormat>
  <Paragraphs>115</Paragraphs>
  <Slides>25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109</cp:revision>
  <dcterms:created xsi:type="dcterms:W3CDTF">2022-10-08T12:26:06Z</dcterms:created>
  <dcterms:modified xsi:type="dcterms:W3CDTF">2026-01-28T04:57:52Z</dcterms:modified>
</cp:coreProperties>
</file>