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19"/>
  </p:notesMasterIdLst>
  <p:sldIdLst>
    <p:sldId id="2007577255" r:id="rId5"/>
    <p:sldId id="259" r:id="rId6"/>
    <p:sldId id="287" r:id="rId7"/>
    <p:sldId id="304" r:id="rId8"/>
    <p:sldId id="264" r:id="rId9"/>
    <p:sldId id="271" r:id="rId10"/>
    <p:sldId id="289" r:id="rId11"/>
    <p:sldId id="265" r:id="rId12"/>
    <p:sldId id="270" r:id="rId13"/>
    <p:sldId id="294" r:id="rId14"/>
    <p:sldId id="295" r:id="rId15"/>
    <p:sldId id="296" r:id="rId16"/>
    <p:sldId id="297"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651" autoAdjust="0"/>
  </p:normalViewPr>
  <p:slideViewPr>
    <p:cSldViewPr snapToGrid="0">
      <p:cViewPr varScale="1">
        <p:scale>
          <a:sx n="85" d="100"/>
          <a:sy n="85" d="100"/>
        </p:scale>
        <p:origin x="-73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6" name="页脚占位符 5">
            <a:extLst>
              <a:ext uri="{FF2B5EF4-FFF2-40B4-BE49-F238E27FC236}">
                <a16:creationId xmlns=""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29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373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3219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459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9583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14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613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384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54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284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705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5" name="Footer Placeholder 4">
            <a:extLst>
              <a:ext uri="{FF2B5EF4-FFF2-40B4-BE49-F238E27FC236}">
                <a16:creationId xmlns=""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9987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5" name="Footer Placeholder 4">
            <a:extLst>
              <a:ext uri="{FF2B5EF4-FFF2-40B4-BE49-F238E27FC236}">
                <a16:creationId xmlns=""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78137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5" name="Footer Placeholder 4">
            <a:extLst>
              <a:ext uri="{FF2B5EF4-FFF2-40B4-BE49-F238E27FC236}">
                <a16:creationId xmlns=""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64073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6" name="Footer Placeholder 5">
            <a:extLst>
              <a:ext uri="{FF2B5EF4-FFF2-40B4-BE49-F238E27FC236}">
                <a16:creationId xmlns=""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551039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8" name="Footer Placeholder 7">
            <a:extLst>
              <a:ext uri="{FF2B5EF4-FFF2-40B4-BE49-F238E27FC236}">
                <a16:creationId xmlns=""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9617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6" name="页脚占位符 5">
            <a:extLst>
              <a:ext uri="{FF2B5EF4-FFF2-40B4-BE49-F238E27FC236}">
                <a16:creationId xmlns=""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4" name="Footer Placeholder 3">
            <a:extLst>
              <a:ext uri="{FF2B5EF4-FFF2-40B4-BE49-F238E27FC236}">
                <a16:creationId xmlns=""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70988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3" name="Footer Placeholder 2">
            <a:extLst>
              <a:ext uri="{FF2B5EF4-FFF2-40B4-BE49-F238E27FC236}">
                <a16:creationId xmlns=""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09091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6" name="Footer Placeholder 5">
            <a:extLst>
              <a:ext uri="{FF2B5EF4-FFF2-40B4-BE49-F238E27FC236}">
                <a16:creationId xmlns=""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192932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6" name="Footer Placeholder 5">
            <a:extLst>
              <a:ext uri="{FF2B5EF4-FFF2-40B4-BE49-F238E27FC236}">
                <a16:creationId xmlns=""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84004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1/29/2026</a:t>
            </a:fld>
            <a:endParaRPr lang="en-US"/>
          </a:p>
        </p:txBody>
      </p:sp>
      <p:sp>
        <p:nvSpPr>
          <p:cNvPr id="5" name="Footer Placeholder 4">
            <a:extLst>
              <a:ext uri="{FF2B5EF4-FFF2-40B4-BE49-F238E27FC236}">
                <a16:creationId xmlns=""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13845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8" name="页脚占位符 7">
            <a:extLst>
              <a:ext uri="{FF2B5EF4-FFF2-40B4-BE49-F238E27FC236}">
                <a16:creationId xmlns=""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4" name="页脚占位符 3">
            <a:extLst>
              <a:ext uri="{FF2B5EF4-FFF2-40B4-BE49-F238E27FC236}">
                <a16:creationId xmlns=""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2026/1/29</a:t>
            </a:fld>
            <a:endParaRPr lang="zh-CN" altLang="en-US"/>
          </a:p>
        </p:txBody>
      </p:sp>
      <p:sp>
        <p:nvSpPr>
          <p:cNvPr id="6" name="页脚占位符 5">
            <a:extLst>
              <a:ext uri="{FF2B5EF4-FFF2-40B4-BE49-F238E27FC236}">
                <a16:creationId xmlns=""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23" Type="http://schemas.openxmlformats.org/officeDocument/2006/relationships/image" Target="../media/image10.sv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2026/1/29</a:t>
            </a:fld>
            <a:endParaRPr lang="zh-CN" altLang="en-US"/>
          </a:p>
        </p:txBody>
      </p:sp>
      <p:sp>
        <p:nvSpPr>
          <p:cNvPr id="5" name="页脚占位符 4">
            <a:extLst>
              <a:ext uri="{FF2B5EF4-FFF2-40B4-BE49-F238E27FC236}">
                <a16:creationId xmlns=""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sp>
        <p:nvSpPr>
          <p:cNvPr id="11" name="Freeform 2">
            <a:extLst>
              <a:ext uri="{FF2B5EF4-FFF2-40B4-BE49-F238E27FC236}">
                <a16:creationId xmlns="" xmlns:a16="http://schemas.microsoft.com/office/drawing/2014/main" id="{C3F96081-7AFC-4F76-4FFF-B075BA20D50A}"/>
              </a:ext>
            </a:extLst>
          </p:cNvPr>
          <p:cNvSpPr/>
          <p:nvPr userDrawn="1"/>
        </p:nvSpPr>
        <p:spPr>
          <a:xfrm>
            <a:off x="1" y="-1"/>
            <a:ext cx="12445883" cy="5015435"/>
          </a:xfrm>
          <a:custGeom>
            <a:avLst/>
            <a:gdLst/>
            <a:ahLst/>
            <a:cxnLst/>
            <a:rect l="l" t="t" r="r" b="b"/>
            <a:pathLst>
              <a:path w="18668825" h="12414768">
                <a:moveTo>
                  <a:pt x="0" y="0"/>
                </a:moveTo>
                <a:lnTo>
                  <a:pt x="18668825" y="0"/>
                </a:lnTo>
                <a:lnTo>
                  <a:pt x="18668825" y="12414768"/>
                </a:lnTo>
                <a:lnTo>
                  <a:pt x="0" y="1241476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grpSp>
        <p:nvGrpSpPr>
          <p:cNvPr id="12" name="Group 3">
            <a:extLst>
              <a:ext uri="{FF2B5EF4-FFF2-40B4-BE49-F238E27FC236}">
                <a16:creationId xmlns="" xmlns:a16="http://schemas.microsoft.com/office/drawing/2014/main" id="{A47175E3-2842-6D95-B331-79352A17D0BE}"/>
              </a:ext>
            </a:extLst>
          </p:cNvPr>
          <p:cNvGrpSpPr/>
          <p:nvPr userDrawn="1"/>
        </p:nvGrpSpPr>
        <p:grpSpPr>
          <a:xfrm>
            <a:off x="-227046" y="4801007"/>
            <a:ext cx="12567710" cy="2662783"/>
            <a:chOff x="0" y="0"/>
            <a:chExt cx="25135421" cy="5325567"/>
          </a:xfrm>
        </p:grpSpPr>
        <p:sp>
          <p:nvSpPr>
            <p:cNvPr id="13" name="Freeform 4">
              <a:extLst>
                <a:ext uri="{FF2B5EF4-FFF2-40B4-BE49-F238E27FC236}">
                  <a16:creationId xmlns="" xmlns:a16="http://schemas.microsoft.com/office/drawing/2014/main" id="{578D73F6-6F8E-530C-7925-F4DCFBE58581}"/>
                </a:ext>
              </a:extLst>
            </p:cNvPr>
            <p:cNvSpPr/>
            <p:nvPr/>
          </p:nvSpPr>
          <p:spPr>
            <a:xfrm>
              <a:off x="0" y="0"/>
              <a:ext cx="12567710" cy="5325567"/>
            </a:xfrm>
            <a:custGeom>
              <a:avLst/>
              <a:gdLst/>
              <a:ahLst/>
              <a:cxnLst/>
              <a:rect l="l" t="t" r="r" b="b"/>
              <a:pathLst>
                <a:path w="12567710" h="5325567">
                  <a:moveTo>
                    <a:pt x="0" y="0"/>
                  </a:moveTo>
                  <a:lnTo>
                    <a:pt x="12567710" y="0"/>
                  </a:lnTo>
                  <a:lnTo>
                    <a:pt x="12567710" y="5325567"/>
                  </a:lnTo>
                  <a:lnTo>
                    <a:pt x="0" y="53255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4" name="Freeform 5">
              <a:extLst>
                <a:ext uri="{FF2B5EF4-FFF2-40B4-BE49-F238E27FC236}">
                  <a16:creationId xmlns="" xmlns:a16="http://schemas.microsoft.com/office/drawing/2014/main" id="{ECD55D33-33BF-F5E5-B60D-1253B91CF704}"/>
                </a:ext>
              </a:extLst>
            </p:cNvPr>
            <p:cNvSpPr/>
            <p:nvPr/>
          </p:nvSpPr>
          <p:spPr>
            <a:xfrm flipH="1">
              <a:off x="12567710" y="0"/>
              <a:ext cx="12567710" cy="5325567"/>
            </a:xfrm>
            <a:custGeom>
              <a:avLst/>
              <a:gdLst/>
              <a:ahLst/>
              <a:cxnLst/>
              <a:rect l="l" t="t" r="r" b="b"/>
              <a:pathLst>
                <a:path w="12567710" h="5325567">
                  <a:moveTo>
                    <a:pt x="12567711" y="0"/>
                  </a:moveTo>
                  <a:lnTo>
                    <a:pt x="0" y="0"/>
                  </a:lnTo>
                  <a:lnTo>
                    <a:pt x="0" y="5325567"/>
                  </a:lnTo>
                  <a:lnTo>
                    <a:pt x="12567711" y="5325567"/>
                  </a:lnTo>
                  <a:lnTo>
                    <a:pt x="12567711"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grpSp>
      <p:sp>
        <p:nvSpPr>
          <p:cNvPr id="15" name="Freeform 6">
            <a:extLst>
              <a:ext uri="{FF2B5EF4-FFF2-40B4-BE49-F238E27FC236}">
                <a16:creationId xmlns="" xmlns:a16="http://schemas.microsoft.com/office/drawing/2014/main" id="{5432DE3C-7EC1-36AA-1053-26FB17B8BB51}"/>
              </a:ext>
            </a:extLst>
          </p:cNvPr>
          <p:cNvSpPr/>
          <p:nvPr userDrawn="1"/>
        </p:nvSpPr>
        <p:spPr>
          <a:xfrm>
            <a:off x="0" y="1757385"/>
            <a:ext cx="3850313" cy="3915572"/>
          </a:xfrm>
          <a:custGeom>
            <a:avLst/>
            <a:gdLst/>
            <a:ahLst/>
            <a:cxnLst/>
            <a:rect l="l" t="t" r="r" b="b"/>
            <a:pathLst>
              <a:path w="5775469" h="5873358">
                <a:moveTo>
                  <a:pt x="0" y="0"/>
                </a:moveTo>
                <a:lnTo>
                  <a:pt x="5775469" y="0"/>
                </a:lnTo>
                <a:lnTo>
                  <a:pt x="5775469" y="5873358"/>
                </a:lnTo>
                <a:lnTo>
                  <a:pt x="0" y="5873358"/>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 xmlns:a16="http://schemas.microsoft.com/office/drawing/2014/main" id="{49780C1F-33D3-3D19-FA57-2B83233A0F18}"/>
              </a:ext>
            </a:extLst>
          </p:cNvPr>
          <p:cNvSpPr/>
          <p:nvPr userDrawn="1"/>
        </p:nvSpPr>
        <p:spPr>
          <a:xfrm>
            <a:off x="685800" y="5015435"/>
            <a:ext cx="793339" cy="792347"/>
          </a:xfrm>
          <a:custGeom>
            <a:avLst/>
            <a:gdLst/>
            <a:ahLst/>
            <a:cxnLst/>
            <a:rect l="l" t="t" r="r" b="b"/>
            <a:pathLst>
              <a:path w="1190008" h="1188520">
                <a:moveTo>
                  <a:pt x="0" y="0"/>
                </a:moveTo>
                <a:lnTo>
                  <a:pt x="1190008" y="0"/>
                </a:lnTo>
                <a:lnTo>
                  <a:pt x="1190008" y="1188520"/>
                </a:lnTo>
                <a:lnTo>
                  <a:pt x="0" y="1188520"/>
                </a:lnTo>
                <a:lnTo>
                  <a:pt x="0" y="0"/>
                </a:lnTo>
                <a:close/>
              </a:path>
            </a:pathLst>
          </a:custGeom>
          <a:blipFill>
            <a:blip r:embed="rId19"/>
            <a:stretch>
              <a:fillRect/>
            </a:stretch>
          </a:blipFill>
        </p:spPr>
        <p:txBody>
          <a:bodyPr/>
          <a:lstStyle/>
          <a:p>
            <a:pPr defTabSz="609630"/>
            <a:endParaRPr lang="en-US" sz="1200">
              <a:solidFill>
                <a:prstClr val="black"/>
              </a:solidFill>
              <a:latin typeface="Calibri"/>
            </a:endParaRPr>
          </a:p>
        </p:txBody>
      </p:sp>
      <p:sp>
        <p:nvSpPr>
          <p:cNvPr id="17" name="Freeform 8">
            <a:extLst>
              <a:ext uri="{FF2B5EF4-FFF2-40B4-BE49-F238E27FC236}">
                <a16:creationId xmlns="" xmlns:a16="http://schemas.microsoft.com/office/drawing/2014/main" id="{A26726E8-FBE8-0160-C736-D5B58CC163D2}"/>
              </a:ext>
            </a:extLst>
          </p:cNvPr>
          <p:cNvSpPr/>
          <p:nvPr userDrawn="1"/>
        </p:nvSpPr>
        <p:spPr>
          <a:xfrm rot="2508650">
            <a:off x="2319840" y="4961474"/>
            <a:ext cx="178816" cy="186997"/>
          </a:xfrm>
          <a:custGeom>
            <a:avLst/>
            <a:gdLst/>
            <a:ahLst/>
            <a:cxnLst/>
            <a:rect l="l" t="t" r="r" b="b"/>
            <a:pathLst>
              <a:path w="268224" h="280496">
                <a:moveTo>
                  <a:pt x="0" y="0"/>
                </a:moveTo>
                <a:lnTo>
                  <a:pt x="268224" y="0"/>
                </a:lnTo>
                <a:lnTo>
                  <a:pt x="268224" y="280496"/>
                </a:lnTo>
                <a:lnTo>
                  <a:pt x="0" y="2804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18" name="Freeform 9">
            <a:extLst>
              <a:ext uri="{FF2B5EF4-FFF2-40B4-BE49-F238E27FC236}">
                <a16:creationId xmlns="" xmlns:a16="http://schemas.microsoft.com/office/drawing/2014/main" id="{5C904C3C-C35B-067A-90DC-BAB40E19BE21}"/>
              </a:ext>
            </a:extLst>
          </p:cNvPr>
          <p:cNvSpPr/>
          <p:nvPr userDrawn="1"/>
        </p:nvSpPr>
        <p:spPr>
          <a:xfrm rot="-2353926">
            <a:off x="2571257" y="5576147"/>
            <a:ext cx="185817" cy="194319"/>
          </a:xfrm>
          <a:custGeom>
            <a:avLst/>
            <a:gdLst/>
            <a:ahLst/>
            <a:cxnLst/>
            <a:rect l="l" t="t" r="r" b="b"/>
            <a:pathLst>
              <a:path w="278725" h="291478">
                <a:moveTo>
                  <a:pt x="0" y="0"/>
                </a:moveTo>
                <a:lnTo>
                  <a:pt x="278725" y="0"/>
                </a:lnTo>
                <a:lnTo>
                  <a:pt x="278725" y="291478"/>
                </a:lnTo>
                <a:lnTo>
                  <a:pt x="0" y="291478"/>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19" name="Freeform 10">
            <a:extLst>
              <a:ext uri="{FF2B5EF4-FFF2-40B4-BE49-F238E27FC236}">
                <a16:creationId xmlns="" xmlns:a16="http://schemas.microsoft.com/office/drawing/2014/main" id="{25E76906-D420-5DB6-675A-0D42B97889F8}"/>
              </a:ext>
            </a:extLst>
          </p:cNvPr>
          <p:cNvSpPr/>
          <p:nvPr userDrawn="1"/>
        </p:nvSpPr>
        <p:spPr>
          <a:xfrm>
            <a:off x="10256649" y="4118131"/>
            <a:ext cx="2084015" cy="1178375"/>
          </a:xfrm>
          <a:custGeom>
            <a:avLst/>
            <a:gdLst/>
            <a:ahLst/>
            <a:cxnLst/>
            <a:rect l="l" t="t" r="r" b="b"/>
            <a:pathLst>
              <a:path w="3126023" h="1767562">
                <a:moveTo>
                  <a:pt x="0" y="0"/>
                </a:moveTo>
                <a:lnTo>
                  <a:pt x="3126023" y="0"/>
                </a:lnTo>
                <a:lnTo>
                  <a:pt x="3126023" y="1767562"/>
                </a:lnTo>
                <a:lnTo>
                  <a:pt x="0" y="1767562"/>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0" name="Freeform 11">
            <a:extLst>
              <a:ext uri="{FF2B5EF4-FFF2-40B4-BE49-F238E27FC236}">
                <a16:creationId xmlns="" xmlns:a16="http://schemas.microsoft.com/office/drawing/2014/main" id="{3A45B102-A710-AA09-9A99-6DF0014C86A9}"/>
              </a:ext>
            </a:extLst>
          </p:cNvPr>
          <p:cNvSpPr/>
          <p:nvPr userDrawn="1"/>
        </p:nvSpPr>
        <p:spPr>
          <a:xfrm>
            <a:off x="2704672" y="5672957"/>
            <a:ext cx="185817" cy="194319"/>
          </a:xfrm>
          <a:custGeom>
            <a:avLst/>
            <a:gdLst/>
            <a:ahLst/>
            <a:cxnLst/>
            <a:rect l="l" t="t" r="r" b="b"/>
            <a:pathLst>
              <a:path w="278725" h="291478">
                <a:moveTo>
                  <a:pt x="0" y="0"/>
                </a:moveTo>
                <a:lnTo>
                  <a:pt x="278726" y="0"/>
                </a:lnTo>
                <a:lnTo>
                  <a:pt x="278726" y="291478"/>
                </a:lnTo>
                <a:lnTo>
                  <a:pt x="0" y="291478"/>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1" name="Freeform 12">
            <a:extLst>
              <a:ext uri="{FF2B5EF4-FFF2-40B4-BE49-F238E27FC236}">
                <a16:creationId xmlns="" xmlns:a16="http://schemas.microsoft.com/office/drawing/2014/main" id="{B93A4A06-4F11-47DA-3DF8-AF1BA819C575}"/>
              </a:ext>
            </a:extLst>
          </p:cNvPr>
          <p:cNvSpPr/>
          <p:nvPr userDrawn="1"/>
        </p:nvSpPr>
        <p:spPr>
          <a:xfrm rot="619507">
            <a:off x="3417062" y="5087108"/>
            <a:ext cx="185817" cy="194319"/>
          </a:xfrm>
          <a:custGeom>
            <a:avLst/>
            <a:gdLst/>
            <a:ahLst/>
            <a:cxnLst/>
            <a:rect l="l" t="t" r="r" b="b"/>
            <a:pathLst>
              <a:path w="278725" h="291478">
                <a:moveTo>
                  <a:pt x="0" y="0"/>
                </a:moveTo>
                <a:lnTo>
                  <a:pt x="278725" y="0"/>
                </a:lnTo>
                <a:lnTo>
                  <a:pt x="278725" y="291477"/>
                </a:lnTo>
                <a:lnTo>
                  <a:pt x="0" y="291477"/>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grpSp>
        <p:nvGrpSpPr>
          <p:cNvPr id="22" name="Group 13">
            <a:extLst>
              <a:ext uri="{FF2B5EF4-FFF2-40B4-BE49-F238E27FC236}">
                <a16:creationId xmlns="" xmlns:a16="http://schemas.microsoft.com/office/drawing/2014/main" id="{F86BFD20-1E81-A2E2-1720-2DD6C9E2BDEE}"/>
              </a:ext>
            </a:extLst>
          </p:cNvPr>
          <p:cNvGrpSpPr/>
          <p:nvPr userDrawn="1"/>
        </p:nvGrpSpPr>
        <p:grpSpPr>
          <a:xfrm>
            <a:off x="8172633" y="5325002"/>
            <a:ext cx="4168031" cy="1614793"/>
            <a:chOff x="0" y="0"/>
            <a:chExt cx="8336062" cy="3229585"/>
          </a:xfrm>
        </p:grpSpPr>
        <p:sp>
          <p:nvSpPr>
            <p:cNvPr id="23" name="Freeform 14">
              <a:extLst>
                <a:ext uri="{FF2B5EF4-FFF2-40B4-BE49-F238E27FC236}">
                  <a16:creationId xmlns="" xmlns:a16="http://schemas.microsoft.com/office/drawing/2014/main" id="{328FFE31-22BE-3B48-D183-E5A69B8D17CC}"/>
                </a:ext>
              </a:extLst>
            </p:cNvPr>
            <p:cNvSpPr/>
            <p:nvPr/>
          </p:nvSpPr>
          <p:spPr>
            <a:xfrm>
              <a:off x="3850527" y="0"/>
              <a:ext cx="4485535" cy="3229585"/>
            </a:xfrm>
            <a:custGeom>
              <a:avLst/>
              <a:gdLst/>
              <a:ahLst/>
              <a:cxnLst/>
              <a:rect l="l" t="t" r="r" b="b"/>
              <a:pathLst>
                <a:path w="4485535" h="3229585">
                  <a:moveTo>
                    <a:pt x="0" y="0"/>
                  </a:moveTo>
                  <a:lnTo>
                    <a:pt x="4485535" y="0"/>
                  </a:lnTo>
                  <a:lnTo>
                    <a:pt x="4485535" y="3229585"/>
                  </a:lnTo>
                  <a:lnTo>
                    <a:pt x="0" y="322958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15">
              <a:extLst>
                <a:ext uri="{FF2B5EF4-FFF2-40B4-BE49-F238E27FC236}">
                  <a16:creationId xmlns="" xmlns:a16="http://schemas.microsoft.com/office/drawing/2014/main" id="{EAEBC522-CECA-25E8-EBD4-025E24540402}"/>
                </a:ext>
              </a:extLst>
            </p:cNvPr>
            <p:cNvSpPr/>
            <p:nvPr/>
          </p:nvSpPr>
          <p:spPr>
            <a:xfrm>
              <a:off x="0" y="0"/>
              <a:ext cx="4485535" cy="3229585"/>
            </a:xfrm>
            <a:custGeom>
              <a:avLst/>
              <a:gdLst/>
              <a:ahLst/>
              <a:cxnLst/>
              <a:rect l="l" t="t" r="r" b="b"/>
              <a:pathLst>
                <a:path w="4485535" h="3229585">
                  <a:moveTo>
                    <a:pt x="0" y="0"/>
                  </a:moveTo>
                  <a:lnTo>
                    <a:pt x="4485535" y="0"/>
                  </a:lnTo>
                  <a:lnTo>
                    <a:pt x="4485535" y="3229585"/>
                  </a:lnTo>
                  <a:lnTo>
                    <a:pt x="0" y="322958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grpSp>
      <p:sp>
        <p:nvSpPr>
          <p:cNvPr id="27" name="TextBox 18">
            <a:extLst>
              <a:ext uri="{FF2B5EF4-FFF2-40B4-BE49-F238E27FC236}">
                <a16:creationId xmlns="" xmlns:a16="http://schemas.microsoft.com/office/drawing/2014/main" id="{FB3998FE-9F36-78AE-7434-8E48FCD56329}"/>
              </a:ext>
            </a:extLst>
          </p:cNvPr>
          <p:cNvSpPr txBox="1"/>
          <p:nvPr userDrawn="1"/>
        </p:nvSpPr>
        <p:spPr>
          <a:xfrm>
            <a:off x="2336316" y="2688162"/>
            <a:ext cx="7437634" cy="386324"/>
          </a:xfrm>
          <a:prstGeom prst="rect">
            <a:avLst/>
          </a:prstGeom>
        </p:spPr>
        <p:txBody>
          <a:bodyPr lIns="0" tIns="0" rIns="0" bIns="0" rtlCol="0" anchor="t">
            <a:spAutoFit/>
          </a:bodyPr>
          <a:lstStyle/>
          <a:p>
            <a:pPr algn="just" defTabSz="609630">
              <a:lnSpc>
                <a:spcPts val="3304"/>
              </a:lnSpc>
            </a:pPr>
            <a:endParaRPr lang="en-US" sz="2360" dirty="0">
              <a:solidFill>
                <a:srgbClr val="2C3423"/>
              </a:solidFill>
              <a:latin typeface="Alice"/>
              <a:ea typeface="Alice"/>
              <a:cs typeface="Alice"/>
              <a:sym typeface="Alice"/>
            </a:endParaRPr>
          </a:p>
        </p:txBody>
      </p:sp>
      <p:sp>
        <p:nvSpPr>
          <p:cNvPr id="28" name="TextBox 19">
            <a:extLst>
              <a:ext uri="{FF2B5EF4-FFF2-40B4-BE49-F238E27FC236}">
                <a16:creationId xmlns="" xmlns:a16="http://schemas.microsoft.com/office/drawing/2014/main" id="{96991C93-D235-48CB-CF52-736317AF7724}"/>
              </a:ext>
            </a:extLst>
          </p:cNvPr>
          <p:cNvSpPr txBox="1"/>
          <p:nvPr userDrawn="1"/>
        </p:nvSpPr>
        <p:spPr>
          <a:xfrm>
            <a:off x="3248871" y="1009606"/>
            <a:ext cx="5691452" cy="1253035"/>
          </a:xfrm>
          <a:prstGeom prst="rect">
            <a:avLst/>
          </a:prstGeom>
        </p:spPr>
        <p:txBody>
          <a:bodyPr lIns="0" tIns="0" rIns="0" bIns="0" rtlCol="0" anchor="t">
            <a:spAutoFit/>
          </a:bodyPr>
          <a:lstStyle/>
          <a:p>
            <a:pPr algn="ctr" defTabSz="609630">
              <a:lnSpc>
                <a:spcPts val="10733"/>
              </a:lnSpc>
            </a:pPr>
            <a:endParaRPr lang="en-US" sz="7666" dirty="0">
              <a:solidFill>
                <a:srgbClr val="2C3423"/>
              </a:solidFill>
              <a:latin typeface="Unique"/>
              <a:ea typeface="Unique"/>
              <a:cs typeface="Unique"/>
              <a:sym typeface="Unique"/>
            </a:endParaRPr>
          </a:p>
        </p:txBody>
      </p:sp>
      <p:sp>
        <p:nvSpPr>
          <p:cNvPr id="30" name="Rectangle: Rounded Corners 29">
            <a:extLst>
              <a:ext uri="{FF2B5EF4-FFF2-40B4-BE49-F238E27FC236}">
                <a16:creationId xmlns="" xmlns:a16="http://schemas.microsoft.com/office/drawing/2014/main" id="{12C7DE0B-BBFF-D6D6-944C-9C87831EADE6}"/>
              </a:ext>
            </a:extLst>
          </p:cNvPr>
          <p:cNvSpPr/>
          <p:nvPr userDrawn="1"/>
        </p:nvSpPr>
        <p:spPr>
          <a:xfrm>
            <a:off x="420414" y="378372"/>
            <a:ext cx="11771586" cy="6264166"/>
          </a:xfrm>
          <a:prstGeom prst="roundRect">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15009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2475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7"/>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5"/>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2"/>
            <a:ext cx="8550262" cy="2826355"/>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16749"/>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1824904" y="4655392"/>
            <a:ext cx="8550262" cy="923216"/>
          </a:xfrm>
          <a:prstGeom prst="rect">
            <a:avLst/>
          </a:prstGeom>
          <a:noFill/>
        </p:spPr>
        <p:txBody>
          <a:bodyPr wrap="squar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731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Màu sắc của bầu trời như thế nào?</a:t>
            </a:r>
          </a:p>
        </p:txBody>
      </p:sp>
      <p:sp>
        <p:nvSpPr>
          <p:cNvPr id="33" name="Rectangle 32">
            <a:extLst>
              <a:ext uri="{FF2B5EF4-FFF2-40B4-BE49-F238E27FC236}">
                <a16:creationId xmlns=""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400" b="1" dirty="0">
                <a:solidFill>
                  <a:srgbClr val="FFFF00"/>
                </a:solidFill>
                <a:latin typeface="Cambria" panose="02040503050406030204" pitchFamily="18" charset="0"/>
                <a:ea typeface="Cambria" panose="02040503050406030204" pitchFamily="18" charset="0"/>
                <a:cs typeface="Arial-Rounded" panose="020B0500000000000000" pitchFamily="34" charset="0"/>
              </a:rPr>
              <a:t>Bầu trời bao quanh Trái Đất, cung cấp không khí cho con người, loài vật và cây cối. </a:t>
            </a:r>
            <a:endParaRPr kumimoji="0" 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3261077"/>
            <a:ext cx="12445883" cy="8276512"/>
          </a:xfrm>
          <a:custGeom>
            <a:avLst/>
            <a:gdLst/>
            <a:ahLst/>
            <a:cxnLst/>
            <a:rect l="l" t="t" r="r" b="b"/>
            <a:pathLst>
              <a:path w="18668825" h="12414768">
                <a:moveTo>
                  <a:pt x="0" y="0"/>
                </a:moveTo>
                <a:lnTo>
                  <a:pt x="18668825" y="0"/>
                </a:lnTo>
                <a:lnTo>
                  <a:pt x="18668825" y="12414768"/>
                </a:lnTo>
                <a:lnTo>
                  <a:pt x="0" y="124147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7046" y="4801007"/>
            <a:ext cx="12567710" cy="2662783"/>
            <a:chOff x="0" y="0"/>
            <a:chExt cx="25135421" cy="5325567"/>
          </a:xfrm>
        </p:grpSpPr>
        <p:sp>
          <p:nvSpPr>
            <p:cNvPr id="4" name="Freeform 4"/>
            <p:cNvSpPr/>
            <p:nvPr/>
          </p:nvSpPr>
          <p:spPr>
            <a:xfrm>
              <a:off x="0" y="0"/>
              <a:ext cx="12567710" cy="5325567"/>
            </a:xfrm>
            <a:custGeom>
              <a:avLst/>
              <a:gdLst/>
              <a:ahLst/>
              <a:cxnLst/>
              <a:rect l="l" t="t" r="r" b="b"/>
              <a:pathLst>
                <a:path w="12567710" h="5325567">
                  <a:moveTo>
                    <a:pt x="0" y="0"/>
                  </a:moveTo>
                  <a:lnTo>
                    <a:pt x="12567710" y="0"/>
                  </a:lnTo>
                  <a:lnTo>
                    <a:pt x="12567710" y="5325567"/>
                  </a:lnTo>
                  <a:lnTo>
                    <a:pt x="0" y="53255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2567710" y="0"/>
              <a:ext cx="12567710" cy="5325567"/>
            </a:xfrm>
            <a:custGeom>
              <a:avLst/>
              <a:gdLst/>
              <a:ahLst/>
              <a:cxnLst/>
              <a:rect l="l" t="t" r="r" b="b"/>
              <a:pathLst>
                <a:path w="12567710" h="5325567">
                  <a:moveTo>
                    <a:pt x="12567711" y="0"/>
                  </a:moveTo>
                  <a:lnTo>
                    <a:pt x="0" y="0"/>
                  </a:lnTo>
                  <a:lnTo>
                    <a:pt x="0" y="5325567"/>
                  </a:lnTo>
                  <a:lnTo>
                    <a:pt x="12567711" y="5325567"/>
                  </a:lnTo>
                  <a:lnTo>
                    <a:pt x="1256771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a:off x="76200" y="1757385"/>
            <a:ext cx="3850313" cy="3915572"/>
          </a:xfrm>
          <a:custGeom>
            <a:avLst/>
            <a:gdLst/>
            <a:ahLst/>
            <a:cxnLst/>
            <a:rect l="l" t="t" r="r" b="b"/>
            <a:pathLst>
              <a:path w="5775469" h="5873358">
                <a:moveTo>
                  <a:pt x="0" y="0"/>
                </a:moveTo>
                <a:lnTo>
                  <a:pt x="5775469" y="0"/>
                </a:lnTo>
                <a:lnTo>
                  <a:pt x="5775469" y="5873358"/>
                </a:lnTo>
                <a:lnTo>
                  <a:pt x="0" y="587335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85800" y="5015435"/>
            <a:ext cx="793339" cy="792347"/>
          </a:xfrm>
          <a:custGeom>
            <a:avLst/>
            <a:gdLst/>
            <a:ahLst/>
            <a:cxnLst/>
            <a:rect l="l" t="t" r="r" b="b"/>
            <a:pathLst>
              <a:path w="1190008" h="1188520">
                <a:moveTo>
                  <a:pt x="0" y="0"/>
                </a:moveTo>
                <a:lnTo>
                  <a:pt x="1190008" y="0"/>
                </a:lnTo>
                <a:lnTo>
                  <a:pt x="1190008" y="1188520"/>
                </a:lnTo>
                <a:lnTo>
                  <a:pt x="0" y="118852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508650">
            <a:off x="2319840" y="4961474"/>
            <a:ext cx="178816" cy="186997"/>
          </a:xfrm>
          <a:custGeom>
            <a:avLst/>
            <a:gdLst/>
            <a:ahLst/>
            <a:cxnLst/>
            <a:rect l="l" t="t" r="r" b="b"/>
            <a:pathLst>
              <a:path w="268224" h="280496">
                <a:moveTo>
                  <a:pt x="0" y="0"/>
                </a:moveTo>
                <a:lnTo>
                  <a:pt x="268224" y="0"/>
                </a:lnTo>
                <a:lnTo>
                  <a:pt x="268224" y="280496"/>
                </a:lnTo>
                <a:lnTo>
                  <a:pt x="0" y="28049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2353926">
            <a:off x="2571257" y="5576147"/>
            <a:ext cx="185817" cy="194319"/>
          </a:xfrm>
          <a:custGeom>
            <a:avLst/>
            <a:gdLst/>
            <a:ahLst/>
            <a:cxnLst/>
            <a:rect l="l" t="t" r="r" b="b"/>
            <a:pathLst>
              <a:path w="278725" h="291478">
                <a:moveTo>
                  <a:pt x="0" y="0"/>
                </a:moveTo>
                <a:lnTo>
                  <a:pt x="278725" y="0"/>
                </a:lnTo>
                <a:lnTo>
                  <a:pt x="278725" y="291478"/>
                </a:lnTo>
                <a:lnTo>
                  <a:pt x="0" y="2914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0256649" y="4118131"/>
            <a:ext cx="2084015" cy="1178375"/>
          </a:xfrm>
          <a:custGeom>
            <a:avLst/>
            <a:gdLst/>
            <a:ahLst/>
            <a:cxnLst/>
            <a:rect l="l" t="t" r="r" b="b"/>
            <a:pathLst>
              <a:path w="3126023" h="1767562">
                <a:moveTo>
                  <a:pt x="0" y="0"/>
                </a:moveTo>
                <a:lnTo>
                  <a:pt x="3126023" y="0"/>
                </a:lnTo>
                <a:lnTo>
                  <a:pt x="3126023" y="1767562"/>
                </a:lnTo>
                <a:lnTo>
                  <a:pt x="0" y="1767562"/>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704672" y="5672957"/>
            <a:ext cx="185817" cy="194319"/>
          </a:xfrm>
          <a:custGeom>
            <a:avLst/>
            <a:gdLst/>
            <a:ahLst/>
            <a:cxnLst/>
            <a:rect l="l" t="t" r="r" b="b"/>
            <a:pathLst>
              <a:path w="278725" h="291478">
                <a:moveTo>
                  <a:pt x="0" y="0"/>
                </a:moveTo>
                <a:lnTo>
                  <a:pt x="278726" y="0"/>
                </a:lnTo>
                <a:lnTo>
                  <a:pt x="278726" y="291478"/>
                </a:lnTo>
                <a:lnTo>
                  <a:pt x="0" y="2914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19507">
            <a:off x="3417062" y="5087108"/>
            <a:ext cx="185817" cy="194319"/>
          </a:xfrm>
          <a:custGeom>
            <a:avLst/>
            <a:gdLst/>
            <a:ahLst/>
            <a:cxnLst/>
            <a:rect l="l" t="t" r="r" b="b"/>
            <a:pathLst>
              <a:path w="278725" h="291478">
                <a:moveTo>
                  <a:pt x="0" y="0"/>
                </a:moveTo>
                <a:lnTo>
                  <a:pt x="278725" y="0"/>
                </a:lnTo>
                <a:lnTo>
                  <a:pt x="278725" y="291477"/>
                </a:lnTo>
                <a:lnTo>
                  <a:pt x="0" y="291477"/>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grpSp>
        <p:nvGrpSpPr>
          <p:cNvPr id="13" name="Group 13"/>
          <p:cNvGrpSpPr/>
          <p:nvPr/>
        </p:nvGrpSpPr>
        <p:grpSpPr>
          <a:xfrm>
            <a:off x="8172633" y="5325002"/>
            <a:ext cx="4168031" cy="1614793"/>
            <a:chOff x="0" y="0"/>
            <a:chExt cx="8336062" cy="3229585"/>
          </a:xfrm>
        </p:grpSpPr>
        <p:sp>
          <p:nvSpPr>
            <p:cNvPr id="14" name="Freeform 14"/>
            <p:cNvSpPr/>
            <p:nvPr/>
          </p:nvSpPr>
          <p:spPr>
            <a:xfrm>
              <a:off x="3850527" y="0"/>
              <a:ext cx="4485535" cy="3229585"/>
            </a:xfrm>
            <a:custGeom>
              <a:avLst/>
              <a:gdLst/>
              <a:ahLst/>
              <a:cxnLst/>
              <a:rect l="l" t="t" r="r" b="b"/>
              <a:pathLst>
                <a:path w="4485535" h="3229585">
                  <a:moveTo>
                    <a:pt x="0" y="0"/>
                  </a:moveTo>
                  <a:lnTo>
                    <a:pt x="4485535" y="0"/>
                  </a:lnTo>
                  <a:lnTo>
                    <a:pt x="4485535" y="3229585"/>
                  </a:lnTo>
                  <a:lnTo>
                    <a:pt x="0" y="32295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0" y="0"/>
              <a:ext cx="4485535" cy="3229585"/>
            </a:xfrm>
            <a:custGeom>
              <a:avLst/>
              <a:gdLst/>
              <a:ahLst/>
              <a:cxnLst/>
              <a:rect l="l" t="t" r="r" b="b"/>
              <a:pathLst>
                <a:path w="4485535" h="3229585">
                  <a:moveTo>
                    <a:pt x="0" y="0"/>
                  </a:moveTo>
                  <a:lnTo>
                    <a:pt x="4485535" y="0"/>
                  </a:lnTo>
                  <a:lnTo>
                    <a:pt x="4485535" y="3229585"/>
                  </a:lnTo>
                  <a:lnTo>
                    <a:pt x="0" y="32295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16" name="Freeform 16"/>
          <p:cNvSpPr/>
          <p:nvPr/>
        </p:nvSpPr>
        <p:spPr>
          <a:xfrm>
            <a:off x="561662" y="1371600"/>
            <a:ext cx="3230118" cy="5486400"/>
          </a:xfrm>
          <a:custGeom>
            <a:avLst/>
            <a:gdLst/>
            <a:ahLst/>
            <a:cxnLst/>
            <a:rect l="l" t="t" r="r" b="b"/>
            <a:pathLst>
              <a:path w="4845177" h="8229600">
                <a:moveTo>
                  <a:pt x="0" y="0"/>
                </a:moveTo>
                <a:lnTo>
                  <a:pt x="4845177" y="0"/>
                </a:lnTo>
                <a:lnTo>
                  <a:pt x="4845177" y="8229600"/>
                </a:lnTo>
                <a:lnTo>
                  <a:pt x="0" y="822960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20" name="Picture 19" descr="A group of blue and pink letters&#10;&#10;AI-generated content may be incorrect.">
            <a:extLst>
              <a:ext uri="{FF2B5EF4-FFF2-40B4-BE49-F238E27FC236}">
                <a16:creationId xmlns="" xmlns:a16="http://schemas.microsoft.com/office/drawing/2014/main" id="{3A0A6673-A441-4782-B480-26A76A891A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31514" y="1082249"/>
            <a:ext cx="9510584" cy="2889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19C365C7-3569-FAE5-9D15-52510C7C3A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3" name="Picture 2">
            <a:extLst>
              <a:ext uri="{FF2B5EF4-FFF2-40B4-BE49-F238E27FC236}">
                <a16:creationId xmlns="" xmlns:a16="http://schemas.microsoft.com/office/drawing/2014/main" id="{9AAE1BA3-E214-C41B-4358-D3FB1F21C1B1}"/>
              </a:ext>
            </a:extLst>
          </p:cNvPr>
          <p:cNvPicPr>
            <a:picLocks noChangeAspect="1"/>
          </p:cNvPicPr>
          <p:nvPr/>
        </p:nvPicPr>
        <p:blipFill>
          <a:blip r:embed="rId4"/>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C70C758-6E31-4C4C-A90C-99E77CB59341}"/>
              </a:ext>
            </a:extLst>
          </p:cNvPr>
          <p:cNvSpPr txBox="1"/>
          <p:nvPr/>
        </p:nvSpPr>
        <p:spPr>
          <a:xfrm>
            <a:off x="523875" y="1152525"/>
            <a:ext cx="113442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 xmlns:a16="http://schemas.microsoft.com/office/drawing/2014/main" id="{457A9485-BC87-43E6-90FF-58047C38C8C4}"/>
              </a:ext>
            </a:extLst>
          </p:cNvPr>
          <p:cNvPicPr>
            <a:picLocks noChangeAspect="1"/>
          </p:cNvPicPr>
          <p:nvPr/>
        </p:nvPicPr>
        <p:blipFill>
          <a:blip r:embed="rId4"/>
          <a:stretch>
            <a:fillRect/>
          </a:stretch>
        </p:blipFill>
        <p:spPr>
          <a:xfrm>
            <a:off x="4403166" y="0"/>
            <a:ext cx="3955642" cy="1777912"/>
          </a:xfrm>
          <a:prstGeom prst="rect">
            <a:avLst/>
          </a:prstGeom>
        </p:spPr>
      </p:pic>
      <p:sp>
        <p:nvSpPr>
          <p:cNvPr id="5" name="TextBox 4">
            <a:extLst>
              <a:ext uri="{FF2B5EF4-FFF2-40B4-BE49-F238E27FC236}">
                <a16:creationId xmlns="" xmlns:a16="http://schemas.microsoft.com/office/drawing/2014/main" id="{8446022D-A4B7-4998-A96D-0F6554DC049C}"/>
              </a:ext>
            </a:extLst>
          </p:cNvPr>
          <p:cNvSpPr txBox="1"/>
          <p:nvPr/>
        </p:nvSpPr>
        <p:spPr>
          <a:xfrm>
            <a:off x="563411" y="1039399"/>
            <a:ext cx="11382374"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nvGrpSpPr>
          <p:cNvPr id="9" name="组合 5">
            <a:extLst>
              <a:ext uri="{FF2B5EF4-FFF2-40B4-BE49-F238E27FC236}">
                <a16:creationId xmlns=""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 xmlns:a16="http://schemas.microsoft.com/office/drawing/2014/main" id="{89BFB8D2-636E-4350-A69A-40130C7AC0A1}"/>
              </a:ext>
            </a:extLst>
          </p:cNvPr>
          <p:cNvSpPr/>
          <p:nvPr/>
        </p:nvSpPr>
        <p:spPr>
          <a:xfrm>
            <a:off x="217531" y="1079079"/>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a:t>
            </a:r>
          </a:p>
        </p:txBody>
      </p:sp>
      <p:sp>
        <p:nvSpPr>
          <p:cNvPr id="18" name="Oval 17">
            <a:extLst>
              <a:ext uri="{FF2B5EF4-FFF2-40B4-BE49-F238E27FC236}">
                <a16:creationId xmlns="" xmlns:a16="http://schemas.microsoft.com/office/drawing/2014/main" id="{48BCD09C-EFE0-45B4-A1A8-6E0BBA24BDAC}"/>
              </a:ext>
            </a:extLst>
          </p:cNvPr>
          <p:cNvSpPr/>
          <p:nvPr/>
        </p:nvSpPr>
        <p:spPr>
          <a:xfrm>
            <a:off x="224055" y="284368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a:t>
            </a:r>
          </a:p>
        </p:txBody>
      </p:sp>
      <p:sp>
        <p:nvSpPr>
          <p:cNvPr id="19" name="Oval 18">
            <a:extLst>
              <a:ext uri="{FF2B5EF4-FFF2-40B4-BE49-F238E27FC236}">
                <a16:creationId xmlns="" xmlns:a16="http://schemas.microsoft.com/office/drawing/2014/main" id="{06A24384-E380-4C36-860D-C3A8A96DF692}"/>
              </a:ext>
            </a:extLst>
          </p:cNvPr>
          <p:cNvSpPr/>
          <p:nvPr/>
        </p:nvSpPr>
        <p:spPr>
          <a:xfrm>
            <a:off x="255109" y="493344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3">
            <a:extLst>
              <a:ext uri="{FF2B5EF4-FFF2-40B4-BE49-F238E27FC236}">
                <a16:creationId xmlns="" xmlns:a16="http://schemas.microsoft.com/office/drawing/2014/main" id="{E65BD82D-90C0-FB71-24DD-D64AB775F6B4}"/>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xanh</a:t>
            </a:r>
            <a:r>
              <a:rPr kumimoji="1" lang="en-US" altLang="zh-CN" sz="3600" b="1" dirty="0">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biếc</a:t>
            </a:r>
            <a:endParaRPr kumimoji="1" lang="zh-CN" altLang="en-US" sz="3600" b="1" dirty="0">
              <a:solidFill>
                <a:schemeClr val="bg1"/>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3" name="图片 10">
            <a:extLst>
              <a:ext uri="{FF2B5EF4-FFF2-40B4-BE49-F238E27FC236}">
                <a16:creationId xmlns="" xmlns:a16="http://schemas.microsoft.com/office/drawing/2014/main" id="{350214AB-209E-E965-B720-9CED71C68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4" name="云形 3">
            <a:extLst>
              <a:ext uri="{FF2B5EF4-FFF2-40B4-BE49-F238E27FC236}">
                <a16:creationId xmlns="" xmlns:a16="http://schemas.microsoft.com/office/drawing/2014/main" id="{FD340A7E-A3F1-AD3A-8BAF-8878E9261542}"/>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dập</a:t>
            </a:r>
            <a:r>
              <a:rPr kumimoji="1" lang="en-US" altLang="zh-CN" sz="3600" b="1" dirty="0">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dờn</a:t>
            </a:r>
            <a:endParaRPr kumimoji="1" lang="zh-CN" altLang="en-US" sz="3600" b="1" dirty="0">
              <a:solidFill>
                <a:schemeClr val="bg1"/>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5" name="云形 3">
            <a:extLst>
              <a:ext uri="{FF2B5EF4-FFF2-40B4-BE49-F238E27FC236}">
                <a16:creationId xmlns="" xmlns:a16="http://schemas.microsoft.com/office/drawing/2014/main" id="{6ED24E91-C6B0-F19D-660A-0B01C72EE373}"/>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rực</a:t>
            </a:r>
            <a:r>
              <a:rPr kumimoji="1" lang="en-US" altLang="zh-CN" sz="3600" b="1" dirty="0">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rỡ</a:t>
            </a:r>
            <a:endParaRPr kumimoji="1" lang="zh-CN" altLang="en-US" sz="3600" b="1" dirty="0">
              <a:solidFill>
                <a:schemeClr val="bg1"/>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6" name="云形 3">
            <a:extLst>
              <a:ext uri="{FF2B5EF4-FFF2-40B4-BE49-F238E27FC236}">
                <a16:creationId xmlns="" xmlns:a16="http://schemas.microsoft.com/office/drawing/2014/main" id="{59CB14C5-7BC4-9ACC-AFCB-2C07BB91BB78}"/>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sức</a:t>
            </a:r>
            <a:r>
              <a:rPr kumimoji="1" lang="en-US" altLang="zh-CN" sz="3600" b="1" dirty="0">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600" b="1" dirty="0" err="1">
                <a:solidFill>
                  <a:schemeClr val="bg1"/>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sống</a:t>
            </a:r>
            <a:endParaRPr kumimoji="1" lang="zh-CN" altLang="en-US" sz="3600" b="1" dirty="0">
              <a:solidFill>
                <a:schemeClr val="bg1"/>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7" name="Picture 6">
            <a:extLst>
              <a:ext uri="{FF2B5EF4-FFF2-40B4-BE49-F238E27FC236}">
                <a16:creationId xmlns="" xmlns:a16="http://schemas.microsoft.com/office/drawing/2014/main" id="{D2C5343F-F847-DAB3-07B1-6C063A87E6E7}"/>
              </a:ext>
            </a:extLst>
          </p:cNvPr>
          <p:cNvPicPr>
            <a:picLocks noChangeAspect="1"/>
          </p:cNvPicPr>
          <p:nvPr/>
        </p:nvPicPr>
        <p:blipFill>
          <a:blip r:embed="rId3"/>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951718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DC0A112-B915-4456-9CD6-670C97D0500C}"/>
              </a:ext>
            </a:extLst>
          </p:cNvPr>
          <p:cNvSpPr/>
          <p:nvPr/>
        </p:nvSpPr>
        <p:spPr>
          <a:xfrm>
            <a:off x="714375" y="1773946"/>
            <a:ext cx="11115675" cy="2800767"/>
          </a:xfrm>
          <a:prstGeom prst="rect">
            <a:avLst/>
          </a:prstGeom>
        </p:spPr>
        <p:txBody>
          <a:bodyPr wrap="square">
            <a:spAutoFit/>
          </a:bodyPr>
          <a:lstStyle/>
          <a:p>
            <a:pPr marL="44450" lvl="0" algn="just">
              <a:defRPr/>
            </a:pP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Bạn có thể thấy</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những con chim đang bay,</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vòm cây xanh biếc,</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tia nắng</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xuyên qua những đám mây trắng muốt như bông</a:t>
            </a: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 xmlns:a16="http://schemas.microsoft.com/office/drawing/2014/main" id="{78779D62-E307-7DA4-115F-C9974F7525CD}"/>
              </a:ext>
            </a:extLst>
          </p:cNvPr>
          <p:cNvPicPr>
            <a:picLocks noChangeAspect="1"/>
          </p:cNvPicPr>
          <p:nvPr/>
        </p:nvPicPr>
        <p:blipFill>
          <a:blip r:embed="rId3"/>
          <a:stretch>
            <a:fillRect/>
          </a:stretch>
        </p:blipFill>
        <p:spPr>
          <a:xfrm>
            <a:off x="3360731" y="520936"/>
            <a:ext cx="6773243" cy="1457070"/>
          </a:xfrm>
          <a:prstGeom prst="rect">
            <a:avLst/>
          </a:prstGeom>
        </p:spPr>
      </p:pic>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24327D2-B59F-3D99-DE3E-22AD74F08AAD}"/>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08C3944F-3ED2-4018-3C5C-D1EE20162D14}"/>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 website&#10;&#10;Description automatically generated">
            <a:extLst>
              <a:ext uri="{FF2B5EF4-FFF2-40B4-BE49-F238E27FC236}">
                <a16:creationId xmlns="" xmlns:a16="http://schemas.microsoft.com/office/drawing/2014/main" id="{84F06795-154C-2195-76AF-EA6A76DCA09A}"/>
              </a:ext>
            </a:extLst>
          </p:cNvPr>
          <p:cNvPicPr>
            <a:picLocks noChangeAspect="1"/>
          </p:cNvPicPr>
          <p:nvPr/>
        </p:nvPicPr>
        <p:blipFill>
          <a:blip r:embed="rId4"/>
          <a:stretch>
            <a:fillRect/>
          </a:stretch>
        </p:blipFill>
        <p:spPr>
          <a:xfrm>
            <a:off x="-1" y="0"/>
            <a:ext cx="12344009" cy="6858000"/>
          </a:xfrm>
          <a:prstGeom prst="rect">
            <a:avLst/>
          </a:prstGeom>
        </p:spPr>
      </p:pic>
      <p:pic>
        <p:nvPicPr>
          <p:cNvPr id="5" name="Picture 4" descr="A picture containing diagram&#10;&#10;Description automatically generated">
            <a:extLst>
              <a:ext uri="{FF2B5EF4-FFF2-40B4-BE49-F238E27FC236}">
                <a16:creationId xmlns="" xmlns:a16="http://schemas.microsoft.com/office/drawing/2014/main" id="{159B0BED-2260-4DD0-D5CA-B837A17772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9" name="Group 8">
            <a:extLst>
              <a:ext uri="{FF2B5EF4-FFF2-40B4-BE49-F238E27FC236}">
                <a16:creationId xmlns="" xmlns:a16="http://schemas.microsoft.com/office/drawing/2014/main" id="{E9BD6FF8-95DB-6687-AA9B-EF818A17A330}"/>
              </a:ext>
            </a:extLst>
          </p:cNvPr>
          <p:cNvGrpSpPr/>
          <p:nvPr/>
        </p:nvGrpSpPr>
        <p:grpSpPr>
          <a:xfrm>
            <a:off x="5334705" y="1411600"/>
            <a:ext cx="6634712" cy="3640944"/>
            <a:chOff x="2975205" y="1255651"/>
            <a:chExt cx="5432196" cy="3036949"/>
          </a:xfrm>
        </p:grpSpPr>
        <p:sp>
          <p:nvSpPr>
            <p:cNvPr id="12" name="Rectangle: Rounded Corners 11">
              <a:extLst>
                <a:ext uri="{FF2B5EF4-FFF2-40B4-BE49-F238E27FC236}">
                  <a16:creationId xmlns="" xmlns:a16="http://schemas.microsoft.com/office/drawing/2014/main" id="{1D49D47B-A37C-387F-717B-228936711C2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3" name="Rectangle: Rounded Corners 12">
              <a:extLst>
                <a:ext uri="{FF2B5EF4-FFF2-40B4-BE49-F238E27FC236}">
                  <a16:creationId xmlns="" xmlns:a16="http://schemas.microsoft.com/office/drawing/2014/main" id="{B434E6EC-7475-DD1A-6198-8AE22C9A0542}"/>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 xmlns:a16="http://schemas.microsoft.com/office/drawing/2014/main" id="{182A3C39-97CE-6EFD-0081-A002BFB78F82}"/>
                </a:ext>
              </a:extLst>
            </p:cNvPr>
            <p:cNvPicPr>
              <a:picLocks noChangeAspect="1"/>
            </p:cNvPicPr>
            <p:nvPr/>
          </p:nvPicPr>
          <p:blipFill>
            <a:blip r:embed="rId7"/>
            <a:stretch>
              <a:fillRect/>
            </a:stretch>
          </p:blipFill>
          <p:spPr>
            <a:xfrm flipH="1">
              <a:off x="3156233" y="2248596"/>
              <a:ext cx="539794" cy="539794"/>
            </a:xfrm>
            <a:prstGeom prst="rect">
              <a:avLst/>
            </a:prstGeom>
          </p:spPr>
        </p:pic>
        <p:pic>
          <p:nvPicPr>
            <p:cNvPr id="15" name="Picture 14">
              <a:extLst>
                <a:ext uri="{FF2B5EF4-FFF2-40B4-BE49-F238E27FC236}">
                  <a16:creationId xmlns="" xmlns:a16="http://schemas.microsoft.com/office/drawing/2014/main" id="{85ACA12D-A907-5862-2289-992A84683127}"/>
                </a:ext>
              </a:extLst>
            </p:cNvPr>
            <p:cNvPicPr>
              <a:picLocks noChangeAspect="1"/>
            </p:cNvPicPr>
            <p:nvPr/>
          </p:nvPicPr>
          <p:blipFill>
            <a:blip r:embed="rId7"/>
            <a:stretch>
              <a:fillRect/>
            </a:stretch>
          </p:blipFill>
          <p:spPr>
            <a:xfrm flipH="1">
              <a:off x="3125205" y="2853858"/>
              <a:ext cx="539793" cy="539793"/>
            </a:xfrm>
            <a:prstGeom prst="rect">
              <a:avLst/>
            </a:prstGeom>
          </p:spPr>
        </p:pic>
        <p:pic>
          <p:nvPicPr>
            <p:cNvPr id="16" name="Picture 15">
              <a:extLst>
                <a:ext uri="{FF2B5EF4-FFF2-40B4-BE49-F238E27FC236}">
                  <a16:creationId xmlns="" xmlns:a16="http://schemas.microsoft.com/office/drawing/2014/main" id="{B837781E-14D3-7AC8-49C6-41A92E240775}"/>
                </a:ext>
              </a:extLst>
            </p:cNvPr>
            <p:cNvPicPr>
              <a:picLocks noChangeAspect="1"/>
            </p:cNvPicPr>
            <p:nvPr/>
          </p:nvPicPr>
          <p:blipFill>
            <a:blip r:embed="rId7"/>
            <a:stretch>
              <a:fillRect/>
            </a:stretch>
          </p:blipFill>
          <p:spPr>
            <a:xfrm flipH="1">
              <a:off x="3150160" y="3571452"/>
              <a:ext cx="545867" cy="545867"/>
            </a:xfrm>
            <a:prstGeom prst="rect">
              <a:avLst/>
            </a:prstGeom>
          </p:spPr>
        </p:pic>
      </p:grpSp>
      <p:pic>
        <p:nvPicPr>
          <p:cNvPr id="17" name="Picture 16">
            <a:extLst>
              <a:ext uri="{FF2B5EF4-FFF2-40B4-BE49-F238E27FC236}">
                <a16:creationId xmlns="" xmlns:a16="http://schemas.microsoft.com/office/drawing/2014/main" id="{F89DEE00-762B-BEB9-8111-E312545F7FB9}"/>
              </a:ext>
            </a:extLst>
          </p:cNvPr>
          <p:cNvPicPr>
            <a:picLocks noChangeAspect="1"/>
          </p:cNvPicPr>
          <p:nvPr/>
        </p:nvPicPr>
        <p:blipFill>
          <a:blip r:embed="rId8"/>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 xmlns:a16="http://schemas.microsoft.com/office/drawing/2014/main" id="{7C88CFB4-8189-DC59-DC00-C4C589B579A6}"/>
              </a:ext>
            </a:extLst>
          </p:cNvPr>
          <p:cNvPicPr>
            <a:picLocks noChangeAspect="1"/>
          </p:cNvPicPr>
          <p:nvPr/>
        </p:nvPicPr>
        <p:blipFill>
          <a:blip r:embed="rId3"/>
          <a:stretch>
            <a:fillRect/>
          </a:stretch>
        </p:blipFill>
        <p:spPr>
          <a:xfrm>
            <a:off x="1" y="0"/>
            <a:ext cx="12344009" cy="6858000"/>
          </a:xfrm>
          <a:prstGeom prst="rect">
            <a:avLst/>
          </a:prstGeom>
        </p:spPr>
      </p:pic>
      <p:pic>
        <p:nvPicPr>
          <p:cNvPr id="4" name="Picture 3" descr="A picture containing stationary&#10;&#10;Description automatically generated">
            <a:extLst>
              <a:ext uri="{FF2B5EF4-FFF2-40B4-BE49-F238E27FC236}">
                <a16:creationId xmlns="" xmlns:a16="http://schemas.microsoft.com/office/drawing/2014/main" id="{CC851897-A5F6-2D2E-EE93-C89E1BCA90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5" name="Group 4">
            <a:extLst>
              <a:ext uri="{FF2B5EF4-FFF2-40B4-BE49-F238E27FC236}">
                <a16:creationId xmlns="" xmlns:a16="http://schemas.microsoft.com/office/drawing/2014/main" id="{9FBA668E-9E7B-C1B2-ADF6-B4BB49F62DB3}"/>
              </a:ext>
            </a:extLst>
          </p:cNvPr>
          <p:cNvGrpSpPr/>
          <p:nvPr/>
        </p:nvGrpSpPr>
        <p:grpSpPr>
          <a:xfrm>
            <a:off x="200520" y="1825213"/>
            <a:ext cx="7538557" cy="3778388"/>
            <a:chOff x="353341" y="1443489"/>
            <a:chExt cx="5653918" cy="2833791"/>
          </a:xfrm>
        </p:grpSpPr>
        <p:grpSp>
          <p:nvGrpSpPr>
            <p:cNvPr id="8" name="Group 7">
              <a:extLst>
                <a:ext uri="{FF2B5EF4-FFF2-40B4-BE49-F238E27FC236}">
                  <a16:creationId xmlns="" xmlns:a16="http://schemas.microsoft.com/office/drawing/2014/main" id="{FD7C7582-A6F5-A790-3984-DA36896B9E77}"/>
                </a:ext>
              </a:extLst>
            </p:cNvPr>
            <p:cNvGrpSpPr/>
            <p:nvPr/>
          </p:nvGrpSpPr>
          <p:grpSpPr>
            <a:xfrm>
              <a:off x="353341" y="1443489"/>
              <a:ext cx="5653918" cy="2833791"/>
              <a:chOff x="2975204" y="1281370"/>
              <a:chExt cx="6354501" cy="2816973"/>
            </a:xfrm>
          </p:grpSpPr>
          <p:sp>
            <p:nvSpPr>
              <p:cNvPr id="35" name="Rectangle: Rounded Corners 34">
                <a:extLst>
                  <a:ext uri="{FF2B5EF4-FFF2-40B4-BE49-F238E27FC236}">
                    <a16:creationId xmlns="" xmlns:a16="http://schemas.microsoft.com/office/drawing/2014/main" id="{23CAE319-77F6-93F0-9AE8-B28B3C35F86E}"/>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36" name="Rectangle: Rounded Corners 35">
                <a:extLst>
                  <a:ext uri="{FF2B5EF4-FFF2-40B4-BE49-F238E27FC236}">
                    <a16:creationId xmlns="" xmlns:a16="http://schemas.microsoft.com/office/drawing/2014/main" id="{F1511396-9042-DF00-E715-B98AE3D9E6B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10" name="Group 9">
              <a:extLst>
                <a:ext uri="{FF2B5EF4-FFF2-40B4-BE49-F238E27FC236}">
                  <a16:creationId xmlns="" xmlns:a16="http://schemas.microsoft.com/office/drawing/2014/main" id="{770889ED-2C51-BD75-B688-EDF93F90C264}"/>
                </a:ext>
              </a:extLst>
            </p:cNvPr>
            <p:cNvGrpSpPr/>
            <p:nvPr/>
          </p:nvGrpSpPr>
          <p:grpSpPr>
            <a:xfrm>
              <a:off x="2288300" y="2473815"/>
              <a:ext cx="1558527" cy="498929"/>
              <a:chOff x="2287368" y="2478771"/>
              <a:chExt cx="1558527" cy="498929"/>
            </a:xfrm>
          </p:grpSpPr>
          <p:pic>
            <p:nvPicPr>
              <p:cNvPr id="32" name="Picture 31" descr="Shape, circle&#10;&#10;Description automatically generated">
                <a:extLst>
                  <a:ext uri="{FF2B5EF4-FFF2-40B4-BE49-F238E27FC236}">
                    <a16:creationId xmlns="" xmlns:a16="http://schemas.microsoft.com/office/drawing/2014/main" id="{94E5D3A0-AEEE-130C-4025-160CD23541B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3" name="Picture 32" descr="Shape, circle&#10;&#10;Description automatically generated">
                <a:extLst>
                  <a:ext uri="{FF2B5EF4-FFF2-40B4-BE49-F238E27FC236}">
                    <a16:creationId xmlns="" xmlns:a16="http://schemas.microsoft.com/office/drawing/2014/main" id="{066C6B36-12BE-5D56-5C41-B4DF56F3E3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4" name="Picture 33" descr="Shape, circle&#10;&#10;Description automatically generated">
                <a:extLst>
                  <a:ext uri="{FF2B5EF4-FFF2-40B4-BE49-F238E27FC236}">
                    <a16:creationId xmlns="" xmlns:a16="http://schemas.microsoft.com/office/drawing/2014/main" id="{78F51044-2FDD-3DD9-86B8-C39FD01952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1" name="Group 10">
              <a:extLst>
                <a:ext uri="{FF2B5EF4-FFF2-40B4-BE49-F238E27FC236}">
                  <a16:creationId xmlns="" xmlns:a16="http://schemas.microsoft.com/office/drawing/2014/main" id="{EAEAA33E-3CCA-C488-63BD-B4939571DA09}"/>
                </a:ext>
              </a:extLst>
            </p:cNvPr>
            <p:cNvGrpSpPr/>
            <p:nvPr/>
          </p:nvGrpSpPr>
          <p:grpSpPr>
            <a:xfrm>
              <a:off x="2534278" y="3015458"/>
              <a:ext cx="1538407" cy="493960"/>
              <a:chOff x="2287368" y="2483740"/>
              <a:chExt cx="1538407" cy="493960"/>
            </a:xfrm>
          </p:grpSpPr>
          <p:pic>
            <p:nvPicPr>
              <p:cNvPr id="29" name="Picture 28" descr="Shape, circle&#10;&#10;Description automatically generated">
                <a:extLst>
                  <a:ext uri="{FF2B5EF4-FFF2-40B4-BE49-F238E27FC236}">
                    <a16:creationId xmlns="" xmlns:a16="http://schemas.microsoft.com/office/drawing/2014/main" id="{2E4DB57B-F5CB-8BE7-7962-0F08F31C5C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0" name="Picture 29" descr="Shape, circle&#10;&#10;Description automatically generated">
                <a:extLst>
                  <a:ext uri="{FF2B5EF4-FFF2-40B4-BE49-F238E27FC236}">
                    <a16:creationId xmlns="" xmlns:a16="http://schemas.microsoft.com/office/drawing/2014/main" id="{FB7A4906-CB3A-6B29-EA6E-6B35A535137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1" name="Picture 30" descr="Shape, circle&#10;&#10;Description automatically generated">
                <a:extLst>
                  <a:ext uri="{FF2B5EF4-FFF2-40B4-BE49-F238E27FC236}">
                    <a16:creationId xmlns="" xmlns:a16="http://schemas.microsoft.com/office/drawing/2014/main" id="{CDF6992C-25E1-ECD1-8A18-D9298FF3BAD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5" name="Group 24">
              <a:extLst>
                <a:ext uri="{FF2B5EF4-FFF2-40B4-BE49-F238E27FC236}">
                  <a16:creationId xmlns="" xmlns:a16="http://schemas.microsoft.com/office/drawing/2014/main" id="{1812010C-9ABB-320E-2EF6-CAEA6DA2B8F7}"/>
                </a:ext>
              </a:extLst>
            </p:cNvPr>
            <p:cNvGrpSpPr/>
            <p:nvPr/>
          </p:nvGrpSpPr>
          <p:grpSpPr>
            <a:xfrm>
              <a:off x="4541274" y="3599730"/>
              <a:ext cx="1465985" cy="498928"/>
              <a:chOff x="2233232" y="2478771"/>
              <a:chExt cx="1465985" cy="498928"/>
            </a:xfrm>
          </p:grpSpPr>
          <p:pic>
            <p:nvPicPr>
              <p:cNvPr id="26" name="Picture 25" descr="Shape, circle&#10;&#10;Description automatically generated">
                <a:extLst>
                  <a:ext uri="{FF2B5EF4-FFF2-40B4-BE49-F238E27FC236}">
                    <a16:creationId xmlns="" xmlns:a16="http://schemas.microsoft.com/office/drawing/2014/main" id="{539A1191-CC30-B5F3-CF59-95733B4B26E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27" name="Picture 26" descr="Shape, circle&#10;&#10;Description automatically generated">
                <a:extLst>
                  <a:ext uri="{FF2B5EF4-FFF2-40B4-BE49-F238E27FC236}">
                    <a16:creationId xmlns="" xmlns:a16="http://schemas.microsoft.com/office/drawing/2014/main" id="{DBFE58F8-51DC-4009-2B83-6F798E7350E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28" name="Picture 27" descr="Shape, circle&#10;&#10;Description automatically generated">
                <a:extLst>
                  <a:ext uri="{FF2B5EF4-FFF2-40B4-BE49-F238E27FC236}">
                    <a16:creationId xmlns="" xmlns:a16="http://schemas.microsoft.com/office/drawing/2014/main" id="{07F4A04B-EE04-A04C-3D33-E1E4FFBCDE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37" name="Picture 36">
            <a:extLst>
              <a:ext uri="{FF2B5EF4-FFF2-40B4-BE49-F238E27FC236}">
                <a16:creationId xmlns="" xmlns:a16="http://schemas.microsoft.com/office/drawing/2014/main" id="{BE8AD320-AB04-1164-EAFB-3E4B6C74A545}"/>
              </a:ext>
            </a:extLst>
          </p:cNvPr>
          <p:cNvPicPr>
            <a:picLocks noChangeAspect="1"/>
          </p:cNvPicPr>
          <p:nvPr/>
        </p:nvPicPr>
        <p:blipFill>
          <a:blip r:embed="rId8"/>
          <a:stretch>
            <a:fillRect/>
          </a:stretch>
        </p:blipFill>
        <p:spPr>
          <a:xfrm>
            <a:off x="1056289" y="0"/>
            <a:ext cx="8620491" cy="1408298"/>
          </a:xfrm>
          <a:prstGeom prst="rect">
            <a:avLst/>
          </a:prstGeom>
        </p:spPr>
      </p:pic>
      <p:pic>
        <p:nvPicPr>
          <p:cNvPr id="38" name="Picture 37" descr="A picture containing text, nature&#10;&#10;Description automatically generated">
            <a:extLst>
              <a:ext uri="{FF2B5EF4-FFF2-40B4-BE49-F238E27FC236}">
                <a16:creationId xmlns="" xmlns:a16="http://schemas.microsoft.com/office/drawing/2014/main" id="{A36B0AF4-F16D-716D-AE0D-FBFC5477CE5A}"/>
              </a:ext>
            </a:extLst>
          </p:cNvPr>
          <p:cNvPicPr>
            <a:picLocks noChangeAspect="1"/>
          </p:cNvPicPr>
          <p:nvPr/>
        </p:nvPicPr>
        <p:blipFill>
          <a:blip r:embed="rId3"/>
          <a:stretch>
            <a:fillRect/>
          </a:stretch>
        </p:blipFill>
        <p:spPr>
          <a:xfrm>
            <a:off x="152401" y="152400"/>
            <a:ext cx="12344009" cy="6858000"/>
          </a:xfrm>
          <a:prstGeom prst="rect">
            <a:avLst/>
          </a:prstGeom>
        </p:spPr>
      </p:pic>
      <p:pic>
        <p:nvPicPr>
          <p:cNvPr id="39" name="Picture 38" descr="A picture containing stationary&#10;&#10;Description automatically generated">
            <a:extLst>
              <a:ext uri="{FF2B5EF4-FFF2-40B4-BE49-F238E27FC236}">
                <a16:creationId xmlns="" xmlns:a16="http://schemas.microsoft.com/office/drawing/2014/main" id="{5FB20FB6-3995-49FF-4C6A-7132C896EA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40" name="Group 39">
            <a:extLst>
              <a:ext uri="{FF2B5EF4-FFF2-40B4-BE49-F238E27FC236}">
                <a16:creationId xmlns="" xmlns:a16="http://schemas.microsoft.com/office/drawing/2014/main" id="{070E8129-510E-4D5D-21F6-0EB7FA71A839}"/>
              </a:ext>
            </a:extLst>
          </p:cNvPr>
          <p:cNvGrpSpPr/>
          <p:nvPr/>
        </p:nvGrpSpPr>
        <p:grpSpPr>
          <a:xfrm>
            <a:off x="352920" y="1977613"/>
            <a:ext cx="7538557" cy="3778388"/>
            <a:chOff x="353341" y="1443489"/>
            <a:chExt cx="5653918" cy="2833791"/>
          </a:xfrm>
        </p:grpSpPr>
        <p:grpSp>
          <p:nvGrpSpPr>
            <p:cNvPr id="41" name="Group 40">
              <a:extLst>
                <a:ext uri="{FF2B5EF4-FFF2-40B4-BE49-F238E27FC236}">
                  <a16:creationId xmlns="" xmlns:a16="http://schemas.microsoft.com/office/drawing/2014/main" id="{93DA44C2-7337-64BD-E2B7-788853220E7B}"/>
                </a:ext>
              </a:extLst>
            </p:cNvPr>
            <p:cNvGrpSpPr/>
            <p:nvPr/>
          </p:nvGrpSpPr>
          <p:grpSpPr>
            <a:xfrm>
              <a:off x="353341" y="1443489"/>
              <a:ext cx="5653918" cy="2833791"/>
              <a:chOff x="2975204" y="1281370"/>
              <a:chExt cx="6354501" cy="2816973"/>
            </a:xfrm>
          </p:grpSpPr>
          <p:sp>
            <p:nvSpPr>
              <p:cNvPr id="54" name="Rectangle: Rounded Corners 53">
                <a:extLst>
                  <a:ext uri="{FF2B5EF4-FFF2-40B4-BE49-F238E27FC236}">
                    <a16:creationId xmlns="" xmlns:a16="http://schemas.microsoft.com/office/drawing/2014/main" id="{86C0F4A6-9759-CB66-070D-8D94217EF941}"/>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55" name="Rectangle: Rounded Corners 54">
                <a:extLst>
                  <a:ext uri="{FF2B5EF4-FFF2-40B4-BE49-F238E27FC236}">
                    <a16:creationId xmlns="" xmlns:a16="http://schemas.microsoft.com/office/drawing/2014/main" id="{08594D18-FBE1-1EB4-6C02-442AC48D8F07}"/>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42" name="Group 41">
              <a:extLst>
                <a:ext uri="{FF2B5EF4-FFF2-40B4-BE49-F238E27FC236}">
                  <a16:creationId xmlns="" xmlns:a16="http://schemas.microsoft.com/office/drawing/2014/main" id="{7FD9540F-5B1D-B962-1716-54DDB5B94550}"/>
                </a:ext>
              </a:extLst>
            </p:cNvPr>
            <p:cNvGrpSpPr/>
            <p:nvPr/>
          </p:nvGrpSpPr>
          <p:grpSpPr>
            <a:xfrm>
              <a:off x="2288300" y="2473815"/>
              <a:ext cx="1558527" cy="498929"/>
              <a:chOff x="2287368" y="2478771"/>
              <a:chExt cx="1558527" cy="498929"/>
            </a:xfrm>
          </p:grpSpPr>
          <p:pic>
            <p:nvPicPr>
              <p:cNvPr id="51" name="Picture 50" descr="Shape, circle&#10;&#10;Description automatically generated">
                <a:extLst>
                  <a:ext uri="{FF2B5EF4-FFF2-40B4-BE49-F238E27FC236}">
                    <a16:creationId xmlns="" xmlns:a16="http://schemas.microsoft.com/office/drawing/2014/main" id="{AAF92A23-7AC7-5B7F-5F78-6A22973E7DA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52" name="Picture 51" descr="Shape, circle&#10;&#10;Description automatically generated">
                <a:extLst>
                  <a:ext uri="{FF2B5EF4-FFF2-40B4-BE49-F238E27FC236}">
                    <a16:creationId xmlns="" xmlns:a16="http://schemas.microsoft.com/office/drawing/2014/main" id="{40BF5898-EA8D-C435-B7F0-825D6401DE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53" name="Picture 52" descr="Shape, circle&#10;&#10;Description automatically generated">
                <a:extLst>
                  <a:ext uri="{FF2B5EF4-FFF2-40B4-BE49-F238E27FC236}">
                    <a16:creationId xmlns="" xmlns:a16="http://schemas.microsoft.com/office/drawing/2014/main" id="{7D116D98-91E8-746A-CDE3-3001967C688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43" name="Group 42">
              <a:extLst>
                <a:ext uri="{FF2B5EF4-FFF2-40B4-BE49-F238E27FC236}">
                  <a16:creationId xmlns="" xmlns:a16="http://schemas.microsoft.com/office/drawing/2014/main" id="{96DA4D7A-1185-41A5-3F75-9835CA548862}"/>
                </a:ext>
              </a:extLst>
            </p:cNvPr>
            <p:cNvGrpSpPr/>
            <p:nvPr/>
          </p:nvGrpSpPr>
          <p:grpSpPr>
            <a:xfrm>
              <a:off x="2534278" y="3015458"/>
              <a:ext cx="1538407" cy="493960"/>
              <a:chOff x="2287368" y="2483740"/>
              <a:chExt cx="1538407" cy="493960"/>
            </a:xfrm>
          </p:grpSpPr>
          <p:pic>
            <p:nvPicPr>
              <p:cNvPr id="48" name="Picture 47" descr="Shape, circle&#10;&#10;Description automatically generated">
                <a:extLst>
                  <a:ext uri="{FF2B5EF4-FFF2-40B4-BE49-F238E27FC236}">
                    <a16:creationId xmlns="" xmlns:a16="http://schemas.microsoft.com/office/drawing/2014/main" id="{DDDFCA0A-F0FC-CFEA-FA62-9086B62977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49" name="Picture 48" descr="Shape, circle&#10;&#10;Description automatically generated">
                <a:extLst>
                  <a:ext uri="{FF2B5EF4-FFF2-40B4-BE49-F238E27FC236}">
                    <a16:creationId xmlns="" xmlns:a16="http://schemas.microsoft.com/office/drawing/2014/main" id="{04E8DB3B-9402-13B2-3489-98CF0FC74D4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50" name="Picture 49" descr="Shape, circle&#10;&#10;Description automatically generated">
                <a:extLst>
                  <a:ext uri="{FF2B5EF4-FFF2-40B4-BE49-F238E27FC236}">
                    <a16:creationId xmlns="" xmlns:a16="http://schemas.microsoft.com/office/drawing/2014/main" id="{278CBDEA-86DE-73B5-FED6-5F46D2CD9D7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44" name="Group 43">
              <a:extLst>
                <a:ext uri="{FF2B5EF4-FFF2-40B4-BE49-F238E27FC236}">
                  <a16:creationId xmlns="" xmlns:a16="http://schemas.microsoft.com/office/drawing/2014/main" id="{08DAA87D-E123-6123-18DF-FC40918B452D}"/>
                </a:ext>
              </a:extLst>
            </p:cNvPr>
            <p:cNvGrpSpPr/>
            <p:nvPr/>
          </p:nvGrpSpPr>
          <p:grpSpPr>
            <a:xfrm>
              <a:off x="4541274" y="3599730"/>
              <a:ext cx="1465985" cy="498928"/>
              <a:chOff x="2233232" y="2478771"/>
              <a:chExt cx="1465985" cy="498928"/>
            </a:xfrm>
          </p:grpSpPr>
          <p:pic>
            <p:nvPicPr>
              <p:cNvPr id="45" name="Picture 44" descr="Shape, circle&#10;&#10;Description automatically generated">
                <a:extLst>
                  <a:ext uri="{FF2B5EF4-FFF2-40B4-BE49-F238E27FC236}">
                    <a16:creationId xmlns="" xmlns:a16="http://schemas.microsoft.com/office/drawing/2014/main" id="{441DF85D-B6EB-453C-9BEC-DCD0422752B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46" name="Picture 45" descr="Shape, circle&#10;&#10;Description automatically generated">
                <a:extLst>
                  <a:ext uri="{FF2B5EF4-FFF2-40B4-BE49-F238E27FC236}">
                    <a16:creationId xmlns="" xmlns:a16="http://schemas.microsoft.com/office/drawing/2014/main" id="{25CA5D35-9F42-64F8-061A-5005A42742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47" name="Picture 46" descr="Shape, circle&#10;&#10;Description automatically generated">
                <a:extLst>
                  <a:ext uri="{FF2B5EF4-FFF2-40B4-BE49-F238E27FC236}">
                    <a16:creationId xmlns="" xmlns:a16="http://schemas.microsoft.com/office/drawing/2014/main" id="{8866C785-26D6-06BB-C7FA-5D4EE72CA7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56" name="Picture 55">
            <a:extLst>
              <a:ext uri="{FF2B5EF4-FFF2-40B4-BE49-F238E27FC236}">
                <a16:creationId xmlns="" xmlns:a16="http://schemas.microsoft.com/office/drawing/2014/main" id="{BE75D0D7-092F-772A-89D8-E692A5742D3D}"/>
              </a:ext>
            </a:extLst>
          </p:cNvPr>
          <p:cNvPicPr>
            <a:picLocks noChangeAspect="1"/>
          </p:cNvPicPr>
          <p:nvPr/>
        </p:nvPicPr>
        <p:blipFill>
          <a:blip r:embed="rId8"/>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5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85333">
                                          <p:cBhvr additive="base">
                                            <p:cTn id="11" dur="750" fill="hold"/>
                                            <p:tgtEl>
                                              <p:spTgt spid="40"/>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750" fill="hold"/>
                                            <p:tgtEl>
                                              <p:spTgt spid="40"/>
                                            </p:tgtEl>
                                            <p:attrNameLst>
                                              <p:attrName>ppt_x</p:attrName>
                                            </p:attrNameLst>
                                          </p:cBhvr>
                                          <p:tavLst>
                                            <p:tav tm="0">
                                              <p:val>
                                                <p:strVal val="#ppt_x"/>
                                              </p:val>
                                            </p:tav>
                                            <p:tav tm="100000">
                                              <p:val>
                                                <p:strVal val="#ppt_x"/>
                                              </p:val>
                                            </p:tav>
                                          </p:tavLst>
                                        </p:anim>
                                        <p:anim calcmode="lin" valueType="num">
                                          <p:cBhvr additive="base">
                                            <p:cTn id="12"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6D842D6D-3216-789E-5F0C-EFE857D2B1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64" y="1528175"/>
            <a:ext cx="4526615" cy="5560252"/>
          </a:xfrm>
          <a:prstGeom prst="rect">
            <a:avLst/>
          </a:prstGeom>
        </p:spPr>
      </p:pic>
      <p:pic>
        <p:nvPicPr>
          <p:cNvPr id="3" name="Picture 2">
            <a:extLst>
              <a:ext uri="{FF2B5EF4-FFF2-40B4-BE49-F238E27FC236}">
                <a16:creationId xmlns="" xmlns:a16="http://schemas.microsoft.com/office/drawing/2014/main" id="{C320E436-6EA6-C641-E738-00350F52545E}"/>
              </a:ext>
            </a:extLst>
          </p:cNvPr>
          <p:cNvPicPr>
            <a:picLocks noChangeAspect="1"/>
          </p:cNvPicPr>
          <p:nvPr/>
        </p:nvPicPr>
        <p:blipFill>
          <a:blip r:embed="rId4"/>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Rounded Corners 18">
              <a:extLst>
                <a:ext uri="{FF2B5EF4-FFF2-40B4-BE49-F238E27FC236}">
                  <a16:creationId xmlns=""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Rounded Corners 19">
              <a:extLst>
                <a:ext uri="{FF2B5EF4-FFF2-40B4-BE49-F238E27FC236}">
                  <a16:creationId xmlns=""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22" name="Content Placeholder 2">
            <a:extLst>
              <a:ext uri="{FF2B5EF4-FFF2-40B4-BE49-F238E27FC236}">
                <a16:creationId xmlns=""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Cambria" panose="02040503050406030204" pitchFamily="18" charset="0"/>
                <a:ea typeface="Cambria" panose="02040503050406030204" pitchFamily="18"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Màu sắc của bầu trời như thế nào?</a:t>
            </a:r>
          </a:p>
        </p:txBody>
      </p:sp>
      <p:sp>
        <p:nvSpPr>
          <p:cNvPr id="33" name="Content Placeholder 2">
            <a:extLst>
              <a:ext uri="{FF2B5EF4-FFF2-40B4-BE49-F238E27FC236}">
                <a16:creationId xmlns=""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Cambria" panose="02040503050406030204" pitchFamily="18" charset="0"/>
                <a:ea typeface="Cambria" panose="02040503050406030204" pitchFamily="18"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Arial-Rounded" panose="020B0500000000000000" pitchFamily="34" charset="0"/>
            </a:endParaRPr>
          </a:p>
        </p:txBody>
      </p:sp>
      <p:sp>
        <p:nvSpPr>
          <p:cNvPr id="42" name="TextBox 41">
            <a:extLst>
              <a:ext uri="{FF2B5EF4-FFF2-40B4-BE49-F238E27FC236}">
                <a16:creationId xmlns=""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509</Words>
  <Application>Microsoft Office PowerPoint</Application>
  <PresentationFormat>Custom</PresentationFormat>
  <Paragraphs>49</Paragraphs>
  <Slides>14</Slides>
  <Notes>7</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主题​​</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65</cp:revision>
  <dcterms:created xsi:type="dcterms:W3CDTF">2022-10-03T11:23:45Z</dcterms:created>
  <dcterms:modified xsi:type="dcterms:W3CDTF">2026-01-29T05:56:34Z</dcterms:modified>
</cp:coreProperties>
</file>