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386" r:id="rId3"/>
    <p:sldId id="346" r:id="rId4"/>
    <p:sldId id="348" r:id="rId5"/>
    <p:sldId id="330" r:id="rId6"/>
    <p:sldId id="347" r:id="rId7"/>
    <p:sldId id="319" r:id="rId8"/>
    <p:sldId id="331" r:id="rId9"/>
    <p:sldId id="349" r:id="rId10"/>
    <p:sldId id="351" r:id="rId11"/>
    <p:sldId id="353" r:id="rId12"/>
    <p:sldId id="385" r:id="rId13"/>
    <p:sldId id="382" r:id="rId14"/>
    <p:sldId id="352" r:id="rId15"/>
    <p:sldId id="332" r:id="rId16"/>
    <p:sldId id="384" r:id="rId17"/>
    <p:sldId id="35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EB4FD-2FFE-44C8-A1CE-73C383F32906}"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71389-F8E2-47B6-B6AD-DE094318D0BA}" type="slidenum">
              <a:rPr lang="en-US" smtClean="0"/>
              <a:t>‹#›</a:t>
            </a:fld>
            <a:endParaRPr lang="en-US"/>
          </a:p>
        </p:txBody>
      </p:sp>
    </p:spTree>
    <p:extLst>
      <p:ext uri="{BB962C8B-B14F-4D97-AF65-F5344CB8AC3E}">
        <p14:creationId xmlns:p14="http://schemas.microsoft.com/office/powerpoint/2010/main" val="199277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967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868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0983817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8478319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2303009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971007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797419"/>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736138940"/>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64002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4293624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5279478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0172550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76151732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882468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48231001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3886587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418075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819098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8"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FB87C262-FCB0-4ACC-9C3D-2146E27ECF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spTree>
    <p:extLst>
      <p:ext uri="{BB962C8B-B14F-4D97-AF65-F5344CB8AC3E}">
        <p14:creationId xmlns:p14="http://schemas.microsoft.com/office/powerpoint/2010/main" val="871738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8.emf"/><Relationship Id="rId5" Type="http://schemas.openxmlformats.org/officeDocument/2006/relationships/image" Target="../media/image37.emf"/><Relationship Id="rId10" Type="http://schemas.openxmlformats.org/officeDocument/2006/relationships/image" Target="../media/image44.svg"/><Relationship Id="rId4" Type="http://schemas.openxmlformats.org/officeDocument/2006/relationships/image" Target="../media/image36.emf"/><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48.jpe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6.svg"/><Relationship Id="rId12"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8.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6.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18.svg"/><Relationship Id="rId4" Type="http://schemas.openxmlformats.org/officeDocument/2006/relationships/image" Target="../media/image10.png"/><Relationship Id="rId9" Type="http://schemas.openxmlformats.org/officeDocument/2006/relationships/image" Target="../media/image17.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7"/>
            <a:ext cx="12176094" cy="6857748"/>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4275"/>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7002"/>
            <a:ext cx="8550262" cy="2826355"/>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16749"/>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1824904" y="4655392"/>
            <a:ext cx="8550262" cy="923216"/>
          </a:xfrm>
          <a:prstGeom prst="rect">
            <a:avLst/>
          </a:prstGeom>
          <a:noFill/>
        </p:spPr>
        <p:txBody>
          <a:bodyPr wrap="square" lIns="91239" tIns="45621" rIns="91239" bIns="45621">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HĐTN</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6832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547C48-5DA3-F8E7-F75C-8D080DB37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F28DCD0F-C383-93C4-DA92-0F3C3B6A0F27}"/>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xmlns="" id="{179D52EE-81B5-56EC-076A-0400F0DA4DC7}"/>
              </a:ext>
            </a:extLst>
          </p:cNvPr>
          <p:cNvPicPr>
            <a:picLocks noChangeAspect="1"/>
          </p:cNvPicPr>
          <p:nvPr/>
        </p:nvPicPr>
        <p:blipFill>
          <a:blip r:embed="rId5"/>
          <a:stretch>
            <a:fillRect/>
          </a:stretch>
        </p:blipFill>
        <p:spPr>
          <a:xfrm>
            <a:off x="9103333" y="-43046"/>
            <a:ext cx="2445159" cy="1110975"/>
          </a:xfrm>
          <a:prstGeom prst="rect">
            <a:avLst/>
          </a:prstGeom>
        </p:spPr>
      </p:pic>
      <p:sp>
        <p:nvSpPr>
          <p:cNvPr id="7" name="TextBox 6">
            <a:extLst>
              <a:ext uri="{FF2B5EF4-FFF2-40B4-BE49-F238E27FC236}">
                <a16:creationId xmlns:a16="http://schemas.microsoft.com/office/drawing/2014/main" xmlns="" id="{78042173-FE21-EDF8-7811-0606DDB927D3}"/>
              </a:ext>
            </a:extLst>
          </p:cNvPr>
          <p:cNvSpPr txBox="1"/>
          <p:nvPr/>
        </p:nvSpPr>
        <p:spPr>
          <a:xfrm flipH="1">
            <a:off x="4557932" y="447563"/>
            <a:ext cx="48206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Thảo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luận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bốn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
        <p:nvSpPr>
          <p:cNvPr id="8" name="TextBox 7">
            <a:extLst>
              <a:ext uri="{FF2B5EF4-FFF2-40B4-BE49-F238E27FC236}">
                <a16:creationId xmlns:a16="http://schemas.microsoft.com/office/drawing/2014/main" xmlns="" id="{C7258F32-BA71-8938-9FC6-9FE34C6D03A1}"/>
              </a:ext>
            </a:extLst>
          </p:cNvPr>
          <p:cNvSpPr txBox="1"/>
          <p:nvPr/>
        </p:nvSpPr>
        <p:spPr>
          <a:xfrm>
            <a:off x="1121228" y="1067929"/>
            <a:ext cx="9949542" cy="584775"/>
          </a:xfrm>
          <a:prstGeom prst="rect">
            <a:avLst/>
          </a:prstGeom>
          <a:noFill/>
        </p:spPr>
        <p:txBody>
          <a:bodyPr wrap="square" rtlCol="0">
            <a:spAutoFit/>
          </a:bodyPr>
          <a:lstStyle/>
          <a:p>
            <a:pPr marL="457200" lvl="0" indent="-457200" algn="just">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S</a:t>
            </a:r>
            <a:r>
              <a:rPr lang="vi-VN" sz="3200" dirty="0">
                <a:solidFill>
                  <a:prstClr val="black"/>
                </a:solidFill>
                <a:latin typeface="Calibri" panose="020F0502020204030204" pitchFamily="34" charset="0"/>
                <a:cs typeface="Calibri" panose="020F0502020204030204" pitchFamily="34" charset="0"/>
              </a:rPr>
              <a:t>ắm vai người con đưa ra phương án cho người thân: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9">
            <a:extLst>
              <a:ext uri="{FF2B5EF4-FFF2-40B4-BE49-F238E27FC236}">
                <a16:creationId xmlns:a16="http://schemas.microsoft.com/office/drawing/2014/main" xmlns="" id="{BDD5AAE1-43EB-48C0-AB3A-10CDD84D773B}"/>
              </a:ext>
            </a:extLst>
          </p:cNvPr>
          <p:cNvPicPr>
            <a:picLocks noChangeAspect="1"/>
          </p:cNvPicPr>
          <p:nvPr/>
        </p:nvPicPr>
        <p:blipFill>
          <a:blip r:embed="rId6"/>
          <a:stretch>
            <a:fillRect/>
          </a:stretch>
        </p:blipFill>
        <p:spPr>
          <a:xfrm>
            <a:off x="2390775" y="1710089"/>
            <a:ext cx="7243762" cy="4657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6030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C9AE9F-5323-86BE-901A-977446551A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7304AA4-60BC-7930-4A3F-9E009F9D259C}"/>
              </a:ext>
            </a:extLst>
          </p:cNvPr>
          <p:cNvSpPr>
            <a:spLocks noGrp="1"/>
          </p:cNvSpPr>
          <p:nvPr>
            <p:ph idx="1"/>
          </p:nvPr>
        </p:nvSpPr>
        <p:spPr/>
        <p:txBody>
          <a:bodyPr/>
          <a:lstStyle/>
          <a:p>
            <a:endParaRPr lang="en-US"/>
          </a:p>
        </p:txBody>
      </p:sp>
      <p:pic>
        <p:nvPicPr>
          <p:cNvPr id="5" name="To_video_hot_202511301513_jn7pj">
            <a:hlinkClick r:id="" action="ppaction://media"/>
            <a:extLst>
              <a:ext uri="{FF2B5EF4-FFF2-40B4-BE49-F238E27FC236}">
                <a16:creationId xmlns:a16="http://schemas.microsoft.com/office/drawing/2014/main" xmlns="" id="{2A372556-D446-A992-7EAB-127BE1DFEA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8001"/>
          </a:xfrm>
          <a:prstGeom prst="rect">
            <a:avLst/>
          </a:prstGeom>
        </p:spPr>
      </p:pic>
    </p:spTree>
    <p:extLst>
      <p:ext uri="{BB962C8B-B14F-4D97-AF65-F5344CB8AC3E}">
        <p14:creationId xmlns:p14="http://schemas.microsoft.com/office/powerpoint/2010/main" val="39155179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9D89DA-F9EF-97A1-0B9F-71E6FB74A3CB}"/>
              </a:ext>
            </a:extLst>
          </p:cNvPr>
          <p:cNvPicPr>
            <a:picLocks noChangeAspect="1"/>
          </p:cNvPicPr>
          <p:nvPr/>
        </p:nvPicPr>
        <p:blipFill>
          <a:blip r:embed="rId3"/>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xmlns="" id="{03310817-FD2A-C1DF-F6FF-80885BAC3CFE}"/>
              </a:ext>
            </a:extLst>
          </p:cNvPr>
          <p:cNvPicPr>
            <a:picLocks noChangeAspect="1"/>
          </p:cNvPicPr>
          <p:nvPr/>
        </p:nvPicPr>
        <p:blipFill>
          <a:blip r:embed="rId4"/>
          <a:stretch>
            <a:fillRect/>
          </a:stretch>
        </p:blipFill>
        <p:spPr>
          <a:xfrm>
            <a:off x="-80966" y="-228600"/>
            <a:ext cx="12272966" cy="6253740"/>
          </a:xfrm>
          <a:prstGeom prst="rect">
            <a:avLst/>
          </a:prstGeom>
        </p:spPr>
      </p:pic>
      <p:pic>
        <p:nvPicPr>
          <p:cNvPr id="5" name="Picture 4">
            <a:extLst>
              <a:ext uri="{FF2B5EF4-FFF2-40B4-BE49-F238E27FC236}">
                <a16:creationId xmlns:a16="http://schemas.microsoft.com/office/drawing/2014/main" xmlns="" id="{CA16DF8A-D2FB-B3AD-9EA6-0241412AAE84}"/>
              </a:ext>
            </a:extLst>
          </p:cNvPr>
          <p:cNvPicPr>
            <a:picLocks noChangeAspect="1"/>
          </p:cNvPicPr>
          <p:nvPr/>
        </p:nvPicPr>
        <p:blipFill>
          <a:blip r:embed="rId5"/>
          <a:stretch>
            <a:fillRect/>
          </a:stretch>
        </p:blipFill>
        <p:spPr>
          <a:xfrm>
            <a:off x="-374855" y="-14210"/>
            <a:ext cx="2362200" cy="6886419"/>
          </a:xfrm>
          <a:prstGeom prst="rect">
            <a:avLst/>
          </a:prstGeom>
        </p:spPr>
      </p:pic>
      <p:pic>
        <p:nvPicPr>
          <p:cNvPr id="6" name="Picture 5">
            <a:extLst>
              <a:ext uri="{FF2B5EF4-FFF2-40B4-BE49-F238E27FC236}">
                <a16:creationId xmlns:a16="http://schemas.microsoft.com/office/drawing/2014/main" xmlns="" id="{15816301-F275-878A-AAAD-CB2AE8786766}"/>
              </a:ext>
            </a:extLst>
          </p:cNvPr>
          <p:cNvPicPr>
            <a:picLocks noChangeAspect="1"/>
          </p:cNvPicPr>
          <p:nvPr/>
        </p:nvPicPr>
        <p:blipFill>
          <a:blip r:embed="rId6"/>
          <a:stretch>
            <a:fillRect/>
          </a:stretch>
        </p:blipFill>
        <p:spPr>
          <a:xfrm>
            <a:off x="625748" y="5505764"/>
            <a:ext cx="10940504" cy="1428436"/>
          </a:xfrm>
          <a:prstGeom prst="rect">
            <a:avLst/>
          </a:prstGeom>
        </p:spPr>
      </p:pic>
      <p:pic>
        <p:nvPicPr>
          <p:cNvPr id="7" name="Picture 6">
            <a:extLst>
              <a:ext uri="{FF2B5EF4-FFF2-40B4-BE49-F238E27FC236}">
                <a16:creationId xmlns:a16="http://schemas.microsoft.com/office/drawing/2014/main" xmlns="" id="{26972907-7CE1-BCB0-A702-7C4C283CD7F6}"/>
              </a:ext>
            </a:extLst>
          </p:cNvPr>
          <p:cNvPicPr>
            <a:picLocks noChangeAspect="1"/>
          </p:cNvPicPr>
          <p:nvPr/>
        </p:nvPicPr>
        <p:blipFill>
          <a:blip r:embed="rId7"/>
          <a:stretch>
            <a:fillRect/>
          </a:stretch>
        </p:blipFill>
        <p:spPr>
          <a:xfrm>
            <a:off x="2149863" y="3195700"/>
            <a:ext cx="2242118" cy="2864644"/>
          </a:xfrm>
          <a:prstGeom prst="rect">
            <a:avLst/>
          </a:prstGeom>
        </p:spPr>
      </p:pic>
      <p:pic>
        <p:nvPicPr>
          <p:cNvPr id="10" name="Picture 9">
            <a:extLst>
              <a:ext uri="{FF2B5EF4-FFF2-40B4-BE49-F238E27FC236}">
                <a16:creationId xmlns:a16="http://schemas.microsoft.com/office/drawing/2014/main" xmlns="" id="{741F3E03-CA9C-49B3-5C00-0514EA52371D}"/>
              </a:ext>
            </a:extLst>
          </p:cNvPr>
          <p:cNvPicPr>
            <a:picLocks noChangeAspect="1"/>
          </p:cNvPicPr>
          <p:nvPr/>
        </p:nvPicPr>
        <p:blipFill>
          <a:blip r:embed="rId8"/>
          <a:stretch>
            <a:fillRect/>
          </a:stretch>
        </p:blipFill>
        <p:spPr>
          <a:xfrm>
            <a:off x="8247733" y="2856596"/>
            <a:ext cx="2288546" cy="3306002"/>
          </a:xfrm>
          <a:prstGeom prst="rect">
            <a:avLst/>
          </a:prstGeom>
        </p:spPr>
      </p:pic>
      <p:pic>
        <p:nvPicPr>
          <p:cNvPr id="11" name="Picture 10">
            <a:extLst>
              <a:ext uri="{FF2B5EF4-FFF2-40B4-BE49-F238E27FC236}">
                <a16:creationId xmlns:a16="http://schemas.microsoft.com/office/drawing/2014/main" xmlns="" id="{2622BB99-555D-27A1-4C0F-969E3B7E8659}"/>
              </a:ext>
            </a:extLst>
          </p:cNvPr>
          <p:cNvPicPr>
            <a:picLocks noChangeAspect="1"/>
          </p:cNvPicPr>
          <p:nvPr/>
        </p:nvPicPr>
        <p:blipFill>
          <a:blip r:embed="rId5"/>
          <a:stretch>
            <a:fillRect/>
          </a:stretch>
        </p:blipFill>
        <p:spPr>
          <a:xfrm flipH="1">
            <a:off x="10174285" y="0"/>
            <a:ext cx="2362200" cy="6886419"/>
          </a:xfrm>
          <a:prstGeom prst="rect">
            <a:avLst/>
          </a:prstGeom>
        </p:spPr>
      </p:pic>
      <p:pic>
        <p:nvPicPr>
          <p:cNvPr id="12" name="Graphic 11">
            <a:extLst>
              <a:ext uri="{FF2B5EF4-FFF2-40B4-BE49-F238E27FC236}">
                <a16:creationId xmlns:a16="http://schemas.microsoft.com/office/drawing/2014/main" xmlns="" id="{EC32D960-47F0-E535-146A-97DE5D883BD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0966" y="-36654"/>
            <a:ext cx="12501565" cy="990600"/>
          </a:xfrm>
          <a:prstGeom prst="rect">
            <a:avLst/>
          </a:prstGeom>
        </p:spPr>
      </p:pic>
      <p:sp>
        <p:nvSpPr>
          <p:cNvPr id="14" name="Rectangle 13">
            <a:extLst>
              <a:ext uri="{FF2B5EF4-FFF2-40B4-BE49-F238E27FC236}">
                <a16:creationId xmlns:a16="http://schemas.microsoft.com/office/drawing/2014/main" xmlns="" id="{8CEA1410-A143-E389-DECA-8DA10B5CEF67}"/>
              </a:ext>
            </a:extLst>
          </p:cNvPr>
          <p:cNvSpPr/>
          <p:nvPr/>
        </p:nvSpPr>
        <p:spPr>
          <a:xfrm>
            <a:off x="4483299" y="1036915"/>
            <a:ext cx="3620479"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Sắm vai</a:t>
            </a:r>
            <a:endPar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endParaRPr>
          </a:p>
        </p:txBody>
      </p:sp>
    </p:spTree>
    <p:extLst>
      <p:ext uri="{BB962C8B-B14F-4D97-AF65-F5344CB8AC3E}">
        <p14:creationId xmlns:p14="http://schemas.microsoft.com/office/powerpoint/2010/main" val="1060383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2" name="TextBox 1">
            <a:extLst>
              <a:ext uri="{FF2B5EF4-FFF2-40B4-BE49-F238E27FC236}">
                <a16:creationId xmlns:a16="http://schemas.microsoft.com/office/drawing/2014/main" xmlns="" id="{7882566D-6959-4FA2-9748-93D48C1ADFC6}"/>
              </a:ext>
            </a:extLst>
          </p:cNvPr>
          <p:cNvSpPr txBox="1"/>
          <p:nvPr/>
        </p:nvSpPr>
        <p:spPr>
          <a:xfrm>
            <a:off x="1266825" y="781050"/>
            <a:ext cx="10258425"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Chia sẻ sơ đồ tư duy về thu nhập của các thành viên trong gia đình</a:t>
            </a:r>
            <a:endParaRPr lang="en-US" sz="2800" b="1" dirty="0">
              <a:solidFill>
                <a:srgbClr val="FF0000"/>
              </a:solidFill>
              <a:latin typeface="Calibri" panose="020F0502020204030204" pitchFamily="34" charset="0"/>
              <a:cs typeface="Calibri" panose="020F0502020204030204" pitchFamily="34" charset="0"/>
            </a:endParaRPr>
          </a:p>
        </p:txBody>
      </p:sp>
      <p:pic>
        <p:nvPicPr>
          <p:cNvPr id="1026" name="Picture 2" descr="Hoạt động trải nghiệm lớp 3 Tuần 19 trang 55, 56, 57 | Kết nối tri thức">
            <a:extLst>
              <a:ext uri="{FF2B5EF4-FFF2-40B4-BE49-F238E27FC236}">
                <a16:creationId xmlns:a16="http://schemas.microsoft.com/office/drawing/2014/main" xmlns="" id="{A5B1DE5B-695A-48C6-B654-6E63E3A81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1685925"/>
            <a:ext cx="7753350"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741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8A6E62-1BBC-4AE3-B370-4AED8681FBFA}"/>
              </a:ext>
            </a:extLst>
          </p:cNvPr>
          <p:cNvGrpSpPr/>
          <p:nvPr/>
        </p:nvGrpSpPr>
        <p:grpSpPr>
          <a:xfrm>
            <a:off x="3989871" y="-101720"/>
            <a:ext cx="4537886" cy="2286854"/>
            <a:chOff x="5876915" y="975793"/>
            <a:chExt cx="4684260" cy="2299931"/>
          </a:xfrm>
        </p:grpSpPr>
        <p:grpSp>
          <p:nvGrpSpPr>
            <p:cNvPr id="10" name="Group 9">
              <a:extLst>
                <a:ext uri="{FF2B5EF4-FFF2-40B4-BE49-F238E27FC236}">
                  <a16:creationId xmlns:a16="http://schemas.microsoft.com/office/drawing/2014/main" xmlns="" id="{5197D6EA-AE0B-4B1D-AC10-EDC770705497}"/>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xmlns="" id="{23A01CEC-7601-4B15-9EFB-0B2974F58352}"/>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xmlns="" id="{46BEFA23-C1B9-4B06-9AD6-2C133AD8423D}"/>
                  </a:ext>
                </a:extLst>
              </p:cNvPr>
              <p:cNvPicPr>
                <a:picLocks noChangeAspect="1"/>
              </p:cNvPicPr>
              <p:nvPr/>
            </p:nvPicPr>
            <p:blipFill>
              <a:blip r:embed="rId5"/>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xmlns="" id="{CB073A06-0C0E-4E01-8552-C8340B0D1BD2}"/>
                  </a:ext>
                </a:extLst>
              </p:cNvPr>
              <p:cNvPicPr>
                <a:picLocks noChangeAspect="1"/>
              </p:cNvPicPr>
              <p:nvPr/>
            </p:nvPicPr>
            <p:blipFill>
              <a:blip r:embed="rId6"/>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xmlns="" id="{CFD732A5-3D47-49B6-AE01-59D298AB868A}"/>
                </a:ext>
              </a:extLst>
            </p:cNvPr>
            <p:cNvSpPr/>
            <p:nvPr/>
          </p:nvSpPr>
          <p:spPr>
            <a:xfrm>
              <a:off x="6448324" y="2428800"/>
              <a:ext cx="3838543" cy="846924"/>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
        <p:nvSpPr>
          <p:cNvPr id="15" name="TextBox 14">
            <a:extLst>
              <a:ext uri="{FF2B5EF4-FFF2-40B4-BE49-F238E27FC236}">
                <a16:creationId xmlns:a16="http://schemas.microsoft.com/office/drawing/2014/main" xmlns="" id="{30049473-0B50-4466-BE54-9D22B8B6FB66}"/>
              </a:ext>
            </a:extLst>
          </p:cNvPr>
          <p:cNvSpPr txBox="1"/>
          <p:nvPr/>
        </p:nvSpPr>
        <p:spPr>
          <a:xfrm>
            <a:off x="1485899" y="2367643"/>
            <a:ext cx="9685565" cy="1328023"/>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Aft>
                <a:spcPts val="500"/>
              </a:spcAft>
            </a:pPr>
            <a:r>
              <a:rPr lang="vi-VN" sz="3600" b="1" dirty="0">
                <a:solidFill>
                  <a:srgbClr val="1F2000"/>
                </a:solidFill>
                <a:latin typeface="Calibri" panose="020F0502020204030204" pitchFamily="34" charset="0"/>
                <a:cs typeface="Calibri" panose="020F0502020204030204" pitchFamily="34" charset="0"/>
              </a:rPr>
              <a:t>Thảo luận về những việc em có thể làm để cùng người thân tăng thu nhập cho gia đình.</a:t>
            </a:r>
            <a:endParaRPr 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A100BFDE-5F16-443D-B426-ECC2E3C59631}"/>
              </a:ext>
            </a:extLst>
          </p:cNvPr>
          <p:cNvPicPr>
            <a:picLocks noChangeAspect="1"/>
          </p:cNvPicPr>
          <p:nvPr/>
        </p:nvPicPr>
        <p:blipFill>
          <a:blip r:embed="rId7"/>
          <a:stretch>
            <a:fillRect/>
          </a:stretch>
        </p:blipFill>
        <p:spPr>
          <a:xfrm>
            <a:off x="3571874" y="3957637"/>
            <a:ext cx="5942379" cy="13382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grpSp>
        <p:nvGrpSpPr>
          <p:cNvPr id="7" name="Group 6">
            <a:extLst>
              <a:ext uri="{FF2B5EF4-FFF2-40B4-BE49-F238E27FC236}">
                <a16:creationId xmlns:a16="http://schemas.microsoft.com/office/drawing/2014/main" xmlns="" id="{ECFC5525-3B98-40D0-AFD3-A99F967188EF}"/>
              </a:ext>
            </a:extLst>
          </p:cNvPr>
          <p:cNvGrpSpPr/>
          <p:nvPr/>
        </p:nvGrpSpPr>
        <p:grpSpPr>
          <a:xfrm>
            <a:off x="3947795" y="3284220"/>
            <a:ext cx="4632960" cy="3123565"/>
            <a:chOff x="2734" y="2615"/>
            <a:chExt cx="7922" cy="5340"/>
          </a:xfrm>
        </p:grpSpPr>
        <p:sp>
          <p:nvSpPr>
            <p:cNvPr id="8" name="Oval 7">
              <a:extLst>
                <a:ext uri="{FF2B5EF4-FFF2-40B4-BE49-F238E27FC236}">
                  <a16:creationId xmlns:a16="http://schemas.microsoft.com/office/drawing/2014/main" xmlns="" id="{83E37FC1-503A-474E-9799-2C1580A57F8F}"/>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9" name="Oval 8">
              <a:extLst>
                <a:ext uri="{FF2B5EF4-FFF2-40B4-BE49-F238E27FC236}">
                  <a16:creationId xmlns:a16="http://schemas.microsoft.com/office/drawing/2014/main" xmlns="" id="{F98334E8-B8EC-4C7E-8DC0-2183AAC995AD}"/>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0" name="Oval 9">
              <a:extLst>
                <a:ext uri="{FF2B5EF4-FFF2-40B4-BE49-F238E27FC236}">
                  <a16:creationId xmlns:a16="http://schemas.microsoft.com/office/drawing/2014/main" xmlns="" id="{C260D810-C0D9-4839-8110-FC925C8B1A9F}"/>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1" name="Oval 10">
              <a:extLst>
                <a:ext uri="{FF2B5EF4-FFF2-40B4-BE49-F238E27FC236}">
                  <a16:creationId xmlns:a16="http://schemas.microsoft.com/office/drawing/2014/main" xmlns="" id="{8E3B8A54-740A-4C54-9D89-09CE3224386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2" name="Oval 0">
              <a:extLst>
                <a:ext uri="{FF2B5EF4-FFF2-40B4-BE49-F238E27FC236}">
                  <a16:creationId xmlns:a16="http://schemas.microsoft.com/office/drawing/2014/main" xmlns="" id="{B40B1501-08CD-4C77-A240-E161C7C27CC4}"/>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3" name="Picture 12">
              <a:extLst>
                <a:ext uri="{FF2B5EF4-FFF2-40B4-BE49-F238E27FC236}">
                  <a16:creationId xmlns:a16="http://schemas.microsoft.com/office/drawing/2014/main" xmlns="" id="{B05F5AC3-4EFF-474A-B48C-003936A93047}"/>
                </a:ext>
              </a:extLst>
            </p:cNvPr>
            <p:cNvPicPr/>
            <p:nvPr/>
          </p:nvPicPr>
          <p:blipFill>
            <a:blip r:embed="rId5">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4" name="Rounded Rectangle 7">
            <a:extLst>
              <a:ext uri="{FF2B5EF4-FFF2-40B4-BE49-F238E27FC236}">
                <a16:creationId xmlns:a16="http://schemas.microsoft.com/office/drawing/2014/main" xmlns="" id="{0B551C7F-8822-4A86-98D7-39C1F42194AE}"/>
              </a:ext>
            </a:extLst>
          </p:cNvPr>
          <p:cNvSpPr/>
          <p:nvPr/>
        </p:nvSpPr>
        <p:spPr>
          <a:xfrm>
            <a:off x="1057274" y="323851"/>
            <a:ext cx="10182225" cy="292989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Calibri" panose="020F0502020204030204" charset="0"/>
                <a:cs typeface="Calibri" panose="020F0502020204030204" charset="0"/>
              </a:rPr>
              <a:t>Ở gia đình nào người thân của các em cũng lao động, làm việc để có thu nhập, đáp ứng nhu cầu của cuộc sống. Tuy chúng ta chưa đi làm nhưng vẫn có thể góp sức giúp người thân tăng thu nhập gia đình.</a:t>
            </a:r>
            <a:endParaRPr lang="en-US" sz="36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1997090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xmlns=""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6858B798-FF87-474A-71FC-BAD22ED410BE}"/>
              </a:ext>
            </a:extLst>
          </p:cNvPr>
          <p:cNvSpPr txBox="1"/>
          <p:nvPr/>
        </p:nvSpPr>
        <p:spPr>
          <a:xfrm>
            <a:off x="944693" y="117213"/>
            <a:ext cx="11136525"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Tạm biệt Hẹn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gặp lại!</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11" name="TextBox 10">
            <a:extLst>
              <a:ext uri="{FF2B5EF4-FFF2-40B4-BE49-F238E27FC236}">
                <a16:creationId xmlns:a16="http://schemas.microsoft.com/office/drawing/2014/main" xmlns="" id="{ECD8828F-E9E3-B0AE-D8BD-3D575EC984ED}"/>
              </a:ext>
            </a:extLst>
          </p:cNvPr>
          <p:cNvSpPr txBox="1"/>
          <p:nvPr/>
        </p:nvSpPr>
        <p:spPr>
          <a:xfrm>
            <a:off x="1083214" y="99531"/>
            <a:ext cx="11036549"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Tạm</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biệt</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Hẹn</a:t>
            </a:r>
            <a:endPar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gặp</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lại</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a:t>
            </a:r>
            <a:endParaRPr kumimoji="0" lang="en-US" sz="115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7614218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0D9F53-1B77-4A36-860F-E150AF067263}"/>
              </a:ext>
            </a:extLst>
          </p:cNvPr>
          <p:cNvPicPr>
            <a:picLocks noChangeAspect="1"/>
          </p:cNvPicPr>
          <p:nvPr/>
        </p:nvPicPr>
        <p:blipFill>
          <a:blip r:embed="rId3"/>
          <a:stretch>
            <a:fillRect/>
          </a:stretch>
        </p:blipFill>
        <p:spPr>
          <a:xfrm>
            <a:off x="1729738" y="201119"/>
            <a:ext cx="8827773" cy="1121761"/>
          </a:xfrm>
          <a:prstGeom prst="rect">
            <a:avLst/>
          </a:prstGeom>
        </p:spPr>
      </p:pic>
    </p:spTree>
    <p:extLst>
      <p:ext uri="{BB962C8B-B14F-4D97-AF65-F5344CB8AC3E}">
        <p14:creationId xmlns:p14="http://schemas.microsoft.com/office/powerpoint/2010/main" val="2279319345"/>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xmlns=""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xmlns=""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xmlns=""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xmlns="" id="{38B3C0C6-A759-4A11-A76E-709E07923814}"/>
              </a:ext>
            </a:extLst>
          </p:cNvPr>
          <p:cNvPicPr>
            <a:picLocks noChangeAspect="1"/>
          </p:cNvPicPr>
          <p:nvPr/>
        </p:nvPicPr>
        <p:blipFill>
          <a:blip r:embed="rId9"/>
          <a:stretch>
            <a:fillRect/>
          </a:stretch>
        </p:blipFill>
        <p:spPr>
          <a:xfrm>
            <a:off x="3293485" y="27347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xmlns=""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xmlns=""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xmlns=""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xmlns=""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xmlns="" id="{DCDC3082-5839-4253-9B0B-9B7DE159647F}"/>
              </a:ext>
            </a:extLst>
          </p:cNvPr>
          <p:cNvPicPr>
            <a:picLocks noChangeAspect="1"/>
          </p:cNvPicPr>
          <p:nvPr/>
        </p:nvPicPr>
        <p:blipFill>
          <a:blip r:embed="rId10"/>
          <a:stretch>
            <a:fillRect/>
          </a:stretch>
        </p:blipFill>
        <p:spPr>
          <a:xfrm>
            <a:off x="3169660" y="31157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xmlns=""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xmlns=""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xmlns="" id="{529E33B0-D732-D3D9-F315-5BB78D4F70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9"/>
            <a:ext cx="4278856" cy="3214491"/>
          </a:xfrm>
          <a:prstGeom prst="rect">
            <a:avLst/>
          </a:prstGeom>
        </p:spPr>
      </p:pic>
      <p:pic>
        <p:nvPicPr>
          <p:cNvPr id="8" name="Picture 10">
            <a:extLst>
              <a:ext uri="{FF2B5EF4-FFF2-40B4-BE49-F238E27FC236}">
                <a16:creationId xmlns:a16="http://schemas.microsoft.com/office/drawing/2014/main" xmlns="" id="{C0700925-6B4B-14B5-C089-74069CD4BC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5077" y="308123"/>
            <a:ext cx="2624543" cy="4534847"/>
          </a:xfrm>
          <a:prstGeom prst="rect">
            <a:avLst/>
          </a:prstGeom>
        </p:spPr>
      </p:pic>
      <p:pic>
        <p:nvPicPr>
          <p:cNvPr id="9" name="Picture 11">
            <a:extLst>
              <a:ext uri="{FF2B5EF4-FFF2-40B4-BE49-F238E27FC236}">
                <a16:creationId xmlns:a16="http://schemas.microsoft.com/office/drawing/2014/main" xmlns="" id="{5F034246-A7AC-AB88-A610-5C0CA3BCA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5" y="642243"/>
            <a:ext cx="2152772" cy="2152772"/>
          </a:xfrm>
          <a:prstGeom prst="rect">
            <a:avLst/>
          </a:prstGeom>
        </p:spPr>
      </p:pic>
      <p:grpSp>
        <p:nvGrpSpPr>
          <p:cNvPr id="10" name="Group 12">
            <a:extLst>
              <a:ext uri="{FF2B5EF4-FFF2-40B4-BE49-F238E27FC236}">
                <a16:creationId xmlns:a16="http://schemas.microsoft.com/office/drawing/2014/main" xmlns=""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xmlns=""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xmlns=""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xmlns=""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xmlns=""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xmlns=""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xmlns="" id="{E879166B-1B9C-5B39-6CBE-3C3CA1D7C78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xmlns="" id="{25571739-6362-152A-73F5-C78C2DD95B76}"/>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Phần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ban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sự</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lớp</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Speech Bubble: Oval 17">
            <a:extLst>
              <a:ext uri="{FF2B5EF4-FFF2-40B4-BE49-F238E27FC236}">
                <a16:creationId xmlns:a16="http://schemas.microsoft.com/office/drawing/2014/main" xmlns="" id="{38DFB4EE-5EE4-B717-DA6A-05B27C95385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字魂59号-创粗黑"/>
              <a:cs typeface="+mn-cs"/>
            </a:endParaRPr>
          </a:p>
        </p:txBody>
      </p:sp>
      <p:sp>
        <p:nvSpPr>
          <p:cNvPr id="19" name="TextBox 18">
            <a:extLst>
              <a:ext uri="{FF2B5EF4-FFF2-40B4-BE49-F238E27FC236}">
                <a16:creationId xmlns:a16="http://schemas.microsoft.com/office/drawing/2014/main" xmlns="" id="{4D1D08D3-6ED7-619B-5991-4DE915015E3C}"/>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20" name="Speech Bubble: Oval 19">
            <a:extLst>
              <a:ext uri="{FF2B5EF4-FFF2-40B4-BE49-F238E27FC236}">
                <a16:creationId xmlns:a16="http://schemas.microsoft.com/office/drawing/2014/main" xmlns="" id="{CCB69FEB-4E5D-597E-EBB9-BB9B7DCD4F38}"/>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xmlns="" id="{875AE021-28FF-C2E6-1ADB-DF74FE6F3A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1432607" y="1902228"/>
            <a:ext cx="3068818" cy="4882210"/>
          </a:xfrm>
          <a:prstGeom prst="rect">
            <a:avLst/>
          </a:prstGeom>
        </p:spPr>
      </p:pic>
      <p:pic>
        <p:nvPicPr>
          <p:cNvPr id="22" name="Picture 21">
            <a:extLst>
              <a:ext uri="{FF2B5EF4-FFF2-40B4-BE49-F238E27FC236}">
                <a16:creationId xmlns:a16="http://schemas.microsoft.com/office/drawing/2014/main" xmlns="" id="{71EC1D25-CCC2-BF7B-19A0-DE4AFE8260C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7704675" y="2186464"/>
            <a:ext cx="3068818" cy="4396745"/>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xmlns="" id="{88326056-32EA-3534-1AD5-E683823DD395}"/>
              </a:ext>
            </a:extLst>
          </p:cNvPr>
          <p:cNvPicPr>
            <a:picLocks noChangeAspect="1"/>
          </p:cNvPicPr>
          <p:nvPr/>
        </p:nvPicPr>
        <p:blipFill>
          <a:blip r:embed="rId4"/>
          <a:srcRect/>
          <a:stretch>
            <a:fillRect/>
          </a:stretch>
        </p:blipFill>
        <p:spPr>
          <a:xfrm>
            <a:off x="9229" y="4540749"/>
            <a:ext cx="12196057" cy="2317251"/>
          </a:xfrm>
          <a:prstGeom prst="rect">
            <a:avLst/>
          </a:prstGeom>
        </p:spPr>
      </p:pic>
      <p:grpSp>
        <p:nvGrpSpPr>
          <p:cNvPr id="22" name="Group 4">
            <a:extLst>
              <a:ext uri="{FF2B5EF4-FFF2-40B4-BE49-F238E27FC236}">
                <a16:creationId xmlns:a16="http://schemas.microsoft.com/office/drawing/2014/main" xmlns="" id="{76F0BBE8-5BC4-9EDB-41F3-503998E5912A}"/>
              </a:ext>
            </a:extLst>
          </p:cNvPr>
          <p:cNvGrpSpPr/>
          <p:nvPr/>
        </p:nvGrpSpPr>
        <p:grpSpPr>
          <a:xfrm>
            <a:off x="0" y="4392607"/>
            <a:ext cx="12192000" cy="365587"/>
            <a:chOff x="0" y="0"/>
            <a:chExt cx="6186311" cy="185501"/>
          </a:xfrm>
        </p:grpSpPr>
        <p:sp>
          <p:nvSpPr>
            <p:cNvPr id="23" name="Freeform 5">
              <a:extLst>
                <a:ext uri="{FF2B5EF4-FFF2-40B4-BE49-F238E27FC236}">
                  <a16:creationId xmlns:a16="http://schemas.microsoft.com/office/drawing/2014/main" xmlns="" id="{7835BF12-8DF5-7B11-2C96-087CB370232F}"/>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24" name="Picture 8">
            <a:extLst>
              <a:ext uri="{FF2B5EF4-FFF2-40B4-BE49-F238E27FC236}">
                <a16:creationId xmlns:a16="http://schemas.microsoft.com/office/drawing/2014/main" xmlns="" id="{C1868533-38F1-0A31-DE07-B1749630D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956572" y="589059"/>
            <a:ext cx="4278856" cy="3214491"/>
          </a:xfrm>
          <a:prstGeom prst="rect">
            <a:avLst/>
          </a:prstGeom>
        </p:spPr>
      </p:pic>
      <p:pic>
        <p:nvPicPr>
          <p:cNvPr id="25" name="Picture 10">
            <a:extLst>
              <a:ext uri="{FF2B5EF4-FFF2-40B4-BE49-F238E27FC236}">
                <a16:creationId xmlns:a16="http://schemas.microsoft.com/office/drawing/2014/main" xmlns="" id="{1D4B769B-E6C0-7514-5588-2723605A81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67106" y="223347"/>
            <a:ext cx="2624543" cy="4534847"/>
          </a:xfrm>
          <a:prstGeom prst="rect">
            <a:avLst/>
          </a:prstGeom>
        </p:spPr>
      </p:pic>
      <p:pic>
        <p:nvPicPr>
          <p:cNvPr id="27" name="Picture 11">
            <a:extLst>
              <a:ext uri="{FF2B5EF4-FFF2-40B4-BE49-F238E27FC236}">
                <a16:creationId xmlns:a16="http://schemas.microsoft.com/office/drawing/2014/main" xmlns="" id="{1E5EFE8B-B389-ED8A-D5D2-0A3E7CDAC1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055" y="642243"/>
            <a:ext cx="2152772" cy="2152772"/>
          </a:xfrm>
          <a:prstGeom prst="rect">
            <a:avLst/>
          </a:prstGeom>
        </p:spPr>
      </p:pic>
      <p:grpSp>
        <p:nvGrpSpPr>
          <p:cNvPr id="28" name="Group 12">
            <a:extLst>
              <a:ext uri="{FF2B5EF4-FFF2-40B4-BE49-F238E27FC236}">
                <a16:creationId xmlns:a16="http://schemas.microsoft.com/office/drawing/2014/main" xmlns="" id="{410115D9-5170-3A85-FD35-A9FA8370AB15}"/>
              </a:ext>
            </a:extLst>
          </p:cNvPr>
          <p:cNvGrpSpPr/>
          <p:nvPr/>
        </p:nvGrpSpPr>
        <p:grpSpPr>
          <a:xfrm>
            <a:off x="0" y="1"/>
            <a:ext cx="12192000" cy="300351"/>
            <a:chOff x="0" y="0"/>
            <a:chExt cx="6186311" cy="152400"/>
          </a:xfrm>
          <a:solidFill>
            <a:schemeClr val="bg1"/>
          </a:solidFill>
        </p:grpSpPr>
        <p:sp>
          <p:nvSpPr>
            <p:cNvPr id="29" name="Freeform 13">
              <a:extLst>
                <a:ext uri="{FF2B5EF4-FFF2-40B4-BE49-F238E27FC236}">
                  <a16:creationId xmlns:a16="http://schemas.microsoft.com/office/drawing/2014/main" xmlns="" id="{90506B7E-0C2B-0CCD-B775-0DD0F4978FFD}"/>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30" name="Group 14">
            <a:extLst>
              <a:ext uri="{FF2B5EF4-FFF2-40B4-BE49-F238E27FC236}">
                <a16:creationId xmlns:a16="http://schemas.microsoft.com/office/drawing/2014/main" xmlns="" id="{FEC17361-115F-25A5-2CBB-979C9777BB75}"/>
              </a:ext>
            </a:extLst>
          </p:cNvPr>
          <p:cNvGrpSpPr/>
          <p:nvPr/>
        </p:nvGrpSpPr>
        <p:grpSpPr>
          <a:xfrm rot="-5400000">
            <a:off x="-2038357" y="2053899"/>
            <a:ext cx="4377064" cy="300351"/>
            <a:chOff x="0" y="0"/>
            <a:chExt cx="2220955" cy="152400"/>
          </a:xfrm>
          <a:solidFill>
            <a:schemeClr val="bg1"/>
          </a:solidFill>
        </p:grpSpPr>
        <p:sp>
          <p:nvSpPr>
            <p:cNvPr id="31" name="Freeform 15">
              <a:extLst>
                <a:ext uri="{FF2B5EF4-FFF2-40B4-BE49-F238E27FC236}">
                  <a16:creationId xmlns:a16="http://schemas.microsoft.com/office/drawing/2014/main" xmlns="" id="{DF77E526-D6FD-0CF5-FD63-B38FE1B1A4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32" name="Group 16">
            <a:extLst>
              <a:ext uri="{FF2B5EF4-FFF2-40B4-BE49-F238E27FC236}">
                <a16:creationId xmlns:a16="http://schemas.microsoft.com/office/drawing/2014/main" xmlns="" id="{ED04EC79-F122-B379-816B-9B700F38CE85}"/>
              </a:ext>
            </a:extLst>
          </p:cNvPr>
          <p:cNvGrpSpPr/>
          <p:nvPr/>
        </p:nvGrpSpPr>
        <p:grpSpPr>
          <a:xfrm rot="-5400000">
            <a:off x="9853293" y="2046129"/>
            <a:ext cx="4377064" cy="300351"/>
            <a:chOff x="0" y="0"/>
            <a:chExt cx="2220955" cy="152400"/>
          </a:xfrm>
          <a:solidFill>
            <a:schemeClr val="bg1"/>
          </a:solidFill>
        </p:grpSpPr>
        <p:sp>
          <p:nvSpPr>
            <p:cNvPr id="33" name="Freeform 17">
              <a:extLst>
                <a:ext uri="{FF2B5EF4-FFF2-40B4-BE49-F238E27FC236}">
                  <a16:creationId xmlns:a16="http://schemas.microsoft.com/office/drawing/2014/main" xmlns="" id="{8E0E5D4B-6292-F285-C7B6-247C134AB17F}"/>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34" name="Picture 18">
            <a:extLst>
              <a:ext uri="{FF2B5EF4-FFF2-40B4-BE49-F238E27FC236}">
                <a16:creationId xmlns:a16="http://schemas.microsoft.com/office/drawing/2014/main" xmlns="" id="{C3F7AC89-3D50-9387-28C1-E5AD9A36585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695809" y="1645521"/>
            <a:ext cx="1423035" cy="2743200"/>
          </a:xfrm>
          <a:prstGeom prst="rect">
            <a:avLst/>
          </a:prstGeom>
        </p:spPr>
      </p:pic>
      <p:sp>
        <p:nvSpPr>
          <p:cNvPr id="35" name="TextBox 34">
            <a:extLst>
              <a:ext uri="{FF2B5EF4-FFF2-40B4-BE49-F238E27FC236}">
                <a16:creationId xmlns:a16="http://schemas.microsoft.com/office/drawing/2014/main" xmlns="" id="{5D75F789-6281-D3B9-04D6-E9B1E4501FB5}"/>
              </a:ext>
            </a:extLst>
          </p:cNvPr>
          <p:cNvSpPr txBox="1"/>
          <p:nvPr/>
        </p:nvSpPr>
        <p:spPr>
          <a:xfrm>
            <a:off x="4175807" y="889408"/>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Góc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tuyên</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dương</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xmlns="" id="{0F8EE21B-966A-7BD1-659D-AE270B5FDF28}"/>
              </a:ext>
            </a:extLst>
          </p:cNvPr>
          <p:cNvSpPr txBox="1"/>
          <p:nvPr/>
        </p:nvSpPr>
        <p:spPr>
          <a:xfrm>
            <a:off x="2332644" y="4903317"/>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binh</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chăm</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xmlns="" id="{8B253643-36E9-1AE8-557F-C9974D7B24D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91761" y="1943732"/>
            <a:ext cx="3068818" cy="4882210"/>
          </a:xfrm>
          <a:prstGeom prst="rect">
            <a:avLst/>
          </a:prstGeom>
        </p:spPr>
      </p:pic>
      <p:pic>
        <p:nvPicPr>
          <p:cNvPr id="39" name="Picture 38">
            <a:extLst>
              <a:ext uri="{FF2B5EF4-FFF2-40B4-BE49-F238E27FC236}">
                <a16:creationId xmlns:a16="http://schemas.microsoft.com/office/drawing/2014/main" xmlns="" id="{C5820AA0-139E-07BF-3A48-F74AEB443FBC}"/>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1697" y="1975790"/>
            <a:ext cx="3068818" cy="4396745"/>
          </a:xfrm>
          <a:prstGeom prst="rect">
            <a:avLst/>
          </a:prstGeom>
        </p:spPr>
      </p:pic>
      <p:sp>
        <p:nvSpPr>
          <p:cNvPr id="40" name="TextBox 39">
            <a:extLst>
              <a:ext uri="{FF2B5EF4-FFF2-40B4-BE49-F238E27FC236}">
                <a16:creationId xmlns:a16="http://schemas.microsoft.com/office/drawing/2014/main" xmlns="" id="{E1C8752C-B259-642A-5B8A-48C265B01EC9}"/>
              </a:ext>
            </a:extLst>
          </p:cNvPr>
          <p:cNvSpPr txBox="1"/>
          <p:nvPr/>
        </p:nvSpPr>
        <p:spPr>
          <a:xfrm>
            <a:off x="6581113" y="492178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0"/>
                                        </p:tgtEl>
                                      </p:cBhvr>
                                    </p:animEffect>
                                    <p:animScale>
                                      <p:cBhvr>
                                        <p:cTn id="3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7" grpId="1" animBg="1"/>
      <p:bldP spid="40" grpId="0" animBg="1"/>
      <p:bldP spid="40"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BA0182B2-899E-A572-7946-66DC297B7F18}"/>
              </a:ext>
            </a:extLst>
          </p:cNvPr>
          <p:cNvSpPr/>
          <p:nvPr/>
        </p:nvSpPr>
        <p:spPr>
          <a:xfrm>
            <a:off x="1624454" y="16894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1" name="TextBox 10">
            <a:extLst>
              <a:ext uri="{FF2B5EF4-FFF2-40B4-BE49-F238E27FC236}">
                <a16:creationId xmlns:a16="http://schemas.microsoft.com/office/drawing/2014/main" xmlns="" id="{845B45AE-26F5-0964-DC38-C78599083AA0}"/>
              </a:ext>
            </a:extLst>
          </p:cNvPr>
          <p:cNvSpPr txBox="1"/>
          <p:nvPr/>
        </p:nvSpPr>
        <p:spPr>
          <a:xfrm>
            <a:off x="1228725" y="442294"/>
            <a:ext cx="96583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20 …</a:t>
            </a:r>
          </a:p>
        </p:txBody>
      </p:sp>
      <p:sp>
        <p:nvSpPr>
          <p:cNvPr id="14" name="Rectangle: Rounded Corners 13">
            <a:extLst>
              <a:ext uri="{FF2B5EF4-FFF2-40B4-BE49-F238E27FC236}">
                <a16:creationId xmlns:a16="http://schemas.microsoft.com/office/drawing/2014/main" xmlns="" id="{2CAFECE6-458D-C233-F462-7E3A1578A1AF}"/>
              </a:ext>
            </a:extLst>
          </p:cNvPr>
          <p:cNvSpPr/>
          <p:nvPr/>
        </p:nvSpPr>
        <p:spPr>
          <a:xfrm>
            <a:off x="1482940" y="12518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5" name="TextBox 4">
            <a:extLst>
              <a:ext uri="{FF2B5EF4-FFF2-40B4-BE49-F238E27FC236}">
                <a16:creationId xmlns:a16="http://schemas.microsoft.com/office/drawing/2014/main" xmlns="" id="{C9DC4481-D952-47A3-B7F0-03A2A97D58E2}"/>
              </a:ext>
            </a:extLst>
          </p:cNvPr>
          <p:cNvSpPr txBox="1"/>
          <p:nvPr/>
        </p:nvSpPr>
        <p:spPr>
          <a:xfrm>
            <a:off x="3214149" y="160978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795CAC40-3D00-49F9-9CD0-5832EF9C8C89}"/>
              </a:ext>
            </a:extLst>
          </p:cNvPr>
          <p:cNvPicPr>
            <a:picLocks noChangeAspect="1"/>
          </p:cNvPicPr>
          <p:nvPr/>
        </p:nvPicPr>
        <p:blipFill>
          <a:blip r:embed="rId4"/>
          <a:stretch>
            <a:fillRect/>
          </a:stretch>
        </p:blipFill>
        <p:spPr>
          <a:xfrm rot="737208" flipH="1">
            <a:off x="2022035" y="1527131"/>
            <a:ext cx="919996" cy="91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29E558-19A0-735E-CB03-2A94C25E16AF}"/>
              </a:ext>
            </a:extLst>
          </p:cNvPr>
          <p:cNvSpPr txBox="1"/>
          <p:nvPr/>
        </p:nvSpPr>
        <p:spPr>
          <a:xfrm>
            <a:off x="523875" y="1469462"/>
            <a:ext cx="7818268"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xmlns="" id="{3AC3CCA5-6DB1-2B44-923C-5032ABC40001}"/>
              </a:ext>
            </a:extLst>
          </p:cNvPr>
          <p:cNvSpPr/>
          <p:nvPr/>
        </p:nvSpPr>
        <p:spPr>
          <a:xfrm>
            <a:off x="849086" y="2266184"/>
            <a:ext cx="7493056"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xmlns=""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xmlns=""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xmlns=""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27ED022-C239-45EB-8D8D-D409367DED50}"/>
              </a:ext>
            </a:extLst>
          </p:cNvPr>
          <p:cNvSpPr txBox="1"/>
          <p:nvPr/>
        </p:nvSpPr>
        <p:spPr>
          <a:xfrm>
            <a:off x="1276350" y="2552700"/>
            <a:ext cx="422910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Bạn</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028"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xmlns="" id="{BD20188C-9DDB-1958-92F8-6B509C05C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92459" y="-859970"/>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D9D66D5A-A683-E4B4-7DA3-F94D67C82F9D}"/>
              </a:ext>
            </a:extLst>
          </p:cNvPr>
          <p:cNvSpPr txBox="1"/>
          <p:nvPr/>
        </p:nvSpPr>
        <p:spPr>
          <a:xfrm>
            <a:off x="2979964" y="4278735"/>
            <a:ext cx="666205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MUA SẮM TIẾT KIỆM</a:t>
            </a:r>
          </a:p>
        </p:txBody>
      </p:sp>
      <p:sp>
        <p:nvSpPr>
          <p:cNvPr id="2" name="TextBox 1">
            <a:extLst>
              <a:ext uri="{FF2B5EF4-FFF2-40B4-BE49-F238E27FC236}">
                <a16:creationId xmlns:a16="http://schemas.microsoft.com/office/drawing/2014/main" xmlns="" id="{240F961D-E0BF-DB8D-2332-D7E7370F9222}"/>
              </a:ext>
            </a:extLst>
          </p:cNvPr>
          <p:cNvSpPr txBox="1"/>
          <p:nvPr/>
        </p:nvSpPr>
        <p:spPr>
          <a:xfrm>
            <a:off x="4465114" y="3314208"/>
            <a:ext cx="42427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19</a:t>
            </a:r>
          </a:p>
        </p:txBody>
      </p:sp>
    </p:spTree>
    <p:extLst>
      <p:ext uri="{BB962C8B-B14F-4D97-AF65-F5344CB8AC3E}">
        <p14:creationId xmlns:p14="http://schemas.microsoft.com/office/powerpoint/2010/main" val="152058087"/>
      </p:ext>
    </p:extLst>
  </p:cSld>
  <p:clrMapOvr>
    <a:masterClrMapping/>
  </p:clrMapOvr>
  <p:transition spd="slow">
    <p:fade/>
  </p:transition>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225</Words>
  <Application>Microsoft Office PowerPoint</Application>
  <PresentationFormat>Custom</PresentationFormat>
  <Paragraphs>34</Paragraphs>
  <Slides>16</Slides>
  <Notes>4</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第一PPT，www.1ppt.com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11</cp:revision>
  <dcterms:created xsi:type="dcterms:W3CDTF">2022-11-26T23:39:59Z</dcterms:created>
  <dcterms:modified xsi:type="dcterms:W3CDTF">2026-01-28T03:15:11Z</dcterms:modified>
</cp:coreProperties>
</file>