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5" r:id="rId2"/>
    <p:sldId id="281" r:id="rId3"/>
    <p:sldId id="278" r:id="rId4"/>
    <p:sldId id="262" r:id="rId5"/>
    <p:sldId id="263" r:id="rId6"/>
    <p:sldId id="274" r:id="rId7"/>
    <p:sldId id="282"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varScale="1">
        <p:scale>
          <a:sx n="81" d="100"/>
          <a:sy n="81" d="100"/>
        </p:scale>
        <p:origin x="72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82D5FB-23A7-4D27-B07A-37B9D105D90D}"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2D5FB-23A7-4D27-B07A-37B9D105D90D}"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2D5FB-23A7-4D27-B07A-37B9D105D90D}"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2D5FB-23A7-4D27-B07A-37B9D105D90D}"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2D5FB-23A7-4D27-B07A-37B9D105D90D}" type="datetimeFigureOut">
              <a:rPr lang="en-US" smtClean="0"/>
              <a:pPr/>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82D5FB-23A7-4D27-B07A-37B9D105D90D}"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2D5FB-23A7-4D27-B07A-37B9D105D90D}" type="datetimeFigureOut">
              <a:rPr lang="en-US" smtClean="0"/>
              <a:pPr/>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82D5FB-23A7-4D27-B07A-37B9D105D90D}" type="datetimeFigureOut">
              <a:rPr lang="en-US" smtClean="0"/>
              <a:pPr/>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2D5FB-23A7-4D27-B07A-37B9D105D90D}" type="datetimeFigureOut">
              <a:rPr lang="en-US" smtClean="0"/>
              <a:pPr/>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2D5FB-23A7-4D27-B07A-37B9D105D90D}"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82D5FB-23A7-4D27-B07A-37B9D105D90D}" type="datetimeFigureOut">
              <a:rPr lang="en-US" smtClean="0"/>
              <a:pPr/>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E2898-A41B-4569-94AB-1FF43BD7CF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2D5FB-23A7-4D27-B07A-37B9D105D90D}" type="datetimeFigureOut">
              <a:rPr lang="en-US" smtClean="0"/>
              <a:pPr/>
              <a:t>6/5/2023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E2898-A41B-4569-94AB-1FF43BD7CF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6"/>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8"/>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3"/>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9"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9"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20062"/>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662017" y="4900337"/>
            <a:ext cx="6697199" cy="1105137"/>
          </a:xfrm>
          <a:prstGeom prst="rect">
            <a:avLst/>
          </a:prstGeom>
          <a:noFill/>
        </p:spPr>
        <p:txBody>
          <a:bodyPr wrap="none" lIns="91208" tIns="45606" rIns="91208" bIns="45606">
            <a:spAutoFit/>
          </a:bodyPr>
          <a:lstStyle/>
          <a:p>
            <a:pPr algn="ctr">
              <a:defRPr/>
            </a:pP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3200400" y="838201"/>
            <a:ext cx="2667000" cy="584775"/>
          </a:xfrm>
          <a:prstGeom prst="rect">
            <a:avLst/>
          </a:prstGeom>
          <a:solidFill>
            <a:srgbClr val="FFFF00"/>
          </a:solidFill>
          <a:ln w="9525">
            <a:noFill/>
            <a:miter lim="800000"/>
            <a:headEnd/>
            <a:tailEnd/>
          </a:ln>
        </p:spPr>
        <p:txBody>
          <a:bodyPr wrap="square"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tabLst>
                <a:tab pos="5486400" algn="l"/>
              </a:tabLst>
              <a:defRPr/>
            </a:pPr>
            <a:r>
              <a:rPr lang="pt-BR" sz="32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ea typeface="SimSun" pitchFamily="2" charset="-122"/>
                <a:cs typeface="Arial" charset="0"/>
              </a:rPr>
              <a:t>KHỞI ĐỘNG</a:t>
            </a:r>
            <a:endParaRPr lang="pt-BR" sz="32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Arial" charset="0"/>
            </a:endParaRPr>
          </a:p>
        </p:txBody>
      </p:sp>
      <p:pic>
        <p:nvPicPr>
          <p:cNvPr id="4" name="Picture 2" descr="bia2.png"/>
          <p:cNvPicPr>
            <a:picLocks noChangeAspect="1" noChangeArrowheads="1"/>
          </p:cNvPicPr>
          <p:nvPr/>
        </p:nvPicPr>
        <p:blipFill>
          <a:blip r:embed="rId2"/>
          <a:srcRect/>
          <a:stretch>
            <a:fillRect/>
          </a:stretch>
        </p:blipFill>
        <p:spPr bwMode="auto">
          <a:xfrm>
            <a:off x="0" y="76200"/>
            <a:ext cx="969963" cy="609600"/>
          </a:xfrm>
          <a:prstGeom prst="rect">
            <a:avLst/>
          </a:prstGeom>
          <a:noFill/>
          <a:ln w="9525">
            <a:noFill/>
            <a:miter lim="800000"/>
            <a:headEnd/>
            <a:tailEnd/>
          </a:ln>
        </p:spPr>
      </p:pic>
      <p:pic>
        <p:nvPicPr>
          <p:cNvPr id="6" name="Picture 2" descr="bia2.png"/>
          <p:cNvPicPr>
            <a:picLocks noChangeAspect="1" noChangeArrowheads="1"/>
          </p:cNvPicPr>
          <p:nvPr/>
        </p:nvPicPr>
        <p:blipFill>
          <a:blip r:embed="rId3"/>
          <a:srcRect/>
          <a:stretch>
            <a:fillRect/>
          </a:stretch>
        </p:blipFill>
        <p:spPr bwMode="auto">
          <a:xfrm>
            <a:off x="11195901" y="76201"/>
            <a:ext cx="990600" cy="609599"/>
          </a:xfrm>
          <a:prstGeom prst="rect">
            <a:avLst/>
          </a:prstGeom>
          <a:noFill/>
          <a:ln w="9525">
            <a:noFill/>
            <a:miter lim="800000"/>
            <a:headEnd/>
            <a:tailEnd/>
          </a:ln>
        </p:spPr>
      </p:pic>
      <p:sp>
        <p:nvSpPr>
          <p:cNvPr id="7" name="Rounded Rectangle 6"/>
          <p:cNvSpPr/>
          <p:nvPr/>
        </p:nvSpPr>
        <p:spPr>
          <a:xfrm>
            <a:off x="1828800" y="1752600"/>
            <a:ext cx="8229600"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Times New Roman" pitchFamily="18" charset="0"/>
                <a:cs typeface="Times New Roman" pitchFamily="18" charset="0"/>
              </a:rPr>
              <a:t>Học sinh kể lại câu chuyện</a:t>
            </a:r>
            <a:r>
              <a:rPr lang="en-US" sz="2800" b="1" dirty="0">
                <a:solidFill>
                  <a:srgbClr val="002060"/>
                </a:solidFill>
                <a:latin typeface="Times New Roman" pitchFamily="18" charset="0"/>
                <a:cs typeface="Times New Roman" pitchFamily="18" charset="0"/>
              </a:rPr>
              <a:t>: </a:t>
            </a:r>
            <a:r>
              <a:rPr lang="vi-VN" sz="2400" b="1" dirty="0">
                <a:solidFill>
                  <a:srgbClr val="002060"/>
                </a:solidFill>
                <a:latin typeface="Times New Roman" pitchFamily="18" charset="0"/>
                <a:cs typeface="Times New Roman" pitchFamily="18" charset="0"/>
              </a:rPr>
              <a:t>“Sự nuối tiếc của Hiếu”</a:t>
            </a:r>
            <a:endParaRPr lang="en-US" sz="24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362200" y="533400"/>
            <a:ext cx="1524000" cy="457200"/>
          </a:xfrm>
          <a:prstGeom prst="rect">
            <a:avLst/>
          </a:prstGeom>
        </p:spPr>
        <p:txBody>
          <a:bodyPr/>
          <a:lstStyle/>
          <a:p>
            <a:pPr fontAlgn="base">
              <a:spcBef>
                <a:spcPct val="0"/>
              </a:spcBef>
              <a:spcAft>
                <a:spcPct val="0"/>
              </a:spcAft>
              <a:defRPr/>
            </a:pPr>
            <a:r>
              <a:rPr lang="en-US" sz="2400" b="1" kern="0" dirty="0" err="1">
                <a:solidFill>
                  <a:srgbClr val="002060"/>
                </a:solidFill>
                <a:latin typeface="Times New Roman" pitchFamily="18" charset="0"/>
                <a:ea typeface="+mj-ea"/>
                <a:cs typeface="Times New Roman" pitchFamily="18" charset="0"/>
              </a:rPr>
              <a:t>Đạo</a:t>
            </a:r>
            <a:r>
              <a:rPr lang="en-US" sz="2400" b="1" kern="0" dirty="0">
                <a:solidFill>
                  <a:srgbClr val="002060"/>
                </a:solidFill>
                <a:latin typeface="Times New Roman" pitchFamily="18" charset="0"/>
                <a:ea typeface="+mj-ea"/>
                <a:cs typeface="Times New Roman" pitchFamily="18" charset="0"/>
              </a:rPr>
              <a:t> </a:t>
            </a:r>
            <a:r>
              <a:rPr lang="en-US" sz="2400" b="1" kern="0" dirty="0" err="1">
                <a:solidFill>
                  <a:srgbClr val="002060"/>
                </a:solidFill>
                <a:latin typeface="Times New Roman" pitchFamily="18" charset="0"/>
                <a:ea typeface="+mj-ea"/>
                <a:cs typeface="Times New Roman" pitchFamily="18" charset="0"/>
              </a:rPr>
              <a:t>đức</a:t>
            </a:r>
            <a:r>
              <a:rPr lang="en-US" sz="2400" b="1" kern="0" dirty="0">
                <a:solidFill>
                  <a:srgbClr val="002060"/>
                </a:solidFill>
                <a:latin typeface="Times New Roman" pitchFamily="18" charset="0"/>
                <a:ea typeface="+mj-ea"/>
                <a:cs typeface="Times New Roman" pitchFamily="18" charset="0"/>
              </a:rPr>
              <a:t> </a:t>
            </a:r>
            <a:br>
              <a:rPr lang="en-US" sz="2400" kern="0" dirty="0">
                <a:solidFill>
                  <a:schemeClr val="tx2"/>
                </a:solidFill>
                <a:latin typeface="Times New Roman" pitchFamily="18" charset="0"/>
                <a:ea typeface="+mj-ea"/>
                <a:cs typeface="Times New Roman" pitchFamily="18" charset="0"/>
              </a:rPr>
            </a:br>
            <a:endParaRPr lang="en-US" sz="2400" b="1" kern="0" dirty="0">
              <a:solidFill>
                <a:srgbClr val="0000FF"/>
              </a:solidFill>
              <a:latin typeface="+mj-lt"/>
              <a:ea typeface="+mj-ea"/>
              <a:cs typeface="+mj-cs"/>
            </a:endParaRPr>
          </a:p>
        </p:txBody>
      </p:sp>
      <p:pic>
        <p:nvPicPr>
          <p:cNvPr id="4" name="Picture 2" descr="bia2.png"/>
          <p:cNvPicPr>
            <a:picLocks noChangeAspect="1" noChangeArrowheads="1"/>
          </p:cNvPicPr>
          <p:nvPr/>
        </p:nvPicPr>
        <p:blipFill>
          <a:blip r:embed="rId2"/>
          <a:srcRect/>
          <a:stretch>
            <a:fillRect/>
          </a:stretch>
        </p:blipFill>
        <p:spPr bwMode="auto">
          <a:xfrm>
            <a:off x="-15711" y="0"/>
            <a:ext cx="969963" cy="609600"/>
          </a:xfrm>
          <a:prstGeom prst="rect">
            <a:avLst/>
          </a:prstGeom>
          <a:noFill/>
          <a:ln w="9525">
            <a:noFill/>
            <a:miter lim="800000"/>
            <a:headEnd/>
            <a:tailEnd/>
          </a:ln>
        </p:spPr>
      </p:pic>
      <p:pic>
        <p:nvPicPr>
          <p:cNvPr id="5" name="Picture 2" descr="bia2.png"/>
          <p:cNvPicPr>
            <a:picLocks noChangeAspect="1" noChangeArrowheads="1"/>
          </p:cNvPicPr>
          <p:nvPr/>
        </p:nvPicPr>
        <p:blipFill>
          <a:blip r:embed="rId3"/>
          <a:srcRect/>
          <a:stretch>
            <a:fillRect/>
          </a:stretch>
        </p:blipFill>
        <p:spPr bwMode="auto">
          <a:xfrm>
            <a:off x="11201400" y="2358"/>
            <a:ext cx="990600" cy="609599"/>
          </a:xfrm>
          <a:prstGeom prst="rect">
            <a:avLst/>
          </a:prstGeom>
          <a:noFill/>
          <a:ln w="9525">
            <a:noFill/>
            <a:miter lim="800000"/>
            <a:headEnd/>
            <a:tailEnd/>
          </a:ln>
        </p:spPr>
      </p:pic>
      <p:pic>
        <p:nvPicPr>
          <p:cNvPr id="12" name="图片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3600"/>
            <a:ext cx="11734800" cy="914400"/>
          </a:xfrm>
          <a:prstGeom prst="rect">
            <a:avLst/>
          </a:prstGeom>
        </p:spPr>
      </p:pic>
      <p:sp>
        <p:nvSpPr>
          <p:cNvPr id="9" name="Text Box 3"/>
          <p:cNvSpPr txBox="1">
            <a:spLocks noChangeArrowheads="1"/>
          </p:cNvSpPr>
          <p:nvPr/>
        </p:nvSpPr>
        <p:spPr bwMode="auto">
          <a:xfrm>
            <a:off x="2590800" y="1219201"/>
            <a:ext cx="7315200" cy="954107"/>
          </a:xfrm>
          <a:prstGeom prst="rect">
            <a:avLst/>
          </a:prstGeom>
          <a:noFill/>
          <a:ln w="9525">
            <a:noFill/>
            <a:miter lim="800000"/>
            <a:headEnd/>
            <a:tailEnd/>
          </a:ln>
          <a:effectLst/>
        </p:spPr>
        <p:txBody>
          <a:bodyPr wrap="square">
            <a:spAutoFit/>
          </a:bodyPr>
          <a:lstStyle/>
          <a:p>
            <a:pPr algn="ctr">
              <a:defRPr/>
            </a:pPr>
            <a:r>
              <a:rPr lang="en-US" sz="2800" b="1" dirty="0" err="1">
                <a:effectLst>
                  <a:outerShdw blurRad="38100" dist="38100" dir="2700000" algn="tl">
                    <a:srgbClr val="C0C0C0"/>
                  </a:outerShdw>
                </a:effectLst>
                <a:latin typeface="Times New Roman" pitchFamily="18" charset="0"/>
                <a:cs typeface="Times New Roman" pitchFamily="18" charset="0"/>
              </a:rPr>
              <a:t>Bài</a:t>
            </a:r>
            <a:r>
              <a:rPr lang="en-US" sz="2800" b="1" dirty="0">
                <a:effectLst>
                  <a:outerShdw blurRad="38100" dist="38100" dir="2700000" algn="tl">
                    <a:srgbClr val="C0C0C0"/>
                  </a:outerShdw>
                </a:effectLst>
                <a:latin typeface="Times New Roman" pitchFamily="18" charset="0"/>
                <a:cs typeface="Times New Roman" pitchFamily="18" charset="0"/>
              </a:rPr>
              <a:t> </a:t>
            </a:r>
            <a:r>
              <a:rPr lang="vi-VN" sz="2800" b="1" dirty="0">
                <a:effectLst>
                  <a:outerShdw blurRad="38100" dist="38100" dir="2700000" algn="tl">
                    <a:srgbClr val="C0C0C0"/>
                  </a:outerShdw>
                </a:effectLst>
                <a:latin typeface="Times New Roman" pitchFamily="18" charset="0"/>
                <a:cs typeface="Times New Roman" pitchFamily="18" charset="0"/>
              </a:rPr>
              <a:t>6</a:t>
            </a:r>
            <a:r>
              <a:rPr lang="en-US" sz="3200" b="1" dirty="0">
                <a:effectLst>
                  <a:outerShdw blurRad="38100" dist="38100" dir="2700000" algn="tl">
                    <a:srgbClr val="C0C0C0"/>
                  </a:outerShdw>
                </a:effectLst>
                <a:latin typeface="Times New Roman" pitchFamily="18" charset="0"/>
                <a:cs typeface="Times New Roman" pitchFamily="18" charset="0"/>
              </a:rPr>
              <a:t>:</a:t>
            </a:r>
            <a:r>
              <a:rPr lang="vi-VN" sz="3200" b="1" dirty="0">
                <a:effectLst>
                  <a:outerShdw blurRad="38100" dist="38100" dir="2700000" algn="tl">
                    <a:srgbClr val="C0C0C0"/>
                  </a:outerShdw>
                </a:effectLst>
                <a:latin typeface="Times New Roman" pitchFamily="18" charset="0"/>
                <a:cs typeface="Times New Roman" pitchFamily="18" charset="0"/>
              </a:rPr>
              <a:t> Em</a:t>
            </a:r>
            <a:r>
              <a:rPr lang="en-US" sz="3200" b="1" dirty="0">
                <a:effectLst>
                  <a:outerShdw blurRad="38100" dist="38100" dir="2700000" algn="tl">
                    <a:srgbClr val="C0C0C0"/>
                  </a:outerShdw>
                </a:effectLst>
                <a:latin typeface="Times New Roman" pitchFamily="18" charset="0"/>
                <a:cs typeface="Times New Roman" pitchFamily="18" charset="0"/>
              </a:rPr>
              <a:t> </a:t>
            </a:r>
            <a:r>
              <a:rPr lang="vi-VN" sz="3200" b="1" dirty="0">
                <a:effectLst>
                  <a:outerShdw blurRad="38100" dist="38100" dir="2700000" algn="tl">
                    <a:srgbClr val="C0C0C0"/>
                  </a:outerShdw>
                </a:effectLst>
                <a:latin typeface="Times New Roman" pitchFamily="18" charset="0"/>
                <a:cs typeface="Times New Roman" pitchFamily="18" charset="0"/>
              </a:rPr>
              <a:t>tích cực hoàn thành nhiệm vụ</a:t>
            </a:r>
            <a:endParaRPr lang="en-US" sz="3200" b="1" dirty="0">
              <a:effectLst>
                <a:outerShdw blurRad="38100" dist="38100" dir="2700000" algn="tl">
                  <a:srgbClr val="C0C0C0"/>
                </a:outerShdw>
              </a:effectLst>
              <a:latin typeface="Times New Roman" pitchFamily="18" charset="0"/>
              <a:cs typeface="Times New Roman" pitchFamily="18" charset="0"/>
            </a:endParaRPr>
          </a:p>
          <a:p>
            <a:pPr algn="ctr">
              <a:defRPr/>
            </a:pPr>
            <a:r>
              <a:rPr lang="en-US" sz="2400" b="1" dirty="0">
                <a:effectLst>
                  <a:outerShdw blurRad="38100" dist="38100" dir="2700000" algn="tl">
                    <a:srgbClr val="C0C0C0"/>
                  </a:outerShdw>
                </a:effectLst>
                <a:latin typeface="Times New Roman" pitchFamily="18" charset="0"/>
                <a:cs typeface="Times New Roman" pitchFamily="18" charset="0"/>
              </a:rPr>
              <a:t>(</a:t>
            </a:r>
            <a:r>
              <a:rPr lang="en-US" sz="2400" b="1" dirty="0" err="1">
                <a:effectLst>
                  <a:outerShdw blurRad="38100" dist="38100" dir="2700000" algn="tl">
                    <a:srgbClr val="C0C0C0"/>
                  </a:outerShdw>
                </a:effectLst>
                <a:latin typeface="Times New Roman" pitchFamily="18" charset="0"/>
                <a:cs typeface="Times New Roman" pitchFamily="18" charset="0"/>
              </a:rPr>
              <a:t>Tiết</a:t>
            </a:r>
            <a:r>
              <a:rPr lang="en-US" sz="2400" b="1" dirty="0">
                <a:effectLst>
                  <a:outerShdw blurRad="38100" dist="38100" dir="2700000" algn="tl">
                    <a:srgbClr val="C0C0C0"/>
                  </a:outerShdw>
                </a:effectLst>
                <a:latin typeface="Times New Roman" pitchFamily="18" charset="0"/>
                <a:cs typeface="Times New Roman" pitchFamily="18" charset="0"/>
              </a:rPr>
              <a:t> </a:t>
            </a:r>
            <a:r>
              <a:rPr lang="vi-VN" sz="2400" b="1" dirty="0">
                <a:effectLst>
                  <a:outerShdw blurRad="38100" dist="38100" dir="2700000" algn="tl">
                    <a:srgbClr val="C0C0C0"/>
                  </a:outerShdw>
                </a:effectLst>
                <a:latin typeface="Times New Roman" pitchFamily="18" charset="0"/>
                <a:cs typeface="Times New Roman" pitchFamily="18" charset="0"/>
              </a:rPr>
              <a:t>2</a:t>
            </a:r>
            <a:r>
              <a:rPr lang="en-US" sz="2400" b="1" dirty="0">
                <a:effectLst>
                  <a:outerShdw blurRad="38100" dist="38100" dir="2700000" algn="tl">
                    <a:srgbClr val="C0C0C0"/>
                  </a:outerShdw>
                </a:effectLst>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5).png"/>
          <p:cNvPicPr>
            <a:picLocks noChangeAspect="1"/>
          </p:cNvPicPr>
          <p:nvPr/>
        </p:nvPicPr>
        <p:blipFill>
          <a:blip r:embed="rId2"/>
          <a:srcRect l="5833" t="2680" r="60000" b="59799"/>
          <a:stretch>
            <a:fillRect/>
          </a:stretch>
        </p:blipFill>
        <p:spPr>
          <a:xfrm>
            <a:off x="969963" y="14140"/>
            <a:ext cx="3124200" cy="914400"/>
          </a:xfrm>
          <a:prstGeom prst="rect">
            <a:avLst/>
          </a:prstGeom>
        </p:spPr>
      </p:pic>
      <p:pic>
        <p:nvPicPr>
          <p:cNvPr id="3" name="Picture 2" descr="bia2.png"/>
          <p:cNvPicPr>
            <a:picLocks noChangeAspect="1" noChangeArrowheads="1"/>
          </p:cNvPicPr>
          <p:nvPr/>
        </p:nvPicPr>
        <p:blipFill>
          <a:blip r:embed="rId3"/>
          <a:srcRect/>
          <a:stretch>
            <a:fillRect/>
          </a:stretch>
        </p:blipFill>
        <p:spPr bwMode="auto">
          <a:xfrm>
            <a:off x="0" y="0"/>
            <a:ext cx="969963" cy="609600"/>
          </a:xfrm>
          <a:prstGeom prst="rect">
            <a:avLst/>
          </a:prstGeom>
          <a:noFill/>
          <a:ln w="9525">
            <a:noFill/>
            <a:miter lim="800000"/>
            <a:headEnd/>
            <a:tailEnd/>
          </a:ln>
        </p:spPr>
      </p:pic>
      <p:pic>
        <p:nvPicPr>
          <p:cNvPr id="5" name="Picture 2" descr="bia2.png"/>
          <p:cNvPicPr>
            <a:picLocks noChangeAspect="1" noChangeArrowheads="1"/>
          </p:cNvPicPr>
          <p:nvPr/>
        </p:nvPicPr>
        <p:blipFill>
          <a:blip r:embed="rId4"/>
          <a:srcRect/>
          <a:stretch>
            <a:fillRect/>
          </a:stretch>
        </p:blipFill>
        <p:spPr bwMode="auto">
          <a:xfrm>
            <a:off x="11195115" y="14140"/>
            <a:ext cx="990600" cy="609599"/>
          </a:xfrm>
          <a:prstGeom prst="rect">
            <a:avLst/>
          </a:prstGeom>
          <a:noFill/>
          <a:ln w="9525">
            <a:noFill/>
            <a:miter lim="800000"/>
            <a:headEnd/>
            <a:tailEnd/>
          </a:ln>
        </p:spPr>
      </p:pic>
      <p:sp>
        <p:nvSpPr>
          <p:cNvPr id="9" name="Rectangle 8"/>
          <p:cNvSpPr/>
          <p:nvPr/>
        </p:nvSpPr>
        <p:spPr>
          <a:xfrm>
            <a:off x="2957659" y="4103020"/>
            <a:ext cx="8229600" cy="769441"/>
          </a:xfrm>
          <a:prstGeom prst="rect">
            <a:avLst/>
          </a:prstGeom>
          <a:solidFill>
            <a:schemeClr val="accent5">
              <a:lumMod val="40000"/>
              <a:lumOff val="60000"/>
            </a:schemeClr>
          </a:solidFill>
        </p:spPr>
        <p:txBody>
          <a:bodyPr wrap="square">
            <a:spAutoFit/>
          </a:bodyPr>
          <a:lstStyle/>
          <a:p>
            <a:r>
              <a:rPr lang="vi-VN" sz="2400" dirty="0">
                <a:latin typeface="+mj-lt"/>
              </a:rPr>
              <a:t>   </a:t>
            </a:r>
            <a:r>
              <a:rPr lang="vi-VN" sz="2000" b="1" dirty="0">
                <a:latin typeface="+mj-lt"/>
              </a:rPr>
              <a:t>TH1:</a:t>
            </a:r>
            <a:r>
              <a:rPr lang="en-US" sz="2000" dirty="0">
                <a:latin typeface="+mj-lt"/>
              </a:rPr>
              <a:t> </a:t>
            </a:r>
            <a:r>
              <a:rPr lang="en-US" sz="2000" dirty="0" err="1">
                <a:latin typeface="+mj-lt"/>
              </a:rPr>
              <a:t>Bình</a:t>
            </a:r>
            <a:r>
              <a:rPr lang="en-US" sz="2000" dirty="0">
                <a:latin typeface="+mj-lt"/>
              </a:rPr>
              <a:t> </a:t>
            </a:r>
            <a:r>
              <a:rPr lang="en-US" sz="2000" dirty="0" err="1">
                <a:latin typeface="+mj-lt"/>
              </a:rPr>
              <a:t>chưa</a:t>
            </a:r>
            <a:r>
              <a:rPr lang="en-US" sz="2000" dirty="0">
                <a:latin typeface="+mj-lt"/>
              </a:rPr>
              <a:t> </a:t>
            </a:r>
            <a:r>
              <a:rPr lang="en-US" sz="2000" dirty="0" err="1">
                <a:latin typeface="+mj-lt"/>
              </a:rPr>
              <a:t>hoàn</a:t>
            </a:r>
            <a:r>
              <a:rPr lang="en-US" sz="2000" dirty="0">
                <a:latin typeface="+mj-lt"/>
              </a:rPr>
              <a:t> </a:t>
            </a:r>
            <a:r>
              <a:rPr lang="en-US" sz="2000" dirty="0" err="1">
                <a:latin typeface="+mj-lt"/>
              </a:rPr>
              <a:t>thành</a:t>
            </a:r>
            <a:r>
              <a:rPr lang="en-US" sz="2000" dirty="0">
                <a:latin typeface="+mj-lt"/>
              </a:rPr>
              <a:t> </a:t>
            </a:r>
            <a:r>
              <a:rPr lang="en-US" sz="2000" dirty="0" err="1">
                <a:latin typeface="+mj-lt"/>
              </a:rPr>
              <a:t>nhiệm</a:t>
            </a:r>
            <a:r>
              <a:rPr lang="en-US" sz="2000" dirty="0">
                <a:latin typeface="+mj-lt"/>
              </a:rPr>
              <a:t> </a:t>
            </a:r>
            <a:r>
              <a:rPr lang="en-US" sz="2000" dirty="0" err="1">
                <a:latin typeface="+mj-lt"/>
              </a:rPr>
              <a:t>vụ</a:t>
            </a:r>
            <a:r>
              <a:rPr lang="en-US" sz="2000" dirty="0">
                <a:latin typeface="+mj-lt"/>
              </a:rPr>
              <a:t>/</a:t>
            </a:r>
            <a:r>
              <a:rPr lang="en-US" sz="2000" dirty="0" err="1">
                <a:latin typeface="+mj-lt"/>
              </a:rPr>
              <a:t>Bình</a:t>
            </a:r>
            <a:r>
              <a:rPr lang="en-US" sz="2000" dirty="0">
                <a:latin typeface="+mj-lt"/>
              </a:rPr>
              <a:t> </a:t>
            </a:r>
            <a:r>
              <a:rPr lang="en-US" sz="2000" dirty="0" err="1">
                <a:latin typeface="+mj-lt"/>
              </a:rPr>
              <a:t>cần</a:t>
            </a:r>
            <a:r>
              <a:rPr lang="en-US" sz="2000" dirty="0">
                <a:latin typeface="+mj-lt"/>
              </a:rPr>
              <a:t> </a:t>
            </a:r>
            <a:r>
              <a:rPr lang="en-US" sz="2000" dirty="0" err="1">
                <a:latin typeface="+mj-lt"/>
              </a:rPr>
              <a:t>thực</a:t>
            </a:r>
            <a:r>
              <a:rPr lang="en-US" sz="2000" dirty="0">
                <a:latin typeface="+mj-lt"/>
              </a:rPr>
              <a:t> </a:t>
            </a:r>
            <a:r>
              <a:rPr lang="en-US" sz="2000" dirty="0" err="1">
                <a:latin typeface="+mj-lt"/>
              </a:rPr>
              <a:t>hiện</a:t>
            </a:r>
            <a:r>
              <a:rPr lang="en-US" sz="2000" dirty="0">
                <a:latin typeface="+mj-lt"/>
              </a:rPr>
              <a:t> </a:t>
            </a:r>
            <a:r>
              <a:rPr lang="en-US" sz="2000" dirty="0" err="1">
                <a:latin typeface="+mj-lt"/>
              </a:rPr>
              <a:t>nhiệm</a:t>
            </a:r>
            <a:r>
              <a:rPr lang="en-US" sz="2000" dirty="0">
                <a:latin typeface="+mj-lt"/>
              </a:rPr>
              <a:t> </a:t>
            </a:r>
            <a:r>
              <a:rPr lang="en-US" sz="2000" dirty="0" err="1">
                <a:latin typeface="+mj-lt"/>
              </a:rPr>
              <a:t>vụ</a:t>
            </a:r>
            <a:r>
              <a:rPr lang="en-US" sz="2000" dirty="0">
                <a:latin typeface="+mj-lt"/>
              </a:rPr>
              <a:t> </a:t>
            </a:r>
            <a:r>
              <a:rPr lang="en-US" sz="2000" dirty="0" err="1">
                <a:latin typeface="+mj-lt"/>
              </a:rPr>
              <a:t>của</a:t>
            </a:r>
            <a:r>
              <a:rPr lang="en-US" sz="2000" dirty="0">
                <a:latin typeface="+mj-lt"/>
              </a:rPr>
              <a:t> </a:t>
            </a:r>
            <a:r>
              <a:rPr lang="en-US" sz="2000" dirty="0" err="1">
                <a:latin typeface="+mj-lt"/>
              </a:rPr>
              <a:t>bố</a:t>
            </a:r>
            <a:r>
              <a:rPr lang="en-US" sz="2000" dirty="0">
                <a:latin typeface="+mj-lt"/>
              </a:rPr>
              <a:t> </a:t>
            </a:r>
            <a:r>
              <a:rPr lang="en-US" sz="2000" dirty="0" err="1">
                <a:latin typeface="+mj-lt"/>
              </a:rPr>
              <a:t>giao</a:t>
            </a:r>
            <a:r>
              <a:rPr lang="en-US" sz="2000" dirty="0">
                <a:latin typeface="+mj-lt"/>
              </a:rPr>
              <a:t> </a:t>
            </a:r>
            <a:r>
              <a:rPr lang="en-US" sz="2000" dirty="0" err="1">
                <a:latin typeface="+mj-lt"/>
              </a:rPr>
              <a:t>trước</a:t>
            </a:r>
            <a:r>
              <a:rPr lang="en-US" sz="2000" dirty="0">
                <a:latin typeface="+mj-lt"/>
              </a:rPr>
              <a:t> </a:t>
            </a:r>
            <a:r>
              <a:rPr lang="en-US" sz="2000" dirty="0" err="1">
                <a:latin typeface="+mj-lt"/>
              </a:rPr>
              <a:t>khi</a:t>
            </a:r>
            <a:r>
              <a:rPr lang="en-US" sz="2000" dirty="0">
                <a:latin typeface="+mj-lt"/>
              </a:rPr>
              <a:t> </a:t>
            </a:r>
            <a:r>
              <a:rPr lang="en-US" sz="2000" dirty="0" err="1">
                <a:latin typeface="+mj-lt"/>
              </a:rPr>
              <a:t>đi</a:t>
            </a:r>
            <a:r>
              <a:rPr lang="en-US" sz="2000" dirty="0">
                <a:latin typeface="+mj-lt"/>
              </a:rPr>
              <a:t> </a:t>
            </a:r>
            <a:r>
              <a:rPr lang="en-US" sz="2000" dirty="0" err="1">
                <a:latin typeface="+mj-lt"/>
              </a:rPr>
              <a:t>đá</a:t>
            </a:r>
            <a:r>
              <a:rPr lang="en-US" sz="2000" dirty="0">
                <a:latin typeface="+mj-lt"/>
              </a:rPr>
              <a:t> </a:t>
            </a:r>
            <a:r>
              <a:rPr lang="en-US" sz="2000" dirty="0" err="1">
                <a:latin typeface="+mj-lt"/>
              </a:rPr>
              <a:t>bóng</a:t>
            </a:r>
            <a:r>
              <a:rPr lang="en-US" sz="2000" dirty="0">
                <a:latin typeface="+mj-lt"/>
              </a:rPr>
              <a:t> </a:t>
            </a:r>
            <a:r>
              <a:rPr lang="en-US" sz="2000" dirty="0" err="1">
                <a:latin typeface="+mj-lt"/>
              </a:rPr>
              <a:t>cùng</a:t>
            </a:r>
            <a:r>
              <a:rPr lang="en-US" sz="2000" dirty="0">
                <a:latin typeface="+mj-lt"/>
              </a:rPr>
              <a:t> </a:t>
            </a:r>
            <a:r>
              <a:rPr lang="en-US" sz="2000" dirty="0" err="1">
                <a:latin typeface="+mj-lt"/>
              </a:rPr>
              <a:t>bạn</a:t>
            </a:r>
            <a:r>
              <a:rPr lang="en-US" sz="2000" dirty="0">
                <a:latin typeface="+mj-lt"/>
              </a:rPr>
              <a:t>.</a:t>
            </a:r>
          </a:p>
        </p:txBody>
      </p:sp>
      <p:sp>
        <p:nvSpPr>
          <p:cNvPr id="10" name="Rectangle 9"/>
          <p:cNvSpPr/>
          <p:nvPr/>
        </p:nvSpPr>
        <p:spPr>
          <a:xfrm>
            <a:off x="2957659" y="4865019"/>
            <a:ext cx="8229600" cy="1631216"/>
          </a:xfrm>
          <a:prstGeom prst="rect">
            <a:avLst/>
          </a:prstGeom>
          <a:solidFill>
            <a:schemeClr val="accent6">
              <a:lumMod val="40000"/>
              <a:lumOff val="60000"/>
            </a:schemeClr>
          </a:solidFill>
        </p:spPr>
        <p:txBody>
          <a:bodyPr wrap="square">
            <a:spAutoFit/>
          </a:bodyPr>
          <a:lstStyle/>
          <a:p>
            <a:r>
              <a:rPr lang="vi-VN" sz="2000" b="1" dirty="0">
                <a:latin typeface="+mj-lt"/>
              </a:rPr>
              <a:t>TH2: </a:t>
            </a:r>
          </a:p>
          <a:p>
            <a:r>
              <a:rPr lang="vi-VN" sz="2000" dirty="0">
                <a:latin typeface="+mj-lt"/>
              </a:rPr>
              <a:t>  </a:t>
            </a:r>
            <a:r>
              <a:rPr lang="en-US" sz="2000" dirty="0">
                <a:latin typeface="+mj-lt"/>
              </a:rPr>
              <a:t>+ </a:t>
            </a:r>
            <a:r>
              <a:rPr lang="en-US" sz="2000" dirty="0" err="1">
                <a:latin typeface="+mj-lt"/>
              </a:rPr>
              <a:t>Hùng</a:t>
            </a:r>
            <a:r>
              <a:rPr lang="en-US" sz="2000" dirty="0">
                <a:latin typeface="+mj-lt"/>
              </a:rPr>
              <a:t> </a:t>
            </a:r>
            <a:r>
              <a:rPr lang="en-US" sz="2000" dirty="0" err="1">
                <a:latin typeface="+mj-lt"/>
              </a:rPr>
              <a:t>chưa</a:t>
            </a:r>
            <a:r>
              <a:rPr lang="en-US" sz="2000" dirty="0">
                <a:latin typeface="+mj-lt"/>
              </a:rPr>
              <a:t> </a:t>
            </a:r>
            <a:r>
              <a:rPr lang="en-US" sz="2000" dirty="0" err="1">
                <a:latin typeface="+mj-lt"/>
              </a:rPr>
              <a:t>hoàn</a:t>
            </a:r>
            <a:r>
              <a:rPr lang="en-US" sz="2000" dirty="0">
                <a:latin typeface="+mj-lt"/>
              </a:rPr>
              <a:t> </a:t>
            </a:r>
            <a:r>
              <a:rPr lang="en-US" sz="2000" dirty="0" err="1">
                <a:latin typeface="+mj-lt"/>
              </a:rPr>
              <a:t>thành</a:t>
            </a:r>
            <a:r>
              <a:rPr lang="en-US" sz="2000" dirty="0">
                <a:latin typeface="+mj-lt"/>
              </a:rPr>
              <a:t> </a:t>
            </a:r>
            <a:r>
              <a:rPr lang="en-US" sz="2000" dirty="0" err="1">
                <a:latin typeface="+mj-lt"/>
              </a:rPr>
              <a:t>nhiệm</a:t>
            </a:r>
            <a:r>
              <a:rPr lang="en-US" sz="2000" dirty="0">
                <a:latin typeface="+mj-lt"/>
              </a:rPr>
              <a:t> </a:t>
            </a:r>
            <a:r>
              <a:rPr lang="en-US" sz="2000" dirty="0" err="1">
                <a:latin typeface="+mj-lt"/>
              </a:rPr>
              <a:t>vụ</a:t>
            </a:r>
            <a:r>
              <a:rPr lang="en-US" sz="2000" dirty="0">
                <a:latin typeface="+mj-lt"/>
              </a:rPr>
              <a:t> </a:t>
            </a:r>
            <a:r>
              <a:rPr lang="en-US" sz="2000" dirty="0" err="1">
                <a:latin typeface="+mj-lt"/>
              </a:rPr>
              <a:t>tổ</a:t>
            </a:r>
            <a:r>
              <a:rPr lang="en-US" sz="2000" dirty="0">
                <a:latin typeface="+mj-lt"/>
              </a:rPr>
              <a:t> </a:t>
            </a:r>
            <a:r>
              <a:rPr lang="en-US" sz="2000" dirty="0" err="1">
                <a:latin typeface="+mj-lt"/>
              </a:rPr>
              <a:t>đã</a:t>
            </a:r>
            <a:r>
              <a:rPr lang="en-US" sz="2000" dirty="0">
                <a:latin typeface="+mj-lt"/>
              </a:rPr>
              <a:t> </a:t>
            </a:r>
            <a:r>
              <a:rPr lang="en-US" sz="2000" dirty="0" err="1">
                <a:latin typeface="+mj-lt"/>
              </a:rPr>
              <a:t>giao</a:t>
            </a:r>
            <a:r>
              <a:rPr lang="en-US" sz="2000" dirty="0">
                <a:latin typeface="+mj-lt"/>
              </a:rPr>
              <a:t>/ </a:t>
            </a:r>
            <a:r>
              <a:rPr lang="en-US" sz="2000" dirty="0" err="1">
                <a:latin typeface="+mj-lt"/>
              </a:rPr>
              <a:t>Hùng</a:t>
            </a:r>
            <a:r>
              <a:rPr lang="en-US" sz="2000" dirty="0">
                <a:latin typeface="+mj-lt"/>
              </a:rPr>
              <a:t> </a:t>
            </a:r>
            <a:r>
              <a:rPr lang="en-US" sz="2000" dirty="0" err="1">
                <a:latin typeface="+mj-lt"/>
              </a:rPr>
              <a:t>không</a:t>
            </a:r>
            <a:r>
              <a:rPr lang="en-US" sz="2000" dirty="0">
                <a:latin typeface="+mj-lt"/>
              </a:rPr>
              <a:t> </a:t>
            </a:r>
            <a:r>
              <a:rPr lang="en-US" sz="2000" dirty="0" err="1">
                <a:latin typeface="+mj-lt"/>
              </a:rPr>
              <a:t>nhớ</a:t>
            </a:r>
            <a:r>
              <a:rPr lang="en-US" sz="2000" dirty="0">
                <a:latin typeface="+mj-lt"/>
              </a:rPr>
              <a:t> </a:t>
            </a:r>
            <a:r>
              <a:rPr lang="en-US" sz="2000" dirty="0" err="1">
                <a:latin typeface="+mj-lt"/>
              </a:rPr>
              <a:t>việc</a:t>
            </a:r>
            <a:r>
              <a:rPr lang="en-US" sz="2000" dirty="0">
                <a:latin typeface="+mj-lt"/>
              </a:rPr>
              <a:t> </a:t>
            </a:r>
            <a:r>
              <a:rPr lang="en-US" sz="2000" dirty="0" err="1">
                <a:latin typeface="+mj-lt"/>
              </a:rPr>
              <a:t>tham</a:t>
            </a:r>
            <a:r>
              <a:rPr lang="en-US" sz="2000" dirty="0">
                <a:latin typeface="+mj-lt"/>
              </a:rPr>
              <a:t> </a:t>
            </a:r>
            <a:r>
              <a:rPr lang="en-US" sz="2000" dirty="0" err="1">
                <a:latin typeface="+mj-lt"/>
              </a:rPr>
              <a:t>gia</a:t>
            </a:r>
            <a:r>
              <a:rPr lang="en-US" sz="2000" dirty="0">
                <a:latin typeface="+mj-lt"/>
              </a:rPr>
              <a:t> v</a:t>
            </a:r>
            <a:r>
              <a:rPr lang="nl-NL" sz="2000" dirty="0">
                <a:latin typeface="+mj-lt"/>
              </a:rPr>
              <a:t>ệ sinh  lớp học mà tổ đã phân công. </a:t>
            </a:r>
            <a:endParaRPr lang="en-US" sz="2000" dirty="0">
              <a:latin typeface="+mj-lt"/>
            </a:endParaRPr>
          </a:p>
          <a:p>
            <a:r>
              <a:rPr lang="vi-VN" sz="2000" dirty="0">
                <a:latin typeface="+mj-lt"/>
              </a:rPr>
              <a:t>  </a:t>
            </a:r>
            <a:r>
              <a:rPr lang="en-US" sz="2000" dirty="0">
                <a:latin typeface="+mj-lt"/>
              </a:rPr>
              <a:t>+ </a:t>
            </a:r>
            <a:r>
              <a:rPr lang="en-US" sz="2000" dirty="0" err="1">
                <a:latin typeface="+mj-lt"/>
              </a:rPr>
              <a:t>Hùng</a:t>
            </a:r>
            <a:r>
              <a:rPr lang="en-US" sz="2000" dirty="0">
                <a:latin typeface="+mj-lt"/>
              </a:rPr>
              <a:t> </a:t>
            </a:r>
            <a:r>
              <a:rPr lang="en-US" sz="2000" dirty="0" err="1">
                <a:latin typeface="+mj-lt"/>
              </a:rPr>
              <a:t>nên</a:t>
            </a:r>
            <a:r>
              <a:rPr lang="en-US" sz="2000" dirty="0">
                <a:latin typeface="+mj-lt"/>
              </a:rPr>
              <a:t> </a:t>
            </a:r>
            <a:r>
              <a:rPr lang="en-US" sz="2000" dirty="0" err="1">
                <a:latin typeface="+mj-lt"/>
              </a:rPr>
              <a:t>ghi</a:t>
            </a:r>
            <a:r>
              <a:rPr lang="en-US" sz="2000" dirty="0">
                <a:latin typeface="+mj-lt"/>
              </a:rPr>
              <a:t> </a:t>
            </a:r>
            <a:r>
              <a:rPr lang="en-US" sz="2000" dirty="0" err="1">
                <a:latin typeface="+mj-lt"/>
              </a:rPr>
              <a:t>lại</a:t>
            </a:r>
            <a:r>
              <a:rPr lang="en-US" sz="2000" dirty="0">
                <a:latin typeface="+mj-lt"/>
              </a:rPr>
              <a:t> </a:t>
            </a:r>
            <a:r>
              <a:rPr lang="en-US" sz="2000" dirty="0" err="1">
                <a:latin typeface="+mj-lt"/>
              </a:rPr>
              <a:t>nhiệm</a:t>
            </a:r>
            <a:r>
              <a:rPr lang="en-US" sz="2000" dirty="0">
                <a:latin typeface="+mj-lt"/>
              </a:rPr>
              <a:t> </a:t>
            </a:r>
            <a:r>
              <a:rPr lang="en-US" sz="2000" dirty="0" err="1">
                <a:latin typeface="+mj-lt"/>
              </a:rPr>
              <a:t>vụ</a:t>
            </a:r>
            <a:r>
              <a:rPr lang="en-US" sz="2000" dirty="0">
                <a:latin typeface="+mj-lt"/>
              </a:rPr>
              <a:t> </a:t>
            </a:r>
            <a:r>
              <a:rPr lang="en-US" sz="2000" dirty="0" err="1">
                <a:latin typeface="+mj-lt"/>
              </a:rPr>
              <a:t>mà</a:t>
            </a:r>
            <a:r>
              <a:rPr lang="en-US" sz="2000" dirty="0">
                <a:latin typeface="+mj-lt"/>
              </a:rPr>
              <a:t> </a:t>
            </a:r>
            <a:r>
              <a:rPr lang="en-US" sz="2000" dirty="0" err="1">
                <a:latin typeface="+mj-lt"/>
              </a:rPr>
              <a:t>tổ</a:t>
            </a:r>
            <a:r>
              <a:rPr lang="en-US" sz="2000" dirty="0">
                <a:latin typeface="+mj-lt"/>
              </a:rPr>
              <a:t> </a:t>
            </a:r>
            <a:r>
              <a:rPr lang="en-US" sz="2000" dirty="0" err="1">
                <a:latin typeface="+mj-lt"/>
              </a:rPr>
              <a:t>phân</a:t>
            </a:r>
            <a:r>
              <a:rPr lang="en-US" sz="2000" dirty="0">
                <a:latin typeface="+mj-lt"/>
              </a:rPr>
              <a:t> </a:t>
            </a:r>
            <a:r>
              <a:rPr lang="en-US" sz="2000" dirty="0" err="1">
                <a:latin typeface="+mj-lt"/>
              </a:rPr>
              <a:t>công</a:t>
            </a:r>
            <a:r>
              <a:rPr lang="en-US" sz="2000" dirty="0">
                <a:latin typeface="+mj-lt"/>
              </a:rPr>
              <a:t> </a:t>
            </a:r>
            <a:r>
              <a:rPr lang="en-US" sz="2000" dirty="0" err="1">
                <a:latin typeface="+mj-lt"/>
              </a:rPr>
              <a:t>và</a:t>
            </a:r>
            <a:r>
              <a:rPr lang="en-US" sz="2000" dirty="0">
                <a:latin typeface="+mj-lt"/>
              </a:rPr>
              <a:t> </a:t>
            </a:r>
            <a:r>
              <a:rPr lang="en-US" sz="2000" dirty="0" err="1">
                <a:latin typeface="+mj-lt"/>
              </a:rPr>
              <a:t>nhớ</a:t>
            </a:r>
            <a:r>
              <a:rPr lang="en-US" sz="2000" dirty="0">
                <a:latin typeface="+mj-lt"/>
              </a:rPr>
              <a:t> </a:t>
            </a:r>
            <a:r>
              <a:rPr lang="en-US" sz="2000" dirty="0" err="1">
                <a:latin typeface="+mj-lt"/>
              </a:rPr>
              <a:t>thực</a:t>
            </a:r>
            <a:r>
              <a:rPr lang="en-US" sz="2000" dirty="0">
                <a:latin typeface="+mj-lt"/>
              </a:rPr>
              <a:t> </a:t>
            </a:r>
            <a:r>
              <a:rPr lang="en-US" sz="2000" dirty="0" err="1">
                <a:latin typeface="+mj-lt"/>
              </a:rPr>
              <a:t>hiện</a:t>
            </a:r>
            <a:r>
              <a:rPr lang="en-US" sz="2000" dirty="0">
                <a:latin typeface="+mj-lt"/>
              </a:rPr>
              <a:t> </a:t>
            </a:r>
            <a:r>
              <a:rPr lang="en-US" sz="2000" dirty="0" err="1">
                <a:latin typeface="+mj-lt"/>
              </a:rPr>
              <a:t>các</a:t>
            </a:r>
            <a:r>
              <a:rPr lang="en-US" sz="2000" dirty="0">
                <a:latin typeface="+mj-lt"/>
              </a:rPr>
              <a:t> </a:t>
            </a:r>
            <a:r>
              <a:rPr lang="en-US" sz="2000" dirty="0" err="1">
                <a:latin typeface="+mj-lt"/>
              </a:rPr>
              <a:t>công</a:t>
            </a:r>
            <a:r>
              <a:rPr lang="en-US" sz="2000" dirty="0">
                <a:latin typeface="+mj-lt"/>
              </a:rPr>
              <a:t> </a:t>
            </a:r>
            <a:r>
              <a:rPr lang="en-US" sz="2000" dirty="0" err="1">
                <a:latin typeface="+mj-lt"/>
              </a:rPr>
              <a:t>việc</a:t>
            </a:r>
            <a:r>
              <a:rPr lang="en-US" sz="2000" dirty="0">
                <a:latin typeface="+mj-lt"/>
              </a:rPr>
              <a:t> </a:t>
            </a:r>
            <a:r>
              <a:rPr lang="en-US" sz="2000" dirty="0" err="1">
                <a:latin typeface="+mj-lt"/>
              </a:rPr>
              <a:t>đó</a:t>
            </a:r>
            <a:r>
              <a:rPr lang="en-US" sz="2000" dirty="0">
                <a:latin typeface="+mj-lt"/>
              </a:rPr>
              <a:t> </a:t>
            </a:r>
            <a:r>
              <a:rPr lang="en-US" sz="2000" dirty="0" err="1">
                <a:latin typeface="+mj-lt"/>
              </a:rPr>
              <a:t>theo</a:t>
            </a:r>
            <a:r>
              <a:rPr lang="en-US" sz="2000" dirty="0">
                <a:latin typeface="+mj-lt"/>
              </a:rPr>
              <a:t> </a:t>
            </a:r>
            <a:r>
              <a:rPr lang="en-US" sz="2000" dirty="0" err="1">
                <a:latin typeface="+mj-lt"/>
              </a:rPr>
              <a:t>kế</a:t>
            </a:r>
            <a:r>
              <a:rPr lang="en-US" sz="2000" dirty="0">
                <a:latin typeface="+mj-lt"/>
              </a:rPr>
              <a:t> </a:t>
            </a:r>
            <a:r>
              <a:rPr lang="en-US" sz="2000" dirty="0" err="1">
                <a:latin typeface="+mj-lt"/>
              </a:rPr>
              <a:t>hoạch</a:t>
            </a:r>
            <a:r>
              <a:rPr lang="en-US" sz="2000" dirty="0">
                <a:latin typeface="+mj-lt"/>
              </a:rPr>
              <a:t>.</a:t>
            </a:r>
          </a:p>
        </p:txBody>
      </p:sp>
      <p:pic>
        <p:nvPicPr>
          <p:cNvPr id="12" name="Picture 11" descr="image (5).png"/>
          <p:cNvPicPr>
            <a:picLocks noChangeAspect="1"/>
          </p:cNvPicPr>
          <p:nvPr/>
        </p:nvPicPr>
        <p:blipFill>
          <a:blip r:embed="rId5"/>
          <a:srcRect l="6667" t="28718" r="3333" b="4860"/>
          <a:stretch>
            <a:fillRect/>
          </a:stretch>
        </p:blipFill>
        <p:spPr>
          <a:xfrm>
            <a:off x="522688" y="953680"/>
            <a:ext cx="83820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6).png"/>
          <p:cNvPicPr>
            <a:picLocks noChangeAspect="1"/>
          </p:cNvPicPr>
          <p:nvPr/>
        </p:nvPicPr>
        <p:blipFill>
          <a:blip r:embed="rId2" cstate="print"/>
          <a:srcRect t="1000" r="63117" b="96667"/>
          <a:stretch>
            <a:fillRect/>
          </a:stretch>
        </p:blipFill>
        <p:spPr>
          <a:xfrm>
            <a:off x="969963" y="266700"/>
            <a:ext cx="3581400" cy="685800"/>
          </a:xfrm>
          <a:prstGeom prst="rect">
            <a:avLst/>
          </a:prstGeom>
        </p:spPr>
      </p:pic>
      <p:pic>
        <p:nvPicPr>
          <p:cNvPr id="3" name="Picture 2" descr="bia2.png"/>
          <p:cNvPicPr>
            <a:picLocks noChangeAspect="1" noChangeArrowheads="1"/>
          </p:cNvPicPr>
          <p:nvPr/>
        </p:nvPicPr>
        <p:blipFill>
          <a:blip r:embed="rId3"/>
          <a:srcRect/>
          <a:stretch>
            <a:fillRect/>
          </a:stretch>
        </p:blipFill>
        <p:spPr bwMode="auto">
          <a:xfrm>
            <a:off x="0" y="0"/>
            <a:ext cx="969963" cy="609600"/>
          </a:xfrm>
          <a:prstGeom prst="rect">
            <a:avLst/>
          </a:prstGeom>
          <a:noFill/>
          <a:ln w="9525">
            <a:noFill/>
            <a:miter lim="800000"/>
            <a:headEnd/>
            <a:tailEnd/>
          </a:ln>
        </p:spPr>
      </p:pic>
      <p:pic>
        <p:nvPicPr>
          <p:cNvPr id="4" name="Picture 2" descr="bia2.png"/>
          <p:cNvPicPr>
            <a:picLocks noChangeAspect="1" noChangeArrowheads="1"/>
          </p:cNvPicPr>
          <p:nvPr/>
        </p:nvPicPr>
        <p:blipFill>
          <a:blip r:embed="rId4"/>
          <a:srcRect/>
          <a:stretch>
            <a:fillRect/>
          </a:stretch>
        </p:blipFill>
        <p:spPr bwMode="auto">
          <a:xfrm>
            <a:off x="11201400" y="1"/>
            <a:ext cx="990600" cy="609599"/>
          </a:xfrm>
          <a:prstGeom prst="rect">
            <a:avLst/>
          </a:prstGeom>
          <a:noFill/>
          <a:ln w="9525">
            <a:noFill/>
            <a:miter lim="800000"/>
            <a:headEnd/>
            <a:tailEnd/>
          </a:ln>
        </p:spPr>
      </p:pic>
      <p:sp>
        <p:nvSpPr>
          <p:cNvPr id="7169" name="Rectangle 1"/>
          <p:cNvSpPr>
            <a:spLocks noChangeArrowheads="1"/>
          </p:cNvSpPr>
          <p:nvPr/>
        </p:nvSpPr>
        <p:spPr bwMode="auto">
          <a:xfrm>
            <a:off x="533400" y="4648200"/>
            <a:ext cx="11125200" cy="830997"/>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vi-VN" sz="2400" dirty="0"/>
              <a:t>   </a:t>
            </a:r>
            <a:r>
              <a:rPr lang="nl-NL" sz="2400" dirty="0">
                <a:latin typeface="Times New Roman" pitchFamily="18" charset="0"/>
                <a:cs typeface="Times New Roman" pitchFamily="18" charset="0"/>
              </a:rPr>
              <a:t>Dù trời lạnh Huy cũng nên cố gắng sắp xếp sách vở chuẩn bị cho ngày mai trước khi đi ngủ.</a:t>
            </a:r>
          </a:p>
        </p:txBody>
      </p:sp>
      <p:pic>
        <p:nvPicPr>
          <p:cNvPr id="7" name="Picture 6" descr="image (6).png"/>
          <p:cNvPicPr>
            <a:picLocks noChangeAspect="1"/>
          </p:cNvPicPr>
          <p:nvPr/>
        </p:nvPicPr>
        <p:blipFill>
          <a:blip r:embed="rId5"/>
          <a:srcRect t="13152" r="4167" b="53204"/>
          <a:stretch>
            <a:fillRect/>
          </a:stretch>
        </p:blipFill>
        <p:spPr>
          <a:xfrm>
            <a:off x="-28280" y="1142999"/>
            <a:ext cx="11915480" cy="28163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69"/>
                                        </p:tgtEl>
                                        <p:attrNameLst>
                                          <p:attrName>style.visibility</p:attrName>
                                        </p:attrNameLst>
                                      </p:cBhvr>
                                      <p:to>
                                        <p:strVal val="visible"/>
                                      </p:to>
                                    </p:set>
                                    <p:animEffect transition="in" filter="diamond(in)">
                                      <p:cBhvr>
                                        <p:cTn id="17"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a2.png"/>
          <p:cNvPicPr>
            <a:picLocks noChangeAspect="1" noChangeArrowheads="1"/>
          </p:cNvPicPr>
          <p:nvPr/>
        </p:nvPicPr>
        <p:blipFill>
          <a:blip r:embed="rId2"/>
          <a:srcRect/>
          <a:stretch>
            <a:fillRect/>
          </a:stretch>
        </p:blipFill>
        <p:spPr bwMode="auto">
          <a:xfrm>
            <a:off x="76200" y="76200"/>
            <a:ext cx="969963" cy="609600"/>
          </a:xfrm>
          <a:prstGeom prst="rect">
            <a:avLst/>
          </a:prstGeom>
          <a:noFill/>
          <a:ln w="9525">
            <a:noFill/>
            <a:miter lim="800000"/>
            <a:headEnd/>
            <a:tailEnd/>
          </a:ln>
        </p:spPr>
      </p:pic>
      <p:pic>
        <p:nvPicPr>
          <p:cNvPr id="4" name="Picture 2" descr="bia2.png"/>
          <p:cNvPicPr>
            <a:picLocks noChangeAspect="1" noChangeArrowheads="1"/>
          </p:cNvPicPr>
          <p:nvPr/>
        </p:nvPicPr>
        <p:blipFill>
          <a:blip r:embed="rId3"/>
          <a:srcRect/>
          <a:stretch>
            <a:fillRect/>
          </a:stretch>
        </p:blipFill>
        <p:spPr bwMode="auto">
          <a:xfrm>
            <a:off x="11049000" y="76201"/>
            <a:ext cx="990600" cy="609599"/>
          </a:xfrm>
          <a:prstGeom prst="rect">
            <a:avLst/>
          </a:prstGeom>
          <a:noFill/>
          <a:ln w="9525">
            <a:noFill/>
            <a:miter lim="800000"/>
            <a:headEnd/>
            <a:tailEnd/>
          </a:ln>
        </p:spPr>
      </p:pic>
      <p:sp>
        <p:nvSpPr>
          <p:cNvPr id="4097" name="Rectangle 1"/>
          <p:cNvSpPr>
            <a:spLocks noChangeArrowheads="1"/>
          </p:cNvSpPr>
          <p:nvPr/>
        </p:nvSpPr>
        <p:spPr bwMode="auto">
          <a:xfrm>
            <a:off x="685800" y="4352835"/>
            <a:ext cx="10718462" cy="1200329"/>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400" dirty="0">
                <a:latin typeface="Times New Roman" pitchFamily="18" charset="0"/>
                <a:ea typeface="Times New Roman" pitchFamily="18" charset="0"/>
                <a:cs typeface="Times New Roman" pitchFamily="18" charset="0"/>
              </a:rPr>
              <a:t>    </a:t>
            </a:r>
            <a:r>
              <a:rPr lang="nl-NL" sz="2400" dirty="0">
                <a:latin typeface="Times New Roman" pitchFamily="18" charset="0"/>
                <a:cs typeface="Times New Roman" pitchFamily="18" charset="0"/>
              </a:rPr>
              <a:t>Em sẽ thu xếp thời gian để sưu tầm thông tin về những anh hùng tuổi trẻ trong lịch sử Việt Nam trong sách, báo hoặc trên mạng intơnet, có thể nhờ bố mẹ , bạn bè hỗ trợ,...</a:t>
            </a:r>
            <a:endParaRPr lang="en-US" sz="2400" dirty="0">
              <a:latin typeface="Times New Roman" pitchFamily="18" charset="0"/>
              <a:cs typeface="Times New Roman" pitchFamily="18" charset="0"/>
            </a:endParaRPr>
          </a:p>
        </p:txBody>
      </p:sp>
      <p:pic>
        <p:nvPicPr>
          <p:cNvPr id="6" name="Picture 5" descr="image (6).png"/>
          <p:cNvPicPr>
            <a:picLocks noChangeAspect="1"/>
          </p:cNvPicPr>
          <p:nvPr/>
        </p:nvPicPr>
        <p:blipFill>
          <a:blip r:embed="rId4"/>
          <a:srcRect l="4167" t="50000" r="4167"/>
          <a:stretch>
            <a:fillRect/>
          </a:stretch>
        </p:blipFill>
        <p:spPr>
          <a:xfrm>
            <a:off x="1143000" y="228600"/>
            <a:ext cx="10261262"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7"/>
                                        </p:tgtEl>
                                        <p:attrNameLst>
                                          <p:attrName>style.visibility</p:attrName>
                                        </p:attrNameLst>
                                      </p:cBhvr>
                                      <p:to>
                                        <p:strVal val="visible"/>
                                      </p:to>
                                    </p:set>
                                    <p:animEffect transition="in" filter="diamond(in)">
                                      <p:cBhvr>
                                        <p:cTn id="12" dur="2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5410200" y="304800"/>
            <a:ext cx="4970665" cy="119873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FF"/>
                </a:solidFill>
                <a:latin typeface="Times New Roman" pitchFamily="18" charset="0"/>
                <a:cs typeface="Times New Roman" pitchFamily="18" charset="0"/>
              </a:rPr>
              <a:t>Củng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dặn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dò</a:t>
            </a:r>
            <a:endParaRPr lang="en-US" sz="3200" b="1" dirty="0">
              <a:solidFill>
                <a:srgbClr val="0000FF"/>
              </a:solidFill>
              <a:latin typeface="Times New Roman" pitchFamily="18" charset="0"/>
              <a:cs typeface="Times New Roman" pitchFamily="18" charset="0"/>
            </a:endParaRPr>
          </a:p>
        </p:txBody>
      </p:sp>
      <p:pic>
        <p:nvPicPr>
          <p:cNvPr id="11" name="图片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943600"/>
            <a:ext cx="12039600" cy="914400"/>
          </a:xfrm>
          <a:prstGeom prst="rect">
            <a:avLst/>
          </a:prstGeom>
        </p:spPr>
      </p:pic>
      <p:sp>
        <p:nvSpPr>
          <p:cNvPr id="7" name="Rounded Rectangle 6"/>
          <p:cNvSpPr/>
          <p:nvPr/>
        </p:nvSpPr>
        <p:spPr>
          <a:xfrm>
            <a:off x="429990" y="1762833"/>
            <a:ext cx="11076209" cy="33630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được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giao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nhiệm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vụ</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cần</a:t>
            </a:r>
            <a:r>
              <a:rPr lang="en-US" sz="2800" dirty="0">
                <a:solidFill>
                  <a:srgbClr val="C00000"/>
                </a:solidFill>
                <a:latin typeface="Times New Roman" pitchFamily="18" charset="0"/>
                <a:cs typeface="Times New Roman" pitchFamily="18" charset="0"/>
              </a:rPr>
              <a:t> </a:t>
            </a:r>
            <a:r>
              <a:rPr lang="nl-NL" sz="2800" dirty="0">
                <a:solidFill>
                  <a:srgbClr val="C00000"/>
                </a:solidFill>
                <a:latin typeface="Times New Roman" pitchFamily="18" charset="0"/>
                <a:cs typeface="Times New Roman" pitchFamily="18" charset="0"/>
              </a:rPr>
              <a:t>cố gắng, kiên trì hoàn thành. Nếu gặp khó khăn, em có thể tìm kiếm sự hỗ trợ của người thân, bạn bè để hoàn thành nhiệm vụ đó có chất lượng.</a:t>
            </a:r>
            <a:endParaRPr lang="en-US" sz="2400" b="1" dirty="0">
              <a:solidFill>
                <a:srgbClr val="C00000"/>
              </a:solidFill>
              <a:latin typeface="Times New Roman" pitchFamily="18" charset="0"/>
              <a:cs typeface="Times New Roman" pitchFamily="18" charset="0"/>
            </a:endParaRPr>
          </a:p>
        </p:txBody>
      </p:sp>
      <p:pic>
        <p:nvPicPr>
          <p:cNvPr id="8" name="Picture 7" descr="bia2.png"/>
          <p:cNvPicPr>
            <a:picLocks noChangeAspect="1" noChangeArrowheads="1"/>
          </p:cNvPicPr>
          <p:nvPr/>
        </p:nvPicPr>
        <p:blipFill>
          <a:blip r:embed="rId3"/>
          <a:srcRect/>
          <a:stretch>
            <a:fillRect/>
          </a:stretch>
        </p:blipFill>
        <p:spPr bwMode="auto">
          <a:xfrm>
            <a:off x="-34565" y="0"/>
            <a:ext cx="969963" cy="609600"/>
          </a:xfrm>
          <a:prstGeom prst="rect">
            <a:avLst/>
          </a:prstGeom>
          <a:noFill/>
          <a:ln w="9525">
            <a:noFill/>
            <a:miter lim="800000"/>
            <a:headEnd/>
            <a:tailEnd/>
          </a:ln>
        </p:spPr>
      </p:pic>
      <p:pic>
        <p:nvPicPr>
          <p:cNvPr id="13" name="Picture 2" descr="bia2.png"/>
          <p:cNvPicPr>
            <a:picLocks noChangeAspect="1" noChangeArrowheads="1"/>
          </p:cNvPicPr>
          <p:nvPr/>
        </p:nvPicPr>
        <p:blipFill>
          <a:blip r:embed="rId4"/>
          <a:srcRect/>
          <a:stretch>
            <a:fillRect/>
          </a:stretch>
        </p:blipFill>
        <p:spPr bwMode="auto">
          <a:xfrm>
            <a:off x="11201400" y="76200"/>
            <a:ext cx="990600" cy="60959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51" name="WordArt 111"/>
          <p:cNvSpPr>
            <a:spLocks noChangeArrowheads="1" noChangeShapeType="1" noTextEdit="1"/>
          </p:cNvSpPr>
          <p:nvPr/>
        </p:nvSpPr>
        <p:spPr bwMode="auto">
          <a:xfrm>
            <a:off x="304800" y="1524000"/>
            <a:ext cx="11658600" cy="2286000"/>
          </a:xfrm>
          <a:prstGeom prst="rect">
            <a:avLst/>
          </a:prstGeom>
          <a:noFill/>
        </p:spPr>
        <p:txBody>
          <a:bodyPr wrap="none" fromWordArt="1">
            <a:prstTxWarp prst="textPlain">
              <a:avLst>
                <a:gd name="adj" fmla="val 50000"/>
              </a:avLst>
            </a:prstTxWarp>
          </a:bodyPr>
          <a:lstStyle/>
          <a:p>
            <a:pPr algn="ctr"/>
            <a:r>
              <a:rPr lang="vi-VN" sz="3600" b="1" kern="10" dirty="0">
                <a:ln w="12700">
                  <a:solidFill>
                    <a:srgbClr val="3366FF"/>
                  </a:solidFill>
                  <a:round/>
                  <a:headEnd/>
                  <a:tailEnd/>
                </a:ln>
                <a:solidFill>
                  <a:srgbClr val="7030A0"/>
                </a:solidFill>
                <a:latin typeface="+mj-lt"/>
                <a:cs typeface="Arial"/>
              </a:rPr>
              <a:t> Chúc các em chăm ngoan học giỏi!</a:t>
            </a:r>
            <a:endParaRPr lang="en-US" sz="3600" b="1" kern="10" dirty="0">
              <a:ln w="12700">
                <a:solidFill>
                  <a:srgbClr val="3366FF"/>
                </a:solidFill>
                <a:round/>
                <a:headEnd/>
                <a:tailEnd/>
              </a:ln>
              <a:solidFill>
                <a:srgbClr val="7030A0"/>
              </a:solidFill>
              <a:latin typeface="+mj-lt"/>
              <a:cs typeface="Aria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1447800" cy="1447800"/>
          </a:xfrm>
          <a:prstGeom prst="rect">
            <a:avLst/>
          </a:prstGeom>
        </p:spPr>
      </p:pic>
      <p:pic>
        <p:nvPicPr>
          <p:cNvPr id="15" name="图片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99163"/>
            <a:ext cx="12192000" cy="1558839"/>
          </a:xfrm>
          <a:prstGeom prst="rect">
            <a:avLst/>
          </a:prstGeom>
        </p:spPr>
      </p:pic>
      <p:pic>
        <p:nvPicPr>
          <p:cNvPr id="17" name="Picture 16"/>
          <p:cNvPicPr/>
          <p:nvPr/>
        </p:nvPicPr>
        <p:blipFill>
          <a:blip r:embed="rId4"/>
          <a:srcRect/>
          <a:stretch>
            <a:fillRect/>
          </a:stretch>
        </p:blipFill>
        <p:spPr bwMode="auto">
          <a:xfrm>
            <a:off x="10134600" y="4495800"/>
            <a:ext cx="923290" cy="1405890"/>
          </a:xfrm>
          <a:prstGeom prst="rect">
            <a:avLst/>
          </a:prstGeom>
          <a:noFill/>
          <a:ln w="9525">
            <a:noFill/>
            <a:miter lim="800000"/>
            <a:headEnd/>
            <a:tailEnd/>
          </a:ln>
        </p:spPr>
      </p:pic>
      <p:pic>
        <p:nvPicPr>
          <p:cNvPr id="19" name="Picture 18"/>
          <p:cNvPicPr/>
          <p:nvPr/>
        </p:nvPicPr>
        <p:blipFill>
          <a:blip r:embed="rId5"/>
          <a:srcRect/>
          <a:stretch>
            <a:fillRect/>
          </a:stretch>
        </p:blipFill>
        <p:spPr bwMode="auto">
          <a:xfrm rot="3012168">
            <a:off x="3764146" y="4627839"/>
            <a:ext cx="1115060" cy="7997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7151"/>
                                        </p:tgtEl>
                                        <p:attrNameLst>
                                          <p:attrName>style.visibility</p:attrName>
                                        </p:attrNameLst>
                                      </p:cBhvr>
                                      <p:to>
                                        <p:strVal val="visible"/>
                                      </p:to>
                                    </p:set>
                                    <p:animEffect transition="in" filter="fade">
                                      <p:cBhvr>
                                        <p:cTn id="7" dur="1155" decel="100000"/>
                                        <p:tgtEl>
                                          <p:spTgt spid="87151"/>
                                        </p:tgtEl>
                                      </p:cBhvr>
                                    </p:animEffect>
                                    <p:animScale>
                                      <p:cBhvr>
                                        <p:cTn id="8" dur="1155" decel="100000"/>
                                        <p:tgtEl>
                                          <p:spTgt spid="87151"/>
                                        </p:tgtEl>
                                      </p:cBhvr>
                                      <p:from x="10000" y="10000"/>
                                      <p:to x="200000" y="450000"/>
                                    </p:animScale>
                                    <p:animScale>
                                      <p:cBhvr>
                                        <p:cTn id="9" dur="1845" accel="100000" fill="hold">
                                          <p:stCondLst>
                                            <p:cond delay="1155"/>
                                          </p:stCondLst>
                                        </p:cTn>
                                        <p:tgtEl>
                                          <p:spTgt spid="87151"/>
                                        </p:tgtEl>
                                      </p:cBhvr>
                                      <p:from x="200000" y="450000"/>
                                      <p:to x="100000" y="100000"/>
                                    </p:animScale>
                                    <p:set>
                                      <p:cBhvr>
                                        <p:cTn id="10" dur="1155" fill="hold"/>
                                        <p:tgtEl>
                                          <p:spTgt spid="87151"/>
                                        </p:tgtEl>
                                        <p:attrNameLst>
                                          <p:attrName>ppt_x</p:attrName>
                                        </p:attrNameLst>
                                      </p:cBhvr>
                                      <p:to>
                                        <p:strVal val="(0.5)"/>
                                      </p:to>
                                    </p:set>
                                    <p:anim from="(0.5)" to="(#ppt_x)" calcmode="lin" valueType="num">
                                      <p:cBhvr>
                                        <p:cTn id="11" dur="1845" accel="100000" fill="hold">
                                          <p:stCondLst>
                                            <p:cond delay="1155"/>
                                          </p:stCondLst>
                                        </p:cTn>
                                        <p:tgtEl>
                                          <p:spTgt spid="87151"/>
                                        </p:tgtEl>
                                        <p:attrNameLst>
                                          <p:attrName>ppt_x</p:attrName>
                                        </p:attrNameLst>
                                      </p:cBhvr>
                                    </p:anim>
                                    <p:set>
                                      <p:cBhvr>
                                        <p:cTn id="12" dur="1155" fill="hold"/>
                                        <p:tgtEl>
                                          <p:spTgt spid="87151"/>
                                        </p:tgtEl>
                                        <p:attrNameLst>
                                          <p:attrName>ppt_y</p:attrName>
                                        </p:attrNameLst>
                                      </p:cBhvr>
                                      <p:to>
                                        <p:strVal val="(#ppt_y+0.4)"/>
                                      </p:to>
                                    </p:set>
                                    <p:anim from="(#ppt_y+0.4)" to="(#ppt_y)" calcmode="lin" valueType="num">
                                      <p:cBhvr>
                                        <p:cTn id="13" dur="1845" accel="100000" fill="hold">
                                          <p:stCondLst>
                                            <p:cond delay="1155"/>
                                          </p:stCondLst>
                                        </p:cTn>
                                        <p:tgtEl>
                                          <p:spTgt spid="8715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265</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dc:creator>
  <cp:lastModifiedBy>Phuong Luong Y</cp:lastModifiedBy>
  <cp:revision>26</cp:revision>
  <dcterms:created xsi:type="dcterms:W3CDTF">2022-09-10T14:42:26Z</dcterms:created>
  <dcterms:modified xsi:type="dcterms:W3CDTF">2023-06-05T11:38:51Z</dcterms:modified>
</cp:coreProperties>
</file>