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18" Type="http://schemas.openxmlformats.org/officeDocument/2006/relationships/image" Target="../media/image7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17" Type="http://schemas.openxmlformats.org/officeDocument/2006/relationships/image" Target="../media/image74.png"/><Relationship Id="rId2" Type="http://schemas.openxmlformats.org/officeDocument/2006/relationships/image" Target="../media/image3.png"/><Relationship Id="rId16" Type="http://schemas.openxmlformats.org/officeDocument/2006/relationships/image" Target="../media/image54.svg"/><Relationship Id="rId20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svg"/><Relationship Id="rId5" Type="http://schemas.openxmlformats.org/officeDocument/2006/relationships/image" Target="../media/image27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7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1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80.png"/><Relationship Id="rId2" Type="http://schemas.openxmlformats.org/officeDocument/2006/relationships/image" Target="../media/image3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9.svg"/><Relationship Id="rId5" Type="http://schemas.openxmlformats.org/officeDocument/2006/relationships/image" Target="../media/image27.sv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89.pn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88.svg"/><Relationship Id="rId2" Type="http://schemas.openxmlformats.org/officeDocument/2006/relationships/image" Target="../media/image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8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9.svg"/><Relationship Id="rId18" Type="http://schemas.openxmlformats.org/officeDocument/2006/relationships/image" Target="../media/image85.png"/><Relationship Id="rId3" Type="http://schemas.openxmlformats.org/officeDocument/2006/relationships/audio" Target="../media/audio1.wav"/><Relationship Id="rId21" Type="http://schemas.openxmlformats.org/officeDocument/2006/relationships/image" Target="../media/image88.svg"/><Relationship Id="rId7" Type="http://schemas.openxmlformats.org/officeDocument/2006/relationships/image" Target="../media/image27.svg"/><Relationship Id="rId12" Type="http://schemas.openxmlformats.org/officeDocument/2006/relationships/image" Target="../media/image78.png"/><Relationship Id="rId17" Type="http://schemas.openxmlformats.org/officeDocument/2006/relationships/image" Target="../media/image91.svg"/><Relationship Id="rId2" Type="http://schemas.openxmlformats.org/officeDocument/2006/relationships/audio" Target="../media/audio2.wav"/><Relationship Id="rId16" Type="http://schemas.openxmlformats.org/officeDocument/2006/relationships/image" Target="../media/image90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81.png"/><Relationship Id="rId10" Type="http://schemas.openxmlformats.org/officeDocument/2006/relationships/image" Target="../media/image30.png"/><Relationship Id="rId19" Type="http://schemas.openxmlformats.org/officeDocument/2006/relationships/image" Target="../media/image86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9.svg"/><Relationship Id="rId18" Type="http://schemas.openxmlformats.org/officeDocument/2006/relationships/image" Target="../media/image85.png"/><Relationship Id="rId3" Type="http://schemas.openxmlformats.org/officeDocument/2006/relationships/audio" Target="../media/audio2.wav"/><Relationship Id="rId21" Type="http://schemas.openxmlformats.org/officeDocument/2006/relationships/image" Target="../media/image88.svg"/><Relationship Id="rId7" Type="http://schemas.openxmlformats.org/officeDocument/2006/relationships/image" Target="../media/image27.sv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91.sv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90.png"/><Relationship Id="rId10" Type="http://schemas.openxmlformats.org/officeDocument/2006/relationships/image" Target="../media/image30.png"/><Relationship Id="rId19" Type="http://schemas.openxmlformats.org/officeDocument/2006/relationships/image" Target="../media/image86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79.svg"/><Relationship Id="rId17" Type="http://schemas.openxmlformats.org/officeDocument/2006/relationships/image" Target="../media/image88.svg"/><Relationship Id="rId2" Type="http://schemas.openxmlformats.org/officeDocument/2006/relationships/audio" Target="../media/audio2.wav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8.png"/><Relationship Id="rId5" Type="http://schemas.openxmlformats.org/officeDocument/2006/relationships/image" Target="../media/image26.png"/><Relationship Id="rId15" Type="http://schemas.openxmlformats.org/officeDocument/2006/relationships/image" Target="../media/image91.svg"/><Relationship Id="rId10" Type="http://schemas.openxmlformats.org/officeDocument/2006/relationships/image" Target="../media/image31.svg"/><Relationship Id="rId4" Type="http://schemas.openxmlformats.org/officeDocument/2006/relationships/image" Target="../media/image4.svg"/><Relationship Id="rId9" Type="http://schemas.openxmlformats.org/officeDocument/2006/relationships/image" Target="../media/image30.png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5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82.png"/><Relationship Id="rId17" Type="http://schemas.openxmlformats.org/officeDocument/2006/relationships/image" Target="../media/image73.svg"/><Relationship Id="rId2" Type="http://schemas.openxmlformats.org/officeDocument/2006/relationships/image" Target="../media/image3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9.svg"/><Relationship Id="rId5" Type="http://schemas.openxmlformats.org/officeDocument/2006/relationships/image" Target="../media/image27.svg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7.png"/><Relationship Id="rId18" Type="http://schemas.openxmlformats.org/officeDocument/2006/relationships/image" Target="../media/image73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84.png"/><Relationship Id="rId17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9.svg"/><Relationship Id="rId5" Type="http://schemas.openxmlformats.org/officeDocument/2006/relationships/image" Target="../media/image27.svg"/><Relationship Id="rId15" Type="http://schemas.openxmlformats.org/officeDocument/2006/relationships/image" Target="../media/image80.png"/><Relationship Id="rId10" Type="http://schemas.openxmlformats.org/officeDocument/2006/relationships/image" Target="../media/image7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5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4.svg"/><Relationship Id="rId17" Type="http://schemas.openxmlformats.org/officeDocument/2006/relationships/image" Target="../media/image96.pn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3.png"/><Relationship Id="rId5" Type="http://schemas.openxmlformats.org/officeDocument/2006/relationships/image" Target="../media/image27.svg"/><Relationship Id="rId1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7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4.svg"/><Relationship Id="rId5" Type="http://schemas.openxmlformats.org/officeDocument/2006/relationships/image" Target="../media/image27.svg"/><Relationship Id="rId10" Type="http://schemas.openxmlformats.org/officeDocument/2006/relationships/image" Target="../media/image9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8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4.svg"/><Relationship Id="rId5" Type="http://schemas.openxmlformats.org/officeDocument/2006/relationships/image" Target="../media/image27.svg"/><Relationship Id="rId10" Type="http://schemas.openxmlformats.org/officeDocument/2006/relationships/image" Target="../media/image9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8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4.svg"/><Relationship Id="rId5" Type="http://schemas.openxmlformats.org/officeDocument/2006/relationships/image" Target="../media/image27.svg"/><Relationship Id="rId10" Type="http://schemas.openxmlformats.org/officeDocument/2006/relationships/image" Target="../media/image9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openxmlformats.org/officeDocument/2006/relationships/image" Target="../media/image4.svg"/><Relationship Id="rId21" Type="http://schemas.openxmlformats.org/officeDocument/2006/relationships/image" Target="../media/image112.png"/><Relationship Id="rId7" Type="http://schemas.openxmlformats.org/officeDocument/2006/relationships/image" Target="../media/image102.sv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image" Target="../media/image3.png"/><Relationship Id="rId16" Type="http://schemas.openxmlformats.org/officeDocument/2006/relationships/image" Target="../media/image109.sv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100.svg"/><Relationship Id="rId15" Type="http://schemas.openxmlformats.org/officeDocument/2006/relationships/image" Target="../media/image108.png"/><Relationship Id="rId10" Type="http://schemas.openxmlformats.org/officeDocument/2006/relationships/image" Target="../media/image64.svg"/><Relationship Id="rId19" Type="http://schemas.openxmlformats.org/officeDocument/2006/relationships/image" Target="../media/image97.png"/><Relationship Id="rId4" Type="http://schemas.openxmlformats.org/officeDocument/2006/relationships/image" Target="../media/image99.png"/><Relationship Id="rId9" Type="http://schemas.openxmlformats.org/officeDocument/2006/relationships/image" Target="../media/image63.png"/><Relationship Id="rId1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18.svg"/><Relationship Id="rId5" Type="http://schemas.openxmlformats.org/officeDocument/2006/relationships/image" Target="../media/image114.svg"/><Relationship Id="rId10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1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svg"/><Relationship Id="rId5" Type="http://schemas.openxmlformats.org/officeDocument/2006/relationships/image" Target="../media/image27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svg"/><Relationship Id="rId18" Type="http://schemas.openxmlformats.org/officeDocument/2006/relationships/image" Target="../media/image71.svg"/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12" Type="http://schemas.openxmlformats.org/officeDocument/2006/relationships/image" Target="../media/image48.png"/><Relationship Id="rId17" Type="http://schemas.openxmlformats.org/officeDocument/2006/relationships/image" Target="../media/image70.png"/><Relationship Id="rId2" Type="http://schemas.openxmlformats.org/officeDocument/2006/relationships/audio" Target="../media/audio1.wav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8.png"/><Relationship Id="rId10" Type="http://schemas.openxmlformats.org/officeDocument/2006/relationships/image" Target="../media/image30.png"/><Relationship Id="rId19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svg"/><Relationship Id="rId18" Type="http://schemas.openxmlformats.org/officeDocument/2006/relationships/image" Target="../media/image71.sv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12" Type="http://schemas.openxmlformats.org/officeDocument/2006/relationships/image" Target="../media/image48.png"/><Relationship Id="rId17" Type="http://schemas.openxmlformats.org/officeDocument/2006/relationships/image" Target="../media/image70.png"/><Relationship Id="rId2" Type="http://schemas.openxmlformats.org/officeDocument/2006/relationships/audio" Target="../media/audio2.wav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8.png"/><Relationship Id="rId10" Type="http://schemas.openxmlformats.org/officeDocument/2006/relationships/image" Target="../media/image30.png"/><Relationship Id="rId19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751</Words>
  <Application>Microsoft Office PowerPoint</Application>
  <PresentationFormat>Màn hình rộng</PresentationFormat>
  <Paragraphs>47</Paragraphs>
  <Slides>24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thuy duong</cp:lastModifiedBy>
  <cp:revision>7</cp:revision>
  <dcterms:created xsi:type="dcterms:W3CDTF">2023-10-28T04:53:34Z</dcterms:created>
  <dcterms:modified xsi:type="dcterms:W3CDTF">2026-01-19T13:21:29Z</dcterms:modified>
</cp:coreProperties>
</file>