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02" r:id="rId2"/>
  </p:sldMasterIdLst>
  <p:notesMasterIdLst>
    <p:notesMasterId r:id="rId17"/>
  </p:notesMasterIdLst>
  <p:sldIdLst>
    <p:sldId id="257" r:id="rId3"/>
    <p:sldId id="5210" r:id="rId4"/>
    <p:sldId id="2007577486" r:id="rId5"/>
    <p:sldId id="2007577480" r:id="rId6"/>
    <p:sldId id="275" r:id="rId7"/>
    <p:sldId id="327" r:id="rId8"/>
    <p:sldId id="2007577481" r:id="rId9"/>
    <p:sldId id="5211" r:id="rId10"/>
    <p:sldId id="2007577482" r:id="rId11"/>
    <p:sldId id="2007577483" r:id="rId12"/>
    <p:sldId id="328" r:id="rId13"/>
    <p:sldId id="2007577484" r:id="rId14"/>
    <p:sldId id="2007577485" r:id="rId15"/>
    <p:sldId id="28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45"/>
    <a:srgbClr val="E73F1C"/>
    <a:srgbClr val="D0684C"/>
    <a:srgbClr val="FAD6D2"/>
    <a:srgbClr val="FFFF5B"/>
    <a:srgbClr val="F5F393"/>
    <a:srgbClr val="F13BC1"/>
    <a:srgbClr val="EF25BA"/>
    <a:srgbClr val="5F0142"/>
    <a:srgbClr val="4A1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3447" autoAdjust="0"/>
  </p:normalViewPr>
  <p:slideViewPr>
    <p:cSldViewPr snapToGrid="0" showGuides="1">
      <p:cViewPr varScale="1">
        <p:scale>
          <a:sx n="81" d="100"/>
          <a:sy n="81" d="100"/>
        </p:scale>
        <p:origin x="96" y="413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353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53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99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3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9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52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91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79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62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85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01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45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7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9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38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28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57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34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9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39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43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85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6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9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50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4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11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09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9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154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0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8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9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2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0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07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9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05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84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6437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45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5.png"/><Relationship Id="rId20" Type="http://schemas.openxmlformats.org/officeDocument/2006/relationships/slideLayout" Target="../slideLayouts/slideLayout20.xml"/><Relationship Id="rId41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483E8-1E4A-8739-25BF-BCC0C7F4C3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DBD08-B0EF-5DBA-9954-4DCAF3DBC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34BF79-0B03-3826-0D92-220EFE1878C5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643AD49-3407-E447-66CB-744F59592D48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C29EB-3031-4500-7F52-179C7067D0BF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473E-DE5F-7F14-846D-D5847793BDA0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C15D10-3E4A-CFC2-614A-7642E7200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0000D-15B8-1451-6590-C6979E66B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747CD91-EB7F-20BB-6DD4-C607FD923D1B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F7723E-1081-F0FA-ECA9-F242335770EC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AC30C-D488-8BC6-9694-1A709A87A08E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7E004D-6BE1-8854-07D6-AC8FD077DB1B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823211-60DD-3194-C55D-E8709B257F7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5923E-8CBB-A365-E66E-8DD96838D19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BCF8F6-BC41-9643-D295-4ADE236454E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5C2A4C6-7D06-F9C8-3EC7-2116693F99BA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D02FA3-31A2-B671-7B10-711D60A0C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F5BE5D-41B8-6410-5C25-526BEB99E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B84A17-EABE-9070-9233-8ED39CA9D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25008C-91E2-F8C6-255D-651C606A9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8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650" r:id="rId3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image" Target="../media/image45.sv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5" Type="http://schemas.openxmlformats.org/officeDocument/2006/relationships/image" Target="../media/image22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45.svg"/><Relationship Id="rId5" Type="http://schemas.openxmlformats.org/officeDocument/2006/relationships/image" Target="../media/image22.png"/><Relationship Id="rId10" Type="http://schemas.openxmlformats.org/officeDocument/2006/relationships/image" Target="../media/image44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4396620" y="1255799"/>
            <a:ext cx="7576457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58225" y="-22114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986018" y="5356569"/>
            <a:ext cx="317315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BFFF"/>
              </a:buClr>
              <a:buSzPts val="1400"/>
              <a:buFont typeface="Lato"/>
              <a:buNone/>
              <a:tabLst/>
              <a:defRPr/>
            </a:pP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#9Slide03 SVNLifehack Sans" panose="000005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15D37-DAA0-E94E-106F-E8F2E5A12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4067" y="921950"/>
            <a:ext cx="9117717" cy="3507797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E31DAB62-4B0B-F93F-A6D1-4E357BA1D832}"/>
              </a:ext>
            </a:extLst>
          </p:cNvPr>
          <p:cNvGrpSpPr/>
          <p:nvPr/>
        </p:nvGrpSpPr>
        <p:grpSpPr>
          <a:xfrm>
            <a:off x="5959671" y="466373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E9FB1F0-8630-38AD-701B-1F9CF1244C42}"/>
                </a:ext>
              </a:extLst>
            </p:cNvPr>
            <p:cNvSpPr txBox="1"/>
            <p:nvPr/>
          </p:nvSpPr>
          <p:spPr>
            <a:xfrm>
              <a:off x="4476751" y="3888582"/>
              <a:ext cx="327660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5000" b="1" dirty="0">
                  <a:solidFill>
                    <a:srgbClr val="00B050"/>
                  </a:solidFill>
                  <a:latin typeface="字魂112号-阿开童漫体" panose="00000500000000000000" pitchFamily="2" charset="-122"/>
                  <a:ea typeface="字魂112号-阿开童漫体" panose="00000500000000000000" pitchFamily="2" charset="-122"/>
                  <a:sym typeface="字魂112号-阿开童漫体" panose="00000500000000000000" pitchFamily="2" charset="-122"/>
                </a:rPr>
                <a:t>TOÁN</a:t>
              </a:r>
              <a:endParaRPr lang="zh-CN" altLang="en-US" sz="5000" b="1" dirty="0">
                <a:solidFill>
                  <a:srgbClr val="00B050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268606" y="309020"/>
            <a:ext cx="10368067" cy="45796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35221"/>
            <a:ext cx="10995660" cy="705215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268605" y="3984624"/>
            <a:ext cx="12192000" cy="2911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844" y="2415811"/>
            <a:ext cx="3485013" cy="3702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98170" y="135220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8479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460025" y="1185844"/>
            <a:ext cx="90277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Lấy 1 quả bóng ra khỏi hộp, quan sát màu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lại kết quả vào bảng kiểm đếm rồi trả lại bóng vào hộp. Thực hiện 10 lần như vậy?</a:t>
            </a:r>
            <a:endParaRPr kumimoji="0" lang="en-SG" sz="4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ADE620-9F23-816A-45F1-69FDB25D3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53720"/>
              </p:ext>
            </p:extLst>
          </p:nvPr>
        </p:nvGraphicFramePr>
        <p:xfrm>
          <a:off x="722630" y="4728061"/>
          <a:ext cx="8585200" cy="185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3550981384"/>
                    </a:ext>
                  </a:extLst>
                </a:gridCol>
              </a:tblGrid>
              <a:tr h="871641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đỏ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vàng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385166"/>
                  </a:ext>
                </a:extLst>
              </a:tr>
            </a:tbl>
          </a:graphicData>
        </a:graphic>
      </p:graphicFrame>
      <p:pic>
        <p:nvPicPr>
          <p:cNvPr id="4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4" y="3611462"/>
            <a:ext cx="1421932" cy="13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8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73CB022-15B8-3DD9-871E-2C1C9A2270AE}"/>
              </a:ext>
            </a:extLst>
          </p:cNvPr>
          <p:cNvSpPr/>
          <p:nvPr/>
        </p:nvSpPr>
        <p:spPr>
          <a:xfrm>
            <a:off x="254000" y="223521"/>
            <a:ext cx="11369040" cy="894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F80A8-2D1A-7C6A-8044-0CAF8CC602C6}"/>
              </a:ext>
            </a:extLst>
          </p:cNvPr>
          <p:cNvSpPr txBox="1"/>
          <p:nvPr/>
        </p:nvSpPr>
        <p:spPr>
          <a:xfrm>
            <a:off x="254000" y="223521"/>
            <a:ext cx="113690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Dựa vào bảng kiểm đếm, trả lời câu hỏi:</a:t>
            </a:r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384FAFE-3FE6-F2D3-E8B2-8313B27275CA}"/>
              </a:ext>
            </a:extLst>
          </p:cNvPr>
          <p:cNvSpPr/>
          <p:nvPr/>
        </p:nvSpPr>
        <p:spPr>
          <a:xfrm>
            <a:off x="3328944" y="159460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 bao nhiêu lần lấy được bóng xanh?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Có bao nhiêu lần lấy được bóng vàng?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60872B1-BBFF-832D-03A5-303446153B55}"/>
              </a:ext>
            </a:extLst>
          </p:cNvPr>
          <p:cNvSpPr/>
          <p:nvPr/>
        </p:nvSpPr>
        <p:spPr>
          <a:xfrm>
            <a:off x="3437169" y="335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Sự kiện nào xuất hiện nhiều lần hơn?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6407AA8F-107B-2C5A-5CFD-5EA81A46B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08225" y="2833217"/>
            <a:ext cx="4841909" cy="4229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99482" y="20921"/>
            <a:ext cx="12092517" cy="1467314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699997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699997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-45511" y="96460"/>
            <a:ext cx="123846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ở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605AA-55D4-12BA-BBFC-096E2FE40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385" y="4192887"/>
            <a:ext cx="5796997" cy="294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71F008-4FC5-5A29-953D-5E555AC7F07B}"/>
              </a:ext>
            </a:extLst>
          </p:cNvPr>
          <p:cNvSpPr/>
          <p:nvPr/>
        </p:nvSpPr>
        <p:spPr>
          <a:xfrm>
            <a:off x="659509" y="155268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Chẵn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DFBB813-1EE2-D3CC-5F18-F1CDC3B0B8C0}"/>
              </a:ext>
            </a:extLst>
          </p:cNvPr>
          <p:cNvSpPr/>
          <p:nvPr/>
        </p:nvSpPr>
        <p:spPr>
          <a:xfrm>
            <a:off x="727052" y="318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Lẻ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8544A1-1DBD-3302-4E8D-C38F25B244C7}"/>
              </a:ext>
            </a:extLst>
          </p:cNvPr>
          <p:cNvSpPr txBox="1"/>
          <p:nvPr/>
        </p:nvSpPr>
        <p:spPr>
          <a:xfrm>
            <a:off x="236516" y="4647820"/>
            <a:ext cx="68187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như vậy, hỏi</a:t>
            </a:r>
          </a:p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chú thỏ nào đến đích trước?</a:t>
            </a:r>
            <a:endParaRPr lang="en-SG" sz="39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AF698-FFE6-35F0-7025-4EA69FF7D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60" y="252950"/>
            <a:ext cx="10912786" cy="5316173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56" y="4503079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61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0AB419-4251-9FF3-24C0-B41D57CC6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447" y="511463"/>
            <a:ext cx="9360147" cy="43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bài lớp chúng mình">
            <a:hlinkClick r:id="" action="ppaction://media"/>
            <a:extLst>
              <a:ext uri="{FF2B5EF4-FFF2-40B4-BE49-F238E27FC236}">
                <a16:creationId xmlns:a16="http://schemas.microsoft.com/office/drawing/2014/main" id="{AEF1BD6A-2A2C-0050-39CC-736C003C0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01" y="112503"/>
            <a:ext cx="11718290" cy="66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7" y="4483644"/>
            <a:ext cx="2779395" cy="2779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80CB31-E0BE-3F9D-3EB9-368B14C7F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34" y="-95946"/>
            <a:ext cx="10930531" cy="51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BCC15B-DBBB-9F39-E16E-DC22F5B0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1" y="125309"/>
            <a:ext cx="11289637" cy="5905960"/>
          </a:xfrm>
          <a:prstGeom prst="rect">
            <a:avLst/>
          </a:prstGeom>
        </p:spPr>
      </p:pic>
      <p:sp>
        <p:nvSpPr>
          <p:cNvPr id="2" name="文本框 2">
            <a:extLst>
              <a:ext uri="{FF2B5EF4-FFF2-40B4-BE49-F238E27FC236}">
                <a16:creationId xmlns:a16="http://schemas.microsoft.com/office/drawing/2014/main" id="{FA2B02FE-C8A9-C566-F292-C26D9FCCBCA5}"/>
              </a:ext>
            </a:extLst>
          </p:cNvPr>
          <p:cNvSpPr txBox="1"/>
          <p:nvPr/>
        </p:nvSpPr>
        <p:spPr>
          <a:xfrm>
            <a:off x="1063450" y="5395039"/>
            <a:ext cx="9875261" cy="12724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EF42811-DCA9-46E3-A3B0-80FA2EE26930}"/>
              </a:ext>
            </a:extLst>
          </p:cNvPr>
          <p:cNvSpPr/>
          <p:nvPr/>
        </p:nvSpPr>
        <p:spPr>
          <a:xfrm>
            <a:off x="224250" y="220243"/>
            <a:ext cx="11255142" cy="6068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94" y="3429000"/>
            <a:ext cx="2543690" cy="255960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0C5BED-8C3F-B263-1AF5-98A1FDA5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64128"/>
              </p:ext>
            </p:extLst>
          </p:nvPr>
        </p:nvGraphicFramePr>
        <p:xfrm>
          <a:off x="1409700" y="1468966"/>
          <a:ext cx="8585200" cy="196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3550981384"/>
                    </a:ext>
                  </a:extLst>
                </a:gridCol>
              </a:tblGrid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đỏ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vàng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85166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C88AA9-8D07-D9D1-701A-0759C55D8F90}"/>
              </a:ext>
            </a:extLst>
          </p:cNvPr>
          <p:cNvCxnSpPr/>
          <p:nvPr/>
        </p:nvCxnSpPr>
        <p:spPr>
          <a:xfrm flipH="1">
            <a:off x="6443135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1D184-5F6E-E678-4B28-A1CE2BF72537}"/>
              </a:ext>
            </a:extLst>
          </p:cNvPr>
          <p:cNvCxnSpPr/>
          <p:nvPr/>
        </p:nvCxnSpPr>
        <p:spPr>
          <a:xfrm flipH="1">
            <a:off x="65955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FEC22B-42A5-E280-686E-0481DD3068F3}"/>
              </a:ext>
            </a:extLst>
          </p:cNvPr>
          <p:cNvCxnSpPr/>
          <p:nvPr/>
        </p:nvCxnSpPr>
        <p:spPr>
          <a:xfrm flipH="1">
            <a:off x="6735235" y="1595967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7EDFF3-5A1B-BED7-A72F-C1789E9FDF4F}"/>
              </a:ext>
            </a:extLst>
          </p:cNvPr>
          <p:cNvCxnSpPr/>
          <p:nvPr/>
        </p:nvCxnSpPr>
        <p:spPr>
          <a:xfrm flipH="1">
            <a:off x="68876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3763E1-A1F0-5C87-5058-D455C752C766}"/>
              </a:ext>
            </a:extLst>
          </p:cNvPr>
          <p:cNvCxnSpPr>
            <a:cxnSpLocks/>
          </p:cNvCxnSpPr>
          <p:nvPr/>
        </p:nvCxnSpPr>
        <p:spPr>
          <a:xfrm flipH="1">
            <a:off x="6346789" y="1742180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D7062-974B-7F18-9113-22A719380935}"/>
              </a:ext>
            </a:extLst>
          </p:cNvPr>
          <p:cNvCxnSpPr/>
          <p:nvPr/>
        </p:nvCxnSpPr>
        <p:spPr>
          <a:xfrm flipH="1">
            <a:off x="7594602" y="15790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3F9D86-DA54-2698-7030-EDC0B8C3113F}"/>
              </a:ext>
            </a:extLst>
          </p:cNvPr>
          <p:cNvCxnSpPr/>
          <p:nvPr/>
        </p:nvCxnSpPr>
        <p:spPr>
          <a:xfrm flipH="1">
            <a:off x="77470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9F2E7A-4061-4BBE-6E31-BEAF48A63C2B}"/>
              </a:ext>
            </a:extLst>
          </p:cNvPr>
          <p:cNvCxnSpPr/>
          <p:nvPr/>
        </p:nvCxnSpPr>
        <p:spPr>
          <a:xfrm flipH="1">
            <a:off x="7886702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EA7EF-6F09-7F3D-63DD-EED6FAA1A632}"/>
              </a:ext>
            </a:extLst>
          </p:cNvPr>
          <p:cNvCxnSpPr/>
          <p:nvPr/>
        </p:nvCxnSpPr>
        <p:spPr>
          <a:xfrm flipH="1">
            <a:off x="80391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FA035D-A14C-0C84-B66C-2F23FFF567E9}"/>
              </a:ext>
            </a:extLst>
          </p:cNvPr>
          <p:cNvCxnSpPr/>
          <p:nvPr/>
        </p:nvCxnSpPr>
        <p:spPr>
          <a:xfrm flipH="1">
            <a:off x="6460067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4C2754-FB91-D4E8-6187-84279336CB03}"/>
              </a:ext>
            </a:extLst>
          </p:cNvPr>
          <p:cNvCxnSpPr/>
          <p:nvPr/>
        </p:nvCxnSpPr>
        <p:spPr>
          <a:xfrm flipH="1">
            <a:off x="66124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D47889-FB0C-3110-49A9-3E9FBA3FC105}"/>
              </a:ext>
            </a:extLst>
          </p:cNvPr>
          <p:cNvCxnSpPr/>
          <p:nvPr/>
        </p:nvCxnSpPr>
        <p:spPr>
          <a:xfrm flipH="1">
            <a:off x="6752167" y="259504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7C9EED-EA86-D6A5-D306-F10F3BF157FD}"/>
              </a:ext>
            </a:extLst>
          </p:cNvPr>
          <p:cNvCxnSpPr/>
          <p:nvPr/>
        </p:nvCxnSpPr>
        <p:spPr>
          <a:xfrm flipH="1">
            <a:off x="69045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1DE6A5-A832-D1DD-BDA7-54656884B163}"/>
              </a:ext>
            </a:extLst>
          </p:cNvPr>
          <p:cNvCxnSpPr>
            <a:cxnSpLocks/>
          </p:cNvCxnSpPr>
          <p:nvPr/>
        </p:nvCxnSpPr>
        <p:spPr>
          <a:xfrm flipH="1">
            <a:off x="6363721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D9CBB4-E7DD-57FD-FE33-8F366DAB375C}"/>
              </a:ext>
            </a:extLst>
          </p:cNvPr>
          <p:cNvCxnSpPr/>
          <p:nvPr/>
        </p:nvCxnSpPr>
        <p:spPr>
          <a:xfrm flipH="1">
            <a:off x="7611534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64195C-D833-3B09-8311-B6390961131A}"/>
              </a:ext>
            </a:extLst>
          </p:cNvPr>
          <p:cNvCxnSpPr/>
          <p:nvPr/>
        </p:nvCxnSpPr>
        <p:spPr>
          <a:xfrm flipH="1">
            <a:off x="77639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0CFA38-44BC-1631-9095-CB1293F8C699}"/>
              </a:ext>
            </a:extLst>
          </p:cNvPr>
          <p:cNvCxnSpPr/>
          <p:nvPr/>
        </p:nvCxnSpPr>
        <p:spPr>
          <a:xfrm flipH="1">
            <a:off x="7903634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A305E-FA85-E92E-9108-C007E95AEF74}"/>
              </a:ext>
            </a:extLst>
          </p:cNvPr>
          <p:cNvCxnSpPr/>
          <p:nvPr/>
        </p:nvCxnSpPr>
        <p:spPr>
          <a:xfrm flipH="1">
            <a:off x="80560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6E3ADA-9952-5046-C612-770A161E771F}"/>
              </a:ext>
            </a:extLst>
          </p:cNvPr>
          <p:cNvCxnSpPr>
            <a:cxnSpLocks/>
          </p:cNvCxnSpPr>
          <p:nvPr/>
        </p:nvCxnSpPr>
        <p:spPr>
          <a:xfrm flipH="1">
            <a:off x="7473634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D98FC1-BE60-CB4E-D53E-62EC94732076}"/>
              </a:ext>
            </a:extLst>
          </p:cNvPr>
          <p:cNvCxnSpPr/>
          <p:nvPr/>
        </p:nvCxnSpPr>
        <p:spPr>
          <a:xfrm flipH="1">
            <a:off x="8352367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2">
            <a:extLst>
              <a:ext uri="{FF2B5EF4-FFF2-40B4-BE49-F238E27FC236}">
                <a16:creationId xmlns:a16="http://schemas.microsoft.com/office/drawing/2014/main" id="{2BCBF298-97B1-DAB3-1E84-DC8C50FA223A}"/>
              </a:ext>
            </a:extLst>
          </p:cNvPr>
          <p:cNvSpPr txBox="1"/>
          <p:nvPr/>
        </p:nvSpPr>
        <p:spPr>
          <a:xfrm>
            <a:off x="764669" y="101910"/>
            <a:ext cx="9875261" cy="1272461"/>
          </a:xfrm>
          <a:prstGeom prst="rect">
            <a:avLst/>
          </a:prstGeom>
          <a:solidFill>
            <a:srgbClr val="D0684C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solidFill>
                <a:schemeClr val="accent3"/>
              </a:solidFill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C43565-C096-B67D-DAB7-53C881ACE33F}"/>
              </a:ext>
            </a:extLst>
          </p:cNvPr>
          <p:cNvSpPr txBox="1"/>
          <p:nvPr/>
        </p:nvSpPr>
        <p:spPr>
          <a:xfrm>
            <a:off x="0" y="3500958"/>
            <a:ext cx="1041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vậy, có 9 lần mũi tên dừng lại ở phần màu đỏ và 11 lần mũi tên dừng lại ở phần màu vàng.</a:t>
            </a:r>
            <a:endParaRPr lang="en-SG" sz="50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7" y="4483644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71513-3826-190C-4DFA-550B3C09F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1" y="-678891"/>
            <a:ext cx="12082664" cy="59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1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4252950"/>
            <a:ext cx="2779395" cy="2779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658389" y="2002127"/>
            <a:ext cx="9073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vi-VN" sz="4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lấy 1 quả bóng từ trong chiếc hộp và quan sát màu bóng lấy được. Nêu các sự kiện có thể xảy ra.</a:t>
            </a:r>
            <a:endParaRPr lang="en-SG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1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5482310"/>
            <a:ext cx="1550035" cy="1550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828459" y="1927491"/>
            <a:ext cx="84710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Các sự kiện có thể xảy ra là: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xanh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vàng</a:t>
            </a:r>
          </a:p>
        </p:txBody>
      </p:sp>
    </p:spTree>
    <p:extLst>
      <p:ext uri="{BB962C8B-B14F-4D97-AF65-F5344CB8AC3E}">
        <p14:creationId xmlns:p14="http://schemas.microsoft.com/office/powerpoint/2010/main" val="3129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319</Words>
  <Application>Microsoft Office PowerPoint</Application>
  <PresentationFormat>Widescreen</PresentationFormat>
  <Paragraphs>30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#9Slide03 AmpleSoft Bold</vt:lpstr>
      <vt:lpstr>#9Slide03 SVNLifehack Sans</vt:lpstr>
      <vt:lpstr>#9Slide05 Aphrodite Pro</vt:lpstr>
      <vt:lpstr>#9Slide05 Bodega Script</vt:lpstr>
      <vt:lpstr>#9Slide07 HoneyCream</vt:lpstr>
      <vt:lpstr>Arial</vt:lpstr>
      <vt:lpstr>Calibri</vt:lpstr>
      <vt:lpstr>Cambria</vt:lpstr>
      <vt:lpstr>等线</vt:lpstr>
      <vt:lpstr>Lato</vt:lpstr>
      <vt:lpstr>Quicksand</vt:lpstr>
      <vt:lpstr>SVN-Newton</vt:lpstr>
      <vt:lpstr>Times New Roman</vt:lpstr>
      <vt:lpstr>UTM Avo</vt:lpstr>
      <vt:lpstr>字魂112号-阿开童漫体</vt:lpstr>
      <vt:lpstr>Drop Dudes Minitheme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Laptop T&amp;T</cp:lastModifiedBy>
  <cp:revision>20</cp:revision>
  <dcterms:created xsi:type="dcterms:W3CDTF">2022-05-28T00:08:25Z</dcterms:created>
  <dcterms:modified xsi:type="dcterms:W3CDTF">2024-02-09T11:45:04Z</dcterms:modified>
</cp:coreProperties>
</file>