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sldIdLst>
    <p:sldId id="256" r:id="rId3"/>
    <p:sldId id="258" r:id="rId4"/>
    <p:sldId id="257" r:id="rId5"/>
    <p:sldId id="263" r:id="rId6"/>
    <p:sldId id="260" r:id="rId7"/>
    <p:sldId id="271" r:id="rId8"/>
    <p:sldId id="262" r:id="rId9"/>
    <p:sldId id="261" r:id="rId10"/>
    <p:sldId id="264" r:id="rId11"/>
    <p:sldId id="266" r:id="rId12"/>
    <p:sldId id="265" r:id="rId13"/>
    <p:sldId id="268" r:id="rId14"/>
    <p:sldId id="267" r:id="rId15"/>
    <p:sldId id="269" r:id="rId16"/>
    <p:sldId id="272" r:id="rId17"/>
    <p:sldId id="273" r:id="rId18"/>
    <p:sldId id="270" r:id="rId19"/>
    <p:sldId id="274" r:id="rId20"/>
    <p:sldId id="275" r:id="rId21"/>
    <p:sldId id="276" r:id="rId22"/>
    <p:sldId id="259" r:id="rId23"/>
    <p:sldId id="279"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10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xmlns=""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
        <p:nvSpPr>
          <p:cNvPr id="4"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xmlns=""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xmlns=""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xmlns=""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xmlns=""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95113265"/>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1/14/2024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0891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xmlns=""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Picture 2">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4"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extBox 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803017570"/>
      </p:ext>
    </p:extLst>
  </p:cSld>
  <p:clrMap bg1="lt1" tx1="dk1" bg2="lt2" tx2="dk2" accent1="accent1" accent2="accent2" accent3="accent3" accent4="accent4" accent5="accent5" accent6="accent6" hlink="hlink" folHlink="folHlink"/>
  <p:sldLayoutIdLst>
    <p:sldLayoutId id="2147483657"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5.png"/><Relationship Id="rId2" Type="http://schemas.openxmlformats.org/officeDocument/2006/relationships/image" Target="../media/image11.png"/><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8.jp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xmlns=""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xmlns=""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xmlns=""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xmlns=""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xmlns=""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xmlns=""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xmlns=""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xmlns=""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xmlns=""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xmlns=""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xmlns=""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17" name="Picture 16">
            <a:extLst>
              <a:ext uri="{FF2B5EF4-FFF2-40B4-BE49-F238E27FC236}">
                <a16:creationId xmlns:a16="http://schemas.microsoft.com/office/drawing/2014/main" xmlns="" id="{416AA52A-2568-3B14-1382-2943F1A7FFD1}"/>
              </a:ext>
            </a:extLst>
          </p:cNvPr>
          <p:cNvPicPr>
            <a:picLocks noChangeAspect="1"/>
          </p:cNvPicPr>
          <p:nvPr/>
        </p:nvPicPr>
        <p:blipFill>
          <a:blip r:embed="rId13"/>
          <a:stretch>
            <a:fillRect/>
          </a:stretch>
        </p:blipFill>
        <p:spPr>
          <a:xfrm>
            <a:off x="150125" y="-133694"/>
            <a:ext cx="1523956" cy="1508868"/>
          </a:xfrm>
          <a:prstGeom prst="rect">
            <a:avLst/>
          </a:prstGeom>
        </p:spPr>
      </p:pic>
      <p:pic>
        <p:nvPicPr>
          <p:cNvPr id="3" name="Picture 2"/>
          <p:cNvPicPr>
            <a:picLocks noChangeAspect="1"/>
          </p:cNvPicPr>
          <p:nvPr/>
        </p:nvPicPr>
        <p:blipFill>
          <a:blip r:embed="rId14"/>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5"/>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6"/>
          <a:stretch>
            <a:fillRect/>
          </a:stretch>
        </p:blipFill>
        <p:spPr>
          <a:xfrm>
            <a:off x="3641153" y="629003"/>
            <a:ext cx="3100850" cy="2092556"/>
          </a:xfrm>
          <a:prstGeom prst="rect">
            <a:avLst/>
          </a:prstGeom>
        </p:spPr>
      </p:pic>
      <p:sp>
        <p:nvSpPr>
          <p:cNvPr id="19"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xmlns=""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10" name="Speech Bubble: Oval 9">
            <a:extLst>
              <a:ext uri="{FF2B5EF4-FFF2-40B4-BE49-F238E27FC236}">
                <a16:creationId xmlns:a16="http://schemas.microsoft.com/office/drawing/2014/main" xmlns=""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smtClean="0">
                <a:solidFill>
                  <a:srgbClr val="FF0000"/>
                </a:solidFill>
                <a:latin typeface="UTM Avo" panose="02040603050506020204" pitchFamily="18" charset="0"/>
                <a:ea typeface="Cambria" panose="02040503050406030204" pitchFamily="18" charset="0"/>
              </a:rPr>
              <a:t>4</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Hải </a:t>
            </a:r>
            <a:r>
              <a:rPr lang="vi-VN" sz="2400">
                <a:solidFill>
                  <a:srgbClr val="002060"/>
                </a:solidFill>
                <a:latin typeface="Cambria" panose="02040503050406030204" pitchFamily="18" charset="0"/>
                <a:ea typeface="Cambria" panose="02040503050406030204" pitchFamily="18" charset="0"/>
              </a:rPr>
              <a:t>Thượng Lãn Ông là một thầy thuốc nổi tiếng của nước ta ở thế kỉ XVII.</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Ông </a:t>
            </a:r>
            <a:r>
              <a:rPr lang="vi-VN" sz="2400">
                <a:solidFill>
                  <a:srgbClr val="002060"/>
                </a:solidFill>
                <a:latin typeface="Cambria" panose="02040503050406030204" pitchFamily="18" charset="0"/>
                <a:ea typeface="Cambria" panose="02040503050406030204" pitchFamily="18" charset="0"/>
              </a:rPr>
              <a:t>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r>
              <a:rPr lang="vi-VN" sz="2400" smtClean="0">
                <a:solidFill>
                  <a:srgbClr val="002060"/>
                </a:solidFill>
                <a:latin typeface="Cambria" panose="02040503050406030204" pitchFamily="18" charset="0"/>
                <a:ea typeface="Cambria" panose="02040503050406030204" pitchFamily="18" charset="0"/>
              </a:rPr>
              <a:t>.</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Có </a:t>
            </a:r>
            <a:r>
              <a:rPr lang="vi-VN" sz="2400">
                <a:solidFill>
                  <a:srgbClr val="002060"/>
                </a:solidFill>
                <a:latin typeface="Cambria" panose="02040503050406030204" pitchFamily="18" charset="0"/>
                <a:ea typeface="Cambria" panose="02040503050406030204" pitchFamily="18" charset="0"/>
              </a:rPr>
              <a:t>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Bên </a:t>
            </a:r>
            <a:r>
              <a:rPr lang="vi-VN" sz="2400">
                <a:solidFill>
                  <a:srgbClr val="002060"/>
                </a:solidFill>
                <a:latin typeface="Cambria" panose="02040503050406030204" pitchFamily="18" charset="0"/>
                <a:ea typeface="Cambria" panose="02040503050406030204" pitchFamily="18" charset="0"/>
              </a:rPr>
              <a:t>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smtClean="0">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xmlns=""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xmlns=""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smtClean="0">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xmlns=""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xmlns=""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smtClean="0">
                <a:solidFill>
                  <a:schemeClr val="bg1"/>
                </a:solidFill>
                <a:latin typeface="UTM Avo" panose="02040603050506020204" pitchFamily="18" charset="0"/>
              </a:rPr>
              <a:t>trèo</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đèo</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lội</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xmlns=""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smtClean="0">
                <a:solidFill>
                  <a:srgbClr val="FFFF00"/>
                </a:solidFill>
                <a:latin typeface="UTM Avo" panose="02040603050506020204" pitchFamily="18" charset="0"/>
              </a:rPr>
              <a:t>thuyền</a:t>
            </a:r>
            <a:r>
              <a:rPr lang="en-US" sz="3600" b="1" dirty="0" smtClean="0">
                <a:solidFill>
                  <a:srgbClr val="FFFF00"/>
                </a:solidFill>
                <a:latin typeface="UTM Avo" panose="02040603050506020204" pitchFamily="18" charset="0"/>
              </a:rPr>
              <a:t> </a:t>
            </a:r>
            <a:r>
              <a:rPr lang="en-US" sz="3600" b="1" dirty="0" err="1" smtClean="0">
                <a:solidFill>
                  <a:srgbClr val="FFFF00"/>
                </a:solidFill>
                <a:latin typeface="UTM Avo" panose="02040603050506020204" pitchFamily="18" charset="0"/>
              </a:rPr>
              <a:t>chài</a:t>
            </a:r>
            <a:endParaRPr sz="3600" b="1" dirty="0">
              <a:solidFill>
                <a:srgbClr val="FFFF00"/>
              </a:solidFill>
              <a:latin typeface="UTM Avo" panose="02040603050506020204" pitchFamily="18" charset="0"/>
            </a:endParaRPr>
          </a:p>
        </p:txBody>
      </p:sp>
      <p:sp>
        <p:nvSpPr>
          <p:cNvPr id="13" name="Google Shape;276;p7">
            <a:extLst>
              <a:ext uri="{FF2B5EF4-FFF2-40B4-BE49-F238E27FC236}">
                <a16:creationId xmlns:a16="http://schemas.microsoft.com/office/drawing/2014/main" xmlns=""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3600" b="1" smtClean="0">
                <a:ln w="3175">
                  <a:solidFill>
                    <a:schemeClr val="bg1"/>
                  </a:solidFill>
                </a:ln>
                <a:solidFill>
                  <a:srgbClr val="009999"/>
                </a:solidFill>
                <a:latin typeface="UTM Avo" panose="02040603050506020204" pitchFamily="18" charset="0"/>
              </a:rPr>
              <a:t>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xmlns=""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xmlns=""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2</a:t>
                </a:r>
                <a:r>
                  <a:rPr lang="vi-VN" sz="4000" b="1" smtClean="0">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3</a:t>
                </a:r>
                <a:r>
                  <a:rPr lang="vi-VN" sz="3600" b="1" smtClean="0">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xmlns=""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4</a:t>
                </a:r>
                <a:r>
                  <a:rPr lang="vi-VN" sz="3600" b="1" smtClean="0">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2996169" y="1794494"/>
            <a:ext cx="9195831" cy="4873494"/>
            <a:chOff x="3416475" y="1932959"/>
            <a:chExt cx="8592009" cy="2897484"/>
          </a:xfrm>
        </p:grpSpPr>
        <p:sp>
          <p:nvSpPr>
            <p:cNvPr id="7" name="矩形: 圆角 13">
              <a:extLst>
                <a:ext uri="{FF2B5EF4-FFF2-40B4-BE49-F238E27FC236}">
                  <a16:creationId xmlns:a16="http://schemas.microsoft.com/office/drawing/2014/main" xmlns=""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872869"/>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err="1">
                  <a:solidFill>
                    <a:srgbClr val="002060"/>
                  </a:solidFill>
                  <a:latin typeface="Cambria" panose="02040503050406030204" pitchFamily="18" charset="0"/>
                  <a:ea typeface="Cambria" panose="02040503050406030204" pitchFamily="18" charset="0"/>
                </a:rPr>
                <a:t>Ông</a:t>
              </a:r>
              <a:r>
                <a:rPr lang="en-US" sz="4400">
                  <a:solidFill>
                    <a:srgbClr val="002060"/>
                  </a:solidFill>
                  <a:latin typeface="Cambria" panose="02040503050406030204" pitchFamily="18" charset="0"/>
                  <a:ea typeface="Cambria" panose="02040503050406030204" pitchFamily="18" charset="0"/>
                </a:rPr>
                <a:t> </a:t>
              </a:r>
              <a:r>
                <a:rPr lang="en-US" sz="44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 </a:t>
              </a:r>
              <a:r>
                <a:rPr lang="en-US" sz="44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smtClean="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err="1">
                  <a:solidFill>
                    <a:srgbClr val="002060"/>
                  </a:solidFill>
                  <a:latin typeface="Cambria" panose="02040503050406030204" pitchFamily="18" charset="0"/>
                  <a:ea typeface="Cambria" panose="02040503050406030204" pitchFamily="18" charset="0"/>
                </a:rPr>
                <a:t>bệnh</a:t>
              </a:r>
              <a:r>
                <a:rPr lang="en-US" sz="440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a:t>
              </a:r>
              <a:r>
                <a:rPr lang="en-US" sz="4400" smtClean="0">
                  <a:solidFill>
                    <a:srgbClr val="002060"/>
                  </a:solidFill>
                  <a:latin typeface="Cambria" panose="02040503050406030204" pitchFamily="18" charset="0"/>
                  <a:ea typeface="Cambria" panose="02040503050406030204" pitchFamily="18" charset="0"/>
                </a:rPr>
                <a:t>à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xmlns=""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xmlns=""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xmlns=""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xmlns=""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xmlns=""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67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xmlns=""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xmlns=""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xmlns=""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xmlns=""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xmlns=""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xmlns=""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xmlns=""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xmlns=""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xmlns=""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xmlns=""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xmlns=""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xmlns=""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xmlns=""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smtClean="0">
              <a:solidFill>
                <a:srgbClr val="0070C0"/>
              </a:solidFill>
              <a:latin typeface="Cambria" panose="02040503050406030204" pitchFamily="18" charset="0"/>
              <a:ea typeface="Cambria" panose="02040503050406030204" pitchFamily="18" charset="0"/>
            </a:endParaRPr>
          </a:p>
          <a:p>
            <a:pPr algn="ctr"/>
            <a:r>
              <a:rPr lang="vi-VN" sz="4800" b="1" smtClean="0">
                <a:solidFill>
                  <a:srgbClr val="00B0F0"/>
                </a:solidFill>
                <a:latin typeface="Cambria" panose="02040503050406030204" pitchFamily="18" charset="0"/>
                <a:ea typeface="Cambria" panose="02040503050406030204" pitchFamily="18" charset="0"/>
              </a:rPr>
              <a:t>“ </a:t>
            </a:r>
            <a:r>
              <a:rPr lang="vi-VN" sz="4800" b="1">
                <a:solidFill>
                  <a:srgbClr val="00B0F0"/>
                </a:solidFill>
                <a:latin typeface="Cambria" panose="02040503050406030204" pitchFamily="18" charset="0"/>
                <a:ea typeface="Cambria" panose="02040503050406030204" pitchFamily="18" charset="0"/>
              </a:rPr>
              <a:t>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xmlns=""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xmlns=""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xmlns=""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xmlns=""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xmlns=""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xmlns=""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xmlns=""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xmlns=""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337945" y="867377"/>
            <a:ext cx="8248000" cy="4968521"/>
            <a:chOff x="1248697" y="1445342"/>
            <a:chExt cx="9842090" cy="4178710"/>
          </a:xfrm>
        </p:grpSpPr>
        <p:sp>
          <p:nvSpPr>
            <p:cNvPr id="11" name="圆角矩形 1">
              <a:extLst>
                <a:ext uri="{FF2B5EF4-FFF2-40B4-BE49-F238E27FC236}">
                  <a16:creationId xmlns:a16="http://schemas.microsoft.com/office/drawing/2014/main" xmlns=""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xmlns=""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xmlns=""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xmlns=""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634040" y="1141256"/>
            <a:ext cx="7638051" cy="4247317"/>
          </a:xfrm>
          <a:prstGeom prst="rect">
            <a:avLst/>
          </a:prstGeom>
          <a:noFill/>
        </p:spPr>
        <p:txBody>
          <a:bodyPr wrap="square" rtlCol="0">
            <a:spAutoFit/>
          </a:bodyPr>
          <a:lstStyle/>
          <a:p>
            <a:pPr algn="just"/>
            <a:r>
              <a:rPr lang="en-US" sz="3000" b="1" smtClean="0">
                <a:latin typeface="Cambria" panose="02040503050406030204" pitchFamily="18" charset="0"/>
                <a:ea typeface="Cambria" panose="02040503050406030204" pitchFamily="18" charset="0"/>
              </a:rPr>
              <a:t>      </a:t>
            </a:r>
            <a:r>
              <a:rPr lang="vi-VN" sz="3000" b="1" smtClean="0">
                <a:latin typeface="Cambria" panose="02040503050406030204" pitchFamily="18" charset="0"/>
                <a:ea typeface="Cambria" panose="02040503050406030204" pitchFamily="18" charset="0"/>
              </a:rPr>
              <a:t>Câu </a:t>
            </a:r>
            <a:r>
              <a:rPr lang="vi-VN" sz="3000" b="1">
                <a:latin typeface="Cambria" panose="02040503050406030204" pitchFamily="18" charset="0"/>
                <a:ea typeface="Cambria" panose="02040503050406030204" pitchFamily="18" charset="0"/>
              </a:rPr>
              <a:t>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xmlns=""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pic>
        <p:nvPicPr>
          <p:cNvPr id="8" name="Picture 7">
            <a:extLst>
              <a:ext uri="{FF2B5EF4-FFF2-40B4-BE49-F238E27FC236}">
                <a16:creationId xmlns:a16="http://schemas.microsoft.com/office/drawing/2014/main" xmlns="" id="{416AA52A-2568-3B14-1382-2943F1A7FFD1}"/>
              </a:ext>
            </a:extLst>
          </p:cNvPr>
          <p:cNvPicPr>
            <a:picLocks noChangeAspect="1"/>
          </p:cNvPicPr>
          <p:nvPr/>
        </p:nvPicPr>
        <p:blipFill>
          <a:blip r:embed="rId8"/>
          <a:stretch>
            <a:fillRect/>
          </a:stretch>
        </p:blipFill>
        <p:spPr>
          <a:xfrm>
            <a:off x="0" y="-107568"/>
            <a:ext cx="1523956" cy="1508868"/>
          </a:xfrm>
          <a:prstGeom prst="rect">
            <a:avLst/>
          </a:prstGeom>
        </p:spPr>
      </p:pic>
      <p:sp>
        <p:nvSpPr>
          <p:cNvPr id="11"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xmlns=""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xmlns=""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a:t>
            </a:r>
            <a:r>
              <a:rPr lang="en-US" sz="3000" smtClean="0">
                <a:solidFill>
                  <a:srgbClr val="002060"/>
                </a:solidFill>
                <a:latin typeface="Cambria" panose="02040503050406030204" pitchFamily="18" charset="0"/>
                <a:ea typeface="Cambria" panose="02040503050406030204" pitchFamily="18" charset="0"/>
              </a:rPr>
              <a:t>lòng </a:t>
            </a:r>
            <a:r>
              <a:rPr lang="en-US" sz="3000">
                <a:solidFill>
                  <a:srgbClr val="002060"/>
                </a:solidFill>
                <a:latin typeface="Cambria" panose="02040503050406030204" pitchFamily="18" charset="0"/>
                <a:ea typeface="Cambria" panose="02040503050406030204" pitchFamily="18" charset="0"/>
              </a:rPr>
              <a:t>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xmlns=""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xmlns=""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xmlns=""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xmlns=""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Hải </a:t>
            </a:r>
            <a:r>
              <a:rPr lang="vi-VN" sz="2400" dirty="0">
                <a:solidFill>
                  <a:srgbClr val="002060"/>
                </a:solidFill>
                <a:latin typeface="Cambria" panose="02040503050406030204" pitchFamily="18" charset="0"/>
                <a:ea typeface="Cambria" panose="02040503050406030204" pitchFamily="18" charset="0"/>
              </a:rPr>
              <a:t>Thượng Lãn Ông là một thầy thuốc nổi tiếng của nước ta ở thế kỉ XVII.</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Ông </a:t>
            </a:r>
            <a:r>
              <a:rPr lang="vi-VN" sz="2400" dirty="0">
                <a:solidFill>
                  <a:srgbClr val="002060"/>
                </a:solidFill>
                <a:latin typeface="Cambria" panose="02040503050406030204" pitchFamily="18" charset="0"/>
                <a:ea typeface="Cambria" panose="02040503050406030204" pitchFamily="18" charset="0"/>
              </a:rPr>
              <a:t>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r>
              <a:rPr lang="vi-VN" sz="2400" dirty="0" smtClean="0">
                <a:solidFill>
                  <a:srgbClr val="002060"/>
                </a:solidFill>
                <a:latin typeface="Cambria" panose="02040503050406030204" pitchFamily="18" charset="0"/>
                <a:ea typeface="Cambria" panose="02040503050406030204" pitchFamily="18" charset="0"/>
              </a:rPr>
              <a:t>.</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Có </a:t>
            </a:r>
            <a:r>
              <a:rPr lang="vi-VN" sz="2400" dirty="0">
                <a:solidFill>
                  <a:srgbClr val="002060"/>
                </a:solidFill>
                <a:latin typeface="Cambria" panose="02040503050406030204" pitchFamily="18" charset="0"/>
                <a:ea typeface="Cambria" panose="02040503050406030204" pitchFamily="18" charset="0"/>
              </a:rPr>
              <a:t>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Bên </a:t>
            </a:r>
            <a:r>
              <a:rPr lang="vi-VN" sz="2400" dirty="0">
                <a:solidFill>
                  <a:srgbClr val="002060"/>
                </a:solidFill>
                <a:latin typeface="Cambria" panose="02040503050406030204" pitchFamily="18" charset="0"/>
                <a:ea typeface="Cambria" panose="02040503050406030204" pitchFamily="18" charset="0"/>
              </a:rPr>
              <a:t>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smtClean="0">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TotalTime>
  <Words>1340</Words>
  <Application>Microsoft Office PowerPoint</Application>
  <PresentationFormat>Widescreen</PresentationFormat>
  <Paragraphs>55</Paragraphs>
  <Slides>23</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#9Slide07 HoneyCream</vt:lpstr>
      <vt:lpstr>Arial</vt:lpstr>
      <vt:lpstr>Calibri</vt:lpstr>
      <vt:lpstr>Cambria</vt:lpstr>
      <vt:lpstr>SVN-Newton</vt:lpstr>
      <vt:lpstr>Times New Roman</vt:lpstr>
      <vt:lpstr>UTM Avo</vt:lpstr>
      <vt:lpstr>UTM Futura Extra</vt:lpstr>
      <vt:lpstr>UTM Wedding K&amp;T</vt:lpstr>
      <vt:lpstr>思源黑体 CN Medium</vt:lpstr>
      <vt:lpstr>等线</vt:lpstr>
      <vt:lpstr>阿里巴巴普惠体</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Microsoft account</cp:lastModifiedBy>
  <cp:revision>28</cp:revision>
  <dcterms:created xsi:type="dcterms:W3CDTF">2023-11-30T09:12:09Z</dcterms:created>
  <dcterms:modified xsi:type="dcterms:W3CDTF">2024-01-14T16:29:05Z</dcterms:modified>
  <cp:version>MĂNGNON</cp:version>
</cp:coreProperties>
</file>