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media/media1.wav" ContentType="audio/x-wav"/>
  <Override PartName="/ppt/notesSlides/notesSlide2.xml" ContentType="application/vnd.openxmlformats-officedocument.presentationml.notesSlide+xml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92" r:id="rId3"/>
    <p:sldMasterId id="2147483716" r:id="rId4"/>
    <p:sldMasterId id="2147483728" r:id="rId5"/>
  </p:sldMasterIdLst>
  <p:notesMasterIdLst>
    <p:notesMasterId r:id="rId37"/>
  </p:notesMasterIdLst>
  <p:sldIdLst>
    <p:sldId id="3240" r:id="rId6"/>
    <p:sldId id="256" r:id="rId7"/>
    <p:sldId id="3275" r:id="rId8"/>
    <p:sldId id="316" r:id="rId9"/>
    <p:sldId id="318" r:id="rId10"/>
    <p:sldId id="322" r:id="rId11"/>
    <p:sldId id="330" r:id="rId12"/>
    <p:sldId id="326" r:id="rId13"/>
    <p:sldId id="3274" r:id="rId14"/>
    <p:sldId id="267" r:id="rId15"/>
    <p:sldId id="3281" r:id="rId16"/>
    <p:sldId id="257" r:id="rId17"/>
    <p:sldId id="258" r:id="rId18"/>
    <p:sldId id="259" r:id="rId19"/>
    <p:sldId id="260" r:id="rId20"/>
    <p:sldId id="261" r:id="rId21"/>
    <p:sldId id="3284" r:id="rId22"/>
    <p:sldId id="263" r:id="rId23"/>
    <p:sldId id="264" r:id="rId24"/>
    <p:sldId id="3285" r:id="rId25"/>
    <p:sldId id="3286" r:id="rId26"/>
    <p:sldId id="3272" r:id="rId27"/>
    <p:sldId id="3273" r:id="rId28"/>
    <p:sldId id="3277" r:id="rId29"/>
    <p:sldId id="3278" r:id="rId30"/>
    <p:sldId id="262" r:id="rId31"/>
    <p:sldId id="3288" r:id="rId32"/>
    <p:sldId id="3279" r:id="rId33"/>
    <p:sldId id="3289" r:id="rId34"/>
    <p:sldId id="3265" r:id="rId35"/>
    <p:sldId id="265" r:id="rId36"/>
  </p:sldIdLst>
  <p:sldSz cx="18288000" cy="10287000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Montserrat" panose="020B0604020202020204" charset="-93"/>
      <p:regular r:id="rId42"/>
      <p:bold r:id="rId43"/>
      <p:italic r:id="rId44"/>
      <p:boldItalic r:id="rId45"/>
    </p:embeddedFont>
    <p:embeddedFont>
      <p:font typeface="Nunito" panose="020B0604020202020204" charset="-93"/>
      <p:regular r:id="rId46"/>
      <p:bold r:id="rId47"/>
      <p:italic r:id="rId48"/>
      <p:boldItalic r:id="rId49"/>
    </p:embeddedFont>
    <p:embeddedFont>
      <p:font typeface="Comic Sans" panose="020B0604020202020204" charset="0"/>
      <p:regular r:id="rId50"/>
    </p:embeddedFont>
    <p:embeddedFont>
      <p:font typeface="Comic Sans MS" panose="030F0702030302020204" pitchFamily="66" charset="0"/>
      <p:regular r:id="rId51"/>
      <p:bold r:id="rId52"/>
      <p:italic r:id="rId53"/>
      <p:boldItalic r:id="rId54"/>
    </p:embeddedFont>
    <p:embeddedFont>
      <p:font typeface="Impact" panose="020B0806030902050204" pitchFamily="34" charset="0"/>
      <p:regular r:id="rId55"/>
    </p:embeddedFont>
    <p:embeddedFont>
      <p:font typeface="Blueberry" panose="020B0604020202020204" charset="0"/>
      <p:regular r:id="rId56"/>
    </p:embeddedFont>
    <p:embeddedFont>
      <p:font typeface="Calibri Light" panose="020F0302020204030204" pitchFamily="34" charset="0"/>
      <p:regular r:id="rId57"/>
      <p:italic r:id="rId58"/>
    </p:embeddedFont>
    <p:embeddedFont>
      <p:font typeface="Roboto" panose="020B0604020202020204" charset="0"/>
      <p:regular r:id="rId59"/>
      <p:bold r:id="rId60"/>
      <p:italic r:id="rId61"/>
      <p:boldItalic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31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5" autoAdjust="0"/>
    <p:restoredTop sz="94622" autoAdjust="0"/>
  </p:normalViewPr>
  <p:slideViewPr>
    <p:cSldViewPr>
      <p:cViewPr>
        <p:scale>
          <a:sx n="30" d="100"/>
          <a:sy n="30" d="100"/>
        </p:scale>
        <p:origin x="1292" y="436"/>
      </p:cViewPr>
      <p:guideLst>
        <p:guide orient="horz" pos="21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24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20" Type="http://schemas.openxmlformats.org/officeDocument/2006/relationships/slide" Target="slides/slide15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F8CADE-F11B-4846-A5A9-622932ABD379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D62F32-C731-4FA6-9BC7-B9DCD3958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90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8354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62F32-C731-4FA6-9BC7-B9DCD3958E7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95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2499" y="1457198"/>
            <a:ext cx="18349910" cy="8830376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143550" y="6845206"/>
            <a:ext cx="18430343" cy="3441455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4699500" y="1362800"/>
            <a:ext cx="8904600" cy="54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613900" y="7906428"/>
            <a:ext cx="7060200" cy="70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225848" y="6591573"/>
            <a:ext cx="2061270" cy="3524406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290452" y="4359701"/>
            <a:ext cx="335300" cy="3027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" name="Google Shape;98;p2"/>
          <p:cNvSpPr/>
          <p:nvPr/>
        </p:nvSpPr>
        <p:spPr>
          <a:xfrm>
            <a:off x="17078908" y="9899626"/>
            <a:ext cx="1013270" cy="205907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9" name="Google Shape;99;p2"/>
          <p:cNvSpPr/>
          <p:nvPr/>
        </p:nvSpPr>
        <p:spPr>
          <a:xfrm>
            <a:off x="17122452" y="9954578"/>
            <a:ext cx="923760" cy="135602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84465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7948730" y="2194260"/>
            <a:ext cx="2407800" cy="19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5820830" y="6262769"/>
            <a:ext cx="6663600" cy="14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5820830" y="4559850"/>
            <a:ext cx="66636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130899" y="7395802"/>
            <a:ext cx="18472322" cy="2969003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1983709" y="9454576"/>
            <a:ext cx="1013270" cy="205907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1115318" y="9104032"/>
            <a:ext cx="1013208" cy="205907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4913651" y="8967652"/>
            <a:ext cx="532100" cy="47870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16932802" y="7689572"/>
            <a:ext cx="1202312" cy="1510008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496151" y="7875352"/>
            <a:ext cx="532100" cy="47870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2971500" y="493708"/>
            <a:ext cx="2849328" cy="882230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3" name="Google Shape;163;p3"/>
          <p:cNvSpPr/>
          <p:nvPr/>
        </p:nvSpPr>
        <p:spPr>
          <a:xfrm flipH="1">
            <a:off x="5555321" y="1941353"/>
            <a:ext cx="1015472" cy="260898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4" name="Google Shape;164;p3"/>
          <p:cNvSpPr/>
          <p:nvPr/>
        </p:nvSpPr>
        <p:spPr>
          <a:xfrm>
            <a:off x="15118350" y="2704135"/>
            <a:ext cx="2849328" cy="882230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65" name="Google Shape;165;p3"/>
          <p:cNvGrpSpPr/>
          <p:nvPr/>
        </p:nvGrpSpPr>
        <p:grpSpPr>
          <a:xfrm>
            <a:off x="474101" y="2139251"/>
            <a:ext cx="1328051" cy="595901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5956271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130899" y="9086651"/>
            <a:ext cx="18472322" cy="1278336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15745054" y="6805658"/>
            <a:ext cx="2670623" cy="3361626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331650" y="5826767"/>
            <a:ext cx="1864524" cy="4084808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1750301" y="2637158"/>
            <a:ext cx="2849328" cy="882230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59" name="Google Shape;2959;p30"/>
          <p:cNvSpPr/>
          <p:nvPr/>
        </p:nvSpPr>
        <p:spPr>
          <a:xfrm flipH="1">
            <a:off x="12561221" y="2218203"/>
            <a:ext cx="1015472" cy="260898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60" name="Google Shape;2960;p30"/>
          <p:cNvSpPr/>
          <p:nvPr/>
        </p:nvSpPr>
        <p:spPr>
          <a:xfrm>
            <a:off x="13789619" y="5826730"/>
            <a:ext cx="2055968" cy="636584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563680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57930" y="-89985"/>
            <a:ext cx="18714749" cy="10538753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129947" y="-162320"/>
            <a:ext cx="5189448" cy="302116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15355175" y="7248623"/>
            <a:ext cx="3602699" cy="3000558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2874066" y="2966351"/>
            <a:ext cx="4819200" cy="72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2874066" y="3753401"/>
            <a:ext cx="60894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80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2874066" y="5200868"/>
            <a:ext cx="4819200" cy="72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2874066" y="5975024"/>
            <a:ext cx="60894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80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2874066" y="7461125"/>
            <a:ext cx="4819200" cy="72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2874066" y="8238300"/>
            <a:ext cx="60894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80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11196017" y="2966351"/>
            <a:ext cx="5214600" cy="72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11196017" y="3753401"/>
            <a:ext cx="60894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80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11196017" y="5200866"/>
            <a:ext cx="4808400" cy="72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11196017" y="5975024"/>
            <a:ext cx="60894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80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11196017" y="7461120"/>
            <a:ext cx="4808400" cy="72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11196017" y="8238300"/>
            <a:ext cx="60894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80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13332517" y="-166359"/>
            <a:ext cx="313712" cy="318761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17529141" y="4568854"/>
            <a:ext cx="553086" cy="526346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13441530" y="9914567"/>
            <a:ext cx="318761" cy="31704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1897421" y="9914554"/>
            <a:ext cx="449598" cy="427862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234330" y="7144067"/>
            <a:ext cx="318761" cy="31704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17529141" y="10074554"/>
            <a:ext cx="553086" cy="526346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1897421" y="4"/>
            <a:ext cx="449598" cy="427862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3" y="2233021"/>
            <a:ext cx="553110" cy="550154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14889428" y="1144392"/>
            <a:ext cx="318761" cy="31704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769629" y="8933488"/>
            <a:ext cx="1514622" cy="1729151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16776450" y="300701"/>
            <a:ext cx="1054800" cy="1470150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1143000" y="1248624"/>
            <a:ext cx="14396400" cy="10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17210998" y="6912725"/>
            <a:ext cx="2062583" cy="1826555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3777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29"/>
            <a:ext cx="4267200" cy="547688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29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29"/>
            <a:ext cx="4267200" cy="547688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303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A326F94C-015F-4206-9974-319B6797A8DE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ABAD646-9FC5-4EB2-98FE-50A2330F0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423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80" y="369098"/>
            <a:ext cx="222567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123823"/>
            <a:ext cx="2016126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2182" y="-39756"/>
            <a:ext cx="5047536" cy="196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1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24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302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8405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334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863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979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294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191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065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892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758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144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615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743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6387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6196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85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936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383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2824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82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7243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18/03/2026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35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18/03/2026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52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18/03/2026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10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4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4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18/03/2026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34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18/03/2026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63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18/03/2026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23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18/03/2026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18/03/2026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5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18/03/2026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20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18/03/2026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62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18/03/2026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97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microsoft.com/office/2007/relationships/hdphoto" Target="../media/hdphoto2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65333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126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FF1FC-8BB6-4DBB-9940-F696B5579502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66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50000" contras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18/03/2026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8780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6" indent="-428626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microsoft.com/office/2007/relationships/hdphoto" Target="../media/hdphoto9.wdp"/><Relationship Id="rId26" Type="http://schemas.microsoft.com/office/2007/relationships/hdphoto" Target="../media/hdphoto13.wdp"/><Relationship Id="rId21" Type="http://schemas.openxmlformats.org/officeDocument/2006/relationships/image" Target="../media/image16.png"/><Relationship Id="rId34" Type="http://schemas.microsoft.com/office/2007/relationships/hdphoto" Target="../media/hdphoto16.wdp"/><Relationship Id="rId7" Type="http://schemas.openxmlformats.org/officeDocument/2006/relationships/image" Target="../media/image9.png"/><Relationship Id="rId12" Type="http://schemas.microsoft.com/office/2007/relationships/hdphoto" Target="../media/hdphoto6.wdp"/><Relationship Id="rId17" Type="http://schemas.openxmlformats.org/officeDocument/2006/relationships/image" Target="../media/image14.png"/><Relationship Id="rId25" Type="http://schemas.openxmlformats.org/officeDocument/2006/relationships/image" Target="../media/image18.png"/><Relationship Id="rId3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24" Type="http://schemas.microsoft.com/office/2007/relationships/hdphoto" Target="../media/hdphoto12.wdp"/><Relationship Id="rId32" Type="http://schemas.openxmlformats.org/officeDocument/2006/relationships/image" Target="../media/image22.gif"/><Relationship Id="rId37" Type="http://schemas.openxmlformats.org/officeDocument/2006/relationships/image" Target="../media/image26.png"/><Relationship Id="rId5" Type="http://schemas.microsoft.com/office/2007/relationships/hdphoto" Target="../media/hdphoto3.wdp"/><Relationship Id="rId15" Type="http://schemas.openxmlformats.org/officeDocument/2006/relationships/image" Target="../media/image13.png"/><Relationship Id="rId23" Type="http://schemas.openxmlformats.org/officeDocument/2006/relationships/image" Target="../media/image17.png"/><Relationship Id="rId28" Type="http://schemas.microsoft.com/office/2007/relationships/hdphoto" Target="../media/hdphoto14.wdp"/><Relationship Id="rId36" Type="http://schemas.openxmlformats.org/officeDocument/2006/relationships/image" Target="../media/image25.png"/><Relationship Id="rId10" Type="http://schemas.microsoft.com/office/2007/relationships/hdphoto" Target="../media/hdphoto5.wdp"/><Relationship Id="rId19" Type="http://schemas.openxmlformats.org/officeDocument/2006/relationships/image" Target="../media/image15.png"/><Relationship Id="rId31" Type="http://schemas.openxmlformats.org/officeDocument/2006/relationships/image" Target="../media/image21.emf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image" Target="../media/image19.png"/><Relationship Id="rId30" Type="http://schemas.microsoft.com/office/2007/relationships/hdphoto" Target="../media/hdphoto15.wdp"/><Relationship Id="rId35" Type="http://schemas.openxmlformats.org/officeDocument/2006/relationships/image" Target="../media/image24.png"/><Relationship Id="rId8" Type="http://schemas.microsoft.com/office/2007/relationships/hdphoto" Target="../media/hdphoto4.wdp"/><Relationship Id="rId3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13" Type="http://schemas.openxmlformats.org/officeDocument/2006/relationships/image" Target="../media/image10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png"/><Relationship Id="rId12" Type="http://schemas.openxmlformats.org/officeDocument/2006/relationships/image" Target="../media/image56.png"/><Relationship Id="rId2" Type="http://schemas.openxmlformats.org/officeDocument/2006/relationships/audio" Target="../media/media1.wav"/><Relationship Id="rId16" Type="http://schemas.openxmlformats.org/officeDocument/2006/relationships/image" Target="../media/image58.png"/><Relationship Id="rId1" Type="http://schemas.microsoft.com/office/2007/relationships/media" Target="../media/media1.wav"/><Relationship Id="rId6" Type="http://schemas.openxmlformats.org/officeDocument/2006/relationships/image" Target="../media/image53.jpg"/><Relationship Id="rId11" Type="http://schemas.openxmlformats.org/officeDocument/2006/relationships/image" Target="../media/image99.svg"/><Relationship Id="rId5" Type="http://schemas.openxmlformats.org/officeDocument/2006/relationships/image" Target="../media/image52.png"/><Relationship Id="rId15" Type="http://schemas.microsoft.com/office/2007/relationships/hdphoto" Target="../media/hdphoto17.wdp"/><Relationship Id="rId10" Type="http://schemas.openxmlformats.org/officeDocument/2006/relationships/image" Target="../media/image55.png"/><Relationship Id="rId4" Type="http://schemas.openxmlformats.org/officeDocument/2006/relationships/audio" Target="../media/audio3.wav"/><Relationship Id="rId9" Type="http://schemas.openxmlformats.org/officeDocument/2006/relationships/image" Target="../media/image25.png"/><Relationship Id="rId1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9.wdp"/><Relationship Id="rId18" Type="http://schemas.openxmlformats.org/officeDocument/2006/relationships/image" Target="../media/image65.png"/><Relationship Id="rId3" Type="http://schemas.openxmlformats.org/officeDocument/2006/relationships/audio" Target="../media/audio3.wav"/><Relationship Id="rId21" Type="http://schemas.openxmlformats.org/officeDocument/2006/relationships/image" Target="../media/image67.png"/><Relationship Id="rId7" Type="http://schemas.openxmlformats.org/officeDocument/2006/relationships/image" Target="../media/image97.svg"/><Relationship Id="rId12" Type="http://schemas.openxmlformats.org/officeDocument/2006/relationships/image" Target="../media/image62.png"/><Relationship Id="rId17" Type="http://schemas.microsoft.com/office/2007/relationships/hdphoto" Target="../media/hdphoto21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4.png"/><Relationship Id="rId20" Type="http://schemas.microsoft.com/office/2007/relationships/hdphoto" Target="../media/hdphoto2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61.png"/><Relationship Id="rId24" Type="http://schemas.microsoft.com/office/2007/relationships/hdphoto" Target="../media/hdphoto24.wdp"/><Relationship Id="rId5" Type="http://schemas.openxmlformats.org/officeDocument/2006/relationships/image" Target="../media/image59.png"/><Relationship Id="rId15" Type="http://schemas.microsoft.com/office/2007/relationships/hdphoto" Target="../media/hdphoto20.wdp"/><Relationship Id="rId23" Type="http://schemas.openxmlformats.org/officeDocument/2006/relationships/image" Target="../media/image68.png"/><Relationship Id="rId10" Type="http://schemas.microsoft.com/office/2007/relationships/hdphoto" Target="../media/hdphoto18.wdp"/><Relationship Id="rId19" Type="http://schemas.openxmlformats.org/officeDocument/2006/relationships/image" Target="../media/image66.png"/><Relationship Id="rId4" Type="http://schemas.openxmlformats.org/officeDocument/2006/relationships/image" Target="../media/image52.png"/><Relationship Id="rId9" Type="http://schemas.openxmlformats.org/officeDocument/2006/relationships/image" Target="../media/image60.png"/><Relationship Id="rId14" Type="http://schemas.openxmlformats.org/officeDocument/2006/relationships/image" Target="../media/image63.png"/><Relationship Id="rId22" Type="http://schemas.microsoft.com/office/2007/relationships/hdphoto" Target="../media/hdphoto2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9.jpg"/><Relationship Id="rId7" Type="http://schemas.openxmlformats.org/officeDocument/2006/relationships/image" Target="../media/image7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1.xml"/><Relationship Id="rId6" Type="http://schemas.openxmlformats.org/officeDocument/2006/relationships/slide" Target="slide21.xml"/><Relationship Id="rId5" Type="http://schemas.openxmlformats.org/officeDocument/2006/relationships/image" Target="../media/image71.gif"/><Relationship Id="rId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9.jpg"/><Relationship Id="rId7" Type="http://schemas.openxmlformats.org/officeDocument/2006/relationships/image" Target="../media/image7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1.xml"/><Relationship Id="rId6" Type="http://schemas.openxmlformats.org/officeDocument/2006/relationships/slide" Target="slide21.xml"/><Relationship Id="rId5" Type="http://schemas.openxmlformats.org/officeDocument/2006/relationships/image" Target="../media/image71.gif"/><Relationship Id="rId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9.jpg"/><Relationship Id="rId7" Type="http://schemas.openxmlformats.org/officeDocument/2006/relationships/image" Target="../media/image7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1.xml"/><Relationship Id="rId6" Type="http://schemas.openxmlformats.org/officeDocument/2006/relationships/slide" Target="slide21.xml"/><Relationship Id="rId5" Type="http://schemas.openxmlformats.org/officeDocument/2006/relationships/image" Target="../media/image71.gif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9.jpg"/><Relationship Id="rId7" Type="http://schemas.openxmlformats.org/officeDocument/2006/relationships/image" Target="../media/image7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1.xml"/><Relationship Id="rId6" Type="http://schemas.openxmlformats.org/officeDocument/2006/relationships/slide" Target="slide21.xml"/><Relationship Id="rId5" Type="http://schemas.openxmlformats.org/officeDocument/2006/relationships/image" Target="../media/image71.gif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9.jpg"/><Relationship Id="rId7" Type="http://schemas.openxmlformats.org/officeDocument/2006/relationships/image" Target="../media/image7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1.xml"/><Relationship Id="rId6" Type="http://schemas.openxmlformats.org/officeDocument/2006/relationships/slide" Target="slide21.xml"/><Relationship Id="rId5" Type="http://schemas.openxmlformats.org/officeDocument/2006/relationships/image" Target="../media/image71.gif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9.jpg"/><Relationship Id="rId7" Type="http://schemas.openxmlformats.org/officeDocument/2006/relationships/image" Target="../media/image7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1.xml"/><Relationship Id="rId6" Type="http://schemas.openxmlformats.org/officeDocument/2006/relationships/slide" Target="slide21.xml"/><Relationship Id="rId5" Type="http://schemas.openxmlformats.org/officeDocument/2006/relationships/image" Target="../media/image71.gif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9.jpg"/><Relationship Id="rId7" Type="http://schemas.openxmlformats.org/officeDocument/2006/relationships/image" Target="../media/image7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1.xml"/><Relationship Id="rId6" Type="http://schemas.openxmlformats.org/officeDocument/2006/relationships/slide" Target="slide21.xml"/><Relationship Id="rId5" Type="http://schemas.openxmlformats.org/officeDocument/2006/relationships/image" Target="../media/image71.gif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9.jpg"/><Relationship Id="rId7" Type="http://schemas.openxmlformats.org/officeDocument/2006/relationships/image" Target="../media/image7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1.xml"/><Relationship Id="rId6" Type="http://schemas.openxmlformats.org/officeDocument/2006/relationships/slide" Target="slide21.xml"/><Relationship Id="rId5" Type="http://schemas.openxmlformats.org/officeDocument/2006/relationships/image" Target="../media/image71.gif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8" Type="http://schemas.openxmlformats.org/officeDocument/2006/relationships/image" Target="../media/image42.svg"/><Relationship Id="rId3" Type="http://schemas.openxmlformats.org/officeDocument/2006/relationships/image" Target="../media/image28.png"/><Relationship Id="rId21" Type="http://schemas.openxmlformats.org/officeDocument/2006/relationships/image" Target="../media/image35.png"/><Relationship Id="rId7" Type="http://schemas.openxmlformats.org/officeDocument/2006/relationships/image" Target="../media/image29.png"/><Relationship Id="rId17" Type="http://schemas.openxmlformats.org/officeDocument/2006/relationships/image" Target="../media/image33.png"/><Relationship Id="rId25" Type="http://schemas.openxmlformats.org/officeDocument/2006/relationships/image" Target="../media/image25.png"/><Relationship Id="rId2" Type="http://schemas.openxmlformats.org/officeDocument/2006/relationships/image" Target="../media/image27.jpeg"/><Relationship Id="rId16" Type="http://schemas.openxmlformats.org/officeDocument/2006/relationships/image" Target="../media/image40.svg"/><Relationship Id="rId20" Type="http://schemas.openxmlformats.org/officeDocument/2006/relationships/image" Target="../media/image4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1.png"/><Relationship Id="rId24" Type="http://schemas.openxmlformats.org/officeDocument/2006/relationships/image" Target="../media/image48.svg"/><Relationship Id="rId15" Type="http://schemas.openxmlformats.org/officeDocument/2006/relationships/image" Target="../media/image32.png"/><Relationship Id="rId23" Type="http://schemas.openxmlformats.org/officeDocument/2006/relationships/image" Target="../media/image36.png"/><Relationship Id="rId10" Type="http://schemas.openxmlformats.org/officeDocument/2006/relationships/image" Target="../media/image34.svg"/><Relationship Id="rId19" Type="http://schemas.openxmlformats.org/officeDocument/2006/relationships/image" Target="../media/image34.png"/><Relationship Id="rId9" Type="http://schemas.openxmlformats.org/officeDocument/2006/relationships/image" Target="../media/image30.png"/><Relationship Id="rId14" Type="http://schemas.openxmlformats.org/officeDocument/2006/relationships/image" Target="../media/image38.svg"/><Relationship Id="rId22" Type="http://schemas.openxmlformats.org/officeDocument/2006/relationships/image" Target="../media/image4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9.jpg"/><Relationship Id="rId7" Type="http://schemas.openxmlformats.org/officeDocument/2006/relationships/image" Target="../media/image7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1.xml"/><Relationship Id="rId6" Type="http://schemas.openxmlformats.org/officeDocument/2006/relationships/slide" Target="slide21.xml"/><Relationship Id="rId5" Type="http://schemas.openxmlformats.org/officeDocument/2006/relationships/image" Target="../media/image71.gif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9.jpg"/><Relationship Id="rId7" Type="http://schemas.openxmlformats.org/officeDocument/2006/relationships/image" Target="../media/image7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1.xml"/><Relationship Id="rId6" Type="http://schemas.openxmlformats.org/officeDocument/2006/relationships/slide" Target="slide21.xml"/><Relationship Id="rId5" Type="http://schemas.openxmlformats.org/officeDocument/2006/relationships/image" Target="../media/image71.gif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25.png"/><Relationship Id="rId3" Type="http://schemas.openxmlformats.org/officeDocument/2006/relationships/image" Target="../media/image38.png"/><Relationship Id="rId21" Type="http://schemas.openxmlformats.org/officeDocument/2006/relationships/image" Target="../media/image32.svg"/><Relationship Id="rId12" Type="http://schemas.openxmlformats.org/officeDocument/2006/relationships/image" Target="../media/image63.svg"/><Relationship Id="rId2" Type="http://schemas.openxmlformats.org/officeDocument/2006/relationships/image" Target="../media/image27.jpe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0.png"/><Relationship Id="rId15" Type="http://schemas.openxmlformats.org/officeDocument/2006/relationships/image" Target="../media/image44.png"/><Relationship Id="rId23" Type="http://schemas.openxmlformats.org/officeDocument/2006/relationships/image" Target="../media/image79.svg"/><Relationship Id="rId10" Type="http://schemas.openxmlformats.org/officeDocument/2006/relationships/image" Target="../media/image65.svg"/><Relationship Id="rId19" Type="http://schemas.openxmlformats.org/officeDocument/2006/relationships/image" Target="../media/image77.svg"/><Relationship Id="rId9" Type="http://schemas.openxmlformats.org/officeDocument/2006/relationships/image" Target="../media/image39.png"/><Relationship Id="rId14" Type="http://schemas.openxmlformats.org/officeDocument/2006/relationships/image" Target="../media/image42.png"/><Relationship Id="rId22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3.png"/><Relationship Id="rId7" Type="http://schemas.openxmlformats.org/officeDocument/2006/relationships/image" Target="../media/image97.sv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122.svg"/><Relationship Id="rId10" Type="http://schemas.openxmlformats.org/officeDocument/2006/relationships/image" Target="../media/image65.png"/><Relationship Id="rId4" Type="http://schemas.openxmlformats.org/officeDocument/2006/relationships/image" Target="../media/image74.png"/><Relationship Id="rId9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25.png"/><Relationship Id="rId18" Type="http://schemas.openxmlformats.org/officeDocument/2006/relationships/image" Target="../media/image44.png"/><Relationship Id="rId3" Type="http://schemas.openxmlformats.org/officeDocument/2006/relationships/image" Target="../media/image36.png"/><Relationship Id="rId21" Type="http://schemas.openxmlformats.org/officeDocument/2006/relationships/image" Target="../media/image32.svg"/><Relationship Id="rId7" Type="http://schemas.openxmlformats.org/officeDocument/2006/relationships/image" Target="../media/image38.png"/><Relationship Id="rId12" Type="http://schemas.openxmlformats.org/officeDocument/2006/relationships/image" Target="../media/image63.svg"/><Relationship Id="rId17" Type="http://schemas.openxmlformats.org/officeDocument/2006/relationships/image" Target="../media/image75.svg"/><Relationship Id="rId2" Type="http://schemas.openxmlformats.org/officeDocument/2006/relationships/image" Target="../media/image27.jpeg"/><Relationship Id="rId16" Type="http://schemas.openxmlformats.org/officeDocument/2006/relationships/image" Target="../media/image43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5" Type="http://schemas.openxmlformats.org/officeDocument/2006/relationships/image" Target="../media/image42.png"/><Relationship Id="rId23" Type="http://schemas.openxmlformats.org/officeDocument/2006/relationships/image" Target="../media/image79.svg"/><Relationship Id="rId10" Type="http://schemas.openxmlformats.org/officeDocument/2006/relationships/image" Target="../media/image65.svg"/><Relationship Id="rId19" Type="http://schemas.openxmlformats.org/officeDocument/2006/relationships/image" Target="../media/image77.svg"/><Relationship Id="rId4" Type="http://schemas.openxmlformats.org/officeDocument/2006/relationships/image" Target="../media/image48.svg"/><Relationship Id="rId9" Type="http://schemas.openxmlformats.org/officeDocument/2006/relationships/image" Target="../media/image39.png"/><Relationship Id="rId14" Type="http://schemas.openxmlformats.org/officeDocument/2006/relationships/image" Target="../media/image41.png"/><Relationship Id="rId22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79.jpg"/><Relationship Id="rId3" Type="http://schemas.openxmlformats.org/officeDocument/2006/relationships/image" Target="../media/image73.png"/><Relationship Id="rId7" Type="http://schemas.openxmlformats.org/officeDocument/2006/relationships/image" Target="../media/image127.svg"/><Relationship Id="rId12" Type="http://schemas.openxmlformats.org/officeDocument/2006/relationships/image" Target="../media/image122.sv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74.png"/><Relationship Id="rId5" Type="http://schemas.openxmlformats.org/officeDocument/2006/relationships/image" Target="../media/image77.png"/><Relationship Id="rId10" Type="http://schemas.openxmlformats.org/officeDocument/2006/relationships/image" Target="../media/image25.png"/><Relationship Id="rId4" Type="http://schemas.openxmlformats.org/officeDocument/2006/relationships/image" Target="../media/image76.png"/><Relationship Id="rId9" Type="http://schemas.openxmlformats.org/officeDocument/2006/relationships/image" Target="../media/image97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3" Type="http://schemas.openxmlformats.org/officeDocument/2006/relationships/image" Target="../media/image73.png"/><Relationship Id="rId7" Type="http://schemas.openxmlformats.org/officeDocument/2006/relationships/image" Target="../media/image74.png"/><Relationship Id="rId12" Type="http://schemas.openxmlformats.org/officeDocument/2006/relationships/image" Target="../media/image79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65.png"/><Relationship Id="rId5" Type="http://schemas.openxmlformats.org/officeDocument/2006/relationships/image" Target="../media/image97.svg"/><Relationship Id="rId10" Type="http://schemas.microsoft.com/office/2007/relationships/hdphoto" Target="../media/hdphoto18.wdp"/><Relationship Id="rId4" Type="http://schemas.openxmlformats.org/officeDocument/2006/relationships/image" Target="../media/image54.png"/><Relationship Id="rId9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3" Type="http://schemas.openxmlformats.org/officeDocument/2006/relationships/image" Target="../media/image73.png"/><Relationship Id="rId7" Type="http://schemas.openxmlformats.org/officeDocument/2006/relationships/image" Target="../media/image7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65.png"/><Relationship Id="rId5" Type="http://schemas.openxmlformats.org/officeDocument/2006/relationships/image" Target="../media/image97.svg"/><Relationship Id="rId10" Type="http://schemas.microsoft.com/office/2007/relationships/hdphoto" Target="../media/hdphoto18.wdp"/><Relationship Id="rId4" Type="http://schemas.openxmlformats.org/officeDocument/2006/relationships/image" Target="../media/image54.png"/><Relationship Id="rId9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25.png"/><Relationship Id="rId18" Type="http://schemas.openxmlformats.org/officeDocument/2006/relationships/image" Target="../media/image44.png"/><Relationship Id="rId3" Type="http://schemas.openxmlformats.org/officeDocument/2006/relationships/image" Target="../media/image36.png"/><Relationship Id="rId21" Type="http://schemas.openxmlformats.org/officeDocument/2006/relationships/image" Target="../media/image32.svg"/><Relationship Id="rId7" Type="http://schemas.openxmlformats.org/officeDocument/2006/relationships/image" Target="../media/image38.png"/><Relationship Id="rId12" Type="http://schemas.openxmlformats.org/officeDocument/2006/relationships/image" Target="../media/image63.svg"/><Relationship Id="rId17" Type="http://schemas.openxmlformats.org/officeDocument/2006/relationships/image" Target="../media/image75.svg"/><Relationship Id="rId2" Type="http://schemas.openxmlformats.org/officeDocument/2006/relationships/image" Target="../media/image27.jpeg"/><Relationship Id="rId16" Type="http://schemas.openxmlformats.org/officeDocument/2006/relationships/image" Target="../media/image43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5" Type="http://schemas.openxmlformats.org/officeDocument/2006/relationships/image" Target="../media/image42.png"/><Relationship Id="rId23" Type="http://schemas.openxmlformats.org/officeDocument/2006/relationships/image" Target="../media/image79.svg"/><Relationship Id="rId10" Type="http://schemas.openxmlformats.org/officeDocument/2006/relationships/image" Target="../media/image65.svg"/><Relationship Id="rId19" Type="http://schemas.openxmlformats.org/officeDocument/2006/relationships/image" Target="../media/image77.svg"/><Relationship Id="rId4" Type="http://schemas.openxmlformats.org/officeDocument/2006/relationships/image" Target="../media/image48.svg"/><Relationship Id="rId9" Type="http://schemas.openxmlformats.org/officeDocument/2006/relationships/image" Target="../media/image39.png"/><Relationship Id="rId14" Type="http://schemas.openxmlformats.org/officeDocument/2006/relationships/image" Target="../media/image41.png"/><Relationship Id="rId22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2.png"/><Relationship Id="rId3" Type="http://schemas.openxmlformats.org/officeDocument/2006/relationships/image" Target="../media/image73.png"/><Relationship Id="rId7" Type="http://schemas.openxmlformats.org/officeDocument/2006/relationships/image" Target="../media/image130.svg"/><Relationship Id="rId12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0.png"/><Relationship Id="rId11" Type="http://schemas.openxmlformats.org/officeDocument/2006/relationships/image" Target="../media/image97.svg"/><Relationship Id="rId5" Type="http://schemas.openxmlformats.org/officeDocument/2006/relationships/image" Target="../media/image122.svg"/><Relationship Id="rId10" Type="http://schemas.openxmlformats.org/officeDocument/2006/relationships/image" Target="../media/image54.png"/><Relationship Id="rId4" Type="http://schemas.openxmlformats.org/officeDocument/2006/relationships/image" Target="../media/image74.png"/><Relationship Id="rId9" Type="http://schemas.openxmlformats.org/officeDocument/2006/relationships/image" Target="../media/image132.svg"/><Relationship Id="rId14" Type="http://schemas.openxmlformats.org/officeDocument/2006/relationships/image" Target="../media/image13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25.png"/><Relationship Id="rId18" Type="http://schemas.openxmlformats.org/officeDocument/2006/relationships/image" Target="../media/image44.png"/><Relationship Id="rId3" Type="http://schemas.openxmlformats.org/officeDocument/2006/relationships/image" Target="../media/image36.png"/><Relationship Id="rId21" Type="http://schemas.openxmlformats.org/officeDocument/2006/relationships/image" Target="../media/image32.svg"/><Relationship Id="rId7" Type="http://schemas.openxmlformats.org/officeDocument/2006/relationships/image" Target="../media/image38.png"/><Relationship Id="rId12" Type="http://schemas.openxmlformats.org/officeDocument/2006/relationships/image" Target="../media/image63.svg"/><Relationship Id="rId17" Type="http://schemas.openxmlformats.org/officeDocument/2006/relationships/image" Target="../media/image75.svg"/><Relationship Id="rId2" Type="http://schemas.openxmlformats.org/officeDocument/2006/relationships/image" Target="../media/image27.jpeg"/><Relationship Id="rId16" Type="http://schemas.openxmlformats.org/officeDocument/2006/relationships/image" Target="../media/image43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5" Type="http://schemas.openxmlformats.org/officeDocument/2006/relationships/image" Target="../media/image42.png"/><Relationship Id="rId23" Type="http://schemas.openxmlformats.org/officeDocument/2006/relationships/image" Target="../media/image79.svg"/><Relationship Id="rId10" Type="http://schemas.openxmlformats.org/officeDocument/2006/relationships/image" Target="../media/image65.svg"/><Relationship Id="rId19" Type="http://schemas.openxmlformats.org/officeDocument/2006/relationships/image" Target="../media/image77.svg"/><Relationship Id="rId4" Type="http://schemas.openxmlformats.org/officeDocument/2006/relationships/image" Target="../media/image48.svg"/><Relationship Id="rId9" Type="http://schemas.openxmlformats.org/officeDocument/2006/relationships/image" Target="../media/image39.png"/><Relationship Id="rId14" Type="http://schemas.openxmlformats.org/officeDocument/2006/relationships/image" Target="../media/image41.png"/><Relationship Id="rId22" Type="http://schemas.openxmlformats.org/officeDocument/2006/relationships/image" Target="../media/image4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63.svg"/><Relationship Id="rId18" Type="http://schemas.openxmlformats.org/officeDocument/2006/relationships/image" Target="../media/image25.png"/><Relationship Id="rId3" Type="http://schemas.openxmlformats.org/officeDocument/2006/relationships/image" Target="../media/image54.png"/><Relationship Id="rId7" Type="http://schemas.openxmlformats.org/officeDocument/2006/relationships/image" Target="../media/image83.png"/><Relationship Id="rId12" Type="http://schemas.openxmlformats.org/officeDocument/2006/relationships/image" Target="../media/image40.png"/><Relationship Id="rId17" Type="http://schemas.openxmlformats.org/officeDocument/2006/relationships/image" Target="../media/image139.svg"/><Relationship Id="rId2" Type="http://schemas.openxmlformats.org/officeDocument/2006/relationships/image" Target="../media/image73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0.svg"/><Relationship Id="rId11" Type="http://schemas.openxmlformats.org/officeDocument/2006/relationships/image" Target="../media/image46.svg"/><Relationship Id="rId5" Type="http://schemas.openxmlformats.org/officeDocument/2006/relationships/image" Target="../media/image80.png"/><Relationship Id="rId15" Type="http://schemas.openxmlformats.org/officeDocument/2006/relationships/image" Target="../media/image132.svg"/><Relationship Id="rId10" Type="http://schemas.openxmlformats.org/officeDocument/2006/relationships/image" Target="../media/image35.png"/><Relationship Id="rId4" Type="http://schemas.openxmlformats.org/officeDocument/2006/relationships/image" Target="../media/image97.svg"/><Relationship Id="rId9" Type="http://schemas.openxmlformats.org/officeDocument/2006/relationships/image" Target="../media/image137.svg"/><Relationship Id="rId14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8.png"/><Relationship Id="rId3" Type="http://schemas.openxmlformats.org/officeDocument/2006/relationships/image" Target="../media/image86.png"/><Relationship Id="rId7" Type="http://schemas.openxmlformats.org/officeDocument/2006/relationships/image" Target="../media/image32.png"/><Relationship Id="rId12" Type="http://schemas.openxmlformats.org/officeDocument/2006/relationships/image" Target="../media/image46.svg"/><Relationship Id="rId17" Type="http://schemas.openxmlformats.org/officeDocument/2006/relationships/image" Target="../media/image25.png"/><Relationship Id="rId2" Type="http://schemas.openxmlformats.org/officeDocument/2006/relationships/image" Target="../media/image27.jpeg"/><Relationship Id="rId16" Type="http://schemas.openxmlformats.org/officeDocument/2006/relationships/image" Target="../media/image6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35.png"/><Relationship Id="rId5" Type="http://schemas.openxmlformats.org/officeDocument/2006/relationships/image" Target="../media/image87.png"/><Relationship Id="rId15" Type="http://schemas.openxmlformats.org/officeDocument/2006/relationships/image" Target="../media/image38.png"/><Relationship Id="rId10" Type="http://schemas.openxmlformats.org/officeDocument/2006/relationships/image" Target="../media/image40.svg"/><Relationship Id="rId4" Type="http://schemas.openxmlformats.org/officeDocument/2006/relationships/image" Target="../media/image141.svg"/><Relationship Id="rId14" Type="http://schemas.openxmlformats.org/officeDocument/2006/relationships/image" Target="../media/image14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5.png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5.png"/><Relationship Id="rId5" Type="http://schemas.openxmlformats.org/officeDocument/2006/relationships/image" Target="../media/image48.jpg"/><Relationship Id="rId4" Type="http://schemas.openxmlformats.org/officeDocument/2006/relationships/image" Target="../media/image4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5.png"/><Relationship Id="rId5" Type="http://schemas.openxmlformats.org/officeDocument/2006/relationships/image" Target="../media/image49.jpg"/><Relationship Id="rId4" Type="http://schemas.openxmlformats.org/officeDocument/2006/relationships/image" Target="../media/image4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5.png"/><Relationship Id="rId5" Type="http://schemas.openxmlformats.org/officeDocument/2006/relationships/image" Target="../media/image50.jpg"/><Relationship Id="rId4" Type="http://schemas.openxmlformats.org/officeDocument/2006/relationships/image" Target="../media/image4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5.png"/><Relationship Id="rId5" Type="http://schemas.openxmlformats.org/officeDocument/2006/relationships/image" Target="../media/image51.jpg"/><Relationship Id="rId4" Type="http://schemas.openxmlformats.org/officeDocument/2006/relationships/image" Target="../media/image4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25.png"/><Relationship Id="rId18" Type="http://schemas.openxmlformats.org/officeDocument/2006/relationships/image" Target="../media/image44.png"/><Relationship Id="rId3" Type="http://schemas.openxmlformats.org/officeDocument/2006/relationships/image" Target="../media/image36.png"/><Relationship Id="rId21" Type="http://schemas.openxmlformats.org/officeDocument/2006/relationships/image" Target="../media/image32.svg"/><Relationship Id="rId12" Type="http://schemas.openxmlformats.org/officeDocument/2006/relationships/image" Target="../media/image63.svg"/><Relationship Id="rId17" Type="http://schemas.openxmlformats.org/officeDocument/2006/relationships/image" Target="../media/image75.svg"/><Relationship Id="rId2" Type="http://schemas.openxmlformats.org/officeDocument/2006/relationships/image" Target="../media/image27.jpeg"/><Relationship Id="rId16" Type="http://schemas.openxmlformats.org/officeDocument/2006/relationships/image" Target="../media/image43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0.png"/><Relationship Id="rId5" Type="http://schemas.openxmlformats.org/officeDocument/2006/relationships/image" Target="../media/image38.png"/><Relationship Id="rId15" Type="http://schemas.openxmlformats.org/officeDocument/2006/relationships/image" Target="../media/image42.png"/><Relationship Id="rId23" Type="http://schemas.openxmlformats.org/officeDocument/2006/relationships/image" Target="../media/image79.svg"/><Relationship Id="rId10" Type="http://schemas.openxmlformats.org/officeDocument/2006/relationships/image" Target="../media/image65.svg"/><Relationship Id="rId19" Type="http://schemas.openxmlformats.org/officeDocument/2006/relationships/image" Target="../media/image77.svg"/><Relationship Id="rId4" Type="http://schemas.openxmlformats.org/officeDocument/2006/relationships/image" Target="../media/image48.svg"/><Relationship Id="rId9" Type="http://schemas.openxmlformats.org/officeDocument/2006/relationships/image" Target="../media/image39.png"/><Relationship Id="rId14" Type="http://schemas.openxmlformats.org/officeDocument/2006/relationships/image" Target="../media/image41.png"/><Relationship Id="rId22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473" y="3166051"/>
            <a:ext cx="1737402" cy="165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869" y="7352237"/>
            <a:ext cx="21426929" cy="322629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349" y="7004198"/>
            <a:ext cx="2321838" cy="2989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5646966" y="724541"/>
            <a:ext cx="644255" cy="747215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8362" y="6754634"/>
            <a:ext cx="12885072" cy="3014033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48925" y="4050211"/>
            <a:ext cx="5198846" cy="306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95" y="7985891"/>
            <a:ext cx="1365510" cy="172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176" y="6814139"/>
            <a:ext cx="1442694" cy="1442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8174" y="6157528"/>
            <a:ext cx="3469664" cy="3747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279270" y="6920249"/>
            <a:ext cx="3797387" cy="321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562" y="9377576"/>
            <a:ext cx="858722" cy="92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6116157" y="3507893"/>
            <a:ext cx="629777" cy="78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7389873" y="2952811"/>
            <a:ext cx="498284" cy="83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5123777" y="5789124"/>
            <a:ext cx="1467390" cy="1592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6734671" y="5558827"/>
            <a:ext cx="1595609" cy="3080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8955687" y="5472965"/>
            <a:ext cx="1348122" cy="335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4155323" y="6342663"/>
            <a:ext cx="1176668" cy="85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3107" y="9452215"/>
            <a:ext cx="679292" cy="49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1399172" y="1286728"/>
            <a:ext cx="1499537" cy="1545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6990494" y="9413687"/>
            <a:ext cx="9927122" cy="955488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5344069" y="770264"/>
            <a:ext cx="4505720" cy="390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3142118" y="806330"/>
            <a:ext cx="11429627" cy="49766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74C7BA-808F-453E-B08F-89EB55D4162E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 rot="506706">
            <a:off x="14180785" y="6778550"/>
            <a:ext cx="2341166" cy="324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3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7BC1963-CB6D-3E4B-065A-9C23F2E50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797" y="787249"/>
            <a:ext cx="19888200" cy="10071251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90496396-CBAA-D1BD-9502-E171A62C9D11}"/>
              </a:ext>
            </a:extLst>
          </p:cNvPr>
          <p:cNvSpPr/>
          <p:nvPr/>
        </p:nvSpPr>
        <p:spPr>
          <a:xfrm>
            <a:off x="-1524000" y="-323283"/>
            <a:ext cx="21336000" cy="1809184"/>
          </a:xfrm>
          <a:custGeom>
            <a:avLst/>
            <a:gdLst/>
            <a:ahLst/>
            <a:cxnLst/>
            <a:rect l="l" t="t" r="r" b="b"/>
            <a:pathLst>
              <a:path w="7315200" h="1888652">
                <a:moveTo>
                  <a:pt x="0" y="0"/>
                </a:moveTo>
                <a:lnTo>
                  <a:pt x="7315200" y="0"/>
                </a:lnTo>
                <a:lnTo>
                  <a:pt x="7315200" y="1888652"/>
                </a:lnTo>
                <a:lnTo>
                  <a:pt x="0" y="18886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C30A28-4DB1-E0B1-30DD-2D9152BAF3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952575-AD1C-1C56-04E0-60C9C71508AB}"/>
              </a:ext>
            </a:extLst>
          </p:cNvPr>
          <p:cNvSpPr txBox="1"/>
          <p:nvPr/>
        </p:nvSpPr>
        <p:spPr>
          <a:xfrm>
            <a:off x="304800" y="172438"/>
            <a:ext cx="15665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omic Sans" panose="020B0604020202020204" charset="0"/>
                <a:cs typeface="Comic Sans" panose="020B0604020202020204" charset="0"/>
              </a:rPr>
              <a:t>4 Read and complete the text about Charlie Chaplin with the given words. </a:t>
            </a:r>
          </a:p>
          <a:p>
            <a:r>
              <a:rPr lang="en-US" sz="3600" b="1" dirty="0">
                <a:solidFill>
                  <a:schemeClr val="bg1"/>
                </a:solidFill>
                <a:latin typeface="Comic Sans" panose="020B0604020202020204" charset="0"/>
                <a:cs typeface="Comic Sans" panose="020B0604020202020204" charset="0"/>
              </a:rPr>
              <a:t>Then listen and check. 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97617085-C311-7066-A4A0-583E95626B6B}"/>
              </a:ext>
            </a:extLst>
          </p:cNvPr>
          <p:cNvSpPr/>
          <p:nvPr/>
        </p:nvSpPr>
        <p:spPr>
          <a:xfrm>
            <a:off x="5242392" y="8801100"/>
            <a:ext cx="6017360" cy="978304"/>
          </a:xfrm>
          <a:custGeom>
            <a:avLst/>
            <a:gdLst/>
            <a:ahLst/>
            <a:cxnLst/>
            <a:rect l="l" t="t" r="r" b="b"/>
            <a:pathLst>
              <a:path w="3074669" h="978304">
                <a:moveTo>
                  <a:pt x="0" y="0"/>
                </a:moveTo>
                <a:lnTo>
                  <a:pt x="3074669" y="0"/>
                </a:lnTo>
                <a:lnTo>
                  <a:pt x="3074669" y="978304"/>
                </a:lnTo>
                <a:lnTo>
                  <a:pt x="0" y="9783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CF659782-4C70-EF92-F7A0-368B7BFA4C8F}"/>
              </a:ext>
            </a:extLst>
          </p:cNvPr>
          <p:cNvSpPr/>
          <p:nvPr/>
        </p:nvSpPr>
        <p:spPr>
          <a:xfrm>
            <a:off x="5242392" y="787249"/>
            <a:ext cx="567977" cy="515675"/>
          </a:xfrm>
          <a:custGeom>
            <a:avLst/>
            <a:gdLst/>
            <a:ahLst/>
            <a:cxnLst/>
            <a:rect l="l" t="t" r="r" b="b"/>
            <a:pathLst>
              <a:path w="2439707" h="2151378">
                <a:moveTo>
                  <a:pt x="0" y="0"/>
                </a:moveTo>
                <a:lnTo>
                  <a:pt x="2439708" y="0"/>
                </a:lnTo>
                <a:lnTo>
                  <a:pt x="2439708" y="2151378"/>
                </a:lnTo>
                <a:lnTo>
                  <a:pt x="0" y="21513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C2A6F2-1C04-9B10-487B-2D0B4969ECB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746" y="712735"/>
            <a:ext cx="685627" cy="68562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4D97039-E194-23F7-B959-8E453C5CA4CF}"/>
              </a:ext>
            </a:extLst>
          </p:cNvPr>
          <p:cNvSpPr/>
          <p:nvPr/>
        </p:nvSpPr>
        <p:spPr>
          <a:xfrm>
            <a:off x="1726442" y="2069032"/>
            <a:ext cx="15087600" cy="123384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omic Sans MS" panose="030F0702030302020204" pitchFamily="66" charset="0"/>
              </a:rPr>
              <a:t>in 1889        in 1914        when he was 21        in 1977        at age five</a:t>
            </a:r>
            <a:endParaRPr 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80BDFA-E482-0260-AB33-8C6986200C62}"/>
              </a:ext>
            </a:extLst>
          </p:cNvPr>
          <p:cNvSpPr txBox="1"/>
          <p:nvPr/>
        </p:nvSpPr>
        <p:spPr>
          <a:xfrm>
            <a:off x="1980063" y="3758999"/>
            <a:ext cx="14859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Charlie Chaplin was a famous actor and film director. He was born in London(1) _______ . His famous character was a very funny man. He wore big trousers, big shoes and a black hat. He did crazy things on stage. He sang on stage (2) _________ because his mother was sick. (3) ___________ , he went to America and found a job at Keystone Film Company. He was in his first comedy (4) _______ . Charlie Chaplin made films for 65 years. His films were famous all over the world. He died (5) ______.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21EFF3-81EC-CD1F-FAEB-717700ADA1D5}"/>
              </a:ext>
            </a:extLst>
          </p:cNvPr>
          <p:cNvSpPr txBox="1"/>
          <p:nvPr/>
        </p:nvSpPr>
        <p:spPr>
          <a:xfrm>
            <a:off x="4373934" y="4294215"/>
            <a:ext cx="2261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in 1889</a:t>
            </a:r>
            <a:endParaRPr lang="en-US" sz="3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DEBC87-1D1A-21E8-7568-344DCB6A4CD4}"/>
              </a:ext>
            </a:extLst>
          </p:cNvPr>
          <p:cNvSpPr txBox="1"/>
          <p:nvPr/>
        </p:nvSpPr>
        <p:spPr>
          <a:xfrm>
            <a:off x="8137503" y="5374825"/>
            <a:ext cx="2978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at age five</a:t>
            </a:r>
            <a:endParaRPr lang="en-US" sz="3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83FBB1-19FB-C3E0-78F4-0D8D3FDA305F}"/>
              </a:ext>
            </a:extLst>
          </p:cNvPr>
          <p:cNvSpPr txBox="1"/>
          <p:nvPr/>
        </p:nvSpPr>
        <p:spPr>
          <a:xfrm>
            <a:off x="3790774" y="5965598"/>
            <a:ext cx="3898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</a:t>
            </a:r>
            <a:r>
              <a:rPr lang="en-US" sz="3600">
                <a:solidFill>
                  <a:srgbClr val="FF0000"/>
                </a:solidFill>
                <a:latin typeface="Comic Sans MS" panose="030F0702030302020204" pitchFamily="66" charset="0"/>
              </a:rPr>
              <a:t>hen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he was 21</a:t>
            </a:r>
            <a:endParaRPr lang="en-US" sz="3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5B1092-78C1-2197-CCF5-911009A7724A}"/>
              </a:ext>
            </a:extLst>
          </p:cNvPr>
          <p:cNvSpPr txBox="1"/>
          <p:nvPr/>
        </p:nvSpPr>
        <p:spPr>
          <a:xfrm>
            <a:off x="14029724" y="6577398"/>
            <a:ext cx="2331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in 1914</a:t>
            </a:r>
            <a:endParaRPr lang="en-US" sz="3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57729C-E924-7E4F-7B36-654CD0C01347}"/>
              </a:ext>
            </a:extLst>
          </p:cNvPr>
          <p:cNvSpPr txBox="1"/>
          <p:nvPr/>
        </p:nvSpPr>
        <p:spPr>
          <a:xfrm>
            <a:off x="7920081" y="7636982"/>
            <a:ext cx="2978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In 1977</a:t>
            </a:r>
            <a:endParaRPr lang="en-US" sz="3600" dirty="0"/>
          </a:p>
        </p:txBody>
      </p:sp>
      <p:pic>
        <p:nvPicPr>
          <p:cNvPr id="4" name="Track 10.6">
            <a:hlinkClick r:id="" action="ppaction://media"/>
            <a:extLst>
              <a:ext uri="{FF2B5EF4-FFF2-40B4-BE49-F238E27FC236}">
                <a16:creationId xmlns:a16="http://schemas.microsoft.com/office/drawing/2014/main" id="{60C161B8-E4F9-2F95-D74A-A359E0895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802753" y="834901"/>
            <a:ext cx="697823" cy="69782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33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/>
      <p:bldP spid="18" grpId="0"/>
      <p:bldP spid="19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D5273467-4E0F-26BD-B3F1-2D9AF05C093A}"/>
              </a:ext>
            </a:extLst>
          </p:cNvPr>
          <p:cNvSpPr/>
          <p:nvPr/>
        </p:nvSpPr>
        <p:spPr>
          <a:xfrm>
            <a:off x="762000" y="1502857"/>
            <a:ext cx="16687800" cy="9194600"/>
          </a:xfrm>
          <a:custGeom>
            <a:avLst/>
            <a:gdLst/>
            <a:ahLst/>
            <a:cxnLst/>
            <a:rect l="l" t="t" r="r" b="b"/>
            <a:pathLst>
              <a:path w="12720183" h="6550894">
                <a:moveTo>
                  <a:pt x="0" y="0"/>
                </a:moveTo>
                <a:lnTo>
                  <a:pt x="12720184" y="0"/>
                </a:lnTo>
                <a:lnTo>
                  <a:pt x="12720184" y="6550895"/>
                </a:lnTo>
                <a:lnTo>
                  <a:pt x="0" y="65508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90496396-CBAA-D1BD-9502-E171A62C9D11}"/>
              </a:ext>
            </a:extLst>
          </p:cNvPr>
          <p:cNvSpPr/>
          <p:nvPr/>
        </p:nvSpPr>
        <p:spPr>
          <a:xfrm>
            <a:off x="-800100" y="0"/>
            <a:ext cx="19888200" cy="2133600"/>
          </a:xfrm>
          <a:custGeom>
            <a:avLst/>
            <a:gdLst/>
            <a:ahLst/>
            <a:cxnLst/>
            <a:rect l="l" t="t" r="r" b="b"/>
            <a:pathLst>
              <a:path w="7315200" h="1888652">
                <a:moveTo>
                  <a:pt x="0" y="0"/>
                </a:moveTo>
                <a:lnTo>
                  <a:pt x="7315200" y="0"/>
                </a:lnTo>
                <a:lnTo>
                  <a:pt x="7315200" y="1888652"/>
                </a:lnTo>
                <a:lnTo>
                  <a:pt x="0" y="18886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C30A28-4DB1-E0B1-30DD-2D9152BAF3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5A80C6-C3E3-2A2E-8EFE-0EC026AB7D36}"/>
              </a:ext>
            </a:extLst>
          </p:cNvPr>
          <p:cNvSpPr txBox="1"/>
          <p:nvPr/>
        </p:nvSpPr>
        <p:spPr>
          <a:xfrm>
            <a:off x="1066800" y="342900"/>
            <a:ext cx="14288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Wingdings" panose="05000000000000000000" pitchFamily="2" charset="2"/>
              <a:buChar char="v"/>
            </a:pPr>
            <a:r>
              <a:rPr lang="en-US" sz="6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Wh</a:t>
            </a:r>
            <a:r>
              <a:rPr lang="en-US" sz="6000" dirty="0">
                <a:solidFill>
                  <a:schemeClr val="bg1"/>
                </a:solidFill>
                <a:latin typeface="Comic Sans MS" panose="030F0702030302020204" pitchFamily="66" charset="0"/>
              </a:rPr>
              <a:t>-question: who/ what/ why/ when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8E11927A-F3A0-C4E3-A8FB-7D3AE84A96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213322"/>
              </p:ext>
            </p:extLst>
          </p:nvPr>
        </p:nvGraphicFramePr>
        <p:xfrm>
          <a:off x="1611868" y="2247661"/>
          <a:ext cx="15152132" cy="76964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66986">
                  <a:extLst>
                    <a:ext uri="{9D8B030D-6E8A-4147-A177-3AD203B41FA5}">
                      <a16:colId xmlns:a16="http://schemas.microsoft.com/office/drawing/2014/main" val="3438046501"/>
                    </a:ext>
                  </a:extLst>
                </a:gridCol>
                <a:gridCol w="7885146">
                  <a:extLst>
                    <a:ext uri="{9D8B030D-6E8A-4147-A177-3AD203B41FA5}">
                      <a16:colId xmlns:a16="http://schemas.microsoft.com/office/drawing/2014/main" val="3398921431"/>
                    </a:ext>
                  </a:extLst>
                </a:gridCol>
              </a:tblGrid>
              <a:tr h="39384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5290110"/>
                  </a:ext>
                </a:extLst>
              </a:tr>
              <a:tr h="37579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2048047"/>
                  </a:ext>
                </a:extLst>
              </a:tr>
            </a:tbl>
          </a:graphicData>
        </a:graphic>
      </p:graphicFrame>
      <p:pic>
        <p:nvPicPr>
          <p:cNvPr id="12" name="Picture 11" descr="Cartoon Png For School - Kids Learning Clipart, Transparent Png -  600x600(#483332) - PngFind">
            <a:extLst>
              <a:ext uri="{FF2B5EF4-FFF2-40B4-BE49-F238E27FC236}">
                <a16:creationId xmlns:a16="http://schemas.microsoft.com/office/drawing/2014/main" id="{BCE429F0-B9BB-F403-EB2D-486BF2FC5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111" b="91852" l="10000" r="90000">
                        <a14:foregroundMark x1="51310" y1="8741" x2="57976" y2="11407"/>
                        <a14:foregroundMark x1="55595" y1="7407" x2="49524" y2="10815"/>
                        <a14:foregroundMark x1="55833" y1="11704" x2="55833" y2="11704"/>
                        <a14:foregroundMark x1="53214" y1="16296" x2="53452" y2="32889"/>
                        <a14:foregroundMark x1="53452" y1="32889" x2="53452" y2="30074"/>
                        <a14:foregroundMark x1="47262" y1="41481" x2="50952" y2="48000"/>
                        <a14:foregroundMark x1="53333" y1="44741" x2="54524" y2="53185"/>
                        <a14:foregroundMark x1="54524" y1="53185" x2="54524" y2="52741"/>
                        <a14:foregroundMark x1="63690" y1="53778" x2="70833" y2="55407"/>
                        <a14:foregroundMark x1="65714" y1="46815" x2="65833" y2="60593"/>
                        <a14:foregroundMark x1="57500" y1="79111" x2="59286" y2="83704"/>
                        <a14:foregroundMark x1="66190" y1="76444" x2="66548" y2="91407"/>
                        <a14:foregroundMark x1="73810" y1="73926" x2="69762" y2="88000"/>
                        <a14:foregroundMark x1="79167" y1="73037" x2="72857" y2="86370"/>
                        <a14:foregroundMark x1="76905" y1="76889" x2="77619" y2="82667"/>
                        <a14:foregroundMark x1="78810" y1="78667" x2="78810" y2="78667"/>
                        <a14:foregroundMark x1="78929" y1="78815" x2="78929" y2="78815"/>
                        <a14:foregroundMark x1="63929" y1="76444" x2="57976" y2="91852"/>
                        <a14:foregroundMark x1="57976" y1="91852" x2="57262" y2="90815"/>
                        <a14:foregroundMark x1="50238" y1="78815" x2="51667" y2="86370"/>
                        <a14:foregroundMark x1="51667" y1="86370" x2="53214" y2="89037"/>
                        <a14:foregroundMark x1="53095" y1="79852" x2="60595" y2="86222"/>
                        <a14:foregroundMark x1="53214" y1="78222" x2="53214" y2="78222"/>
                        <a14:foregroundMark x1="69881" y1="80889" x2="72381" y2="76741"/>
                        <a14:foregroundMark x1="51310" y1="89481" x2="64762" y2="88741"/>
                        <a14:foregroundMark x1="64762" y1="88741" x2="68095" y2="88889"/>
                        <a14:foregroundMark x1="58810" y1="79704" x2="66190" y2="82667"/>
                        <a14:foregroundMark x1="66190" y1="82667" x2="65952" y2="85185"/>
                        <a14:foregroundMark x1="37500" y1="74667" x2="22976" y2="75704"/>
                        <a14:foregroundMark x1="22976" y1="75704" x2="20000" y2="70222"/>
                        <a14:foregroundMark x1="20714" y1="71407" x2="39167" y2="72889"/>
                        <a14:foregroundMark x1="39167" y1="72889" x2="39048" y2="72889"/>
                        <a14:foregroundMark x1="19762" y1="80296" x2="27857" y2="80000"/>
                        <a14:foregroundMark x1="27857" y1="80000" x2="42143" y2="80741"/>
                        <a14:foregroundMark x1="21071" y1="85333" x2="38929" y2="86519"/>
                        <a14:foregroundMark x1="38929" y1="86519" x2="51548" y2="82370"/>
                        <a14:foregroundMark x1="33095" y1="74370" x2="37857" y2="69481"/>
                        <a14:foregroundMark x1="54405" y1="42667" x2="54405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6741">
            <a:off x="14294974" y="7826465"/>
            <a:ext cx="4903434" cy="262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F8F5B62-2DAF-6F94-CB94-3C22A14C1CB2}"/>
              </a:ext>
            </a:extLst>
          </p:cNvPr>
          <p:cNvSpPr txBox="1"/>
          <p:nvPr/>
        </p:nvSpPr>
        <p:spPr>
          <a:xfrm>
            <a:off x="4359919" y="2150814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who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FC892F-C4E7-9B52-88E9-F9EE5E73BF32}"/>
              </a:ext>
            </a:extLst>
          </p:cNvPr>
          <p:cNvSpPr txBox="1"/>
          <p:nvPr/>
        </p:nvSpPr>
        <p:spPr>
          <a:xfrm>
            <a:off x="2796406" y="5467769"/>
            <a:ext cx="4649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asks about a person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BFBAC39-F7FC-86F1-926A-D61F8E6645F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8555" y="3739029"/>
            <a:ext cx="2224667" cy="177648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C7DDDFD-1837-9739-15B8-1F94C9BA3C57}"/>
              </a:ext>
            </a:extLst>
          </p:cNvPr>
          <p:cNvSpPr txBox="1"/>
          <p:nvPr/>
        </p:nvSpPr>
        <p:spPr>
          <a:xfrm>
            <a:off x="11506200" y="2226295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what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5B6EED-7E4C-0CEC-7CB2-481F294493D6}"/>
              </a:ext>
            </a:extLst>
          </p:cNvPr>
          <p:cNvSpPr txBox="1"/>
          <p:nvPr/>
        </p:nvSpPr>
        <p:spPr>
          <a:xfrm>
            <a:off x="9783089" y="5477770"/>
            <a:ext cx="6674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asks about things or actions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19F3485-0AF7-5BC6-6047-43661736B0C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1600" y="3016349"/>
            <a:ext cx="2894569" cy="289456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BB5DA72-FC50-984A-2073-D2D1FF37FC2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362" b="98298" l="935" r="98131">
                        <a14:foregroundMark x1="9813" y1="53617" x2="9813" y2="53617"/>
                        <a14:foregroundMark x1="98131" y1="55319" x2="98131" y2="55319"/>
                        <a14:foregroundMark x1="54673" y1="83404" x2="52336" y2="85957"/>
                        <a14:foregroundMark x1="52336" y1="85957" x2="52336" y2="85957"/>
                        <a14:foregroundMark x1="57009" y1="92340" x2="57009" y2="92340"/>
                        <a14:foregroundMark x1="71495" y1="90213" x2="71495" y2="85957"/>
                        <a14:foregroundMark x1="34579" y1="84255" x2="34579" y2="84255"/>
                        <a14:foregroundMark x1="34579" y1="84255" x2="34579" y2="84255"/>
                        <a14:foregroundMark x1="45327" y1="90213" x2="45327" y2="90213"/>
                        <a14:foregroundMark x1="47664" y1="81277" x2="47664" y2="81277"/>
                        <a14:foregroundMark x1="48598" y1="98298" x2="45794" y2="98298"/>
                        <a14:foregroundMark x1="935" y1="59574" x2="935" y2="59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444" y="3525336"/>
            <a:ext cx="1617734" cy="177648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B4ADC9E-A70D-38CD-B8AE-2A73AD1800DA}"/>
              </a:ext>
            </a:extLst>
          </p:cNvPr>
          <p:cNvSpPr txBox="1"/>
          <p:nvPr/>
        </p:nvSpPr>
        <p:spPr>
          <a:xfrm>
            <a:off x="12171189" y="3676854"/>
            <a:ext cx="124096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0" dirty="0">
                <a:solidFill>
                  <a:srgbClr val="002060"/>
                </a:solidFill>
                <a:latin typeface="Comic Sans MS" panose="030F0702030302020204" pitchFamily="66" charset="0"/>
              </a:rPr>
              <a:t>/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453FD2-3FB5-5DFC-0A98-06D21E9AFB6B}"/>
              </a:ext>
            </a:extLst>
          </p:cNvPr>
          <p:cNvSpPr txBox="1"/>
          <p:nvPr/>
        </p:nvSpPr>
        <p:spPr>
          <a:xfrm>
            <a:off x="4176133" y="6048295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why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6295B81-75C6-596E-51C6-1158FD279956}"/>
              </a:ext>
            </a:extLst>
          </p:cNvPr>
          <p:cNvSpPr txBox="1"/>
          <p:nvPr/>
        </p:nvSpPr>
        <p:spPr>
          <a:xfrm>
            <a:off x="2368238" y="9331280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asks about the reason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EFCF54A-9BDE-1D2E-3BE0-6782F83B1A3B}"/>
              </a:ext>
            </a:extLst>
          </p:cNvPr>
          <p:cNvSpPr txBox="1"/>
          <p:nvPr/>
        </p:nvSpPr>
        <p:spPr>
          <a:xfrm>
            <a:off x="11665386" y="6050865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where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FEC29E4-BC97-690E-03B5-3D5D3B55E221}"/>
              </a:ext>
            </a:extLst>
          </p:cNvPr>
          <p:cNvSpPr txBox="1"/>
          <p:nvPr/>
        </p:nvSpPr>
        <p:spPr>
          <a:xfrm>
            <a:off x="10267950" y="9204112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asks about the places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9C912F7-E9DD-6F20-CFF7-412A7F15F2D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500" b="99500" l="1747" r="99345">
                        <a14:foregroundMark x1="44323" y1="83000" x2="44323" y2="83000"/>
                        <a14:foregroundMark x1="44323" y1="83000" x2="44323" y2="83000"/>
                        <a14:foregroundMark x1="55240" y1="73250" x2="55895" y2="69750"/>
                        <a14:foregroundMark x1="56332" y1="65750" x2="56332" y2="63250"/>
                        <a14:foregroundMark x1="56332" y1="56500" x2="56332" y2="55250"/>
                        <a14:foregroundMark x1="55240" y1="50750" x2="55240" y2="50750"/>
                        <a14:foregroundMark x1="49563" y1="51750" x2="46725" y2="52250"/>
                        <a14:foregroundMark x1="45415" y1="50750" x2="45415" y2="50750"/>
                        <a14:foregroundMark x1="42576" y1="49500" x2="42576" y2="49500"/>
                        <a14:foregroundMark x1="33624" y1="53000" x2="33624" y2="53000"/>
                        <a14:foregroundMark x1="36900" y1="62500" x2="41048" y2="63750"/>
                        <a14:foregroundMark x1="43231" y1="63250" x2="43231" y2="63250"/>
                        <a14:foregroundMark x1="49563" y1="57250" x2="49563" y2="57250"/>
                        <a14:foregroundMark x1="52183" y1="54750" x2="54803" y2="54250"/>
                        <a14:foregroundMark x1="60480" y1="55250" x2="60480" y2="55250"/>
                        <a14:foregroundMark x1="44323" y1="58500" x2="44323" y2="58500"/>
                        <a14:foregroundMark x1="39083" y1="55500" x2="39083" y2="55500"/>
                        <a14:foregroundMark x1="34279" y1="57750" x2="37991" y2="69750"/>
                        <a14:foregroundMark x1="48908" y1="79500" x2="49563" y2="84750"/>
                        <a14:foregroundMark x1="50000" y1="95000" x2="50000" y2="95000"/>
                        <a14:foregroundMark x1="88865" y1="84750" x2="88865" y2="84750"/>
                        <a14:foregroundMark x1="88210" y1="51750" x2="88210" y2="51750"/>
                        <a14:foregroundMark x1="88210" y1="51750" x2="88210" y2="51750"/>
                        <a14:foregroundMark x1="96725" y1="40250" x2="96725" y2="40250"/>
                        <a14:foregroundMark x1="7424" y1="36250" x2="7424" y2="36250"/>
                        <a14:foregroundMark x1="58952" y1="68000" x2="58952" y2="68000"/>
                        <a14:foregroundMark x1="48472" y1="65000" x2="44323" y2="65000"/>
                        <a14:foregroundMark x1="38865" y1="64250" x2="63100" y2="67250"/>
                        <a14:foregroundMark x1="79476" y1="58250" x2="91485" y2="62750"/>
                        <a14:foregroundMark x1="78384" y1="77000" x2="99345" y2="78750"/>
                        <a14:foregroundMark x1="11135" y1="96750" x2="11135" y2="96750"/>
                        <a14:foregroundMark x1="8734" y1="99250" x2="25764" y2="98750"/>
                        <a14:foregroundMark x1="25764" y1="98750" x2="68559" y2="99500"/>
                        <a14:foregroundMark x1="68559" y1="99500" x2="89301" y2="99250"/>
                        <a14:foregroundMark x1="49563" y1="27250" x2="49563" y2="27250"/>
                        <a14:foregroundMark x1="49563" y1="27250" x2="49563" y2="27250"/>
                        <a14:foregroundMark x1="55895" y1="12750" x2="55895" y2="12750"/>
                        <a14:foregroundMark x1="78821" y1="25250" x2="78821" y2="25250"/>
                        <a14:foregroundMark x1="78821" y1="24250" x2="78821" y2="24250"/>
                        <a14:foregroundMark x1="80349" y1="17500" x2="81441" y2="33500"/>
                        <a14:foregroundMark x1="81441" y1="33500" x2="87118" y2="38750"/>
                        <a14:foregroundMark x1="28384" y1="17000" x2="78384" y2="30000"/>
                        <a14:foregroundMark x1="78384" y1="30000" x2="87773" y2="41750"/>
                        <a14:foregroundMark x1="50000" y1="11000" x2="66812" y2="13500"/>
                        <a14:foregroundMark x1="66812" y1="13500" x2="77511" y2="20000"/>
                        <a14:foregroundMark x1="77511" y1="20000" x2="78384" y2="25250"/>
                        <a14:foregroundMark x1="81004" y1="17000" x2="95197" y2="38500"/>
                        <a14:foregroundMark x1="84061" y1="14750" x2="84061" y2="16250"/>
                        <a14:foregroundMark x1="92576" y1="42750" x2="92576" y2="42750"/>
                        <a14:foregroundMark x1="94541" y1="42750" x2="94541" y2="42750"/>
                        <a14:foregroundMark x1="90830" y1="40500" x2="76638" y2="40250"/>
                        <a14:foregroundMark x1="76638" y1="40250" x2="59389" y2="31000"/>
                        <a14:foregroundMark x1="59389" y1="31000" x2="50655" y2="16250"/>
                        <a14:foregroundMark x1="74017" y1="42750" x2="74017" y2="42750"/>
                        <a14:foregroundMark x1="76201" y1="42750" x2="89301" y2="46000"/>
                        <a14:foregroundMark x1="89301" y1="46000" x2="97817" y2="44500"/>
                        <a14:foregroundMark x1="48472" y1="5500" x2="18122" y2="32500"/>
                        <a14:foregroundMark x1="18122" y1="32500" x2="16594" y2="36250"/>
                        <a14:foregroundMark x1="37555" y1="23000" x2="17467" y2="44500"/>
                        <a14:foregroundMark x1="23144" y1="24250" x2="1747" y2="46500"/>
                        <a14:foregroundMark x1="1747" y1="46500" x2="2183" y2="45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421" y="7783643"/>
            <a:ext cx="2273757" cy="152494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CA978249-D6B7-C114-5D07-9BF24A7D2520}"/>
              </a:ext>
            </a:extLst>
          </p:cNvPr>
          <p:cNvSpPr txBox="1"/>
          <p:nvPr/>
        </p:nvSpPr>
        <p:spPr>
          <a:xfrm>
            <a:off x="2157502" y="3019932"/>
            <a:ext cx="6449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Ex: Who was Charlie Chaplin?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F3ADEA7-1274-16AC-CA61-B8AF7C222A5A}"/>
              </a:ext>
            </a:extLst>
          </p:cNvPr>
          <p:cNvSpPr txBox="1"/>
          <p:nvPr/>
        </p:nvSpPr>
        <p:spPr>
          <a:xfrm>
            <a:off x="9229142" y="3047069"/>
            <a:ext cx="8366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Ex: What did she do yesterday?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CCE1F1C-2328-DB75-5AB9-BFE549962CEB}"/>
              </a:ext>
            </a:extLst>
          </p:cNvPr>
          <p:cNvSpPr txBox="1"/>
          <p:nvPr/>
        </p:nvSpPr>
        <p:spPr>
          <a:xfrm>
            <a:off x="2118449" y="6789065"/>
            <a:ext cx="7337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Ex: Why did you play truant yesterday?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C4C0306-FEA1-6626-2EDC-104D19F14F2C}"/>
              </a:ext>
            </a:extLst>
          </p:cNvPr>
          <p:cNvSpPr txBox="1"/>
          <p:nvPr/>
        </p:nvSpPr>
        <p:spPr>
          <a:xfrm>
            <a:off x="9456328" y="6750709"/>
            <a:ext cx="7761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Ex: Where did you play football last weekend?</a:t>
            </a:r>
          </a:p>
        </p:txBody>
      </p:sp>
      <p:pic>
        <p:nvPicPr>
          <p:cNvPr id="8" name="图片 11">
            <a:extLst>
              <a:ext uri="{FF2B5EF4-FFF2-40B4-BE49-F238E27FC236}">
                <a16:creationId xmlns:a16="http://schemas.microsoft.com/office/drawing/2014/main" id="{5477E211-9ADB-954E-E42C-9DB04FAF556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386" y="8022905"/>
            <a:ext cx="2037116" cy="236241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801102D-37B8-BFFE-B08C-843C9C9DA51C}"/>
              </a:ext>
            </a:extLst>
          </p:cNvPr>
          <p:cNvSpPr/>
          <p:nvPr/>
        </p:nvSpPr>
        <p:spPr>
          <a:xfrm>
            <a:off x="6962180" y="7455986"/>
            <a:ext cx="1711695" cy="119759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BEF7AFFD-7174-2678-83C9-0C74DDC3A10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2370" y="7394512"/>
            <a:ext cx="1740511" cy="14178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01C9DA-3EFE-5B47-8BBF-0E35BDDD493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4250" r="98417">
                        <a14:foregroundMark x1="68583" y1="26833" x2="68583" y2="26833"/>
                        <a14:foregroundMark x1="68583" y1="26833" x2="69083" y2="27167"/>
                        <a14:foregroundMark x1="73167" y1="30167" x2="79083" y2="32667"/>
                        <a14:foregroundMark x1="82500" y1="35417" x2="84167" y2="37000"/>
                        <a14:foregroundMark x1="85583" y1="39167" x2="85583" y2="40000"/>
                        <a14:foregroundMark x1="86167" y1="42833" x2="87583" y2="47500"/>
                        <a14:foregroundMark x1="87583" y1="47500" x2="88083" y2="48083"/>
                        <a14:foregroundMark x1="89083" y1="51083" x2="89833" y2="54000"/>
                        <a14:foregroundMark x1="92417" y1="57917" x2="93333" y2="59500"/>
                        <a14:foregroundMark x1="93833" y1="65417" x2="93000" y2="69833"/>
                        <a14:foregroundMark x1="92833" y1="72250" x2="90833" y2="73500"/>
                        <a14:foregroundMark x1="87917" y1="75417" x2="87917" y2="75417"/>
                        <a14:foregroundMark x1="87500" y1="76333" x2="87500" y2="76333"/>
                        <a14:foregroundMark x1="98417" y1="70917" x2="98417" y2="70917"/>
                        <a14:foregroundMark x1="98417" y1="70833" x2="98417" y2="70167"/>
                        <a14:foregroundMark x1="90167" y1="74417" x2="90167" y2="74417"/>
                        <a14:foregroundMark x1="90167" y1="74417" x2="90167" y2="74417"/>
                        <a14:foregroundMark x1="89333" y1="74917" x2="88417" y2="73333"/>
                        <a14:foregroundMark x1="88083" y1="72083" x2="86500" y2="71583"/>
                        <a14:foregroundMark x1="86500" y1="71917" x2="86167" y2="72833"/>
                        <a14:foregroundMark x1="86500" y1="73167" x2="86833" y2="74000"/>
                        <a14:foregroundMark x1="63333" y1="74250" x2="63333" y2="74250"/>
                        <a14:foregroundMark x1="63333" y1="74250" x2="63333" y2="74250"/>
                        <a14:foregroundMark x1="63333" y1="74583" x2="63333" y2="74583"/>
                        <a14:foregroundMark x1="64583" y1="75417" x2="66500" y2="76000"/>
                        <a14:foregroundMark x1="67167" y1="75417" x2="67167" y2="75417"/>
                        <a14:foregroundMark x1="66000" y1="75083" x2="64583" y2="75083"/>
                        <a14:foregroundMark x1="34167" y1="72833" x2="34167" y2="72833"/>
                        <a14:foregroundMark x1="34167" y1="72833" x2="34167" y2="72833"/>
                        <a14:foregroundMark x1="34167" y1="72833" x2="34167" y2="72833"/>
                        <a14:foregroundMark x1="34000" y1="73167" x2="34000" y2="73167"/>
                        <a14:foregroundMark x1="15083" y1="74417" x2="15083" y2="74417"/>
                        <a14:foregroundMark x1="15083" y1="74417" x2="15083" y2="74417"/>
                        <a14:foregroundMark x1="15083" y1="74417" x2="15083" y2="74417"/>
                        <a14:foregroundMark x1="11750" y1="73000" x2="11750" y2="73000"/>
                        <a14:foregroundMark x1="11750" y1="73000" x2="11750" y2="73000"/>
                        <a14:foregroundMark x1="11583" y1="73500" x2="11583" y2="73500"/>
                        <a14:foregroundMark x1="11250" y1="73500" x2="11250" y2="73500"/>
                        <a14:foregroundMark x1="12417" y1="69333" x2="13167" y2="74000"/>
                        <a14:foregroundMark x1="13167" y1="74000" x2="11417" y2="75833"/>
                        <a14:foregroundMark x1="12500" y1="71750" x2="12500" y2="71750"/>
                        <a14:foregroundMark x1="4250" y1="58583" x2="4250" y2="58583"/>
                        <a14:foregroundMark x1="4250" y1="58917" x2="4250" y2="58917"/>
                        <a14:foregroundMark x1="4250" y1="58917" x2="4250" y2="58917"/>
                        <a14:foregroundMark x1="11917" y1="50833" x2="62000" y2="27333"/>
                        <a14:foregroundMark x1="62000" y1="27333" x2="62250" y2="27333"/>
                        <a14:foregroundMark x1="27583" y1="36667" x2="27583" y2="36667"/>
                        <a14:foregroundMark x1="41083" y1="26333" x2="25417" y2="33667"/>
                        <a14:foregroundMark x1="25417" y1="33667" x2="21667" y2="37583"/>
                        <a14:foregroundMark x1="21667" y1="37583" x2="70000" y2="22500"/>
                        <a14:foregroundMark x1="69333" y1="26000" x2="96750" y2="65000"/>
                        <a14:foregroundMark x1="96750" y1="65000" x2="97583" y2="71917"/>
                        <a14:foregroundMark x1="97583" y1="74417" x2="90000" y2="70333"/>
                        <a14:foregroundMark x1="84000" y1="67917" x2="84000" y2="67917"/>
                        <a14:foregroundMark x1="84250" y1="67000" x2="84250" y2="67000"/>
                        <a14:foregroundMark x1="91917" y1="51250" x2="77833" y2="24750"/>
                        <a14:foregroundMark x1="77833" y1="24750" x2="61750" y2="15667"/>
                        <a14:foregroundMark x1="61750" y1="15667" x2="51083" y2="15250"/>
                        <a14:foregroundMark x1="51083" y1="15250" x2="24667" y2="28417"/>
                        <a14:foregroundMark x1="24667" y1="28417" x2="10833" y2="42417"/>
                        <a14:foregroundMark x1="10833" y1="42417" x2="6000" y2="59333"/>
                        <a14:foregroundMark x1="6000" y1="59333" x2="10250" y2="73583"/>
                        <a14:foregroundMark x1="10250" y1="73583" x2="16583" y2="76583"/>
                        <a14:foregroundMark x1="16583" y1="76583" x2="17750" y2="76333"/>
                        <a14:foregroundMark x1="4750" y1="51417" x2="4917" y2="51917"/>
                        <a14:foregroundMark x1="4917" y1="51917" x2="4917" y2="51917"/>
                        <a14:foregroundMark x1="4917" y1="51917" x2="4917" y2="51917"/>
                        <a14:foregroundMark x1="22083" y1="28250" x2="22083" y2="28250"/>
                        <a14:foregroundMark x1="22083" y1="28250" x2="24583" y2="26667"/>
                        <a14:foregroundMark x1="26500" y1="25083" x2="27750" y2="24250"/>
                        <a14:foregroundMark x1="58917" y1="13167" x2="58917" y2="13167"/>
                        <a14:foregroundMark x1="58917" y1="13167" x2="60833" y2="12667"/>
                        <a14:foregroundMark x1="62250" y1="12417" x2="62250" y2="12417"/>
                        <a14:foregroundMark x1="63667" y1="12500" x2="64250" y2="13000"/>
                        <a14:foregroundMark x1="64583" y1="13667" x2="64583" y2="13667"/>
                        <a14:foregroundMark x1="65583" y1="14167" x2="66833" y2="15583"/>
                        <a14:foregroundMark x1="70500" y1="18250" x2="75583" y2="22417"/>
                        <a14:foregroundMark x1="82500" y1="29333" x2="86833" y2="33167"/>
                        <a14:foregroundMark x1="88083" y1="34917" x2="90167" y2="37500"/>
                        <a14:foregroundMark x1="91083" y1="38750" x2="92083" y2="40500"/>
                        <a14:foregroundMark x1="72500" y1="38250" x2="72500" y2="38250"/>
                        <a14:foregroundMark x1="72500" y1="38250" x2="70917" y2="37750"/>
                        <a14:foregroundMark x1="56000" y1="31583" x2="56000" y2="31583"/>
                        <a14:foregroundMark x1="53000" y1="14250" x2="54000" y2="13000"/>
                        <a14:foregroundMark x1="55417" y1="12083" x2="55417" y2="12083"/>
                        <a14:foregroundMark x1="55417" y1="12083" x2="55417" y2="12083"/>
                        <a14:foregroundMark x1="55833" y1="12417" x2="56333" y2="12667"/>
                        <a14:foregroundMark x1="46333" y1="14167" x2="61750" y2="10167"/>
                        <a14:foregroundMark x1="61750" y1="10167" x2="66000" y2="12500"/>
                        <a14:foregroundMark x1="83167" y1="68417" x2="83167" y2="68417"/>
                        <a14:foregroundMark x1="83167" y1="68417" x2="83167" y2="68417"/>
                        <a14:foregroundMark x1="18083" y1="68750" x2="18083" y2="68750"/>
                        <a14:foregroundMark x1="18083" y1="68750" x2="18083" y2="68750"/>
                        <a14:foregroundMark x1="15583" y1="68083" x2="15583" y2="68083"/>
                        <a14:foregroundMark x1="15583" y1="68083" x2="15583" y2="68083"/>
                        <a14:foregroundMark x1="11250" y1="63500" x2="18917" y2="73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823" y="7257351"/>
            <a:ext cx="2611198" cy="21839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F08BDE-907D-9C97-5D64-4D4EA68309E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3889" l="10000" r="90000">
                        <a14:foregroundMark x1="55278" y1="89444" x2="55278" y2="89444"/>
                        <a14:foregroundMark x1="54167" y1="89444" x2="54167" y2="89444"/>
                        <a14:foregroundMark x1="49167" y1="89444" x2="46111" y2="89444"/>
                        <a14:foregroundMark x1="42778" y1="89444" x2="38056" y2="88611"/>
                        <a14:foregroundMark x1="35278" y1="86667" x2="26111" y2="86667"/>
                        <a14:foregroundMark x1="25278" y1="86667" x2="25278" y2="86667"/>
                        <a14:foregroundMark x1="23889" y1="88611" x2="20833" y2="91389"/>
                        <a14:foregroundMark x1="22778" y1="93889" x2="43333" y2="93889"/>
                        <a14:foregroundMark x1="53333" y1="93333" x2="62778" y2="92778"/>
                        <a14:foregroundMark x1="66111" y1="88611" x2="66111" y2="88611"/>
                        <a14:foregroundMark x1="66111" y1="88611" x2="66111" y2="88611"/>
                        <a14:foregroundMark x1="66111" y1="92500" x2="66111" y2="92500"/>
                        <a14:foregroundMark x1="67500" y1="90833" x2="67500" y2="90833"/>
                        <a14:foregroundMark x1="67222" y1="90556" x2="67222" y2="90556"/>
                        <a14:foregroundMark x1="55833" y1="66667" x2="55833" y2="66667"/>
                        <a14:foregroundMark x1="52778" y1="58056" x2="52778" y2="58056"/>
                        <a14:foregroundMark x1="51944" y1="59167" x2="48056" y2="61389"/>
                        <a14:foregroundMark x1="47500" y1="61389" x2="49167" y2="6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07" y="7244023"/>
            <a:ext cx="2183933" cy="218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9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  <p:bldP spid="33" grpId="0"/>
      <p:bldP spid="34" grpId="0"/>
      <p:bldP spid="35" grpId="0"/>
      <p:bldP spid="36" grpId="0"/>
      <p:bldP spid="37" grpId="0"/>
      <p:bldP spid="45" grpId="0"/>
      <p:bldP spid="46" grpId="0"/>
      <p:bldP spid="47" grpId="0"/>
      <p:bldP spid="48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5" y="7799630"/>
            <a:ext cx="1980050" cy="19800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857250"/>
            <a:ext cx="11430000" cy="85725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5238652" y="9157695"/>
            <a:ext cx="2811239" cy="979506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2667000" y="1246466"/>
            <a:ext cx="13182600" cy="2812727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dirty="0"/>
              <a:t> 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1 …………… is your English teacher? </a:t>
            </a:r>
          </a:p>
          <a:p>
            <a:pPr defTabSz="1371600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       - Ms. Huong</a:t>
            </a:r>
          </a:p>
        </p:txBody>
      </p:sp>
      <p:sp>
        <p:nvSpPr>
          <p:cNvPr id="5" name="Rectangle 4"/>
          <p:cNvSpPr/>
          <p:nvPr/>
        </p:nvSpPr>
        <p:spPr>
          <a:xfrm>
            <a:off x="3305733" y="5752106"/>
            <a:ext cx="11553267" cy="215961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Who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04914" y="4520254"/>
            <a:ext cx="8078173" cy="12464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/>
            <a:r>
              <a:rPr lang="en-US" sz="7200" b="1" dirty="0">
                <a:solidFill>
                  <a:srgbClr val="FF0000"/>
                </a:solidFill>
                <a:latin typeface="Calibri" panose="020F0502020204030204"/>
              </a:rPr>
              <a:t>You are given 3 stars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FC5F7B-4CA3-971B-3ADE-169D250CC4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6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5" y="7799630"/>
            <a:ext cx="1980050" cy="19800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857250"/>
            <a:ext cx="11430000" cy="85725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5238652" y="9157695"/>
            <a:ext cx="2811239" cy="979506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2590800" y="1769139"/>
            <a:ext cx="12877800" cy="2459495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2. …………… is her wallet? </a:t>
            </a:r>
          </a:p>
          <a:p>
            <a:pPr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             - On the table.</a:t>
            </a:r>
          </a:p>
        </p:txBody>
      </p:sp>
      <p:sp>
        <p:nvSpPr>
          <p:cNvPr id="5" name="Rectangle 4"/>
          <p:cNvSpPr/>
          <p:nvPr/>
        </p:nvSpPr>
        <p:spPr>
          <a:xfrm>
            <a:off x="3305733" y="5752106"/>
            <a:ext cx="11629467" cy="215961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Where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04915" y="4520254"/>
            <a:ext cx="8078173" cy="12464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7200" b="1" dirty="0">
                <a:solidFill>
                  <a:srgbClr val="FF0000"/>
                </a:solidFill>
                <a:latin typeface="Calibri" panose="020F0502020204030204"/>
              </a:rPr>
              <a:t>You are given 2 stars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891931-5D83-DF32-8ED5-66EB5114CE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5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5" y="7799630"/>
            <a:ext cx="1980050" cy="19800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857250"/>
            <a:ext cx="11430000" cy="85725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5238652" y="9157695"/>
            <a:ext cx="2811239" cy="979506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2743200" y="1693405"/>
            <a:ext cx="12954000" cy="2812727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3. …………… does he hate physics?</a:t>
            </a:r>
          </a:p>
          <a:p>
            <a:pPr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          - Because he knows nothing about it.</a:t>
            </a:r>
          </a:p>
        </p:txBody>
      </p:sp>
      <p:sp>
        <p:nvSpPr>
          <p:cNvPr id="5" name="Rectangle 4"/>
          <p:cNvSpPr/>
          <p:nvPr/>
        </p:nvSpPr>
        <p:spPr>
          <a:xfrm>
            <a:off x="3305733" y="5752106"/>
            <a:ext cx="11553267" cy="215961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04914" y="4520254"/>
            <a:ext cx="8078173" cy="12464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7200" b="1" dirty="0">
                <a:solidFill>
                  <a:srgbClr val="FF0000"/>
                </a:solidFill>
                <a:latin typeface="Calibri" panose="020F0502020204030204"/>
              </a:rPr>
              <a:t>You are given 5 stars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81CD8F-F8FF-3320-D9AB-19FBE49533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01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5" y="7799630"/>
            <a:ext cx="1980050" cy="19800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857250"/>
            <a:ext cx="11430000" cy="85725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5238652" y="9157695"/>
            <a:ext cx="2811239" cy="979506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2743200" y="1562100"/>
            <a:ext cx="12954000" cy="2540672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4. ………… did he buy yesterday?</a:t>
            </a:r>
          </a:p>
          <a:p>
            <a:pPr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        - He bought a car yesterday.</a:t>
            </a:r>
          </a:p>
        </p:txBody>
      </p:sp>
      <p:sp>
        <p:nvSpPr>
          <p:cNvPr id="5" name="Rectangle 4"/>
          <p:cNvSpPr/>
          <p:nvPr/>
        </p:nvSpPr>
        <p:spPr>
          <a:xfrm>
            <a:off x="3429000" y="5752106"/>
            <a:ext cx="11430000" cy="215961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What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04914" y="4520254"/>
            <a:ext cx="8078173" cy="12464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7200" b="1" dirty="0">
                <a:solidFill>
                  <a:srgbClr val="FF0000"/>
                </a:solidFill>
                <a:latin typeface="Calibri" panose="020F0502020204030204"/>
              </a:rPr>
              <a:t>You are given 8 stars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6F4A54-1469-5EE2-B377-8B96A717F3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1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5" y="7799630"/>
            <a:ext cx="1980050" cy="19800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857250"/>
            <a:ext cx="11430000" cy="85725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5238652" y="9157695"/>
            <a:ext cx="2811239" cy="979506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2895600" y="1693405"/>
            <a:ext cx="12420600" cy="2307095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5. …………. is the man over there?</a:t>
            </a:r>
          </a:p>
          <a:p>
            <a:pPr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        - Mrs. John.</a:t>
            </a:r>
          </a:p>
        </p:txBody>
      </p:sp>
      <p:sp>
        <p:nvSpPr>
          <p:cNvPr id="5" name="Rectangle 4"/>
          <p:cNvSpPr/>
          <p:nvPr/>
        </p:nvSpPr>
        <p:spPr>
          <a:xfrm>
            <a:off x="3305733" y="5752106"/>
            <a:ext cx="11553267" cy="215961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Who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870875" y="4520254"/>
            <a:ext cx="8546250" cy="12464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7200" b="1" dirty="0">
                <a:solidFill>
                  <a:srgbClr val="FF0000"/>
                </a:solidFill>
                <a:latin typeface="Calibri" panose="020F0502020204030204"/>
              </a:rPr>
              <a:t>You are given 10 stars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23A81D-A5DD-3C63-3E53-22BE0F66B1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8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5" y="7799630"/>
            <a:ext cx="1980050" cy="19800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857250"/>
            <a:ext cx="11430000" cy="85725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5238652" y="9157695"/>
            <a:ext cx="2811239" cy="979506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2342450" y="1482890"/>
            <a:ext cx="13603100" cy="2743199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6.………… do you sit in the front of the classroom?</a:t>
            </a:r>
          </a:p>
          <a:p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- Because I can’t see at the back.</a:t>
            </a:r>
          </a:p>
          <a:p>
            <a:pPr algn="ctr" defTabSz="1371600">
              <a:defRPr/>
            </a:pP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05733" y="5752106"/>
            <a:ext cx="11932920" cy="215961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04914" y="4520254"/>
            <a:ext cx="8078173" cy="12464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7200" b="1" dirty="0">
                <a:solidFill>
                  <a:srgbClr val="FF0000"/>
                </a:solidFill>
                <a:latin typeface="Calibri" panose="020F0502020204030204"/>
              </a:rPr>
              <a:t>You are given 2 stars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7FF481-BBAF-7970-62A9-2F17ED496A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2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5" y="7799630"/>
            <a:ext cx="1980050" cy="19800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857250"/>
            <a:ext cx="11430000" cy="85725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5238652" y="9157695"/>
            <a:ext cx="2811239" cy="979506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2705100" y="1436587"/>
            <a:ext cx="12877800" cy="2463879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4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7. ………… do you go to school with? </a:t>
            </a:r>
          </a:p>
          <a:p>
            <a:pPr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      – I go with my best friend.</a:t>
            </a:r>
          </a:p>
          <a:p>
            <a:pPr defTabSz="1371600">
              <a:defRPr/>
            </a:pPr>
            <a:endParaRPr lang="en-US" sz="4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05733" y="5752106"/>
            <a:ext cx="11932920" cy="215961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Who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04914" y="4520254"/>
            <a:ext cx="8078173" cy="12464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7200" b="1" dirty="0">
                <a:solidFill>
                  <a:srgbClr val="FF0000"/>
                </a:solidFill>
                <a:latin typeface="Calibri" panose="020F0502020204030204"/>
              </a:rPr>
              <a:t>You are given 4 stars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37AAFD-C932-1801-BD43-BB133D98BF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1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5" y="7799630"/>
            <a:ext cx="1980050" cy="19800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857250"/>
            <a:ext cx="11430000" cy="85725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5238652" y="9157695"/>
            <a:ext cx="2811239" cy="979506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3219027" y="1519363"/>
            <a:ext cx="12192000" cy="2307095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8. ………… is Nancy reading? </a:t>
            </a:r>
          </a:p>
          <a:p>
            <a:pPr algn="ctr"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- She is reading a newspaper. </a:t>
            </a:r>
          </a:p>
        </p:txBody>
      </p:sp>
      <p:sp>
        <p:nvSpPr>
          <p:cNvPr id="5" name="Rectangle 4"/>
          <p:cNvSpPr/>
          <p:nvPr/>
        </p:nvSpPr>
        <p:spPr>
          <a:xfrm>
            <a:off x="3348567" y="5766749"/>
            <a:ext cx="11510433" cy="215961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What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04914" y="4520254"/>
            <a:ext cx="8078173" cy="12464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7200" b="1" dirty="0">
                <a:solidFill>
                  <a:srgbClr val="FF0000"/>
                </a:solidFill>
                <a:latin typeface="Calibri" panose="020F0502020204030204"/>
              </a:rPr>
              <a:t>You are given 7 stars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115D5A-1462-9C63-43C0-18E57CF852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6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363251" y="8887975"/>
            <a:ext cx="2761039" cy="1094841"/>
            <a:chOff x="0" y="0"/>
            <a:chExt cx="701657" cy="2782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01657" cy="278230"/>
            </a:xfrm>
            <a:custGeom>
              <a:avLst/>
              <a:gdLst/>
              <a:ahLst/>
              <a:cxnLst/>
              <a:rect l="l" t="t" r="r" b="b"/>
              <a:pathLst>
                <a:path w="701657" h="278230">
                  <a:moveTo>
                    <a:pt x="350829" y="0"/>
                  </a:moveTo>
                  <a:cubicBezTo>
                    <a:pt x="157071" y="0"/>
                    <a:pt x="0" y="62284"/>
                    <a:pt x="0" y="139115"/>
                  </a:cubicBezTo>
                  <a:cubicBezTo>
                    <a:pt x="0" y="215946"/>
                    <a:pt x="157071" y="278230"/>
                    <a:pt x="350829" y="278230"/>
                  </a:cubicBezTo>
                  <a:cubicBezTo>
                    <a:pt x="544586" y="278230"/>
                    <a:pt x="701657" y="215946"/>
                    <a:pt x="701657" y="139115"/>
                  </a:cubicBezTo>
                  <a:cubicBezTo>
                    <a:pt x="701657" y="62284"/>
                    <a:pt x="544586" y="0"/>
                    <a:pt x="350829" y="0"/>
                  </a:cubicBezTo>
                  <a:close/>
                </a:path>
              </a:pathLst>
            </a:custGeom>
            <a:solidFill>
              <a:srgbClr val="000000">
                <a:alpha val="4706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65780" y="-31066"/>
              <a:ext cx="570097" cy="283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183231">
            <a:off x="1302603" y="889210"/>
            <a:ext cx="3675923" cy="3675923"/>
          </a:xfrm>
          <a:custGeom>
            <a:avLst/>
            <a:gdLst/>
            <a:ahLst/>
            <a:cxnLst/>
            <a:rect l="l" t="t" r="r" b="b"/>
            <a:pathLst>
              <a:path w="3675923" h="3675923">
                <a:moveTo>
                  <a:pt x="0" y="0"/>
                </a:moveTo>
                <a:lnTo>
                  <a:pt x="3675923" y="0"/>
                </a:lnTo>
                <a:lnTo>
                  <a:pt x="3675923" y="3675923"/>
                </a:lnTo>
                <a:lnTo>
                  <a:pt x="0" y="36759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122356" y="1180771"/>
            <a:ext cx="12999409" cy="8254624"/>
          </a:xfrm>
          <a:custGeom>
            <a:avLst/>
            <a:gdLst/>
            <a:ahLst/>
            <a:cxnLst/>
            <a:rect l="l" t="t" r="r" b="b"/>
            <a:pathLst>
              <a:path w="12999409" h="8254624">
                <a:moveTo>
                  <a:pt x="0" y="0"/>
                </a:moveTo>
                <a:lnTo>
                  <a:pt x="12999408" y="0"/>
                </a:lnTo>
                <a:lnTo>
                  <a:pt x="12999408" y="8254625"/>
                </a:lnTo>
                <a:lnTo>
                  <a:pt x="0" y="82546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81454">
            <a:off x="4811855" y="6017726"/>
            <a:ext cx="7670920" cy="1409579"/>
          </a:xfrm>
          <a:custGeom>
            <a:avLst/>
            <a:gdLst/>
            <a:ahLst/>
            <a:cxnLst/>
            <a:rect l="l" t="t" r="r" b="b"/>
            <a:pathLst>
              <a:path w="6443790" h="1409579">
                <a:moveTo>
                  <a:pt x="0" y="0"/>
                </a:moveTo>
                <a:lnTo>
                  <a:pt x="6443790" y="0"/>
                </a:lnTo>
                <a:lnTo>
                  <a:pt x="6443790" y="1409579"/>
                </a:lnTo>
                <a:lnTo>
                  <a:pt x="0" y="14095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61343">
            <a:off x="16962758" y="7136607"/>
            <a:ext cx="2428370" cy="2428370"/>
          </a:xfrm>
          <a:custGeom>
            <a:avLst/>
            <a:gdLst/>
            <a:ahLst/>
            <a:cxnLst/>
            <a:rect l="l" t="t" r="r" b="b"/>
            <a:pathLst>
              <a:path w="2428370" h="2428370">
                <a:moveTo>
                  <a:pt x="0" y="0"/>
                </a:moveTo>
                <a:lnTo>
                  <a:pt x="2428370" y="0"/>
                </a:lnTo>
                <a:lnTo>
                  <a:pt x="2428370" y="2428370"/>
                </a:lnTo>
                <a:lnTo>
                  <a:pt x="0" y="24283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700000">
            <a:off x="3676064" y="2928580"/>
            <a:ext cx="1202343" cy="975401"/>
          </a:xfrm>
          <a:custGeom>
            <a:avLst/>
            <a:gdLst/>
            <a:ahLst/>
            <a:cxnLst/>
            <a:rect l="l" t="t" r="r" b="b"/>
            <a:pathLst>
              <a:path w="1202343" h="975401">
                <a:moveTo>
                  <a:pt x="0" y="0"/>
                </a:moveTo>
                <a:lnTo>
                  <a:pt x="1202343" y="0"/>
                </a:lnTo>
                <a:lnTo>
                  <a:pt x="1202343" y="975401"/>
                </a:lnTo>
                <a:lnTo>
                  <a:pt x="0" y="97540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609520">
            <a:off x="12920341" y="-2213066"/>
            <a:ext cx="2985381" cy="4125527"/>
          </a:xfrm>
          <a:custGeom>
            <a:avLst/>
            <a:gdLst/>
            <a:ahLst/>
            <a:cxnLst/>
            <a:rect l="l" t="t" r="r" b="b"/>
            <a:pathLst>
              <a:path w="2985381" h="4125527">
                <a:moveTo>
                  <a:pt x="0" y="0"/>
                </a:moveTo>
                <a:lnTo>
                  <a:pt x="2985381" y="0"/>
                </a:lnTo>
                <a:lnTo>
                  <a:pt x="2985381" y="4125527"/>
                </a:lnTo>
                <a:lnTo>
                  <a:pt x="0" y="412552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591977" y="7838951"/>
            <a:ext cx="2939232" cy="4061753"/>
          </a:xfrm>
          <a:custGeom>
            <a:avLst/>
            <a:gdLst/>
            <a:ahLst/>
            <a:cxnLst/>
            <a:rect l="l" t="t" r="r" b="b"/>
            <a:pathLst>
              <a:path w="2939232" h="4061753">
                <a:moveTo>
                  <a:pt x="0" y="0"/>
                </a:moveTo>
                <a:lnTo>
                  <a:pt x="2939232" y="0"/>
                </a:lnTo>
                <a:lnTo>
                  <a:pt x="2939232" y="4061754"/>
                </a:lnTo>
                <a:lnTo>
                  <a:pt x="0" y="406175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389761">
            <a:off x="903115" y="6456767"/>
            <a:ext cx="911814" cy="922189"/>
          </a:xfrm>
          <a:custGeom>
            <a:avLst/>
            <a:gdLst/>
            <a:ahLst/>
            <a:cxnLst/>
            <a:rect l="l" t="t" r="r" b="b"/>
            <a:pathLst>
              <a:path w="911814" h="922189">
                <a:moveTo>
                  <a:pt x="0" y="0"/>
                </a:moveTo>
                <a:lnTo>
                  <a:pt x="911814" y="0"/>
                </a:lnTo>
                <a:lnTo>
                  <a:pt x="911814" y="922189"/>
                </a:lnTo>
                <a:lnTo>
                  <a:pt x="0" y="92218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319696" y="-1533953"/>
            <a:ext cx="3714494" cy="3677349"/>
          </a:xfrm>
          <a:custGeom>
            <a:avLst/>
            <a:gdLst/>
            <a:ahLst/>
            <a:cxnLst/>
            <a:rect l="l" t="t" r="r" b="b"/>
            <a:pathLst>
              <a:path w="3714494" h="3677349">
                <a:moveTo>
                  <a:pt x="0" y="0"/>
                </a:moveTo>
                <a:lnTo>
                  <a:pt x="3714494" y="0"/>
                </a:lnTo>
                <a:lnTo>
                  <a:pt x="3714494" y="3677349"/>
                </a:lnTo>
                <a:lnTo>
                  <a:pt x="0" y="367734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4686742">
            <a:off x="7300023" y="9375181"/>
            <a:ext cx="3687954" cy="3651074"/>
          </a:xfrm>
          <a:custGeom>
            <a:avLst/>
            <a:gdLst/>
            <a:ahLst/>
            <a:cxnLst/>
            <a:rect l="l" t="t" r="r" b="b"/>
            <a:pathLst>
              <a:path w="3687954" h="3651074">
                <a:moveTo>
                  <a:pt x="0" y="0"/>
                </a:moveTo>
                <a:lnTo>
                  <a:pt x="3687954" y="0"/>
                </a:lnTo>
                <a:lnTo>
                  <a:pt x="3687954" y="3651074"/>
                </a:lnTo>
                <a:lnTo>
                  <a:pt x="0" y="365107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9D33945-6210-D103-92A9-5E73A5E495F7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E5CF2B5-9FE7-D119-33D2-F2FAFED59760}"/>
              </a:ext>
            </a:extLst>
          </p:cNvPr>
          <p:cNvSpPr txBox="1"/>
          <p:nvPr/>
        </p:nvSpPr>
        <p:spPr>
          <a:xfrm>
            <a:off x="2672859" y="2448922"/>
            <a:ext cx="126622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b="1" dirty="0">
                <a:solidFill>
                  <a:schemeClr val="bg1"/>
                </a:solidFill>
                <a:latin typeface="Comic Sans MS" panose="030F0702030302020204" pitchFamily="66" charset="0"/>
              </a:rPr>
              <a:t>Unit 10</a:t>
            </a:r>
          </a:p>
          <a:p>
            <a:r>
              <a:rPr lang="en-US" sz="9000" b="1" dirty="0">
                <a:solidFill>
                  <a:schemeClr val="bg1"/>
                </a:solidFill>
                <a:latin typeface="Comic Sans MS" panose="030F0702030302020204" pitchFamily="66" charset="0"/>
              </a:rPr>
              <a:t>PERFORMING ARTS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FE1F15-15CE-8D27-B5D1-2F9B1628FC50}"/>
              </a:ext>
            </a:extLst>
          </p:cNvPr>
          <p:cNvSpPr txBox="1"/>
          <p:nvPr/>
        </p:nvSpPr>
        <p:spPr>
          <a:xfrm>
            <a:off x="4896203" y="6241143"/>
            <a:ext cx="80780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2: Part 4-5-6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5" y="7799630"/>
            <a:ext cx="1980050" cy="19800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857250"/>
            <a:ext cx="11430000" cy="85725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5238652" y="9157695"/>
            <a:ext cx="2811239" cy="979506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2705100" y="1669565"/>
            <a:ext cx="12877800" cy="2540672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9. ………….did he not come? </a:t>
            </a:r>
          </a:p>
          <a:p>
            <a:pPr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            - He was busy all day.</a:t>
            </a:r>
          </a:p>
        </p:txBody>
      </p:sp>
      <p:sp>
        <p:nvSpPr>
          <p:cNvPr id="5" name="Rectangle 4"/>
          <p:cNvSpPr/>
          <p:nvPr/>
        </p:nvSpPr>
        <p:spPr>
          <a:xfrm>
            <a:off x="3429000" y="5704263"/>
            <a:ext cx="11430000" cy="215961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04914" y="4520254"/>
            <a:ext cx="8078173" cy="12464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7200" b="1" dirty="0">
                <a:solidFill>
                  <a:srgbClr val="FF0000"/>
                </a:solidFill>
                <a:latin typeface="Calibri" panose="020F0502020204030204"/>
              </a:rPr>
              <a:t>You are given 3 stars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A63B80-A3A1-EB83-EE0C-21197C314D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5" y="7799630"/>
            <a:ext cx="1980050" cy="19800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857250"/>
            <a:ext cx="11430000" cy="85725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5238652" y="9157695"/>
            <a:ext cx="2811239" cy="979506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2971800" y="1562101"/>
            <a:ext cx="12420600" cy="2362200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10. ……… does John come from?</a:t>
            </a:r>
          </a:p>
          <a:p>
            <a:pPr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            - He comes from England.</a:t>
            </a:r>
          </a:p>
        </p:txBody>
      </p:sp>
      <p:sp>
        <p:nvSpPr>
          <p:cNvPr id="5" name="Rectangle 4"/>
          <p:cNvSpPr/>
          <p:nvPr/>
        </p:nvSpPr>
        <p:spPr>
          <a:xfrm>
            <a:off x="3305733" y="5752106"/>
            <a:ext cx="11629467" cy="215961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Where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870877" y="4520254"/>
            <a:ext cx="8546250" cy="12464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7200" b="1" dirty="0">
                <a:solidFill>
                  <a:srgbClr val="FF0000"/>
                </a:solidFill>
                <a:latin typeface="Calibri" panose="020F0502020204030204"/>
              </a:rPr>
              <a:t>You are given 10 stars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8F37AC-8D44-20E9-28C4-E14D4B967D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8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917" y="1105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019422" y="8439422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69" y="0"/>
                </a:lnTo>
                <a:lnTo>
                  <a:pt x="792969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449221">
            <a:off x="14617697" y="1879343"/>
            <a:ext cx="906113" cy="1427055"/>
          </a:xfrm>
          <a:custGeom>
            <a:avLst/>
            <a:gdLst/>
            <a:ahLst/>
            <a:cxnLst/>
            <a:rect l="l" t="t" r="r" b="b"/>
            <a:pathLst>
              <a:path w="906113" h="1427055">
                <a:moveTo>
                  <a:pt x="0" y="0"/>
                </a:moveTo>
                <a:lnTo>
                  <a:pt x="906113" y="0"/>
                </a:lnTo>
                <a:lnTo>
                  <a:pt x="906113" y="1427056"/>
                </a:lnTo>
                <a:lnTo>
                  <a:pt x="0" y="14270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128504" b="-1443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86649" y="1579998"/>
            <a:ext cx="1318510" cy="1446925"/>
          </a:xfrm>
          <a:custGeom>
            <a:avLst/>
            <a:gdLst/>
            <a:ahLst/>
            <a:cxnLst/>
            <a:rect l="l" t="t" r="r" b="b"/>
            <a:pathLst>
              <a:path w="1318510" h="1446925">
                <a:moveTo>
                  <a:pt x="0" y="0"/>
                </a:moveTo>
                <a:lnTo>
                  <a:pt x="1318510" y="0"/>
                </a:lnTo>
                <a:lnTo>
                  <a:pt x="1318510" y="1446925"/>
                </a:lnTo>
                <a:lnTo>
                  <a:pt x="0" y="14469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943883" y="5400143"/>
            <a:ext cx="2481282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Greeting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652098" y="6807239"/>
            <a:ext cx="2983805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F6F5E9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My Pets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735A7B8-55D7-85E2-B7BF-3A0AB4AF2B4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037A8A-80B5-690C-C73D-95DDF616A6E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2932" y="4926960"/>
            <a:ext cx="5610284" cy="5610284"/>
          </a:xfrm>
          <a:prstGeom prst="rect">
            <a:avLst/>
          </a:prstGeom>
        </p:spPr>
      </p:pic>
      <p:sp>
        <p:nvSpPr>
          <p:cNvPr id="13" name="Freeform 9">
            <a:extLst>
              <a:ext uri="{FF2B5EF4-FFF2-40B4-BE49-F238E27FC236}">
                <a16:creationId xmlns:a16="http://schemas.microsoft.com/office/drawing/2014/main" id="{96B82687-3308-B3AC-81BE-63A81E1C0333}"/>
              </a:ext>
            </a:extLst>
          </p:cNvPr>
          <p:cNvSpPr/>
          <p:nvPr/>
        </p:nvSpPr>
        <p:spPr>
          <a:xfrm rot="1096233">
            <a:off x="750696" y="7324447"/>
            <a:ext cx="4533900" cy="2533317"/>
          </a:xfrm>
          <a:custGeom>
            <a:avLst/>
            <a:gdLst/>
            <a:ahLst/>
            <a:cxnLst/>
            <a:rect l="l" t="t" r="r" b="b"/>
            <a:pathLst>
              <a:path w="4533900" h="2533317">
                <a:moveTo>
                  <a:pt x="0" y="0"/>
                </a:moveTo>
                <a:lnTo>
                  <a:pt x="4533900" y="0"/>
                </a:lnTo>
                <a:lnTo>
                  <a:pt x="4533900" y="2533317"/>
                </a:lnTo>
                <a:lnTo>
                  <a:pt x="0" y="253331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08FCE272-2F36-F407-863D-F286B222E0BB}"/>
              </a:ext>
            </a:extLst>
          </p:cNvPr>
          <p:cNvSpPr/>
          <p:nvPr/>
        </p:nvSpPr>
        <p:spPr>
          <a:xfrm>
            <a:off x="3398889" y="1800934"/>
            <a:ext cx="11255220" cy="6120695"/>
          </a:xfrm>
          <a:custGeom>
            <a:avLst/>
            <a:gdLst/>
            <a:ahLst/>
            <a:cxnLst/>
            <a:rect l="l" t="t" r="r" b="b"/>
            <a:pathLst>
              <a:path w="12999409" h="8254624">
                <a:moveTo>
                  <a:pt x="0" y="0"/>
                </a:moveTo>
                <a:lnTo>
                  <a:pt x="12999408" y="0"/>
                </a:lnTo>
                <a:lnTo>
                  <a:pt x="12999408" y="8254625"/>
                </a:lnTo>
                <a:lnTo>
                  <a:pt x="0" y="825462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32">
            <a:extLst>
              <a:ext uri="{FF2B5EF4-FFF2-40B4-BE49-F238E27FC236}">
                <a16:creationId xmlns:a16="http://schemas.microsoft.com/office/drawing/2014/main" id="{38416FCE-D297-3C43-CBEC-3FD43AAB1BA5}"/>
              </a:ext>
            </a:extLst>
          </p:cNvPr>
          <p:cNvSpPr/>
          <p:nvPr/>
        </p:nvSpPr>
        <p:spPr>
          <a:xfrm rot="2594593">
            <a:off x="13344442" y="6930378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2">
            <a:extLst>
              <a:ext uri="{FF2B5EF4-FFF2-40B4-BE49-F238E27FC236}">
                <a16:creationId xmlns:a16="http://schemas.microsoft.com/office/drawing/2014/main" id="{65372FBD-08F8-7FEE-A409-2F4CF787539F}"/>
              </a:ext>
            </a:extLst>
          </p:cNvPr>
          <p:cNvSpPr/>
          <p:nvPr/>
        </p:nvSpPr>
        <p:spPr>
          <a:xfrm rot="2594593">
            <a:off x="13526308" y="188687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32">
            <a:extLst>
              <a:ext uri="{FF2B5EF4-FFF2-40B4-BE49-F238E27FC236}">
                <a16:creationId xmlns:a16="http://schemas.microsoft.com/office/drawing/2014/main" id="{40E76E09-2DD3-A689-A32A-58EA6C986BD9}"/>
              </a:ext>
            </a:extLst>
          </p:cNvPr>
          <p:cNvSpPr/>
          <p:nvPr/>
        </p:nvSpPr>
        <p:spPr>
          <a:xfrm rot="2594593">
            <a:off x="2881157" y="1919957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32">
            <a:extLst>
              <a:ext uri="{FF2B5EF4-FFF2-40B4-BE49-F238E27FC236}">
                <a16:creationId xmlns:a16="http://schemas.microsoft.com/office/drawing/2014/main" id="{9A6008BD-7602-6805-47DD-E8DB165D84BE}"/>
              </a:ext>
            </a:extLst>
          </p:cNvPr>
          <p:cNvSpPr/>
          <p:nvPr/>
        </p:nvSpPr>
        <p:spPr>
          <a:xfrm rot="2594593">
            <a:off x="3278474" y="682378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DAB89A-2BE8-84E5-D19C-2B7C09DE057E}"/>
              </a:ext>
            </a:extLst>
          </p:cNvPr>
          <p:cNvSpPr txBox="1"/>
          <p:nvPr/>
        </p:nvSpPr>
        <p:spPr>
          <a:xfrm>
            <a:off x="3860165" y="2690378"/>
            <a:ext cx="104529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512210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4">
            <a:extLst>
              <a:ext uri="{FF2B5EF4-FFF2-40B4-BE49-F238E27FC236}">
                <a16:creationId xmlns:a16="http://schemas.microsoft.com/office/drawing/2014/main" id="{B51CD89D-22D2-1E90-D4C4-58D37B1EC388}"/>
              </a:ext>
            </a:extLst>
          </p:cNvPr>
          <p:cNvSpPr/>
          <p:nvPr/>
        </p:nvSpPr>
        <p:spPr>
          <a:xfrm>
            <a:off x="1066800" y="1810022"/>
            <a:ext cx="15849600" cy="8476978"/>
          </a:xfrm>
          <a:custGeom>
            <a:avLst/>
            <a:gdLst/>
            <a:ahLst/>
            <a:cxnLst/>
            <a:rect l="l" t="t" r="r" b="b"/>
            <a:pathLst>
              <a:path w="12295268" h="8145615">
                <a:moveTo>
                  <a:pt x="0" y="0"/>
                </a:moveTo>
                <a:lnTo>
                  <a:pt x="12295268" y="0"/>
                </a:lnTo>
                <a:lnTo>
                  <a:pt x="12295268" y="8145616"/>
                </a:lnTo>
                <a:lnTo>
                  <a:pt x="0" y="8145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A26C7714-5D57-A7CB-1B1D-329F05F3DE30}"/>
              </a:ext>
            </a:extLst>
          </p:cNvPr>
          <p:cNvSpPr/>
          <p:nvPr/>
        </p:nvSpPr>
        <p:spPr>
          <a:xfrm>
            <a:off x="-1524000" y="0"/>
            <a:ext cx="21336000" cy="1810022"/>
          </a:xfrm>
          <a:custGeom>
            <a:avLst/>
            <a:gdLst/>
            <a:ahLst/>
            <a:cxnLst/>
            <a:rect l="l" t="t" r="r" b="b"/>
            <a:pathLst>
              <a:path w="7315200" h="1888652">
                <a:moveTo>
                  <a:pt x="0" y="0"/>
                </a:moveTo>
                <a:lnTo>
                  <a:pt x="7315200" y="0"/>
                </a:lnTo>
                <a:lnTo>
                  <a:pt x="7315200" y="1888652"/>
                </a:lnTo>
                <a:lnTo>
                  <a:pt x="0" y="18886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3AAF9A-F5D0-1AB6-ED22-C2D2EEFE25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1410BDD-3FBB-1455-B0B0-85B7D73428CA}"/>
              </a:ext>
            </a:extLst>
          </p:cNvPr>
          <p:cNvSpPr txBox="1"/>
          <p:nvPr/>
        </p:nvSpPr>
        <p:spPr>
          <a:xfrm>
            <a:off x="533400" y="543092"/>
            <a:ext cx="15159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bg1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5</a:t>
            </a:r>
            <a:r>
              <a:rPr lang="en-US" sz="3600" b="1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Read the text in Activity 4 again. Answer the questions below.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  <a:cs typeface="Comic Sans" panose="020B060402020202020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D48D31A-3741-CE05-8B64-32F96FBF46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1052" y="8243209"/>
            <a:ext cx="2422287" cy="2046833"/>
          </a:xfrm>
          <a:prstGeom prst="rect">
            <a:avLst/>
          </a:prstGeom>
        </p:spPr>
      </p:pic>
      <p:pic>
        <p:nvPicPr>
          <p:cNvPr id="2" name="图片 11">
            <a:extLst>
              <a:ext uri="{FF2B5EF4-FFF2-40B4-BE49-F238E27FC236}">
                <a16:creationId xmlns:a16="http://schemas.microsoft.com/office/drawing/2014/main" id="{53E13564-F217-4F64-11CC-EA9BBF39B7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3084" y="7876271"/>
            <a:ext cx="2037116" cy="23624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28304E-8D5A-48C2-8687-015DCD2016D0}"/>
              </a:ext>
            </a:extLst>
          </p:cNvPr>
          <p:cNvSpPr txBox="1"/>
          <p:nvPr/>
        </p:nvSpPr>
        <p:spPr>
          <a:xfrm>
            <a:off x="2445542" y="2064792"/>
            <a:ext cx="1295400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1 Who was Charlie Chaplin?</a:t>
            </a:r>
          </a:p>
          <a:p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2 What did his famous character wear on his head?</a:t>
            </a:r>
          </a:p>
          <a:p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3 Why did Charlie sing on stage at age five?</a:t>
            </a:r>
          </a:p>
          <a:p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4 Where did he go when he was 21?</a:t>
            </a:r>
          </a:p>
          <a:p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5 What did he do for 65 years?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9CB8AF53-5EF9-6BD7-28CD-59CD7DAC2C72}"/>
              </a:ext>
            </a:extLst>
          </p:cNvPr>
          <p:cNvSpPr/>
          <p:nvPr/>
        </p:nvSpPr>
        <p:spPr>
          <a:xfrm>
            <a:off x="2140742" y="2937832"/>
            <a:ext cx="609600" cy="381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991A2AF1-4ED1-EE5A-4DA2-0290E1A01094}"/>
              </a:ext>
            </a:extLst>
          </p:cNvPr>
          <p:cNvSpPr/>
          <p:nvPr/>
        </p:nvSpPr>
        <p:spPr>
          <a:xfrm>
            <a:off x="2123205" y="4675440"/>
            <a:ext cx="609600" cy="381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9DEDBB27-B8D0-C919-1C4C-4536146F50C7}"/>
              </a:ext>
            </a:extLst>
          </p:cNvPr>
          <p:cNvSpPr/>
          <p:nvPr/>
        </p:nvSpPr>
        <p:spPr>
          <a:xfrm>
            <a:off x="2117690" y="6209529"/>
            <a:ext cx="609600" cy="381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6C371F6-DAFD-90D2-EAC8-A9B4D3A57110}"/>
              </a:ext>
            </a:extLst>
          </p:cNvPr>
          <p:cNvSpPr/>
          <p:nvPr/>
        </p:nvSpPr>
        <p:spPr>
          <a:xfrm>
            <a:off x="2156833" y="7963312"/>
            <a:ext cx="609600" cy="381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42244CAD-174E-1609-C080-1388E20A4A40}"/>
              </a:ext>
            </a:extLst>
          </p:cNvPr>
          <p:cNvSpPr/>
          <p:nvPr/>
        </p:nvSpPr>
        <p:spPr>
          <a:xfrm>
            <a:off x="2091554" y="9510420"/>
            <a:ext cx="609600" cy="381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A1912B-4A00-B2D6-9491-8831D8FBBB8A}"/>
              </a:ext>
            </a:extLst>
          </p:cNvPr>
          <p:cNvSpPr txBox="1"/>
          <p:nvPr/>
        </p:nvSpPr>
        <p:spPr>
          <a:xfrm>
            <a:off x="2821204" y="2820769"/>
            <a:ext cx="1074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He was a famous actor and film director.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25E0D2-758C-437C-8617-30FE8609CE65}"/>
              </a:ext>
            </a:extLst>
          </p:cNvPr>
          <p:cNvSpPr txBox="1"/>
          <p:nvPr/>
        </p:nvSpPr>
        <p:spPr>
          <a:xfrm>
            <a:off x="2888458" y="4519981"/>
            <a:ext cx="1074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He wore a black hat.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249CBC-8368-6DD2-6F8D-853E57615E5C}"/>
              </a:ext>
            </a:extLst>
          </p:cNvPr>
          <p:cNvSpPr txBox="1"/>
          <p:nvPr/>
        </p:nvSpPr>
        <p:spPr>
          <a:xfrm>
            <a:off x="2888458" y="6121590"/>
            <a:ext cx="1074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Because his mother was sick.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53DE2D-F60E-D9FB-CD33-EFCFC4DD11E3}"/>
              </a:ext>
            </a:extLst>
          </p:cNvPr>
          <p:cNvSpPr txBox="1"/>
          <p:nvPr/>
        </p:nvSpPr>
        <p:spPr>
          <a:xfrm>
            <a:off x="2888458" y="7830647"/>
            <a:ext cx="1074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He went to America.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D85AE9-7386-810B-C1D2-8E3AE0DCAE0E}"/>
              </a:ext>
            </a:extLst>
          </p:cNvPr>
          <p:cNvSpPr txBox="1"/>
          <p:nvPr/>
        </p:nvSpPr>
        <p:spPr>
          <a:xfrm>
            <a:off x="2893007" y="9429749"/>
            <a:ext cx="1074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He made films for 65 years.</a:t>
            </a:r>
          </a:p>
        </p:txBody>
      </p:sp>
    </p:spTree>
    <p:extLst>
      <p:ext uri="{BB962C8B-B14F-4D97-AF65-F5344CB8AC3E}">
        <p14:creationId xmlns:p14="http://schemas.microsoft.com/office/powerpoint/2010/main" val="51095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4" grpId="0"/>
      <p:bldP spid="15" grpId="0"/>
      <p:bldP spid="16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917" y="1105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9939157">
            <a:off x="6801201" y="-1574498"/>
            <a:ext cx="3590071" cy="3554171"/>
          </a:xfrm>
          <a:custGeom>
            <a:avLst/>
            <a:gdLst/>
            <a:ahLst/>
            <a:cxnLst/>
            <a:rect l="l" t="t" r="r" b="b"/>
            <a:pathLst>
              <a:path w="3590071" h="3554171">
                <a:moveTo>
                  <a:pt x="0" y="0"/>
                </a:moveTo>
                <a:lnTo>
                  <a:pt x="3590071" y="0"/>
                </a:lnTo>
                <a:lnTo>
                  <a:pt x="3590071" y="3554171"/>
                </a:lnTo>
                <a:lnTo>
                  <a:pt x="0" y="35541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9939157">
            <a:off x="12181560" y="9207381"/>
            <a:ext cx="3340787" cy="3307379"/>
          </a:xfrm>
          <a:custGeom>
            <a:avLst/>
            <a:gdLst/>
            <a:ahLst/>
            <a:cxnLst/>
            <a:rect l="l" t="t" r="r" b="b"/>
            <a:pathLst>
              <a:path w="3340787" h="3307379">
                <a:moveTo>
                  <a:pt x="0" y="0"/>
                </a:moveTo>
                <a:lnTo>
                  <a:pt x="3340787" y="0"/>
                </a:lnTo>
                <a:lnTo>
                  <a:pt x="3340787" y="3307379"/>
                </a:lnTo>
                <a:lnTo>
                  <a:pt x="0" y="33073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019422" y="8439422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69" y="0"/>
                </a:lnTo>
                <a:lnTo>
                  <a:pt x="792969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449221">
            <a:off x="14617697" y="1879343"/>
            <a:ext cx="906113" cy="1427055"/>
          </a:xfrm>
          <a:custGeom>
            <a:avLst/>
            <a:gdLst/>
            <a:ahLst/>
            <a:cxnLst/>
            <a:rect l="l" t="t" r="r" b="b"/>
            <a:pathLst>
              <a:path w="906113" h="1427055">
                <a:moveTo>
                  <a:pt x="0" y="0"/>
                </a:moveTo>
                <a:lnTo>
                  <a:pt x="906113" y="0"/>
                </a:lnTo>
                <a:lnTo>
                  <a:pt x="906113" y="1427056"/>
                </a:lnTo>
                <a:lnTo>
                  <a:pt x="0" y="14270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128504" b="-1443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86649" y="1579998"/>
            <a:ext cx="1318510" cy="1446925"/>
          </a:xfrm>
          <a:custGeom>
            <a:avLst/>
            <a:gdLst/>
            <a:ahLst/>
            <a:cxnLst/>
            <a:rect l="l" t="t" r="r" b="b"/>
            <a:pathLst>
              <a:path w="1318510" h="1446925">
                <a:moveTo>
                  <a:pt x="0" y="0"/>
                </a:moveTo>
                <a:lnTo>
                  <a:pt x="1318510" y="0"/>
                </a:lnTo>
                <a:lnTo>
                  <a:pt x="1318510" y="1446925"/>
                </a:lnTo>
                <a:lnTo>
                  <a:pt x="0" y="14469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943883" y="5400143"/>
            <a:ext cx="2481282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Greeting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652098" y="6807239"/>
            <a:ext cx="2983805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F6F5E9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My Pets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735A7B8-55D7-85E2-B7BF-3A0AB4AF2B4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432F64-21C6-930E-5BC3-C0C56984706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9860" y="4351450"/>
            <a:ext cx="6276424" cy="62764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037A8A-80B5-690C-C73D-95DDF616A6E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144" y="5275808"/>
            <a:ext cx="5610284" cy="5610284"/>
          </a:xfrm>
          <a:prstGeom prst="rect">
            <a:avLst/>
          </a:prstGeom>
        </p:spPr>
      </p:pic>
      <p:sp>
        <p:nvSpPr>
          <p:cNvPr id="11" name="Freeform 18">
            <a:extLst>
              <a:ext uri="{FF2B5EF4-FFF2-40B4-BE49-F238E27FC236}">
                <a16:creationId xmlns:a16="http://schemas.microsoft.com/office/drawing/2014/main" id="{97BFE1F1-9532-03BE-29B1-680927472D2B}"/>
              </a:ext>
            </a:extLst>
          </p:cNvPr>
          <p:cNvSpPr/>
          <p:nvPr/>
        </p:nvSpPr>
        <p:spPr>
          <a:xfrm rot="1096233" flipH="1">
            <a:off x="14868920" y="1859152"/>
            <a:ext cx="4533900" cy="2533317"/>
          </a:xfrm>
          <a:custGeom>
            <a:avLst/>
            <a:gdLst/>
            <a:ahLst/>
            <a:cxnLst/>
            <a:rect l="l" t="t" r="r" b="b"/>
            <a:pathLst>
              <a:path w="4533900" h="2533317">
                <a:moveTo>
                  <a:pt x="4533900" y="0"/>
                </a:moveTo>
                <a:lnTo>
                  <a:pt x="0" y="0"/>
                </a:lnTo>
                <a:lnTo>
                  <a:pt x="0" y="2533316"/>
                </a:lnTo>
                <a:lnTo>
                  <a:pt x="4533900" y="2533316"/>
                </a:lnTo>
                <a:lnTo>
                  <a:pt x="453390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96B82687-3308-B3AC-81BE-63A81E1C0333}"/>
              </a:ext>
            </a:extLst>
          </p:cNvPr>
          <p:cNvSpPr/>
          <p:nvPr/>
        </p:nvSpPr>
        <p:spPr>
          <a:xfrm rot="1096233">
            <a:off x="6284419" y="7601257"/>
            <a:ext cx="4533900" cy="2533317"/>
          </a:xfrm>
          <a:custGeom>
            <a:avLst/>
            <a:gdLst/>
            <a:ahLst/>
            <a:cxnLst/>
            <a:rect l="l" t="t" r="r" b="b"/>
            <a:pathLst>
              <a:path w="4533900" h="2533317">
                <a:moveTo>
                  <a:pt x="0" y="0"/>
                </a:moveTo>
                <a:lnTo>
                  <a:pt x="4533900" y="0"/>
                </a:lnTo>
                <a:lnTo>
                  <a:pt x="4533900" y="2533317"/>
                </a:lnTo>
                <a:lnTo>
                  <a:pt x="0" y="253331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08FCE272-2F36-F407-863D-F286B222E0BB}"/>
              </a:ext>
            </a:extLst>
          </p:cNvPr>
          <p:cNvSpPr/>
          <p:nvPr/>
        </p:nvSpPr>
        <p:spPr>
          <a:xfrm>
            <a:off x="3391812" y="1697441"/>
            <a:ext cx="11255220" cy="6120695"/>
          </a:xfrm>
          <a:custGeom>
            <a:avLst/>
            <a:gdLst/>
            <a:ahLst/>
            <a:cxnLst/>
            <a:rect l="l" t="t" r="r" b="b"/>
            <a:pathLst>
              <a:path w="12999409" h="8254624">
                <a:moveTo>
                  <a:pt x="0" y="0"/>
                </a:moveTo>
                <a:lnTo>
                  <a:pt x="12999408" y="0"/>
                </a:lnTo>
                <a:lnTo>
                  <a:pt x="12999408" y="8254625"/>
                </a:lnTo>
                <a:lnTo>
                  <a:pt x="0" y="825462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7" name="Freeform 32">
            <a:extLst>
              <a:ext uri="{FF2B5EF4-FFF2-40B4-BE49-F238E27FC236}">
                <a16:creationId xmlns:a16="http://schemas.microsoft.com/office/drawing/2014/main" id="{38416FCE-D297-3C43-CBEC-3FD43AAB1BA5}"/>
              </a:ext>
            </a:extLst>
          </p:cNvPr>
          <p:cNvSpPr/>
          <p:nvPr/>
        </p:nvSpPr>
        <p:spPr>
          <a:xfrm rot="2594593">
            <a:off x="13344442" y="6930378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0" name="Freeform 32">
            <a:extLst>
              <a:ext uri="{FF2B5EF4-FFF2-40B4-BE49-F238E27FC236}">
                <a16:creationId xmlns:a16="http://schemas.microsoft.com/office/drawing/2014/main" id="{65372FBD-08F8-7FEE-A409-2F4CF787539F}"/>
              </a:ext>
            </a:extLst>
          </p:cNvPr>
          <p:cNvSpPr/>
          <p:nvPr/>
        </p:nvSpPr>
        <p:spPr>
          <a:xfrm rot="2594593">
            <a:off x="13526308" y="188687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32">
            <a:extLst>
              <a:ext uri="{FF2B5EF4-FFF2-40B4-BE49-F238E27FC236}">
                <a16:creationId xmlns:a16="http://schemas.microsoft.com/office/drawing/2014/main" id="{40E76E09-2DD3-A689-A32A-58EA6C986BD9}"/>
              </a:ext>
            </a:extLst>
          </p:cNvPr>
          <p:cNvSpPr/>
          <p:nvPr/>
        </p:nvSpPr>
        <p:spPr>
          <a:xfrm rot="2594593">
            <a:off x="2881157" y="1919957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32">
            <a:extLst>
              <a:ext uri="{FF2B5EF4-FFF2-40B4-BE49-F238E27FC236}">
                <a16:creationId xmlns:a16="http://schemas.microsoft.com/office/drawing/2014/main" id="{9A6008BD-7602-6805-47DD-E8DB165D84BE}"/>
              </a:ext>
            </a:extLst>
          </p:cNvPr>
          <p:cNvSpPr/>
          <p:nvPr/>
        </p:nvSpPr>
        <p:spPr>
          <a:xfrm rot="2594593">
            <a:off x="3278474" y="682378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DAB89A-2BE8-84E5-D19C-2B7C09DE057E}"/>
              </a:ext>
            </a:extLst>
          </p:cNvPr>
          <p:cNvSpPr txBox="1"/>
          <p:nvPr/>
        </p:nvSpPr>
        <p:spPr>
          <a:xfrm>
            <a:off x="3840904" y="2768910"/>
            <a:ext cx="104529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5560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">
            <a:extLst>
              <a:ext uri="{FF2B5EF4-FFF2-40B4-BE49-F238E27FC236}">
                <a16:creationId xmlns:a16="http://schemas.microsoft.com/office/drawing/2014/main" id="{DB6EEFB6-12BA-A695-A3ED-0E68859C5B99}"/>
              </a:ext>
            </a:extLst>
          </p:cNvPr>
          <p:cNvSpPr/>
          <p:nvPr/>
        </p:nvSpPr>
        <p:spPr>
          <a:xfrm>
            <a:off x="8207061" y="9119040"/>
            <a:ext cx="10508273" cy="2486213"/>
          </a:xfrm>
          <a:custGeom>
            <a:avLst/>
            <a:gdLst/>
            <a:ahLst/>
            <a:cxnLst/>
            <a:rect l="l" t="t" r="r" b="b"/>
            <a:pathLst>
              <a:path w="10896600" h="7344347">
                <a:moveTo>
                  <a:pt x="0" y="0"/>
                </a:moveTo>
                <a:lnTo>
                  <a:pt x="10896600" y="0"/>
                </a:lnTo>
                <a:lnTo>
                  <a:pt x="10896600" y="7344346"/>
                </a:lnTo>
                <a:lnTo>
                  <a:pt x="0" y="7344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475" r="-24475"/>
            </a:stretch>
          </a:blipFill>
        </p:spPr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549BA4E0-E675-88DB-700E-6737CFCDE00D}"/>
              </a:ext>
            </a:extLst>
          </p:cNvPr>
          <p:cNvSpPr/>
          <p:nvPr/>
        </p:nvSpPr>
        <p:spPr>
          <a:xfrm rot="245544">
            <a:off x="-453901" y="9233873"/>
            <a:ext cx="19195802" cy="2639653"/>
          </a:xfrm>
          <a:custGeom>
            <a:avLst/>
            <a:gdLst/>
            <a:ahLst/>
            <a:cxnLst/>
            <a:rect l="l" t="t" r="r" b="b"/>
            <a:pathLst>
              <a:path w="19195802" h="6484822">
                <a:moveTo>
                  <a:pt x="0" y="0"/>
                </a:moveTo>
                <a:lnTo>
                  <a:pt x="19195802" y="0"/>
                </a:lnTo>
                <a:lnTo>
                  <a:pt x="19195802" y="6484822"/>
                </a:lnTo>
                <a:lnTo>
                  <a:pt x="0" y="64848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3343" r="-21841" b="-144532"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931B54F7-78CA-B32F-FA39-2B2A8CEF0170}"/>
              </a:ext>
            </a:extLst>
          </p:cNvPr>
          <p:cNvSpPr/>
          <p:nvPr/>
        </p:nvSpPr>
        <p:spPr>
          <a:xfrm>
            <a:off x="-264019" y="1255899"/>
            <a:ext cx="11978734" cy="9111365"/>
          </a:xfrm>
          <a:custGeom>
            <a:avLst/>
            <a:gdLst/>
            <a:ahLst/>
            <a:cxnLst/>
            <a:rect l="l" t="t" r="r" b="b"/>
            <a:pathLst>
              <a:path w="5042910" h="6465216">
                <a:moveTo>
                  <a:pt x="0" y="0"/>
                </a:moveTo>
                <a:lnTo>
                  <a:pt x="5042910" y="0"/>
                </a:lnTo>
                <a:lnTo>
                  <a:pt x="5042910" y="6465217"/>
                </a:lnTo>
                <a:lnTo>
                  <a:pt x="0" y="64652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t="-24193"/>
            </a:stretch>
          </a:blipFill>
        </p:spPr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A26C7714-5D57-A7CB-1B1D-329F05F3DE30}"/>
              </a:ext>
            </a:extLst>
          </p:cNvPr>
          <p:cNvSpPr/>
          <p:nvPr/>
        </p:nvSpPr>
        <p:spPr>
          <a:xfrm>
            <a:off x="-1676400" y="50824"/>
            <a:ext cx="21336000" cy="1562587"/>
          </a:xfrm>
          <a:custGeom>
            <a:avLst/>
            <a:gdLst/>
            <a:ahLst/>
            <a:cxnLst/>
            <a:rect l="l" t="t" r="r" b="b"/>
            <a:pathLst>
              <a:path w="7315200" h="1888652">
                <a:moveTo>
                  <a:pt x="0" y="0"/>
                </a:moveTo>
                <a:lnTo>
                  <a:pt x="7315200" y="0"/>
                </a:lnTo>
                <a:lnTo>
                  <a:pt x="7315200" y="1888652"/>
                </a:lnTo>
                <a:lnTo>
                  <a:pt x="0" y="18886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3AAF9A-F5D0-1AB6-ED22-C2D2EEFE25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1410BDD-3FBB-1455-B0B0-85B7D73428CA}"/>
              </a:ext>
            </a:extLst>
          </p:cNvPr>
          <p:cNvSpPr txBox="1"/>
          <p:nvPr/>
        </p:nvSpPr>
        <p:spPr>
          <a:xfrm>
            <a:off x="381000" y="561941"/>
            <a:ext cx="15202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Comic Sans" panose="020B0604020202020204" charset="0"/>
              </a:rPr>
              <a:t>6 Let’s talk about Walt Disney. Use the prompts and your ideas.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5769B0A-8185-7FFB-8043-AD2E545D763A}"/>
              </a:ext>
            </a:extLst>
          </p:cNvPr>
          <p:cNvSpPr/>
          <p:nvPr/>
        </p:nvSpPr>
        <p:spPr>
          <a:xfrm>
            <a:off x="10089400" y="1917763"/>
            <a:ext cx="7924800" cy="1095137"/>
          </a:xfrm>
          <a:prstGeom prst="wedgeRoundRectCallout">
            <a:avLst>
              <a:gd name="adj1" fmla="val 43800"/>
              <a:gd name="adj2" fmla="val 89877"/>
              <a:gd name="adj3" fmla="val 16667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Walt Disney was a creative man.</a:t>
            </a: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D8320B7D-13C0-634B-95E1-92560D07B1EB}"/>
              </a:ext>
            </a:extLst>
          </p:cNvPr>
          <p:cNvSpPr/>
          <p:nvPr/>
        </p:nvSpPr>
        <p:spPr>
          <a:xfrm>
            <a:off x="11506200" y="3771900"/>
            <a:ext cx="6781800" cy="4426067"/>
          </a:xfrm>
          <a:custGeom>
            <a:avLst/>
            <a:gdLst/>
            <a:ahLst/>
            <a:cxnLst/>
            <a:rect l="l" t="t" r="r" b="b"/>
            <a:pathLst>
              <a:path w="12295268" h="8145615">
                <a:moveTo>
                  <a:pt x="0" y="0"/>
                </a:moveTo>
                <a:lnTo>
                  <a:pt x="12295268" y="0"/>
                </a:lnTo>
                <a:lnTo>
                  <a:pt x="12295268" y="8145616"/>
                </a:lnTo>
                <a:lnTo>
                  <a:pt x="0" y="81456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5E5C10-B53F-084A-E3DF-CC8DDD1D2F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0" y="4114747"/>
            <a:ext cx="6203200" cy="37665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FBCA37-5795-ADCD-2EAB-969F3A7DD1CF}"/>
              </a:ext>
            </a:extLst>
          </p:cNvPr>
          <p:cNvSpPr txBox="1"/>
          <p:nvPr/>
        </p:nvSpPr>
        <p:spPr>
          <a:xfrm>
            <a:off x="381000" y="1734503"/>
            <a:ext cx="11978734" cy="898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 Walt Disney / be / creative man</a:t>
            </a:r>
          </a:p>
          <a:p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 He / can / draw very well</a:t>
            </a:r>
          </a:p>
          <a:p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 He / go / to Hollywood and he / become / famous</a:t>
            </a:r>
          </a:p>
          <a:p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 In 1923, he and his brother / found / the Walt Disney Company</a:t>
            </a:r>
          </a:p>
          <a:p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 In 1928, Walt Disney / create / the cartoon character, </a:t>
            </a:r>
          </a:p>
          <a:p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Mickey Mouse</a:t>
            </a:r>
          </a:p>
          <a:p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 Mickey Mouse / become / famous around the world</a:t>
            </a:r>
          </a:p>
          <a:p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7</a:t>
            </a: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 1937 / he / make / first cartoon, Snow White and </a:t>
            </a:r>
          </a:p>
          <a:p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the Seven Dwarfs</a:t>
            </a:r>
          </a:p>
          <a:p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8</a:t>
            </a: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 1955 / he / open / Disneyland in California</a:t>
            </a:r>
          </a:p>
          <a:p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6777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5">
            <a:extLst>
              <a:ext uri="{FF2B5EF4-FFF2-40B4-BE49-F238E27FC236}">
                <a16:creationId xmlns:a16="http://schemas.microsoft.com/office/drawing/2014/main" id="{27F29583-0C82-986C-1ACF-B247A71C89FF}"/>
              </a:ext>
            </a:extLst>
          </p:cNvPr>
          <p:cNvSpPr/>
          <p:nvPr/>
        </p:nvSpPr>
        <p:spPr>
          <a:xfrm>
            <a:off x="-1371600" y="0"/>
            <a:ext cx="21031200" cy="1599063"/>
          </a:xfrm>
          <a:custGeom>
            <a:avLst/>
            <a:gdLst/>
            <a:ahLst/>
            <a:cxnLst/>
            <a:rect l="l" t="t" r="r" b="b"/>
            <a:pathLst>
              <a:path w="7315200" h="1888652">
                <a:moveTo>
                  <a:pt x="0" y="0"/>
                </a:moveTo>
                <a:lnTo>
                  <a:pt x="7315200" y="0"/>
                </a:lnTo>
                <a:lnTo>
                  <a:pt x="7315200" y="1888652"/>
                </a:lnTo>
                <a:lnTo>
                  <a:pt x="0" y="18886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0ECE8DE-5485-6023-3DAB-891024E7AF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5FCB2D-A8CE-9C54-178B-84BB2116659F}"/>
              </a:ext>
            </a:extLst>
          </p:cNvPr>
          <p:cNvSpPr txBox="1"/>
          <p:nvPr/>
        </p:nvSpPr>
        <p:spPr>
          <a:xfrm>
            <a:off x="685800" y="480338"/>
            <a:ext cx="15671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Comic Sans" panose="020B0604020202020204" charset="0"/>
              </a:rPr>
              <a:t>6 Let’s talk about Walt Disney. Use the prompts and your ideas.</a:t>
            </a:r>
          </a:p>
          <a:p>
            <a:endParaRPr lang="en-US" dirty="0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0F23A0E6-E71B-25D4-651C-C70D6C5FB56C}"/>
              </a:ext>
            </a:extLst>
          </p:cNvPr>
          <p:cNvSpPr/>
          <p:nvPr/>
        </p:nvSpPr>
        <p:spPr>
          <a:xfrm>
            <a:off x="228599" y="1778894"/>
            <a:ext cx="17957355" cy="8027768"/>
          </a:xfrm>
          <a:custGeom>
            <a:avLst/>
            <a:gdLst/>
            <a:ahLst/>
            <a:cxnLst/>
            <a:rect l="l" t="t" r="r" b="b"/>
            <a:pathLst>
              <a:path w="12295268" h="8145615">
                <a:moveTo>
                  <a:pt x="0" y="0"/>
                </a:moveTo>
                <a:lnTo>
                  <a:pt x="12295268" y="0"/>
                </a:lnTo>
                <a:lnTo>
                  <a:pt x="12295268" y="8145616"/>
                </a:lnTo>
                <a:lnTo>
                  <a:pt x="0" y="81456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 descr="Cartoon Png For School - Kids Learning Clipart, Transparent Png -  600x600(#483332) - PngFind">
            <a:extLst>
              <a:ext uri="{FF2B5EF4-FFF2-40B4-BE49-F238E27FC236}">
                <a16:creationId xmlns:a16="http://schemas.microsoft.com/office/drawing/2014/main" id="{00F4619E-FF35-DF71-4643-BE8AAA508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111" b="91852" l="10000" r="90000">
                        <a14:foregroundMark x1="51310" y1="8741" x2="57976" y2="11407"/>
                        <a14:foregroundMark x1="55595" y1="7407" x2="49524" y2="10815"/>
                        <a14:foregroundMark x1="55833" y1="11704" x2="55833" y2="11704"/>
                        <a14:foregroundMark x1="53214" y1="16296" x2="53452" y2="32889"/>
                        <a14:foregroundMark x1="53452" y1="32889" x2="53452" y2="30074"/>
                        <a14:foregroundMark x1="47262" y1="41481" x2="50952" y2="48000"/>
                        <a14:foregroundMark x1="53333" y1="44741" x2="54524" y2="53185"/>
                        <a14:foregroundMark x1="54524" y1="53185" x2="54524" y2="52741"/>
                        <a14:foregroundMark x1="63690" y1="53778" x2="70833" y2="55407"/>
                        <a14:foregroundMark x1="65714" y1="46815" x2="65833" y2="60593"/>
                        <a14:foregroundMark x1="57500" y1="79111" x2="59286" y2="83704"/>
                        <a14:foregroundMark x1="66190" y1="76444" x2="66548" y2="91407"/>
                        <a14:foregroundMark x1="73810" y1="73926" x2="69762" y2="88000"/>
                        <a14:foregroundMark x1="79167" y1="73037" x2="72857" y2="86370"/>
                        <a14:foregroundMark x1="76905" y1="76889" x2="77619" y2="82667"/>
                        <a14:foregroundMark x1="78810" y1="78667" x2="78810" y2="78667"/>
                        <a14:foregroundMark x1="78929" y1="78815" x2="78929" y2="78815"/>
                        <a14:foregroundMark x1="63929" y1="76444" x2="57976" y2="91852"/>
                        <a14:foregroundMark x1="57976" y1="91852" x2="57262" y2="90815"/>
                        <a14:foregroundMark x1="50238" y1="78815" x2="51667" y2="86370"/>
                        <a14:foregroundMark x1="51667" y1="86370" x2="53214" y2="89037"/>
                        <a14:foregroundMark x1="53095" y1="79852" x2="60595" y2="86222"/>
                        <a14:foregroundMark x1="53214" y1="78222" x2="53214" y2="78222"/>
                        <a14:foregroundMark x1="69881" y1="80889" x2="72381" y2="76741"/>
                        <a14:foregroundMark x1="51310" y1="89481" x2="64762" y2="88741"/>
                        <a14:foregroundMark x1="64762" y1="88741" x2="68095" y2="88889"/>
                        <a14:foregroundMark x1="58810" y1="79704" x2="66190" y2="82667"/>
                        <a14:foregroundMark x1="66190" y1="82667" x2="65952" y2="85185"/>
                        <a14:foregroundMark x1="37500" y1="74667" x2="22976" y2="75704"/>
                        <a14:foregroundMark x1="22976" y1="75704" x2="20000" y2="70222"/>
                        <a14:foregroundMark x1="20714" y1="71407" x2="39167" y2="72889"/>
                        <a14:foregroundMark x1="39167" y1="72889" x2="39048" y2="72889"/>
                        <a14:foregroundMark x1="19762" y1="80296" x2="27857" y2="80000"/>
                        <a14:foregroundMark x1="27857" y1="80000" x2="42143" y2="80741"/>
                        <a14:foregroundMark x1="21071" y1="85333" x2="38929" y2="86519"/>
                        <a14:foregroundMark x1="38929" y1="86519" x2="51548" y2="82370"/>
                        <a14:foregroundMark x1="33095" y1="74370" x2="37857" y2="69481"/>
                        <a14:foregroundMark x1="54405" y1="42667" x2="54405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6741">
            <a:off x="14790264" y="8287662"/>
            <a:ext cx="4082158" cy="218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0AECD399-BDB0-0BB2-1699-8F76871FCB3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2400" y="7916056"/>
            <a:ext cx="2037116" cy="23624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116341-6F00-0A1E-19D7-3FAC748F4AD6}"/>
              </a:ext>
            </a:extLst>
          </p:cNvPr>
          <p:cNvSpPr txBox="1"/>
          <p:nvPr/>
        </p:nvSpPr>
        <p:spPr>
          <a:xfrm>
            <a:off x="2157330" y="1951741"/>
            <a:ext cx="1211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Walt Disney / be / creative man</a:t>
            </a:r>
          </a:p>
          <a:p>
            <a:endParaRPr lang="en-US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E6AEFA9-A92E-C45C-683E-F621909B3725}"/>
              </a:ext>
            </a:extLst>
          </p:cNvPr>
          <p:cNvSpPr/>
          <p:nvPr/>
        </p:nvSpPr>
        <p:spPr>
          <a:xfrm>
            <a:off x="2016224" y="3026401"/>
            <a:ext cx="533400" cy="37368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1FDB74-D4FE-1B79-34A5-06DB5860D4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6264" y="2340831"/>
            <a:ext cx="4713688" cy="286211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ED0E667-9B62-3AC3-D013-3C4058689395}"/>
              </a:ext>
            </a:extLst>
          </p:cNvPr>
          <p:cNvSpPr txBox="1"/>
          <p:nvPr/>
        </p:nvSpPr>
        <p:spPr>
          <a:xfrm>
            <a:off x="2157330" y="3834028"/>
            <a:ext cx="1211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He / can / draw very well</a:t>
            </a:r>
          </a:p>
          <a:p>
            <a:endParaRPr lang="en-US" dirty="0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1B5FE21F-DAF5-A7FD-2DE6-E5299CB583F6}"/>
              </a:ext>
            </a:extLst>
          </p:cNvPr>
          <p:cNvSpPr/>
          <p:nvPr/>
        </p:nvSpPr>
        <p:spPr>
          <a:xfrm>
            <a:off x="2079342" y="4871900"/>
            <a:ext cx="533400" cy="37368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231982-0A0A-A8FA-8176-37F64DEA44A2}"/>
              </a:ext>
            </a:extLst>
          </p:cNvPr>
          <p:cNvSpPr txBox="1"/>
          <p:nvPr/>
        </p:nvSpPr>
        <p:spPr>
          <a:xfrm>
            <a:off x="2198273" y="5896428"/>
            <a:ext cx="1211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He / go / to Hollywood and he / become / famous</a:t>
            </a:r>
          </a:p>
          <a:p>
            <a:endParaRPr lang="en-US" dirty="0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A6A9DDBD-CED5-7064-501B-117629F22325}"/>
              </a:ext>
            </a:extLst>
          </p:cNvPr>
          <p:cNvSpPr/>
          <p:nvPr/>
        </p:nvSpPr>
        <p:spPr>
          <a:xfrm>
            <a:off x="2033520" y="7041178"/>
            <a:ext cx="533400" cy="37368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DEFA88-4264-AF12-0A3B-CA585DD24F99}"/>
              </a:ext>
            </a:extLst>
          </p:cNvPr>
          <p:cNvSpPr txBox="1"/>
          <p:nvPr/>
        </p:nvSpPr>
        <p:spPr>
          <a:xfrm>
            <a:off x="2178524" y="7958829"/>
            <a:ext cx="14630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In 1923, he and his brother / found / the Walt Disney Company</a:t>
            </a:r>
          </a:p>
          <a:p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835D48C-198B-DAAF-79D4-1E82213000EB}"/>
              </a:ext>
            </a:extLst>
          </p:cNvPr>
          <p:cNvSpPr txBox="1"/>
          <p:nvPr/>
        </p:nvSpPr>
        <p:spPr>
          <a:xfrm>
            <a:off x="2804308" y="4755763"/>
            <a:ext cx="10835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He could draw very well.</a:t>
            </a:r>
            <a:endParaRPr lang="en-US" sz="36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8BE4B36-AF92-183C-473F-BCF4978CB5F3}"/>
              </a:ext>
            </a:extLst>
          </p:cNvPr>
          <p:cNvSpPr txBox="1"/>
          <p:nvPr/>
        </p:nvSpPr>
        <p:spPr>
          <a:xfrm>
            <a:off x="2790966" y="6889641"/>
            <a:ext cx="14630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He went to Hollywood and he became famous.</a:t>
            </a:r>
            <a:endParaRPr lang="en-US" sz="36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D0256D-5BB8-255B-489C-B77C7D130225}"/>
              </a:ext>
            </a:extLst>
          </p:cNvPr>
          <p:cNvSpPr txBox="1"/>
          <p:nvPr/>
        </p:nvSpPr>
        <p:spPr>
          <a:xfrm>
            <a:off x="2612742" y="8873401"/>
            <a:ext cx="1436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In 1923, he and his brother founded the Walt Disney Company.</a:t>
            </a:r>
            <a:endParaRPr lang="en-US" dirty="0"/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61FF280E-3E05-8282-B3E8-2339D2F87D4F}"/>
              </a:ext>
            </a:extLst>
          </p:cNvPr>
          <p:cNvSpPr/>
          <p:nvPr/>
        </p:nvSpPr>
        <p:spPr>
          <a:xfrm>
            <a:off x="2079342" y="9014102"/>
            <a:ext cx="533400" cy="37368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1203B3D-F982-5D14-1D4C-CD13DEAC88CA}"/>
              </a:ext>
            </a:extLst>
          </p:cNvPr>
          <p:cNvSpPr txBox="1"/>
          <p:nvPr/>
        </p:nvSpPr>
        <p:spPr>
          <a:xfrm>
            <a:off x="2651818" y="2870692"/>
            <a:ext cx="10835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Walt Disney was creative man.</a:t>
            </a:r>
            <a:endParaRPr lang="en-US" sz="3600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27" grpId="0"/>
      <p:bldP spid="28" grpId="0" animBg="1"/>
      <p:bldP spid="29" grpId="0"/>
      <p:bldP spid="30" grpId="0" animBg="1"/>
      <p:bldP spid="31" grpId="0"/>
      <p:bldP spid="34" grpId="0"/>
      <p:bldP spid="35" grpId="0"/>
      <p:bldP spid="36" grpId="0" animBg="1"/>
      <p:bldP spid="3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5">
            <a:extLst>
              <a:ext uri="{FF2B5EF4-FFF2-40B4-BE49-F238E27FC236}">
                <a16:creationId xmlns:a16="http://schemas.microsoft.com/office/drawing/2014/main" id="{27F29583-0C82-986C-1ACF-B247A71C89FF}"/>
              </a:ext>
            </a:extLst>
          </p:cNvPr>
          <p:cNvSpPr/>
          <p:nvPr/>
        </p:nvSpPr>
        <p:spPr>
          <a:xfrm>
            <a:off x="-1371600" y="0"/>
            <a:ext cx="21031200" cy="1599063"/>
          </a:xfrm>
          <a:custGeom>
            <a:avLst/>
            <a:gdLst/>
            <a:ahLst/>
            <a:cxnLst/>
            <a:rect l="l" t="t" r="r" b="b"/>
            <a:pathLst>
              <a:path w="7315200" h="1888652">
                <a:moveTo>
                  <a:pt x="0" y="0"/>
                </a:moveTo>
                <a:lnTo>
                  <a:pt x="7315200" y="0"/>
                </a:lnTo>
                <a:lnTo>
                  <a:pt x="7315200" y="1888652"/>
                </a:lnTo>
                <a:lnTo>
                  <a:pt x="0" y="18886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0ECE8DE-5485-6023-3DAB-891024E7AF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5FCB2D-A8CE-9C54-178B-84BB2116659F}"/>
              </a:ext>
            </a:extLst>
          </p:cNvPr>
          <p:cNvSpPr txBox="1"/>
          <p:nvPr/>
        </p:nvSpPr>
        <p:spPr>
          <a:xfrm>
            <a:off x="685800" y="480338"/>
            <a:ext cx="15671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Comic Sans" panose="020B0604020202020204" charset="0"/>
              </a:rPr>
              <a:t>6 Let’s talk about Walt Disney. Use the prompts and your ideas.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0F23A0E6-E71B-25D4-651C-C70D6C5FB56C}"/>
              </a:ext>
            </a:extLst>
          </p:cNvPr>
          <p:cNvSpPr/>
          <p:nvPr/>
        </p:nvSpPr>
        <p:spPr>
          <a:xfrm>
            <a:off x="304799" y="1712434"/>
            <a:ext cx="17584441" cy="8094228"/>
          </a:xfrm>
          <a:custGeom>
            <a:avLst/>
            <a:gdLst/>
            <a:ahLst/>
            <a:cxnLst/>
            <a:rect l="l" t="t" r="r" b="b"/>
            <a:pathLst>
              <a:path w="12295268" h="8145615">
                <a:moveTo>
                  <a:pt x="0" y="0"/>
                </a:moveTo>
                <a:lnTo>
                  <a:pt x="12295268" y="0"/>
                </a:lnTo>
                <a:lnTo>
                  <a:pt x="12295268" y="8145616"/>
                </a:lnTo>
                <a:lnTo>
                  <a:pt x="0" y="81456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 descr="Cartoon Png For School - Kids Learning Clipart, Transparent Png -  600x600(#483332) - PngFind">
            <a:extLst>
              <a:ext uri="{FF2B5EF4-FFF2-40B4-BE49-F238E27FC236}">
                <a16:creationId xmlns:a16="http://schemas.microsoft.com/office/drawing/2014/main" id="{00F4619E-FF35-DF71-4643-BE8AAA508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111" b="91852" l="10000" r="90000">
                        <a14:foregroundMark x1="51310" y1="8741" x2="57976" y2="11407"/>
                        <a14:foregroundMark x1="55595" y1="7407" x2="49524" y2="10815"/>
                        <a14:foregroundMark x1="55833" y1="11704" x2="55833" y2="11704"/>
                        <a14:foregroundMark x1="53214" y1="16296" x2="53452" y2="32889"/>
                        <a14:foregroundMark x1="53452" y1="32889" x2="53452" y2="30074"/>
                        <a14:foregroundMark x1="47262" y1="41481" x2="50952" y2="48000"/>
                        <a14:foregroundMark x1="53333" y1="44741" x2="54524" y2="53185"/>
                        <a14:foregroundMark x1="54524" y1="53185" x2="54524" y2="52741"/>
                        <a14:foregroundMark x1="63690" y1="53778" x2="70833" y2="55407"/>
                        <a14:foregroundMark x1="65714" y1="46815" x2="65833" y2="60593"/>
                        <a14:foregroundMark x1="57500" y1="79111" x2="59286" y2="83704"/>
                        <a14:foregroundMark x1="66190" y1="76444" x2="66548" y2="91407"/>
                        <a14:foregroundMark x1="73810" y1="73926" x2="69762" y2="88000"/>
                        <a14:foregroundMark x1="79167" y1="73037" x2="72857" y2="86370"/>
                        <a14:foregroundMark x1="76905" y1="76889" x2="77619" y2="82667"/>
                        <a14:foregroundMark x1="78810" y1="78667" x2="78810" y2="78667"/>
                        <a14:foregroundMark x1="78929" y1="78815" x2="78929" y2="78815"/>
                        <a14:foregroundMark x1="63929" y1="76444" x2="57976" y2="91852"/>
                        <a14:foregroundMark x1="57976" y1="91852" x2="57262" y2="90815"/>
                        <a14:foregroundMark x1="50238" y1="78815" x2="51667" y2="86370"/>
                        <a14:foregroundMark x1="51667" y1="86370" x2="53214" y2="89037"/>
                        <a14:foregroundMark x1="53095" y1="79852" x2="60595" y2="86222"/>
                        <a14:foregroundMark x1="53214" y1="78222" x2="53214" y2="78222"/>
                        <a14:foregroundMark x1="69881" y1="80889" x2="72381" y2="76741"/>
                        <a14:foregroundMark x1="51310" y1="89481" x2="64762" y2="88741"/>
                        <a14:foregroundMark x1="64762" y1="88741" x2="68095" y2="88889"/>
                        <a14:foregroundMark x1="58810" y1="79704" x2="66190" y2="82667"/>
                        <a14:foregroundMark x1="66190" y1="82667" x2="65952" y2="85185"/>
                        <a14:foregroundMark x1="37500" y1="74667" x2="22976" y2="75704"/>
                        <a14:foregroundMark x1="22976" y1="75704" x2="20000" y2="70222"/>
                        <a14:foregroundMark x1="20714" y1="71407" x2="39167" y2="72889"/>
                        <a14:foregroundMark x1="39167" y1="72889" x2="39048" y2="72889"/>
                        <a14:foregroundMark x1="19762" y1="80296" x2="27857" y2="80000"/>
                        <a14:foregroundMark x1="27857" y1="80000" x2="42143" y2="80741"/>
                        <a14:foregroundMark x1="21071" y1="85333" x2="38929" y2="86519"/>
                        <a14:foregroundMark x1="38929" y1="86519" x2="51548" y2="82370"/>
                        <a14:foregroundMark x1="33095" y1="74370" x2="37857" y2="69481"/>
                        <a14:foregroundMark x1="54405" y1="42667" x2="54405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6741">
            <a:off x="14790264" y="8287662"/>
            <a:ext cx="4082158" cy="218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0AECD399-BDB0-0BB2-1699-8F76871FCB3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2400" y="7916056"/>
            <a:ext cx="2037116" cy="23624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116341-6F00-0A1E-19D7-3FAC748F4AD6}"/>
              </a:ext>
            </a:extLst>
          </p:cNvPr>
          <p:cNvSpPr txBox="1"/>
          <p:nvPr/>
        </p:nvSpPr>
        <p:spPr>
          <a:xfrm>
            <a:off x="1506240" y="1989854"/>
            <a:ext cx="1600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In 1928, Walt Disney / create / the cartoon character, Mickey Mouse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E6AEFA9-A92E-C45C-683E-F621909B3725}"/>
              </a:ext>
            </a:extLst>
          </p:cNvPr>
          <p:cNvSpPr/>
          <p:nvPr/>
        </p:nvSpPr>
        <p:spPr>
          <a:xfrm>
            <a:off x="1351316" y="2986956"/>
            <a:ext cx="533400" cy="37368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D0E667-9B62-3AC3-D013-3C4058689395}"/>
              </a:ext>
            </a:extLst>
          </p:cNvPr>
          <p:cNvSpPr txBox="1"/>
          <p:nvPr/>
        </p:nvSpPr>
        <p:spPr>
          <a:xfrm>
            <a:off x="1506240" y="3738825"/>
            <a:ext cx="1211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Mickey Mouse / become / famous around the world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1B5FE21F-DAF5-A7FD-2DE6-E5299CB583F6}"/>
              </a:ext>
            </a:extLst>
          </p:cNvPr>
          <p:cNvSpPr/>
          <p:nvPr/>
        </p:nvSpPr>
        <p:spPr>
          <a:xfrm>
            <a:off x="1353591" y="4893071"/>
            <a:ext cx="533400" cy="37368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231982-0A0A-A8FA-8176-37F64DEA44A2}"/>
              </a:ext>
            </a:extLst>
          </p:cNvPr>
          <p:cNvSpPr txBox="1"/>
          <p:nvPr/>
        </p:nvSpPr>
        <p:spPr>
          <a:xfrm>
            <a:off x="1506240" y="5816401"/>
            <a:ext cx="1638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7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1937 / he / make / first cartoon, Snow White and the Seven Dwarfs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A6A9DDBD-CED5-7064-501B-117629F22325}"/>
              </a:ext>
            </a:extLst>
          </p:cNvPr>
          <p:cNvSpPr/>
          <p:nvPr/>
        </p:nvSpPr>
        <p:spPr>
          <a:xfrm>
            <a:off x="1353591" y="7038208"/>
            <a:ext cx="533400" cy="37368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DEFA88-4264-AF12-0A3B-CA585DD24F99}"/>
              </a:ext>
            </a:extLst>
          </p:cNvPr>
          <p:cNvSpPr txBox="1"/>
          <p:nvPr/>
        </p:nvSpPr>
        <p:spPr>
          <a:xfrm>
            <a:off x="1496004" y="7888663"/>
            <a:ext cx="14630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8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1955 / he / open / Disneyland in California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1819F6A6-9319-A664-DB6C-BBAE0B9A6E1D}"/>
              </a:ext>
            </a:extLst>
          </p:cNvPr>
          <p:cNvSpPr/>
          <p:nvPr/>
        </p:nvSpPr>
        <p:spPr>
          <a:xfrm>
            <a:off x="1506240" y="9007239"/>
            <a:ext cx="533400" cy="37368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76D4F1-D160-B1AC-66BC-7CF179506101}"/>
              </a:ext>
            </a:extLst>
          </p:cNvPr>
          <p:cNvSpPr txBox="1"/>
          <p:nvPr/>
        </p:nvSpPr>
        <p:spPr>
          <a:xfrm>
            <a:off x="1981201" y="2874021"/>
            <a:ext cx="1600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In 1928, Walt Disney created the cartoon character, Mickey Mouse.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5FE644-C2FE-0492-E9BA-B2E517FA4A91}"/>
              </a:ext>
            </a:extLst>
          </p:cNvPr>
          <p:cNvSpPr txBox="1"/>
          <p:nvPr/>
        </p:nvSpPr>
        <p:spPr>
          <a:xfrm>
            <a:off x="1958105" y="4734168"/>
            <a:ext cx="1600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Mickey Mouse became famous around the world.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A9E020-BCAE-DDF4-90EF-27BFC6CE7C28}"/>
              </a:ext>
            </a:extLst>
          </p:cNvPr>
          <p:cNvSpPr txBox="1"/>
          <p:nvPr/>
        </p:nvSpPr>
        <p:spPr>
          <a:xfrm>
            <a:off x="1934221" y="6898024"/>
            <a:ext cx="1600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In 1937, he made the first cartoon, Snow White and the Seven Dwarfs.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637459-A399-117C-DF68-10C410B740E6}"/>
              </a:ext>
            </a:extLst>
          </p:cNvPr>
          <p:cNvSpPr txBox="1"/>
          <p:nvPr/>
        </p:nvSpPr>
        <p:spPr>
          <a:xfrm>
            <a:off x="1999398" y="8909455"/>
            <a:ext cx="1600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In 1955, he opened Disneyland in California.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8702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27" grpId="0"/>
      <p:bldP spid="28" grpId="0" animBg="1"/>
      <p:bldP spid="29" grpId="0"/>
      <p:bldP spid="30" grpId="0" animBg="1"/>
      <p:bldP spid="31" grpId="0"/>
      <p:bldP spid="4" grpId="0" animBg="1"/>
      <p:bldP spid="5" grpId="0"/>
      <p:bldP spid="6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917" y="1105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9939157">
            <a:off x="6801201" y="-1574498"/>
            <a:ext cx="3590071" cy="3554171"/>
          </a:xfrm>
          <a:custGeom>
            <a:avLst/>
            <a:gdLst/>
            <a:ahLst/>
            <a:cxnLst/>
            <a:rect l="l" t="t" r="r" b="b"/>
            <a:pathLst>
              <a:path w="3590071" h="3554171">
                <a:moveTo>
                  <a:pt x="0" y="0"/>
                </a:moveTo>
                <a:lnTo>
                  <a:pt x="3590071" y="0"/>
                </a:lnTo>
                <a:lnTo>
                  <a:pt x="3590071" y="3554171"/>
                </a:lnTo>
                <a:lnTo>
                  <a:pt x="0" y="35541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9939157">
            <a:off x="12181560" y="9207381"/>
            <a:ext cx="3340787" cy="3307379"/>
          </a:xfrm>
          <a:custGeom>
            <a:avLst/>
            <a:gdLst/>
            <a:ahLst/>
            <a:cxnLst/>
            <a:rect l="l" t="t" r="r" b="b"/>
            <a:pathLst>
              <a:path w="3340787" h="3307379">
                <a:moveTo>
                  <a:pt x="0" y="0"/>
                </a:moveTo>
                <a:lnTo>
                  <a:pt x="3340787" y="0"/>
                </a:lnTo>
                <a:lnTo>
                  <a:pt x="3340787" y="3307379"/>
                </a:lnTo>
                <a:lnTo>
                  <a:pt x="0" y="33073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019422" y="8439422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69" y="0"/>
                </a:lnTo>
                <a:lnTo>
                  <a:pt x="792969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449221">
            <a:off x="14617697" y="1879343"/>
            <a:ext cx="906113" cy="1427055"/>
          </a:xfrm>
          <a:custGeom>
            <a:avLst/>
            <a:gdLst/>
            <a:ahLst/>
            <a:cxnLst/>
            <a:rect l="l" t="t" r="r" b="b"/>
            <a:pathLst>
              <a:path w="906113" h="1427055">
                <a:moveTo>
                  <a:pt x="0" y="0"/>
                </a:moveTo>
                <a:lnTo>
                  <a:pt x="906113" y="0"/>
                </a:lnTo>
                <a:lnTo>
                  <a:pt x="906113" y="1427056"/>
                </a:lnTo>
                <a:lnTo>
                  <a:pt x="0" y="14270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128504" b="-1443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86649" y="1579998"/>
            <a:ext cx="1318510" cy="1446925"/>
          </a:xfrm>
          <a:custGeom>
            <a:avLst/>
            <a:gdLst/>
            <a:ahLst/>
            <a:cxnLst/>
            <a:rect l="l" t="t" r="r" b="b"/>
            <a:pathLst>
              <a:path w="1318510" h="1446925">
                <a:moveTo>
                  <a:pt x="0" y="0"/>
                </a:moveTo>
                <a:lnTo>
                  <a:pt x="1318510" y="0"/>
                </a:lnTo>
                <a:lnTo>
                  <a:pt x="1318510" y="1446925"/>
                </a:lnTo>
                <a:lnTo>
                  <a:pt x="0" y="14469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943883" y="5400143"/>
            <a:ext cx="2481282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Greeting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652098" y="6807239"/>
            <a:ext cx="2983805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F6F5E9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My Pets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735A7B8-55D7-85E2-B7BF-3A0AB4AF2B4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432F64-21C6-930E-5BC3-C0C56984706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9860" y="4351450"/>
            <a:ext cx="6276424" cy="62764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037A8A-80B5-690C-C73D-95DDF616A6E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144" y="5275808"/>
            <a:ext cx="5610284" cy="5610284"/>
          </a:xfrm>
          <a:prstGeom prst="rect">
            <a:avLst/>
          </a:prstGeom>
        </p:spPr>
      </p:pic>
      <p:sp>
        <p:nvSpPr>
          <p:cNvPr id="11" name="Freeform 18">
            <a:extLst>
              <a:ext uri="{FF2B5EF4-FFF2-40B4-BE49-F238E27FC236}">
                <a16:creationId xmlns:a16="http://schemas.microsoft.com/office/drawing/2014/main" id="{97BFE1F1-9532-03BE-29B1-680927472D2B}"/>
              </a:ext>
            </a:extLst>
          </p:cNvPr>
          <p:cNvSpPr/>
          <p:nvPr/>
        </p:nvSpPr>
        <p:spPr>
          <a:xfrm rot="1096233" flipH="1">
            <a:off x="14868920" y="1859152"/>
            <a:ext cx="4533900" cy="2533317"/>
          </a:xfrm>
          <a:custGeom>
            <a:avLst/>
            <a:gdLst/>
            <a:ahLst/>
            <a:cxnLst/>
            <a:rect l="l" t="t" r="r" b="b"/>
            <a:pathLst>
              <a:path w="4533900" h="2533317">
                <a:moveTo>
                  <a:pt x="4533900" y="0"/>
                </a:moveTo>
                <a:lnTo>
                  <a:pt x="0" y="0"/>
                </a:lnTo>
                <a:lnTo>
                  <a:pt x="0" y="2533316"/>
                </a:lnTo>
                <a:lnTo>
                  <a:pt x="4533900" y="2533316"/>
                </a:lnTo>
                <a:lnTo>
                  <a:pt x="453390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96B82687-3308-B3AC-81BE-63A81E1C0333}"/>
              </a:ext>
            </a:extLst>
          </p:cNvPr>
          <p:cNvSpPr/>
          <p:nvPr/>
        </p:nvSpPr>
        <p:spPr>
          <a:xfrm rot="1096233">
            <a:off x="6284419" y="7601257"/>
            <a:ext cx="4533900" cy="2533317"/>
          </a:xfrm>
          <a:custGeom>
            <a:avLst/>
            <a:gdLst/>
            <a:ahLst/>
            <a:cxnLst/>
            <a:rect l="l" t="t" r="r" b="b"/>
            <a:pathLst>
              <a:path w="4533900" h="2533317">
                <a:moveTo>
                  <a:pt x="0" y="0"/>
                </a:moveTo>
                <a:lnTo>
                  <a:pt x="4533900" y="0"/>
                </a:lnTo>
                <a:lnTo>
                  <a:pt x="4533900" y="2533317"/>
                </a:lnTo>
                <a:lnTo>
                  <a:pt x="0" y="253331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08FCE272-2F36-F407-863D-F286B222E0BB}"/>
              </a:ext>
            </a:extLst>
          </p:cNvPr>
          <p:cNvSpPr/>
          <p:nvPr/>
        </p:nvSpPr>
        <p:spPr>
          <a:xfrm>
            <a:off x="3391812" y="1697441"/>
            <a:ext cx="11255220" cy="6120695"/>
          </a:xfrm>
          <a:custGeom>
            <a:avLst/>
            <a:gdLst/>
            <a:ahLst/>
            <a:cxnLst/>
            <a:rect l="l" t="t" r="r" b="b"/>
            <a:pathLst>
              <a:path w="12999409" h="8254624">
                <a:moveTo>
                  <a:pt x="0" y="0"/>
                </a:moveTo>
                <a:lnTo>
                  <a:pt x="12999408" y="0"/>
                </a:lnTo>
                <a:lnTo>
                  <a:pt x="12999408" y="8254625"/>
                </a:lnTo>
                <a:lnTo>
                  <a:pt x="0" y="825462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32">
            <a:extLst>
              <a:ext uri="{FF2B5EF4-FFF2-40B4-BE49-F238E27FC236}">
                <a16:creationId xmlns:a16="http://schemas.microsoft.com/office/drawing/2014/main" id="{38416FCE-D297-3C43-CBEC-3FD43AAB1BA5}"/>
              </a:ext>
            </a:extLst>
          </p:cNvPr>
          <p:cNvSpPr/>
          <p:nvPr/>
        </p:nvSpPr>
        <p:spPr>
          <a:xfrm rot="2594593">
            <a:off x="13344442" y="6930378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2">
            <a:extLst>
              <a:ext uri="{FF2B5EF4-FFF2-40B4-BE49-F238E27FC236}">
                <a16:creationId xmlns:a16="http://schemas.microsoft.com/office/drawing/2014/main" id="{65372FBD-08F8-7FEE-A409-2F4CF787539F}"/>
              </a:ext>
            </a:extLst>
          </p:cNvPr>
          <p:cNvSpPr/>
          <p:nvPr/>
        </p:nvSpPr>
        <p:spPr>
          <a:xfrm rot="2594593">
            <a:off x="13526308" y="188687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32">
            <a:extLst>
              <a:ext uri="{FF2B5EF4-FFF2-40B4-BE49-F238E27FC236}">
                <a16:creationId xmlns:a16="http://schemas.microsoft.com/office/drawing/2014/main" id="{40E76E09-2DD3-A689-A32A-58EA6C986BD9}"/>
              </a:ext>
            </a:extLst>
          </p:cNvPr>
          <p:cNvSpPr/>
          <p:nvPr/>
        </p:nvSpPr>
        <p:spPr>
          <a:xfrm rot="2594593">
            <a:off x="2881157" y="1919957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32">
            <a:extLst>
              <a:ext uri="{FF2B5EF4-FFF2-40B4-BE49-F238E27FC236}">
                <a16:creationId xmlns:a16="http://schemas.microsoft.com/office/drawing/2014/main" id="{9A6008BD-7602-6805-47DD-E8DB165D84BE}"/>
              </a:ext>
            </a:extLst>
          </p:cNvPr>
          <p:cNvSpPr/>
          <p:nvPr/>
        </p:nvSpPr>
        <p:spPr>
          <a:xfrm rot="2594593">
            <a:off x="3278474" y="682378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C415F0-6849-59A4-0225-E38717371AB0}"/>
              </a:ext>
            </a:extLst>
          </p:cNvPr>
          <p:cNvSpPr txBox="1"/>
          <p:nvPr/>
        </p:nvSpPr>
        <p:spPr>
          <a:xfrm>
            <a:off x="3716230" y="2383964"/>
            <a:ext cx="1009587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prstClr val="white"/>
                </a:solidFill>
                <a:latin typeface="Comic Sans MS" panose="030F0702030302020204" pitchFamily="66" charset="0"/>
              </a:rPr>
              <a:t>Wrap-up &amp; Assessment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8960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4">
            <a:extLst>
              <a:ext uri="{FF2B5EF4-FFF2-40B4-BE49-F238E27FC236}">
                <a16:creationId xmlns:a16="http://schemas.microsoft.com/office/drawing/2014/main" id="{9DADDCD2-3C80-D750-14CC-0E2A628BF461}"/>
              </a:ext>
            </a:extLst>
          </p:cNvPr>
          <p:cNvSpPr/>
          <p:nvPr/>
        </p:nvSpPr>
        <p:spPr>
          <a:xfrm>
            <a:off x="311285" y="1941374"/>
            <a:ext cx="17584441" cy="8094228"/>
          </a:xfrm>
          <a:custGeom>
            <a:avLst/>
            <a:gdLst/>
            <a:ahLst/>
            <a:cxnLst/>
            <a:rect l="l" t="t" r="r" b="b"/>
            <a:pathLst>
              <a:path w="12295268" h="8145615">
                <a:moveTo>
                  <a:pt x="0" y="0"/>
                </a:moveTo>
                <a:lnTo>
                  <a:pt x="12295268" y="0"/>
                </a:lnTo>
                <a:lnTo>
                  <a:pt x="12295268" y="8145616"/>
                </a:lnTo>
                <a:lnTo>
                  <a:pt x="0" y="8145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6DD81777-5D83-C49A-8E0A-45C95D7D84D9}"/>
              </a:ext>
            </a:extLst>
          </p:cNvPr>
          <p:cNvSpPr/>
          <p:nvPr/>
        </p:nvSpPr>
        <p:spPr>
          <a:xfrm rot="5400000" flipH="1" flipV="1">
            <a:off x="15511766" y="7548996"/>
            <a:ext cx="2655192" cy="2777882"/>
          </a:xfrm>
          <a:custGeom>
            <a:avLst/>
            <a:gdLst/>
            <a:ahLst/>
            <a:cxnLst/>
            <a:rect l="l" t="t" r="r" b="b"/>
            <a:pathLst>
              <a:path w="2655192" h="2777882">
                <a:moveTo>
                  <a:pt x="2655192" y="2777881"/>
                </a:moveTo>
                <a:lnTo>
                  <a:pt x="0" y="2777881"/>
                </a:lnTo>
                <a:lnTo>
                  <a:pt x="0" y="0"/>
                </a:lnTo>
                <a:lnTo>
                  <a:pt x="2655192" y="0"/>
                </a:lnTo>
                <a:lnTo>
                  <a:pt x="2655192" y="277788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23761340-3CC1-17EF-09B9-841C9E26C64C}"/>
              </a:ext>
            </a:extLst>
          </p:cNvPr>
          <p:cNvSpPr txBox="1"/>
          <p:nvPr/>
        </p:nvSpPr>
        <p:spPr>
          <a:xfrm>
            <a:off x="311285" y="-304006"/>
            <a:ext cx="18433914" cy="255224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4">
            <a:extLst>
              <a:ext uri="{FF2B5EF4-FFF2-40B4-BE49-F238E27FC236}">
                <a16:creationId xmlns:a16="http://schemas.microsoft.com/office/drawing/2014/main" id="{E80F6801-3F40-8CE3-810D-DE5D5B5CEC9D}"/>
              </a:ext>
            </a:extLst>
          </p:cNvPr>
          <p:cNvSpPr/>
          <p:nvPr/>
        </p:nvSpPr>
        <p:spPr>
          <a:xfrm rot="-2014631">
            <a:off x="15638459" y="4837075"/>
            <a:ext cx="1150163" cy="1026994"/>
          </a:xfrm>
          <a:custGeom>
            <a:avLst/>
            <a:gdLst/>
            <a:ahLst/>
            <a:cxnLst/>
            <a:rect l="l" t="t" r="r" b="b"/>
            <a:pathLst>
              <a:path w="1015440" h="1026994">
                <a:moveTo>
                  <a:pt x="0" y="0"/>
                </a:moveTo>
                <a:lnTo>
                  <a:pt x="1015440" y="0"/>
                </a:lnTo>
                <a:lnTo>
                  <a:pt x="1015440" y="1026994"/>
                </a:lnTo>
                <a:lnTo>
                  <a:pt x="0" y="10269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08F0C4A3-0135-4075-CA8D-361761121FFD}"/>
              </a:ext>
            </a:extLst>
          </p:cNvPr>
          <p:cNvSpPr/>
          <p:nvPr/>
        </p:nvSpPr>
        <p:spPr>
          <a:xfrm>
            <a:off x="-533400" y="21467"/>
            <a:ext cx="19812000" cy="1793329"/>
          </a:xfrm>
          <a:custGeom>
            <a:avLst/>
            <a:gdLst/>
            <a:ahLst/>
            <a:cxnLst/>
            <a:rect l="l" t="t" r="r" b="b"/>
            <a:pathLst>
              <a:path w="7315200" h="1888652">
                <a:moveTo>
                  <a:pt x="0" y="0"/>
                </a:moveTo>
                <a:lnTo>
                  <a:pt x="7315200" y="0"/>
                </a:lnTo>
                <a:lnTo>
                  <a:pt x="7315200" y="1888652"/>
                </a:lnTo>
                <a:lnTo>
                  <a:pt x="0" y="18886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D904AA5-A195-3742-2310-EAE5D249BB0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28809" y="150346"/>
            <a:ext cx="2144903" cy="10284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1F95CBA-19FE-EC53-D22E-8E6FD6E409A3}"/>
              </a:ext>
            </a:extLst>
          </p:cNvPr>
          <p:cNvSpPr txBox="1"/>
          <p:nvPr/>
        </p:nvSpPr>
        <p:spPr>
          <a:xfrm>
            <a:off x="1544192" y="555637"/>
            <a:ext cx="15671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chemeClr val="bg1"/>
                </a:solidFill>
                <a:latin typeface="Comic Sans MS" panose="030F0702030302020204" pitchFamily="66" charset="0"/>
              </a:rPr>
              <a:t>Complete each question using: what/ who/ why/ where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8D52F29E-3BA7-0DF6-6A9A-86C365303CBB}"/>
              </a:ext>
            </a:extLst>
          </p:cNvPr>
          <p:cNvSpPr/>
          <p:nvPr/>
        </p:nvSpPr>
        <p:spPr>
          <a:xfrm>
            <a:off x="1418906" y="1605545"/>
            <a:ext cx="15907387" cy="8681455"/>
          </a:xfrm>
          <a:custGeom>
            <a:avLst/>
            <a:gdLst/>
            <a:ahLst/>
            <a:cxnLst/>
            <a:rect l="l" t="t" r="r" b="b"/>
            <a:pathLst>
              <a:path w="15158405" h="7636047">
                <a:moveTo>
                  <a:pt x="0" y="0"/>
                </a:moveTo>
                <a:lnTo>
                  <a:pt x="15158406" y="0"/>
                </a:lnTo>
                <a:lnTo>
                  <a:pt x="15158406" y="7636046"/>
                </a:lnTo>
                <a:lnTo>
                  <a:pt x="0" y="763604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6899C3-42AC-1765-2B60-E3ACEEBA1727}"/>
              </a:ext>
            </a:extLst>
          </p:cNvPr>
          <p:cNvSpPr txBox="1"/>
          <p:nvPr/>
        </p:nvSpPr>
        <p:spPr>
          <a:xfrm>
            <a:off x="4657283" y="4499329"/>
            <a:ext cx="1257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2. _____ are you from?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9F7F7A-5D58-83EA-FF3D-A0F7F34C5130}"/>
              </a:ext>
            </a:extLst>
          </p:cNvPr>
          <p:cNvSpPr txBox="1"/>
          <p:nvPr/>
        </p:nvSpPr>
        <p:spPr>
          <a:xfrm>
            <a:off x="4572000" y="5450112"/>
            <a:ext cx="1257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3. _____ was Charlie Chaplin?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5C7D8A-6BB4-4291-F0A1-2498669339C8}"/>
              </a:ext>
            </a:extLst>
          </p:cNvPr>
          <p:cNvSpPr txBox="1"/>
          <p:nvPr/>
        </p:nvSpPr>
        <p:spPr>
          <a:xfrm>
            <a:off x="4670801" y="3492476"/>
            <a:ext cx="12329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1. _____ time did you wake-up?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5C6462A-A94D-829F-89B6-A7574C2BC192}"/>
              </a:ext>
            </a:extLst>
          </p:cNvPr>
          <p:cNvSpPr txBox="1"/>
          <p:nvPr/>
        </p:nvSpPr>
        <p:spPr>
          <a:xfrm>
            <a:off x="4523105" y="6438803"/>
            <a:ext cx="1257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4. _____ do you like the film?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5A882F-CBC1-C507-9AA7-BA544331E59F}"/>
              </a:ext>
            </a:extLst>
          </p:cNvPr>
          <p:cNvSpPr txBox="1"/>
          <p:nvPr/>
        </p:nvSpPr>
        <p:spPr>
          <a:xfrm>
            <a:off x="4572000" y="7353602"/>
            <a:ext cx="1257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5. _____ are the main characters?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D7E2603-383B-D30E-C5AB-4B6294BAA291}"/>
              </a:ext>
            </a:extLst>
          </p:cNvPr>
          <p:cNvSpPr txBox="1"/>
          <p:nvPr/>
        </p:nvSpPr>
        <p:spPr>
          <a:xfrm>
            <a:off x="4628260" y="8268401"/>
            <a:ext cx="1257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6. _____ did you first meet?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2070F7-618D-2DC7-DBEE-6EB8F5960930}"/>
              </a:ext>
            </a:extLst>
          </p:cNvPr>
          <p:cNvSpPr txBox="1"/>
          <p:nvPr/>
        </p:nvSpPr>
        <p:spPr>
          <a:xfrm>
            <a:off x="5105400" y="3492475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What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F0B10B-62A3-DB8B-0645-0605FF5DC62D}"/>
              </a:ext>
            </a:extLst>
          </p:cNvPr>
          <p:cNvSpPr txBox="1"/>
          <p:nvPr/>
        </p:nvSpPr>
        <p:spPr>
          <a:xfrm>
            <a:off x="5089358" y="4519669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B8FA81-3983-03A3-D71F-F9A357C06018}"/>
              </a:ext>
            </a:extLst>
          </p:cNvPr>
          <p:cNvSpPr txBox="1"/>
          <p:nvPr/>
        </p:nvSpPr>
        <p:spPr>
          <a:xfrm>
            <a:off x="5186673" y="5495589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Who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4C4A40-036D-FE55-6686-8B12B89BFD5B}"/>
              </a:ext>
            </a:extLst>
          </p:cNvPr>
          <p:cNvSpPr txBox="1"/>
          <p:nvPr/>
        </p:nvSpPr>
        <p:spPr>
          <a:xfrm>
            <a:off x="5158599" y="6425925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Why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CB0EBD-7A5C-F853-C548-61DEAAB34A61}"/>
              </a:ext>
            </a:extLst>
          </p:cNvPr>
          <p:cNvSpPr txBox="1"/>
          <p:nvPr/>
        </p:nvSpPr>
        <p:spPr>
          <a:xfrm>
            <a:off x="5186673" y="7334173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Who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E86815-392E-52BD-F9CE-86582084A59F}"/>
              </a:ext>
            </a:extLst>
          </p:cNvPr>
          <p:cNvSpPr txBox="1"/>
          <p:nvPr/>
        </p:nvSpPr>
        <p:spPr>
          <a:xfrm>
            <a:off x="5105400" y="8251664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Where</a:t>
            </a:r>
          </a:p>
        </p:txBody>
      </p:sp>
    </p:spTree>
    <p:extLst>
      <p:ext uri="{BB962C8B-B14F-4D97-AF65-F5344CB8AC3E}">
        <p14:creationId xmlns:p14="http://schemas.microsoft.com/office/powerpoint/2010/main" val="39544436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917" y="1105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9939157">
            <a:off x="6801201" y="-1574498"/>
            <a:ext cx="3590071" cy="3554171"/>
          </a:xfrm>
          <a:custGeom>
            <a:avLst/>
            <a:gdLst/>
            <a:ahLst/>
            <a:cxnLst/>
            <a:rect l="l" t="t" r="r" b="b"/>
            <a:pathLst>
              <a:path w="3590071" h="3554171">
                <a:moveTo>
                  <a:pt x="0" y="0"/>
                </a:moveTo>
                <a:lnTo>
                  <a:pt x="3590071" y="0"/>
                </a:lnTo>
                <a:lnTo>
                  <a:pt x="3590071" y="3554171"/>
                </a:lnTo>
                <a:lnTo>
                  <a:pt x="0" y="35541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9939157">
            <a:off x="12181560" y="9207381"/>
            <a:ext cx="3340787" cy="3307379"/>
          </a:xfrm>
          <a:custGeom>
            <a:avLst/>
            <a:gdLst/>
            <a:ahLst/>
            <a:cxnLst/>
            <a:rect l="l" t="t" r="r" b="b"/>
            <a:pathLst>
              <a:path w="3340787" h="3307379">
                <a:moveTo>
                  <a:pt x="0" y="0"/>
                </a:moveTo>
                <a:lnTo>
                  <a:pt x="3340787" y="0"/>
                </a:lnTo>
                <a:lnTo>
                  <a:pt x="3340787" y="3307379"/>
                </a:lnTo>
                <a:lnTo>
                  <a:pt x="0" y="33073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019422" y="8439422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69" y="0"/>
                </a:lnTo>
                <a:lnTo>
                  <a:pt x="792969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449221">
            <a:off x="14617697" y="1879343"/>
            <a:ext cx="906113" cy="1427055"/>
          </a:xfrm>
          <a:custGeom>
            <a:avLst/>
            <a:gdLst/>
            <a:ahLst/>
            <a:cxnLst/>
            <a:rect l="l" t="t" r="r" b="b"/>
            <a:pathLst>
              <a:path w="906113" h="1427055">
                <a:moveTo>
                  <a:pt x="0" y="0"/>
                </a:moveTo>
                <a:lnTo>
                  <a:pt x="906113" y="0"/>
                </a:lnTo>
                <a:lnTo>
                  <a:pt x="906113" y="1427056"/>
                </a:lnTo>
                <a:lnTo>
                  <a:pt x="0" y="14270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128504" b="-1443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86649" y="1579998"/>
            <a:ext cx="1318510" cy="1446925"/>
          </a:xfrm>
          <a:custGeom>
            <a:avLst/>
            <a:gdLst/>
            <a:ahLst/>
            <a:cxnLst/>
            <a:rect l="l" t="t" r="r" b="b"/>
            <a:pathLst>
              <a:path w="1318510" h="1446925">
                <a:moveTo>
                  <a:pt x="0" y="0"/>
                </a:moveTo>
                <a:lnTo>
                  <a:pt x="1318510" y="0"/>
                </a:lnTo>
                <a:lnTo>
                  <a:pt x="1318510" y="1446925"/>
                </a:lnTo>
                <a:lnTo>
                  <a:pt x="0" y="14469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943883" y="5400143"/>
            <a:ext cx="2481282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Greeting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652098" y="6807239"/>
            <a:ext cx="2983805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F6F5E9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My Pets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735A7B8-55D7-85E2-B7BF-3A0AB4AF2B4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432F64-21C6-930E-5BC3-C0C56984706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9860" y="4351450"/>
            <a:ext cx="6276424" cy="62764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037A8A-80B5-690C-C73D-95DDF616A6E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144" y="5275808"/>
            <a:ext cx="5610284" cy="5610284"/>
          </a:xfrm>
          <a:prstGeom prst="rect">
            <a:avLst/>
          </a:prstGeom>
        </p:spPr>
      </p:pic>
      <p:sp>
        <p:nvSpPr>
          <p:cNvPr id="11" name="Freeform 18">
            <a:extLst>
              <a:ext uri="{FF2B5EF4-FFF2-40B4-BE49-F238E27FC236}">
                <a16:creationId xmlns:a16="http://schemas.microsoft.com/office/drawing/2014/main" id="{97BFE1F1-9532-03BE-29B1-680927472D2B}"/>
              </a:ext>
            </a:extLst>
          </p:cNvPr>
          <p:cNvSpPr/>
          <p:nvPr/>
        </p:nvSpPr>
        <p:spPr>
          <a:xfrm rot="1096233" flipH="1">
            <a:off x="14868920" y="1859152"/>
            <a:ext cx="4533900" cy="2533317"/>
          </a:xfrm>
          <a:custGeom>
            <a:avLst/>
            <a:gdLst/>
            <a:ahLst/>
            <a:cxnLst/>
            <a:rect l="l" t="t" r="r" b="b"/>
            <a:pathLst>
              <a:path w="4533900" h="2533317">
                <a:moveTo>
                  <a:pt x="4533900" y="0"/>
                </a:moveTo>
                <a:lnTo>
                  <a:pt x="0" y="0"/>
                </a:lnTo>
                <a:lnTo>
                  <a:pt x="0" y="2533316"/>
                </a:lnTo>
                <a:lnTo>
                  <a:pt x="4533900" y="2533316"/>
                </a:lnTo>
                <a:lnTo>
                  <a:pt x="453390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96B82687-3308-B3AC-81BE-63A81E1C0333}"/>
              </a:ext>
            </a:extLst>
          </p:cNvPr>
          <p:cNvSpPr/>
          <p:nvPr/>
        </p:nvSpPr>
        <p:spPr>
          <a:xfrm rot="1096233">
            <a:off x="6284419" y="7601257"/>
            <a:ext cx="4533900" cy="2533317"/>
          </a:xfrm>
          <a:custGeom>
            <a:avLst/>
            <a:gdLst/>
            <a:ahLst/>
            <a:cxnLst/>
            <a:rect l="l" t="t" r="r" b="b"/>
            <a:pathLst>
              <a:path w="4533900" h="2533317">
                <a:moveTo>
                  <a:pt x="0" y="0"/>
                </a:moveTo>
                <a:lnTo>
                  <a:pt x="4533900" y="0"/>
                </a:lnTo>
                <a:lnTo>
                  <a:pt x="4533900" y="2533317"/>
                </a:lnTo>
                <a:lnTo>
                  <a:pt x="0" y="253331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08FCE272-2F36-F407-863D-F286B222E0BB}"/>
              </a:ext>
            </a:extLst>
          </p:cNvPr>
          <p:cNvSpPr/>
          <p:nvPr/>
        </p:nvSpPr>
        <p:spPr>
          <a:xfrm>
            <a:off x="3398889" y="1800934"/>
            <a:ext cx="11255220" cy="6120695"/>
          </a:xfrm>
          <a:custGeom>
            <a:avLst/>
            <a:gdLst/>
            <a:ahLst/>
            <a:cxnLst/>
            <a:rect l="l" t="t" r="r" b="b"/>
            <a:pathLst>
              <a:path w="12999409" h="8254624">
                <a:moveTo>
                  <a:pt x="0" y="0"/>
                </a:moveTo>
                <a:lnTo>
                  <a:pt x="12999408" y="0"/>
                </a:lnTo>
                <a:lnTo>
                  <a:pt x="12999408" y="8254625"/>
                </a:lnTo>
                <a:lnTo>
                  <a:pt x="0" y="825462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32">
            <a:extLst>
              <a:ext uri="{FF2B5EF4-FFF2-40B4-BE49-F238E27FC236}">
                <a16:creationId xmlns:a16="http://schemas.microsoft.com/office/drawing/2014/main" id="{38416FCE-D297-3C43-CBEC-3FD43AAB1BA5}"/>
              </a:ext>
            </a:extLst>
          </p:cNvPr>
          <p:cNvSpPr/>
          <p:nvPr/>
        </p:nvSpPr>
        <p:spPr>
          <a:xfrm rot="2594593">
            <a:off x="13344442" y="6930378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2">
            <a:extLst>
              <a:ext uri="{FF2B5EF4-FFF2-40B4-BE49-F238E27FC236}">
                <a16:creationId xmlns:a16="http://schemas.microsoft.com/office/drawing/2014/main" id="{65372FBD-08F8-7FEE-A409-2F4CF787539F}"/>
              </a:ext>
            </a:extLst>
          </p:cNvPr>
          <p:cNvSpPr/>
          <p:nvPr/>
        </p:nvSpPr>
        <p:spPr>
          <a:xfrm rot="2594593">
            <a:off x="13526308" y="188687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32">
            <a:extLst>
              <a:ext uri="{FF2B5EF4-FFF2-40B4-BE49-F238E27FC236}">
                <a16:creationId xmlns:a16="http://schemas.microsoft.com/office/drawing/2014/main" id="{40E76E09-2DD3-A689-A32A-58EA6C986BD9}"/>
              </a:ext>
            </a:extLst>
          </p:cNvPr>
          <p:cNvSpPr/>
          <p:nvPr/>
        </p:nvSpPr>
        <p:spPr>
          <a:xfrm rot="2594593">
            <a:off x="2881157" y="1919957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32">
            <a:extLst>
              <a:ext uri="{FF2B5EF4-FFF2-40B4-BE49-F238E27FC236}">
                <a16:creationId xmlns:a16="http://schemas.microsoft.com/office/drawing/2014/main" id="{9A6008BD-7602-6805-47DD-E8DB165D84BE}"/>
              </a:ext>
            </a:extLst>
          </p:cNvPr>
          <p:cNvSpPr/>
          <p:nvPr/>
        </p:nvSpPr>
        <p:spPr>
          <a:xfrm rot="2594593">
            <a:off x="3278474" y="682378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DAB89A-2BE8-84E5-D19C-2B7C09DE057E}"/>
              </a:ext>
            </a:extLst>
          </p:cNvPr>
          <p:cNvSpPr txBox="1"/>
          <p:nvPr/>
        </p:nvSpPr>
        <p:spPr>
          <a:xfrm>
            <a:off x="3860165" y="2690378"/>
            <a:ext cx="104529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</a:t>
            </a:r>
            <a:r>
              <a:rPr lang="en-US" sz="12000" b="1" dirty="0">
                <a:solidFill>
                  <a:prstClr val="white"/>
                </a:solidFill>
                <a:latin typeface="Comic Sans MS" panose="030F0702030302020204" pitchFamily="66" charset="0"/>
              </a:rPr>
              <a:t>1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dirty="0">
                <a:solidFill>
                  <a:prstClr val="white"/>
                </a:solidFill>
                <a:latin typeface="Comic Sans MS" panose="030F0702030302020204" pitchFamily="66" charset="0"/>
              </a:rPr>
              <a:t>Warm-up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0185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897DEAA3-6DB1-09A5-25EE-C2A6D7132D72}"/>
              </a:ext>
            </a:extLst>
          </p:cNvPr>
          <p:cNvSpPr/>
          <p:nvPr/>
        </p:nvSpPr>
        <p:spPr>
          <a:xfrm>
            <a:off x="-571500" y="15181"/>
            <a:ext cx="19431000" cy="1810022"/>
          </a:xfrm>
          <a:custGeom>
            <a:avLst/>
            <a:gdLst/>
            <a:ahLst/>
            <a:cxnLst/>
            <a:rect l="l" t="t" r="r" b="b"/>
            <a:pathLst>
              <a:path w="7315200" h="1888652">
                <a:moveTo>
                  <a:pt x="0" y="0"/>
                </a:moveTo>
                <a:lnTo>
                  <a:pt x="7315200" y="0"/>
                </a:lnTo>
                <a:lnTo>
                  <a:pt x="7315200" y="1888652"/>
                </a:lnTo>
                <a:lnTo>
                  <a:pt x="0" y="18886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6DD81777-5D83-C49A-8E0A-45C95D7D84D9}"/>
              </a:ext>
            </a:extLst>
          </p:cNvPr>
          <p:cNvSpPr/>
          <p:nvPr/>
        </p:nvSpPr>
        <p:spPr>
          <a:xfrm rot="5400000" flipH="1" flipV="1">
            <a:off x="15511766" y="7548996"/>
            <a:ext cx="2655192" cy="2777882"/>
          </a:xfrm>
          <a:custGeom>
            <a:avLst/>
            <a:gdLst/>
            <a:ahLst/>
            <a:cxnLst/>
            <a:rect l="l" t="t" r="r" b="b"/>
            <a:pathLst>
              <a:path w="2655192" h="2777882">
                <a:moveTo>
                  <a:pt x="2655192" y="2777881"/>
                </a:moveTo>
                <a:lnTo>
                  <a:pt x="0" y="2777881"/>
                </a:lnTo>
                <a:lnTo>
                  <a:pt x="0" y="0"/>
                </a:lnTo>
                <a:lnTo>
                  <a:pt x="2655192" y="0"/>
                </a:lnTo>
                <a:lnTo>
                  <a:pt x="2655192" y="2777881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8989" y="2525773"/>
            <a:ext cx="10579717" cy="4768321"/>
            <a:chOff x="0" y="0"/>
            <a:chExt cx="2786428" cy="13878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86428" cy="1387837"/>
            </a:xfrm>
            <a:custGeom>
              <a:avLst/>
              <a:gdLst/>
              <a:ahLst/>
              <a:cxnLst/>
              <a:rect l="l" t="t" r="r" b="b"/>
              <a:pathLst>
                <a:path w="2786428" h="1387837">
                  <a:moveTo>
                    <a:pt x="37320" y="0"/>
                  </a:moveTo>
                  <a:lnTo>
                    <a:pt x="2749107" y="0"/>
                  </a:lnTo>
                  <a:cubicBezTo>
                    <a:pt x="2759005" y="0"/>
                    <a:pt x="2768498" y="3932"/>
                    <a:pt x="2775497" y="10931"/>
                  </a:cubicBezTo>
                  <a:cubicBezTo>
                    <a:pt x="2782496" y="17930"/>
                    <a:pt x="2786428" y="27422"/>
                    <a:pt x="2786428" y="37320"/>
                  </a:cubicBezTo>
                  <a:lnTo>
                    <a:pt x="2786428" y="1350517"/>
                  </a:lnTo>
                  <a:cubicBezTo>
                    <a:pt x="2786428" y="1360414"/>
                    <a:pt x="2782496" y="1369907"/>
                    <a:pt x="2775497" y="1376906"/>
                  </a:cubicBezTo>
                  <a:cubicBezTo>
                    <a:pt x="2768498" y="1383905"/>
                    <a:pt x="2759005" y="1387837"/>
                    <a:pt x="2749107" y="1387837"/>
                  </a:cubicBezTo>
                  <a:lnTo>
                    <a:pt x="37320" y="1387837"/>
                  </a:lnTo>
                  <a:cubicBezTo>
                    <a:pt x="27422" y="1387837"/>
                    <a:pt x="17930" y="1383905"/>
                    <a:pt x="10931" y="1376906"/>
                  </a:cubicBezTo>
                  <a:cubicBezTo>
                    <a:pt x="3932" y="1369907"/>
                    <a:pt x="0" y="1360414"/>
                    <a:pt x="0" y="1350517"/>
                  </a:cubicBezTo>
                  <a:lnTo>
                    <a:pt x="0" y="37320"/>
                  </a:lnTo>
                  <a:cubicBezTo>
                    <a:pt x="0" y="27422"/>
                    <a:pt x="3932" y="17930"/>
                    <a:pt x="10931" y="10931"/>
                  </a:cubicBezTo>
                  <a:cubicBezTo>
                    <a:pt x="17930" y="3932"/>
                    <a:pt x="27422" y="0"/>
                    <a:pt x="37320" y="0"/>
                  </a:cubicBezTo>
                  <a:close/>
                </a:path>
              </a:pathLst>
            </a:custGeom>
            <a:solidFill>
              <a:srgbClr val="FFF9F5"/>
            </a:solidFill>
            <a:ln w="47625" cap="rnd">
              <a:solidFill>
                <a:srgbClr val="9F4D4F"/>
              </a:solidFill>
              <a:prstDash val="lgDash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786428" cy="1425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6B31755-D8A8-CB7D-47C0-289D24E3E886}"/>
              </a:ext>
            </a:extLst>
          </p:cNvPr>
          <p:cNvSpPr txBox="1"/>
          <p:nvPr/>
        </p:nvSpPr>
        <p:spPr>
          <a:xfrm>
            <a:off x="1219212" y="2896409"/>
            <a:ext cx="830903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U</a:t>
            </a:r>
            <a:r>
              <a:rPr kumimoji="0" lang="e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nit 10: Performing arts</a:t>
            </a:r>
            <a:br>
              <a:rPr kumimoji="0" lang="e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</a:br>
            <a:r>
              <a:rPr kumimoji="0" lang="e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Lesson 2</a:t>
            </a:r>
            <a:r>
              <a:rPr lang="en" sz="44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kumimoji="0" lang="e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– Part </a:t>
            </a:r>
            <a:r>
              <a:rPr lang="en" sz="44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4-5-6</a:t>
            </a:r>
            <a:endParaRPr kumimoji="0" lang="e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What have we learnt today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41E30C20-1A37-BE7F-943A-B1A76E02F23C}"/>
              </a:ext>
            </a:extLst>
          </p:cNvPr>
          <p:cNvSpPr/>
          <p:nvPr/>
        </p:nvSpPr>
        <p:spPr>
          <a:xfrm flipH="1">
            <a:off x="-16933" y="4928526"/>
            <a:ext cx="3560932" cy="5358474"/>
          </a:xfrm>
          <a:custGeom>
            <a:avLst/>
            <a:gdLst/>
            <a:ahLst/>
            <a:cxnLst/>
            <a:rect l="l" t="t" r="r" b="b"/>
            <a:pathLst>
              <a:path w="8173830" h="14435020">
                <a:moveTo>
                  <a:pt x="0" y="0"/>
                </a:moveTo>
                <a:lnTo>
                  <a:pt x="8173830" y="0"/>
                </a:lnTo>
                <a:lnTo>
                  <a:pt x="8173830" y="14435021"/>
                </a:lnTo>
                <a:lnTo>
                  <a:pt x="0" y="144350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23761340-3CC1-17EF-09B9-841C9E26C64C}"/>
              </a:ext>
            </a:extLst>
          </p:cNvPr>
          <p:cNvSpPr txBox="1"/>
          <p:nvPr/>
        </p:nvSpPr>
        <p:spPr>
          <a:xfrm>
            <a:off x="311285" y="-304006"/>
            <a:ext cx="18433914" cy="255224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6" name="Freeform 6"/>
          <p:cNvSpPr/>
          <p:nvPr/>
        </p:nvSpPr>
        <p:spPr>
          <a:xfrm>
            <a:off x="8162790" y="1546629"/>
            <a:ext cx="10277609" cy="8760593"/>
          </a:xfrm>
          <a:custGeom>
            <a:avLst/>
            <a:gdLst/>
            <a:ahLst/>
            <a:cxnLst/>
            <a:rect l="l" t="t" r="r" b="b"/>
            <a:pathLst>
              <a:path w="9254223" h="9681838">
                <a:moveTo>
                  <a:pt x="0" y="0"/>
                </a:moveTo>
                <a:lnTo>
                  <a:pt x="9254223" y="0"/>
                </a:lnTo>
                <a:lnTo>
                  <a:pt x="9254223" y="9681838"/>
                </a:lnTo>
                <a:lnTo>
                  <a:pt x="0" y="96818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E1C32316-C0E7-28F1-ACCC-9928DE0BBD7D}"/>
              </a:ext>
            </a:extLst>
          </p:cNvPr>
          <p:cNvSpPr txBox="1"/>
          <p:nvPr/>
        </p:nvSpPr>
        <p:spPr>
          <a:xfrm>
            <a:off x="1136224" y="164781"/>
            <a:ext cx="13133354" cy="1748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42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45" b="1" i="0" u="none" strike="noStrike" kern="1200" cap="none" spc="1093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</a:rPr>
              <a:t>Wrap-</a:t>
            </a:r>
            <a:r>
              <a:rPr lang="en-US" sz="11045" b="1" spc="1093" dirty="0">
                <a:solidFill>
                  <a:schemeClr val="bg1"/>
                </a:solidFill>
                <a:latin typeface="Comic Sans MS" panose="030F0702030302020204" pitchFamily="66" charset="0"/>
              </a:rPr>
              <a:t>u</a:t>
            </a:r>
            <a:r>
              <a:rPr kumimoji="0" lang="en-US" sz="11045" b="1" i="0" u="none" strike="noStrike" kern="1200" cap="none" spc="1093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</a:rPr>
              <a:t>p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F6D70B-049E-420C-F2A5-5E60F230EAAF}"/>
              </a:ext>
            </a:extLst>
          </p:cNvPr>
          <p:cNvSpPr txBox="1"/>
          <p:nvPr/>
        </p:nvSpPr>
        <p:spPr>
          <a:xfrm>
            <a:off x="9621381" y="2877640"/>
            <a:ext cx="775836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u="sng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</a:t>
            </a:r>
            <a:r>
              <a:rPr lang="en-US" sz="4400" b="1" u="sng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-question</a:t>
            </a: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:</a:t>
            </a:r>
          </a:p>
          <a:p>
            <a:pPr algn="ctr">
              <a:defRPr/>
            </a:pPr>
            <a:r>
              <a:rPr lang="en-US" sz="4000" b="1" i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what/ who/ why/ where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FC544B63-74B6-BDE7-291D-DEA0DB700664}"/>
              </a:ext>
            </a:extLst>
          </p:cNvPr>
          <p:cNvSpPr/>
          <p:nvPr/>
        </p:nvSpPr>
        <p:spPr>
          <a:xfrm rot="918116">
            <a:off x="6271438" y="8347045"/>
            <a:ext cx="819300" cy="828622"/>
          </a:xfrm>
          <a:custGeom>
            <a:avLst/>
            <a:gdLst/>
            <a:ahLst/>
            <a:cxnLst/>
            <a:rect l="l" t="t" r="r" b="b"/>
            <a:pathLst>
              <a:path w="819300" h="828622">
                <a:moveTo>
                  <a:pt x="0" y="0"/>
                </a:moveTo>
                <a:lnTo>
                  <a:pt x="819300" y="0"/>
                </a:lnTo>
                <a:lnTo>
                  <a:pt x="819300" y="828622"/>
                </a:lnTo>
                <a:lnTo>
                  <a:pt x="0" y="8286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97FB6597-5DEC-7BF5-1357-33BF61699F46}"/>
              </a:ext>
            </a:extLst>
          </p:cNvPr>
          <p:cNvSpPr/>
          <p:nvPr/>
        </p:nvSpPr>
        <p:spPr>
          <a:xfrm>
            <a:off x="7200455" y="356507"/>
            <a:ext cx="1318510" cy="1446925"/>
          </a:xfrm>
          <a:custGeom>
            <a:avLst/>
            <a:gdLst/>
            <a:ahLst/>
            <a:cxnLst/>
            <a:rect l="l" t="t" r="r" b="b"/>
            <a:pathLst>
              <a:path w="1318510" h="1446925">
                <a:moveTo>
                  <a:pt x="0" y="0"/>
                </a:moveTo>
                <a:lnTo>
                  <a:pt x="1318510" y="0"/>
                </a:lnTo>
                <a:lnTo>
                  <a:pt x="1318510" y="1446925"/>
                </a:lnTo>
                <a:lnTo>
                  <a:pt x="0" y="14469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4">
            <a:extLst>
              <a:ext uri="{FF2B5EF4-FFF2-40B4-BE49-F238E27FC236}">
                <a16:creationId xmlns:a16="http://schemas.microsoft.com/office/drawing/2014/main" id="{E80F6801-3F40-8CE3-810D-DE5D5B5CEC9D}"/>
              </a:ext>
            </a:extLst>
          </p:cNvPr>
          <p:cNvSpPr/>
          <p:nvPr/>
        </p:nvSpPr>
        <p:spPr>
          <a:xfrm rot="-2014631">
            <a:off x="15096422" y="1779003"/>
            <a:ext cx="1150163" cy="1026994"/>
          </a:xfrm>
          <a:custGeom>
            <a:avLst/>
            <a:gdLst/>
            <a:ahLst/>
            <a:cxnLst/>
            <a:rect l="l" t="t" r="r" b="b"/>
            <a:pathLst>
              <a:path w="1015440" h="1026994">
                <a:moveTo>
                  <a:pt x="0" y="0"/>
                </a:moveTo>
                <a:lnTo>
                  <a:pt x="1015440" y="0"/>
                </a:lnTo>
                <a:lnTo>
                  <a:pt x="1015440" y="1026994"/>
                </a:lnTo>
                <a:lnTo>
                  <a:pt x="0" y="102699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881FD35D-938D-2156-C366-3F2ED0DAC851}"/>
              </a:ext>
            </a:extLst>
          </p:cNvPr>
          <p:cNvSpPr/>
          <p:nvPr/>
        </p:nvSpPr>
        <p:spPr>
          <a:xfrm rot="-469767">
            <a:off x="2174131" y="9504712"/>
            <a:ext cx="745473" cy="646077"/>
          </a:xfrm>
          <a:custGeom>
            <a:avLst/>
            <a:gdLst/>
            <a:ahLst/>
            <a:cxnLst/>
            <a:rect l="l" t="t" r="r" b="b"/>
            <a:pathLst>
              <a:path w="745473" h="646077">
                <a:moveTo>
                  <a:pt x="0" y="0"/>
                </a:moveTo>
                <a:lnTo>
                  <a:pt x="745474" y="0"/>
                </a:lnTo>
                <a:lnTo>
                  <a:pt x="745474" y="646077"/>
                </a:lnTo>
                <a:lnTo>
                  <a:pt x="0" y="64607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D904AA5-A195-3742-2310-EAE5D249BB0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3097" y="-10529"/>
            <a:ext cx="2144903" cy="10284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845401-0D0C-BC61-D412-63DC2CF7A1D9}"/>
              </a:ext>
            </a:extLst>
          </p:cNvPr>
          <p:cNvSpPr txBox="1"/>
          <p:nvPr/>
        </p:nvSpPr>
        <p:spPr>
          <a:xfrm>
            <a:off x="9192789" y="4616438"/>
            <a:ext cx="811303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3800" b="1" i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What</a:t>
            </a:r>
            <a:r>
              <a:rPr lang="en-US" sz="3800" b="1" i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asks about things </a:t>
            </a:r>
          </a:p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3800" b="1" i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Who </a:t>
            </a:r>
            <a:r>
              <a:rPr lang="en-US" sz="3800" b="1" i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asks about a person</a:t>
            </a:r>
          </a:p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3800" b="1" i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Why</a:t>
            </a:r>
            <a:r>
              <a:rPr lang="en-US" sz="3800" b="1" i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asks about the reason</a:t>
            </a:r>
          </a:p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3800" b="1" i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Where</a:t>
            </a:r>
            <a:r>
              <a:rPr lang="en-US" sz="3800" b="1" i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asks about the places</a:t>
            </a:r>
          </a:p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4000" b="1" i="1" dirty="0">
              <a:solidFill>
                <a:srgbClr val="00206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1182449" y="8403133"/>
            <a:ext cx="3195907" cy="1181737"/>
            <a:chOff x="0" y="0"/>
            <a:chExt cx="952313" cy="3521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52313" cy="352133"/>
            </a:xfrm>
            <a:custGeom>
              <a:avLst/>
              <a:gdLst/>
              <a:ahLst/>
              <a:cxnLst/>
              <a:rect l="l" t="t" r="r" b="b"/>
              <a:pathLst>
                <a:path w="952313" h="352133">
                  <a:moveTo>
                    <a:pt x="476156" y="0"/>
                  </a:moveTo>
                  <a:cubicBezTo>
                    <a:pt x="213182" y="0"/>
                    <a:pt x="0" y="78828"/>
                    <a:pt x="0" y="176066"/>
                  </a:cubicBezTo>
                  <a:cubicBezTo>
                    <a:pt x="0" y="273305"/>
                    <a:pt x="213182" y="352133"/>
                    <a:pt x="476156" y="352133"/>
                  </a:cubicBezTo>
                  <a:cubicBezTo>
                    <a:pt x="739130" y="352133"/>
                    <a:pt x="952313" y="273305"/>
                    <a:pt x="952313" y="176066"/>
                  </a:cubicBezTo>
                  <a:cubicBezTo>
                    <a:pt x="952313" y="78828"/>
                    <a:pt x="739130" y="0"/>
                    <a:pt x="476156" y="0"/>
                  </a:cubicBezTo>
                  <a:close/>
                </a:path>
              </a:pathLst>
            </a:custGeom>
            <a:solidFill>
              <a:srgbClr val="000000">
                <a:alpha val="4706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9279" y="-24138"/>
              <a:ext cx="773754" cy="3432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79787" y="1205165"/>
            <a:ext cx="5605289" cy="8070442"/>
          </a:xfrm>
          <a:custGeom>
            <a:avLst/>
            <a:gdLst/>
            <a:ahLst/>
            <a:cxnLst/>
            <a:rect l="l" t="t" r="r" b="b"/>
            <a:pathLst>
              <a:path w="5605289" h="8070442">
                <a:moveTo>
                  <a:pt x="0" y="0"/>
                </a:moveTo>
                <a:lnTo>
                  <a:pt x="5605289" y="0"/>
                </a:lnTo>
                <a:lnTo>
                  <a:pt x="5605289" y="8070442"/>
                </a:lnTo>
                <a:lnTo>
                  <a:pt x="0" y="80704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00000" flipH="1" flipV="1">
            <a:off x="644558" y="-954836"/>
            <a:ext cx="2655192" cy="2777882"/>
          </a:xfrm>
          <a:custGeom>
            <a:avLst/>
            <a:gdLst/>
            <a:ahLst/>
            <a:cxnLst/>
            <a:rect l="l" t="t" r="r" b="b"/>
            <a:pathLst>
              <a:path w="2655192" h="2777882">
                <a:moveTo>
                  <a:pt x="2655192" y="2777882"/>
                </a:moveTo>
                <a:lnTo>
                  <a:pt x="0" y="2777882"/>
                </a:lnTo>
                <a:lnTo>
                  <a:pt x="0" y="0"/>
                </a:lnTo>
                <a:lnTo>
                  <a:pt x="2655192" y="0"/>
                </a:lnTo>
                <a:lnTo>
                  <a:pt x="2655192" y="277788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00000" flipH="1" flipV="1">
            <a:off x="16139683" y="4861889"/>
            <a:ext cx="2655192" cy="2777882"/>
          </a:xfrm>
          <a:custGeom>
            <a:avLst/>
            <a:gdLst/>
            <a:ahLst/>
            <a:cxnLst/>
            <a:rect l="l" t="t" r="r" b="b"/>
            <a:pathLst>
              <a:path w="2655192" h="2777882">
                <a:moveTo>
                  <a:pt x="2655192" y="2777881"/>
                </a:moveTo>
                <a:lnTo>
                  <a:pt x="0" y="2777881"/>
                </a:lnTo>
                <a:lnTo>
                  <a:pt x="0" y="0"/>
                </a:lnTo>
                <a:lnTo>
                  <a:pt x="2655192" y="0"/>
                </a:lnTo>
                <a:lnTo>
                  <a:pt x="2655192" y="2777881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371487" y="2840284"/>
            <a:ext cx="10887813" cy="2357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89"/>
              </a:lnSpc>
              <a:spcBef>
                <a:spcPct val="0"/>
              </a:spcBef>
            </a:pPr>
            <a:r>
              <a:rPr lang="en-US" sz="13849">
                <a:solidFill>
                  <a:srgbClr val="204872"/>
                </a:solidFill>
                <a:latin typeface="Blueberry"/>
                <a:ea typeface="Blueberry"/>
                <a:cs typeface="Blueberry"/>
                <a:sym typeface="Blueberry"/>
              </a:rPr>
              <a:t>Thank You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371487" y="5472954"/>
            <a:ext cx="10887813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99"/>
              </a:lnSpc>
            </a:pPr>
            <a:r>
              <a:rPr lang="en-US" sz="4999" b="1" i="1" spc="639" dirty="0">
                <a:solidFill>
                  <a:srgbClr val="FFBB00"/>
                </a:solidFill>
                <a:latin typeface="Comic Sans MS" panose="030F0702030302020204" pitchFamily="66" charset="0"/>
                <a:ea typeface="Blueberry"/>
                <a:cs typeface="Blueberry"/>
                <a:sym typeface="Blueberry"/>
              </a:rPr>
              <a:t>for your attention</a:t>
            </a:r>
          </a:p>
        </p:txBody>
      </p:sp>
      <p:sp>
        <p:nvSpPr>
          <p:cNvPr id="13" name="Freeform 13"/>
          <p:cNvSpPr/>
          <p:nvPr/>
        </p:nvSpPr>
        <p:spPr>
          <a:xfrm rot="1757719">
            <a:off x="16118610" y="3009034"/>
            <a:ext cx="1077171" cy="873855"/>
          </a:xfrm>
          <a:custGeom>
            <a:avLst/>
            <a:gdLst/>
            <a:ahLst/>
            <a:cxnLst/>
            <a:rect l="l" t="t" r="r" b="b"/>
            <a:pathLst>
              <a:path w="1077171" h="873855">
                <a:moveTo>
                  <a:pt x="0" y="0"/>
                </a:moveTo>
                <a:lnTo>
                  <a:pt x="1077171" y="0"/>
                </a:lnTo>
                <a:lnTo>
                  <a:pt x="1077171" y="873855"/>
                </a:lnTo>
                <a:lnTo>
                  <a:pt x="0" y="8738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918116">
            <a:off x="9981301" y="1064719"/>
            <a:ext cx="819300" cy="828622"/>
          </a:xfrm>
          <a:custGeom>
            <a:avLst/>
            <a:gdLst/>
            <a:ahLst/>
            <a:cxnLst/>
            <a:rect l="l" t="t" r="r" b="b"/>
            <a:pathLst>
              <a:path w="819300" h="828622">
                <a:moveTo>
                  <a:pt x="0" y="0"/>
                </a:moveTo>
                <a:lnTo>
                  <a:pt x="819300" y="0"/>
                </a:lnTo>
                <a:lnTo>
                  <a:pt x="819300" y="828622"/>
                </a:lnTo>
                <a:lnTo>
                  <a:pt x="0" y="8286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451011" y="7101528"/>
            <a:ext cx="1066026" cy="722233"/>
          </a:xfrm>
          <a:custGeom>
            <a:avLst/>
            <a:gdLst/>
            <a:ahLst/>
            <a:cxnLst/>
            <a:rect l="l" t="t" r="r" b="b"/>
            <a:pathLst>
              <a:path w="1066026" h="722233">
                <a:moveTo>
                  <a:pt x="0" y="0"/>
                </a:moveTo>
                <a:lnTo>
                  <a:pt x="1066026" y="0"/>
                </a:lnTo>
                <a:lnTo>
                  <a:pt x="1066026" y="722233"/>
                </a:lnTo>
                <a:lnTo>
                  <a:pt x="0" y="7222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014525" y="8869996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70" y="0"/>
                </a:lnTo>
                <a:lnTo>
                  <a:pt x="792970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E1499A0-10B6-6B70-7767-1797B2D57D8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"/>
          <p:cNvSpPr/>
          <p:nvPr/>
        </p:nvSpPr>
        <p:spPr>
          <a:xfrm>
            <a:off x="2325052" y="87474"/>
            <a:ext cx="13716000" cy="10112052"/>
          </a:xfrm>
          <a:prstGeom prst="rect">
            <a:avLst/>
          </a:prstGeom>
          <a:solidFill>
            <a:schemeClr val="tx2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51" name="50 Elipse"/>
          <p:cNvSpPr/>
          <p:nvPr/>
        </p:nvSpPr>
        <p:spPr>
          <a:xfrm>
            <a:off x="13734621" y="1180747"/>
            <a:ext cx="880558" cy="88055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4800" dirty="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2" name="51 Anillo"/>
          <p:cNvSpPr/>
          <p:nvPr/>
        </p:nvSpPr>
        <p:spPr>
          <a:xfrm>
            <a:off x="13587861" y="1033987"/>
            <a:ext cx="1174078" cy="117407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3" name="52 Anillo"/>
          <p:cNvSpPr/>
          <p:nvPr/>
        </p:nvSpPr>
        <p:spPr>
          <a:xfrm>
            <a:off x="13587861" y="1033987"/>
            <a:ext cx="1174078" cy="117407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4" name="53 Anillo"/>
          <p:cNvSpPr/>
          <p:nvPr/>
        </p:nvSpPr>
        <p:spPr>
          <a:xfrm>
            <a:off x="13426426" y="872552"/>
            <a:ext cx="1496948" cy="1496948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13493174" y="1229671"/>
            <a:ext cx="144542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371600">
              <a:defRPr/>
            </a:pPr>
            <a:r>
              <a:rPr lang="es-ES_tradnl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/>
                <a:sym typeface="Arial"/>
              </a:rPr>
              <a:t>TIME’S UP</a:t>
            </a:r>
            <a:endParaRPr lang="es-ES" sz="24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/>
              <a:sym typeface="Arial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2971800" y="8329091"/>
            <a:ext cx="2052228" cy="1080120"/>
          </a:xfrm>
          <a:prstGeom prst="leftArrow">
            <a:avLst>
              <a:gd name="adj1" fmla="val 61544"/>
              <a:gd name="adj2" fmla="val 5000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s-ES_tradnl" sz="3600" b="1" dirty="0">
                <a:solidFill>
                  <a:prstClr val="white"/>
                </a:solidFill>
                <a:latin typeface="Calibri"/>
                <a:sym typeface="Arial"/>
              </a:rPr>
              <a:t>WHEEL</a:t>
            </a:r>
            <a:endParaRPr lang="es-ES" sz="2700" b="1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9" name="3 Marco"/>
          <p:cNvSpPr/>
          <p:nvPr/>
        </p:nvSpPr>
        <p:spPr>
          <a:xfrm>
            <a:off x="2264430" y="-139388"/>
            <a:ext cx="13716000" cy="10287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00172" y="7776795"/>
            <a:ext cx="4644516" cy="10760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8000" b="1" dirty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action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9477" y="1119945"/>
            <a:ext cx="7687362" cy="57655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CCF342-F42F-B72E-45D3-C01D857286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8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5" grpId="0"/>
      <p:bldP spid="7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"/>
          <p:cNvSpPr/>
          <p:nvPr/>
        </p:nvSpPr>
        <p:spPr>
          <a:xfrm>
            <a:off x="2286000" y="0"/>
            <a:ext cx="13716000" cy="102870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51" name="50 Elipse"/>
          <p:cNvSpPr/>
          <p:nvPr/>
        </p:nvSpPr>
        <p:spPr>
          <a:xfrm>
            <a:off x="13734621" y="1180747"/>
            <a:ext cx="880558" cy="88055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4800" dirty="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2" name="51 Anillo"/>
          <p:cNvSpPr/>
          <p:nvPr/>
        </p:nvSpPr>
        <p:spPr>
          <a:xfrm>
            <a:off x="13587861" y="1033987"/>
            <a:ext cx="1174078" cy="117407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3" name="52 Anillo"/>
          <p:cNvSpPr/>
          <p:nvPr/>
        </p:nvSpPr>
        <p:spPr>
          <a:xfrm>
            <a:off x="13587861" y="1033987"/>
            <a:ext cx="1174078" cy="117407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4" name="53 Anillo"/>
          <p:cNvSpPr/>
          <p:nvPr/>
        </p:nvSpPr>
        <p:spPr>
          <a:xfrm>
            <a:off x="13426426" y="872552"/>
            <a:ext cx="1496948" cy="1496948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13493174" y="1229671"/>
            <a:ext cx="144542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371600">
              <a:defRPr/>
            </a:pPr>
            <a:r>
              <a:rPr lang="es-ES_tradnl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/>
                <a:sym typeface="Arial"/>
              </a:rPr>
              <a:t>TIME’S UP</a:t>
            </a:r>
            <a:endParaRPr lang="es-ES" sz="24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/>
              <a:sym typeface="Arial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2685176" y="8599884"/>
            <a:ext cx="2052228" cy="1080120"/>
          </a:xfrm>
          <a:prstGeom prst="leftArrow">
            <a:avLst>
              <a:gd name="adj1" fmla="val 61544"/>
              <a:gd name="adj2" fmla="val 5000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s-ES_tradnl" sz="3600" b="1" dirty="0">
                <a:solidFill>
                  <a:prstClr val="white"/>
                </a:solidFill>
                <a:latin typeface="Calibri"/>
                <a:sym typeface="Arial"/>
              </a:rPr>
              <a:t>WHEEL</a:t>
            </a:r>
            <a:endParaRPr lang="es-ES" sz="2700" b="1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2" name="3 Marco"/>
          <p:cNvSpPr/>
          <p:nvPr/>
        </p:nvSpPr>
        <p:spPr>
          <a:xfrm>
            <a:off x="2286000" y="0"/>
            <a:ext cx="13716000" cy="10287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68305" y="8253850"/>
            <a:ext cx="3151390" cy="12584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8000" b="1" dirty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award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3963" y="1033987"/>
            <a:ext cx="6815106" cy="68151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069FA1-2378-BFC6-BA13-72767B0D24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27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5" grpId="0"/>
      <p:bldP spid="7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"/>
          <p:cNvSpPr/>
          <p:nvPr/>
        </p:nvSpPr>
        <p:spPr>
          <a:xfrm>
            <a:off x="2286000" y="0"/>
            <a:ext cx="13716000" cy="10287000"/>
          </a:xfrm>
          <a:prstGeom prst="rect">
            <a:avLst/>
          </a:prstGeom>
          <a:solidFill>
            <a:schemeClr val="tx2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51" name="50 Elipse"/>
          <p:cNvSpPr/>
          <p:nvPr/>
        </p:nvSpPr>
        <p:spPr>
          <a:xfrm>
            <a:off x="13734621" y="1180747"/>
            <a:ext cx="880558" cy="88055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4800" dirty="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2" name="51 Anillo"/>
          <p:cNvSpPr/>
          <p:nvPr/>
        </p:nvSpPr>
        <p:spPr>
          <a:xfrm>
            <a:off x="13587861" y="1033987"/>
            <a:ext cx="1174078" cy="117407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3" name="52 Anillo"/>
          <p:cNvSpPr/>
          <p:nvPr/>
        </p:nvSpPr>
        <p:spPr>
          <a:xfrm>
            <a:off x="13587861" y="1033987"/>
            <a:ext cx="1174078" cy="117407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4" name="53 Anillo"/>
          <p:cNvSpPr/>
          <p:nvPr/>
        </p:nvSpPr>
        <p:spPr>
          <a:xfrm>
            <a:off x="13426426" y="872552"/>
            <a:ext cx="1496948" cy="1496948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13493174" y="1229671"/>
            <a:ext cx="144542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371600">
              <a:defRPr/>
            </a:pPr>
            <a:r>
              <a:rPr lang="es-ES_tradnl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/>
                <a:sym typeface="Arial"/>
              </a:rPr>
              <a:t>TIME’S UP</a:t>
            </a:r>
            <a:endParaRPr lang="es-ES" sz="24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/>
              <a:sym typeface="Arial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3009273" y="8419336"/>
            <a:ext cx="2052228" cy="1080120"/>
          </a:xfrm>
          <a:prstGeom prst="leftArrow">
            <a:avLst>
              <a:gd name="adj1" fmla="val 61544"/>
              <a:gd name="adj2" fmla="val 500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s-ES_tradnl" sz="3600" b="1" dirty="0">
                <a:solidFill>
                  <a:prstClr val="white"/>
                </a:solidFill>
                <a:latin typeface="Calibri"/>
                <a:sym typeface="Arial"/>
              </a:rPr>
              <a:t>WHEEL</a:t>
            </a:r>
            <a:endParaRPr lang="es-ES" sz="2700" b="1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4" name="3 Marco"/>
          <p:cNvSpPr/>
          <p:nvPr/>
        </p:nvSpPr>
        <p:spPr>
          <a:xfrm>
            <a:off x="2276632" y="220"/>
            <a:ext cx="13716000" cy="10287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2299" y="7819184"/>
            <a:ext cx="6516014" cy="1140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8000" b="1" dirty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company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7119" y="1939908"/>
            <a:ext cx="9201963" cy="51737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5D03DF-8CF7-7CA9-BF2E-4C511CC66A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5" grpId="0"/>
      <p:bldP spid="7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/>
          <p:cNvSpPr/>
          <p:nvPr/>
        </p:nvSpPr>
        <p:spPr>
          <a:xfrm>
            <a:off x="2447256" y="174948"/>
            <a:ext cx="13554744" cy="9937104"/>
          </a:xfrm>
          <a:prstGeom prst="roundRect">
            <a:avLst>
              <a:gd name="adj" fmla="val 11298"/>
            </a:avLst>
          </a:prstGeom>
          <a:solidFill>
            <a:schemeClr val="tx2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51" name="50 Elipse"/>
          <p:cNvSpPr/>
          <p:nvPr/>
        </p:nvSpPr>
        <p:spPr>
          <a:xfrm>
            <a:off x="13734621" y="1180747"/>
            <a:ext cx="880558" cy="88055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4800" dirty="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2" name="51 Anillo"/>
          <p:cNvSpPr/>
          <p:nvPr/>
        </p:nvSpPr>
        <p:spPr>
          <a:xfrm>
            <a:off x="13587861" y="1033987"/>
            <a:ext cx="1174078" cy="117407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3" name="52 Anillo"/>
          <p:cNvSpPr/>
          <p:nvPr/>
        </p:nvSpPr>
        <p:spPr>
          <a:xfrm>
            <a:off x="13587861" y="1033987"/>
            <a:ext cx="1174078" cy="117407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4" name="53 Anillo"/>
          <p:cNvSpPr/>
          <p:nvPr/>
        </p:nvSpPr>
        <p:spPr>
          <a:xfrm>
            <a:off x="13426426" y="872552"/>
            <a:ext cx="1496948" cy="1496948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13493174" y="1229671"/>
            <a:ext cx="144542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371600">
              <a:defRPr/>
            </a:pPr>
            <a:r>
              <a:rPr lang="es-ES_tradnl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/>
                <a:sym typeface="Arial"/>
              </a:rPr>
              <a:t>TIME’S UP</a:t>
            </a:r>
            <a:endParaRPr lang="es-ES" sz="24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/>
              <a:sym typeface="Arial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3095328" y="8491872"/>
            <a:ext cx="2052228" cy="1080120"/>
          </a:xfrm>
          <a:prstGeom prst="leftArrow">
            <a:avLst>
              <a:gd name="adj1" fmla="val 61544"/>
              <a:gd name="adj2" fmla="val 500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s-ES_tradnl" sz="3600" b="1" dirty="0">
                <a:solidFill>
                  <a:prstClr val="white"/>
                </a:solidFill>
                <a:latin typeface="Calibri"/>
                <a:sym typeface="Arial"/>
              </a:rPr>
              <a:t>WHEEL</a:t>
            </a:r>
            <a:endParaRPr lang="es-ES" sz="2700" b="1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5" name="3 Marco"/>
          <p:cNvSpPr/>
          <p:nvPr/>
        </p:nvSpPr>
        <p:spPr>
          <a:xfrm>
            <a:off x="2286000" y="0"/>
            <a:ext cx="13716000" cy="10287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4691" y="1125398"/>
            <a:ext cx="6495077" cy="563538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948979" y="6964308"/>
            <a:ext cx="7023174" cy="1140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8000" b="1" dirty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cartoon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60C576-2E90-FE50-72F8-2C6A875735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1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5" grpId="0"/>
      <p:bldP spid="7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/>
          <p:cNvSpPr/>
          <p:nvPr/>
        </p:nvSpPr>
        <p:spPr>
          <a:xfrm>
            <a:off x="2447256" y="174948"/>
            <a:ext cx="13554744" cy="9937104"/>
          </a:xfrm>
          <a:prstGeom prst="roundRect">
            <a:avLst>
              <a:gd name="adj" fmla="val 11298"/>
            </a:avLst>
          </a:prstGeom>
          <a:solidFill>
            <a:schemeClr val="tx2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51" name="50 Elipse"/>
          <p:cNvSpPr/>
          <p:nvPr/>
        </p:nvSpPr>
        <p:spPr>
          <a:xfrm>
            <a:off x="13734621" y="1180747"/>
            <a:ext cx="880558" cy="88055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4800" dirty="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2" name="51 Anillo"/>
          <p:cNvSpPr/>
          <p:nvPr/>
        </p:nvSpPr>
        <p:spPr>
          <a:xfrm>
            <a:off x="13587861" y="1033987"/>
            <a:ext cx="1174078" cy="117407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3" name="52 Anillo"/>
          <p:cNvSpPr/>
          <p:nvPr/>
        </p:nvSpPr>
        <p:spPr>
          <a:xfrm>
            <a:off x="13587861" y="1033987"/>
            <a:ext cx="1174078" cy="117407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4" name="53 Anillo"/>
          <p:cNvSpPr/>
          <p:nvPr/>
        </p:nvSpPr>
        <p:spPr>
          <a:xfrm>
            <a:off x="13426426" y="872552"/>
            <a:ext cx="1496948" cy="1496948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13493174" y="1229671"/>
            <a:ext cx="144542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371600">
              <a:defRPr/>
            </a:pPr>
            <a:r>
              <a:rPr lang="es-ES_tradnl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/>
                <a:sym typeface="Arial"/>
              </a:rPr>
              <a:t>TIME’S UP</a:t>
            </a:r>
            <a:endParaRPr lang="es-ES" sz="24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/>
              <a:sym typeface="Arial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3095328" y="8491872"/>
            <a:ext cx="2052228" cy="1080120"/>
          </a:xfrm>
          <a:prstGeom prst="leftArrow">
            <a:avLst>
              <a:gd name="adj1" fmla="val 61544"/>
              <a:gd name="adj2" fmla="val 500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s-ES_tradnl" sz="3600" b="1" dirty="0">
                <a:solidFill>
                  <a:prstClr val="white"/>
                </a:solidFill>
                <a:latin typeface="Calibri"/>
                <a:sym typeface="Arial"/>
              </a:rPr>
              <a:t>WHEEL</a:t>
            </a:r>
            <a:endParaRPr lang="es-ES" sz="2700" b="1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5" name="3 Marco"/>
          <p:cNvSpPr/>
          <p:nvPr/>
        </p:nvSpPr>
        <p:spPr>
          <a:xfrm>
            <a:off x="2286000" y="0"/>
            <a:ext cx="13716000" cy="10287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03641" y="7290906"/>
            <a:ext cx="6426898" cy="1026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8000" b="1" dirty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character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3568" y="2155918"/>
            <a:ext cx="8661423" cy="44533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E29D14-B232-698C-F36A-0956040B5E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3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5" grpId="0"/>
      <p:bldP spid="7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917" y="1105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9939157">
            <a:off x="6801201" y="-1574498"/>
            <a:ext cx="3590071" cy="3554171"/>
          </a:xfrm>
          <a:custGeom>
            <a:avLst/>
            <a:gdLst/>
            <a:ahLst/>
            <a:cxnLst/>
            <a:rect l="l" t="t" r="r" b="b"/>
            <a:pathLst>
              <a:path w="3590071" h="3554171">
                <a:moveTo>
                  <a:pt x="0" y="0"/>
                </a:moveTo>
                <a:lnTo>
                  <a:pt x="3590071" y="0"/>
                </a:lnTo>
                <a:lnTo>
                  <a:pt x="3590071" y="3554171"/>
                </a:lnTo>
                <a:lnTo>
                  <a:pt x="0" y="35541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019422" y="8439422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69" y="0"/>
                </a:lnTo>
                <a:lnTo>
                  <a:pt x="792969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449221">
            <a:off x="14617697" y="1879343"/>
            <a:ext cx="906113" cy="1427055"/>
          </a:xfrm>
          <a:custGeom>
            <a:avLst/>
            <a:gdLst/>
            <a:ahLst/>
            <a:cxnLst/>
            <a:rect l="l" t="t" r="r" b="b"/>
            <a:pathLst>
              <a:path w="906113" h="1427055">
                <a:moveTo>
                  <a:pt x="0" y="0"/>
                </a:moveTo>
                <a:lnTo>
                  <a:pt x="906113" y="0"/>
                </a:lnTo>
                <a:lnTo>
                  <a:pt x="906113" y="1427056"/>
                </a:lnTo>
                <a:lnTo>
                  <a:pt x="0" y="14270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128504" b="-1443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86649" y="1579998"/>
            <a:ext cx="1318510" cy="1446925"/>
          </a:xfrm>
          <a:custGeom>
            <a:avLst/>
            <a:gdLst/>
            <a:ahLst/>
            <a:cxnLst/>
            <a:rect l="l" t="t" r="r" b="b"/>
            <a:pathLst>
              <a:path w="1318510" h="1446925">
                <a:moveTo>
                  <a:pt x="0" y="0"/>
                </a:moveTo>
                <a:lnTo>
                  <a:pt x="1318510" y="0"/>
                </a:lnTo>
                <a:lnTo>
                  <a:pt x="1318510" y="1446925"/>
                </a:lnTo>
                <a:lnTo>
                  <a:pt x="0" y="14469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943883" y="5400143"/>
            <a:ext cx="2481282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Greeting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652098" y="6807239"/>
            <a:ext cx="2983805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F6F5E9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My Pets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735A7B8-55D7-85E2-B7BF-3A0AB4AF2B4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432F64-21C6-930E-5BC3-C0C56984706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9860" y="4351450"/>
            <a:ext cx="6276424" cy="62764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037A8A-80B5-690C-C73D-95DDF616A6E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144" y="5275808"/>
            <a:ext cx="5610284" cy="5610284"/>
          </a:xfrm>
          <a:prstGeom prst="rect">
            <a:avLst/>
          </a:prstGeom>
        </p:spPr>
      </p:pic>
      <p:sp>
        <p:nvSpPr>
          <p:cNvPr id="11" name="Freeform 18">
            <a:extLst>
              <a:ext uri="{FF2B5EF4-FFF2-40B4-BE49-F238E27FC236}">
                <a16:creationId xmlns:a16="http://schemas.microsoft.com/office/drawing/2014/main" id="{97BFE1F1-9532-03BE-29B1-680927472D2B}"/>
              </a:ext>
            </a:extLst>
          </p:cNvPr>
          <p:cNvSpPr/>
          <p:nvPr/>
        </p:nvSpPr>
        <p:spPr>
          <a:xfrm rot="1096233" flipH="1">
            <a:off x="14868920" y="1859152"/>
            <a:ext cx="4533900" cy="2533317"/>
          </a:xfrm>
          <a:custGeom>
            <a:avLst/>
            <a:gdLst/>
            <a:ahLst/>
            <a:cxnLst/>
            <a:rect l="l" t="t" r="r" b="b"/>
            <a:pathLst>
              <a:path w="4533900" h="2533317">
                <a:moveTo>
                  <a:pt x="4533900" y="0"/>
                </a:moveTo>
                <a:lnTo>
                  <a:pt x="0" y="0"/>
                </a:lnTo>
                <a:lnTo>
                  <a:pt x="0" y="2533316"/>
                </a:lnTo>
                <a:lnTo>
                  <a:pt x="4533900" y="2533316"/>
                </a:lnTo>
                <a:lnTo>
                  <a:pt x="453390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96B82687-3308-B3AC-81BE-63A81E1C0333}"/>
              </a:ext>
            </a:extLst>
          </p:cNvPr>
          <p:cNvSpPr/>
          <p:nvPr/>
        </p:nvSpPr>
        <p:spPr>
          <a:xfrm rot="1096233">
            <a:off x="6284419" y="7601257"/>
            <a:ext cx="4533900" cy="2533317"/>
          </a:xfrm>
          <a:custGeom>
            <a:avLst/>
            <a:gdLst/>
            <a:ahLst/>
            <a:cxnLst/>
            <a:rect l="l" t="t" r="r" b="b"/>
            <a:pathLst>
              <a:path w="4533900" h="2533317">
                <a:moveTo>
                  <a:pt x="0" y="0"/>
                </a:moveTo>
                <a:lnTo>
                  <a:pt x="4533900" y="0"/>
                </a:lnTo>
                <a:lnTo>
                  <a:pt x="4533900" y="2533317"/>
                </a:lnTo>
                <a:lnTo>
                  <a:pt x="0" y="253331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08FCE272-2F36-F407-863D-F286B222E0BB}"/>
              </a:ext>
            </a:extLst>
          </p:cNvPr>
          <p:cNvSpPr/>
          <p:nvPr/>
        </p:nvSpPr>
        <p:spPr>
          <a:xfrm>
            <a:off x="3398889" y="1800934"/>
            <a:ext cx="11255220" cy="6120695"/>
          </a:xfrm>
          <a:custGeom>
            <a:avLst/>
            <a:gdLst/>
            <a:ahLst/>
            <a:cxnLst/>
            <a:rect l="l" t="t" r="r" b="b"/>
            <a:pathLst>
              <a:path w="12999409" h="8254624">
                <a:moveTo>
                  <a:pt x="0" y="0"/>
                </a:moveTo>
                <a:lnTo>
                  <a:pt x="12999408" y="0"/>
                </a:lnTo>
                <a:lnTo>
                  <a:pt x="12999408" y="8254625"/>
                </a:lnTo>
                <a:lnTo>
                  <a:pt x="0" y="825462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32">
            <a:extLst>
              <a:ext uri="{FF2B5EF4-FFF2-40B4-BE49-F238E27FC236}">
                <a16:creationId xmlns:a16="http://schemas.microsoft.com/office/drawing/2014/main" id="{38416FCE-D297-3C43-CBEC-3FD43AAB1BA5}"/>
              </a:ext>
            </a:extLst>
          </p:cNvPr>
          <p:cNvSpPr/>
          <p:nvPr/>
        </p:nvSpPr>
        <p:spPr>
          <a:xfrm rot="2594593">
            <a:off x="13344442" y="6930378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2">
            <a:extLst>
              <a:ext uri="{FF2B5EF4-FFF2-40B4-BE49-F238E27FC236}">
                <a16:creationId xmlns:a16="http://schemas.microsoft.com/office/drawing/2014/main" id="{65372FBD-08F8-7FEE-A409-2F4CF787539F}"/>
              </a:ext>
            </a:extLst>
          </p:cNvPr>
          <p:cNvSpPr/>
          <p:nvPr/>
        </p:nvSpPr>
        <p:spPr>
          <a:xfrm rot="2594593">
            <a:off x="13526308" y="188687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32">
            <a:extLst>
              <a:ext uri="{FF2B5EF4-FFF2-40B4-BE49-F238E27FC236}">
                <a16:creationId xmlns:a16="http://schemas.microsoft.com/office/drawing/2014/main" id="{40E76E09-2DD3-A689-A32A-58EA6C986BD9}"/>
              </a:ext>
            </a:extLst>
          </p:cNvPr>
          <p:cNvSpPr/>
          <p:nvPr/>
        </p:nvSpPr>
        <p:spPr>
          <a:xfrm rot="2594593">
            <a:off x="2881157" y="1919957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32">
            <a:extLst>
              <a:ext uri="{FF2B5EF4-FFF2-40B4-BE49-F238E27FC236}">
                <a16:creationId xmlns:a16="http://schemas.microsoft.com/office/drawing/2014/main" id="{9A6008BD-7602-6805-47DD-E8DB165D84BE}"/>
              </a:ext>
            </a:extLst>
          </p:cNvPr>
          <p:cNvSpPr/>
          <p:nvPr/>
        </p:nvSpPr>
        <p:spPr>
          <a:xfrm rot="2594593">
            <a:off x="3278474" y="682378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DAB89A-2BE8-84E5-D19C-2B7C09DE057E}"/>
              </a:ext>
            </a:extLst>
          </p:cNvPr>
          <p:cNvSpPr txBox="1"/>
          <p:nvPr/>
        </p:nvSpPr>
        <p:spPr>
          <a:xfrm>
            <a:off x="3860165" y="2690378"/>
            <a:ext cx="104529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</a:t>
            </a:r>
            <a:r>
              <a:rPr lang="en-US" sz="12000" b="1" dirty="0">
                <a:solidFill>
                  <a:prstClr val="white"/>
                </a:solidFill>
                <a:latin typeface="Comic Sans MS" panose="030F0702030302020204" pitchFamily="66" charset="0"/>
              </a:rPr>
              <a:t>2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3313313508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3712</TotalTime>
  <Words>1046</Words>
  <Application>Microsoft Office PowerPoint</Application>
  <PresentationFormat>Custom</PresentationFormat>
  <Paragraphs>197</Paragraphs>
  <Slides>31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51" baseType="lpstr">
      <vt:lpstr>Calibri</vt:lpstr>
      <vt:lpstr>Arial</vt:lpstr>
      <vt:lpstr>Montserrat</vt:lpstr>
      <vt:lpstr>Nunito</vt:lpstr>
      <vt:lpstr>Russo One</vt:lpstr>
      <vt:lpstr>Catamaran</vt:lpstr>
      <vt:lpstr>Comic Sans</vt:lpstr>
      <vt:lpstr>Comic Sans MS</vt:lpstr>
      <vt:lpstr>Impact</vt:lpstr>
      <vt:lpstr>Changa One</vt:lpstr>
      <vt:lpstr>Blueberry</vt:lpstr>
      <vt:lpstr>Calibri Light</vt:lpstr>
      <vt:lpstr>Times New Roman</vt:lpstr>
      <vt:lpstr>Wingdings</vt:lpstr>
      <vt:lpstr>Roboto</vt:lpstr>
      <vt:lpstr>Office Theme</vt:lpstr>
      <vt:lpstr>It's Springtime! MK Plan by Slidesgo</vt:lpstr>
      <vt:lpstr>2_Office Theme</vt:lpstr>
      <vt:lpstr>1_Office Theme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Yellow Playful About Me Presentation</dc:title>
  <dc:creator>Kim Phuong Tran</dc:creator>
  <cp:lastModifiedBy>Admin</cp:lastModifiedBy>
  <cp:revision>36</cp:revision>
  <dcterms:created xsi:type="dcterms:W3CDTF">2006-08-16T00:00:00Z</dcterms:created>
  <dcterms:modified xsi:type="dcterms:W3CDTF">2026-03-18T14:04:42Z</dcterms:modified>
  <dc:identifier>DAGKECMeVuQ</dc:identifier>
</cp:coreProperties>
</file>