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75" r:id="rId2"/>
    <p:sldId id="258" r:id="rId3"/>
    <p:sldId id="275" r:id="rId4"/>
    <p:sldId id="285" r:id="rId5"/>
    <p:sldId id="284" r:id="rId6"/>
    <p:sldId id="361" r:id="rId7"/>
    <p:sldId id="382" r:id="rId8"/>
    <p:sldId id="288" r:id="rId9"/>
    <p:sldId id="363" r:id="rId10"/>
    <p:sldId id="290" r:id="rId11"/>
    <p:sldId id="287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mic Sans Bold" panose="020B0604020202020204" charset="0"/>
      <p:regular r:id="rId18"/>
    </p:embeddedFont>
    <p:embeddedFont>
      <p:font typeface="Comic Sans" panose="020B060402020202020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Lobster" panose="020B0604020202020204" charset="-9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A5F"/>
    <a:srgbClr val="89DFF5"/>
    <a:srgbClr val="00A70C"/>
    <a:srgbClr val="4F81BD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22" autoAdjust="0"/>
  </p:normalViewPr>
  <p:slideViewPr>
    <p:cSldViewPr>
      <p:cViewPr>
        <p:scale>
          <a:sx n="30" d="100"/>
          <a:sy n="30" d="100"/>
        </p:scale>
        <p:origin x="1292" y="4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DC6AC-7135-498B-B896-18EB4B1BA400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D32C-FA8A-47F4-85FE-B2536DCA0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6"/>
          <p:cNvSpPr/>
          <p:nvPr/>
        </p:nvSpPr>
        <p:spPr>
          <a:xfrm rot="10800000" flipH="1">
            <a:off x="-216100" y="-194893"/>
            <a:ext cx="18720197" cy="9128192"/>
          </a:xfrm>
          <a:custGeom>
            <a:avLst/>
            <a:gdLst/>
            <a:ahLst/>
            <a:cxnLst/>
            <a:rect l="l" t="t" r="r" b="b"/>
            <a:pathLst>
              <a:path w="142875" h="30612" extrusionOk="0">
                <a:moveTo>
                  <a:pt x="0" y="0"/>
                </a:moveTo>
                <a:lnTo>
                  <a:pt x="0" y="30611"/>
                </a:lnTo>
                <a:lnTo>
                  <a:pt x="142875" y="30611"/>
                </a:lnTo>
                <a:lnTo>
                  <a:pt x="142875" y="0"/>
                </a:lnTo>
                <a:lnTo>
                  <a:pt x="26218" y="0"/>
                </a:lnTo>
                <a:cubicBezTo>
                  <a:pt x="24765" y="0"/>
                  <a:pt x="23467" y="834"/>
                  <a:pt x="22789" y="2131"/>
                </a:cubicBezTo>
                <a:lnTo>
                  <a:pt x="18598" y="10513"/>
                </a:lnTo>
                <a:lnTo>
                  <a:pt x="14407" y="2131"/>
                </a:lnTo>
                <a:cubicBezTo>
                  <a:pt x="13716" y="834"/>
                  <a:pt x="12418" y="0"/>
                  <a:pt x="109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463" name="Google Shape;1463;p56"/>
          <p:cNvGrpSpPr/>
          <p:nvPr/>
        </p:nvGrpSpPr>
        <p:grpSpPr>
          <a:xfrm>
            <a:off x="12387073" y="109397"/>
            <a:ext cx="4578881" cy="10104305"/>
            <a:chOff x="6193536" y="54698"/>
            <a:chExt cx="2289440" cy="5052152"/>
          </a:xfrm>
        </p:grpSpPr>
        <p:sp>
          <p:nvSpPr>
            <p:cNvPr id="1464" name="Google Shape;1464;p56"/>
            <p:cNvSpPr/>
            <p:nvPr/>
          </p:nvSpPr>
          <p:spPr>
            <a:xfrm>
              <a:off x="6788640" y="4899554"/>
              <a:ext cx="137184" cy="207296"/>
            </a:xfrm>
            <a:custGeom>
              <a:avLst/>
              <a:gdLst/>
              <a:ahLst/>
              <a:cxnLst/>
              <a:rect l="l" t="t" r="r" b="b"/>
              <a:pathLst>
                <a:path w="4287" h="6478" extrusionOk="0">
                  <a:moveTo>
                    <a:pt x="3400" y="0"/>
                  </a:moveTo>
                  <a:cubicBezTo>
                    <a:pt x="3088" y="0"/>
                    <a:pt x="2790" y="184"/>
                    <a:pt x="2656" y="489"/>
                  </a:cubicBezTo>
                  <a:cubicBezTo>
                    <a:pt x="1989" y="2061"/>
                    <a:pt x="1167" y="3680"/>
                    <a:pt x="227" y="5275"/>
                  </a:cubicBezTo>
                  <a:cubicBezTo>
                    <a:pt x="1" y="5656"/>
                    <a:pt x="120" y="6133"/>
                    <a:pt x="501" y="6359"/>
                  </a:cubicBezTo>
                  <a:cubicBezTo>
                    <a:pt x="632" y="6442"/>
                    <a:pt x="763" y="6478"/>
                    <a:pt x="905" y="6478"/>
                  </a:cubicBezTo>
                  <a:cubicBezTo>
                    <a:pt x="1179" y="6478"/>
                    <a:pt x="1441" y="6335"/>
                    <a:pt x="1584" y="6085"/>
                  </a:cubicBezTo>
                  <a:cubicBezTo>
                    <a:pt x="2572" y="4418"/>
                    <a:pt x="3418" y="2751"/>
                    <a:pt x="4120" y="1108"/>
                  </a:cubicBezTo>
                  <a:cubicBezTo>
                    <a:pt x="4287" y="703"/>
                    <a:pt x="4108" y="239"/>
                    <a:pt x="3703" y="61"/>
                  </a:cubicBezTo>
                  <a:cubicBezTo>
                    <a:pt x="3604" y="20"/>
                    <a:pt x="3501" y="0"/>
                    <a:pt x="34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6924288" y="4559715"/>
              <a:ext cx="75456" cy="224448"/>
            </a:xfrm>
            <a:custGeom>
              <a:avLst/>
              <a:gdLst/>
              <a:ahLst/>
              <a:cxnLst/>
              <a:rect l="l" t="t" r="r" b="b"/>
              <a:pathLst>
                <a:path w="2358" h="7014" extrusionOk="0">
                  <a:moveTo>
                    <a:pt x="1572" y="1"/>
                  </a:moveTo>
                  <a:cubicBezTo>
                    <a:pt x="1131" y="13"/>
                    <a:pt x="774" y="346"/>
                    <a:pt x="774" y="786"/>
                  </a:cubicBezTo>
                  <a:cubicBezTo>
                    <a:pt x="750" y="2489"/>
                    <a:pt x="524" y="4251"/>
                    <a:pt x="107" y="6037"/>
                  </a:cubicBezTo>
                  <a:cubicBezTo>
                    <a:pt x="0" y="6466"/>
                    <a:pt x="262" y="6894"/>
                    <a:pt x="691" y="6990"/>
                  </a:cubicBezTo>
                  <a:cubicBezTo>
                    <a:pt x="750" y="7013"/>
                    <a:pt x="822" y="7013"/>
                    <a:pt x="881" y="7013"/>
                  </a:cubicBezTo>
                  <a:cubicBezTo>
                    <a:pt x="1238" y="7013"/>
                    <a:pt x="1560" y="6763"/>
                    <a:pt x="1655" y="6406"/>
                  </a:cubicBezTo>
                  <a:cubicBezTo>
                    <a:pt x="2096" y="4501"/>
                    <a:pt x="2334" y="2620"/>
                    <a:pt x="2358" y="810"/>
                  </a:cubicBezTo>
                  <a:cubicBezTo>
                    <a:pt x="2358" y="370"/>
                    <a:pt x="2012" y="13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6916288" y="4212099"/>
              <a:ext cx="65568" cy="224960"/>
            </a:xfrm>
            <a:custGeom>
              <a:avLst/>
              <a:gdLst/>
              <a:ahLst/>
              <a:cxnLst/>
              <a:rect l="l" t="t" r="r" b="b"/>
              <a:pathLst>
                <a:path w="2049" h="7030" extrusionOk="0">
                  <a:moveTo>
                    <a:pt x="890" y="1"/>
                  </a:moveTo>
                  <a:cubicBezTo>
                    <a:pt x="487" y="1"/>
                    <a:pt x="152" y="307"/>
                    <a:pt x="107" y="708"/>
                  </a:cubicBezTo>
                  <a:cubicBezTo>
                    <a:pt x="36" y="1339"/>
                    <a:pt x="0" y="1982"/>
                    <a:pt x="0" y="2625"/>
                  </a:cubicBezTo>
                  <a:cubicBezTo>
                    <a:pt x="0" y="3875"/>
                    <a:pt x="143" y="5149"/>
                    <a:pt x="405" y="6399"/>
                  </a:cubicBezTo>
                  <a:cubicBezTo>
                    <a:pt x="488" y="6768"/>
                    <a:pt x="810" y="7030"/>
                    <a:pt x="1179" y="7030"/>
                  </a:cubicBezTo>
                  <a:cubicBezTo>
                    <a:pt x="1238" y="7030"/>
                    <a:pt x="1286" y="7018"/>
                    <a:pt x="1346" y="7006"/>
                  </a:cubicBezTo>
                  <a:cubicBezTo>
                    <a:pt x="1774" y="6923"/>
                    <a:pt x="2048" y="6506"/>
                    <a:pt x="1953" y="6065"/>
                  </a:cubicBezTo>
                  <a:cubicBezTo>
                    <a:pt x="1715" y="4922"/>
                    <a:pt x="1596" y="3768"/>
                    <a:pt x="1596" y="2625"/>
                  </a:cubicBezTo>
                  <a:cubicBezTo>
                    <a:pt x="1596" y="2041"/>
                    <a:pt x="1619" y="1458"/>
                    <a:pt x="1691" y="874"/>
                  </a:cubicBezTo>
                  <a:cubicBezTo>
                    <a:pt x="1727" y="446"/>
                    <a:pt x="1417" y="53"/>
                    <a:pt x="976" y="5"/>
                  </a:cubicBezTo>
                  <a:cubicBezTo>
                    <a:pt x="947" y="2"/>
                    <a:pt x="919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7" name="Google Shape;1467;p56"/>
            <p:cNvSpPr/>
            <p:nvPr/>
          </p:nvSpPr>
          <p:spPr>
            <a:xfrm>
              <a:off x="6960096" y="3890308"/>
              <a:ext cx="141376" cy="204256"/>
            </a:xfrm>
            <a:custGeom>
              <a:avLst/>
              <a:gdLst/>
              <a:ahLst/>
              <a:cxnLst/>
              <a:rect l="l" t="t" r="r" b="b"/>
              <a:pathLst>
                <a:path w="4418" h="6383" extrusionOk="0">
                  <a:moveTo>
                    <a:pt x="3516" y="0"/>
                  </a:moveTo>
                  <a:cubicBezTo>
                    <a:pt x="3260" y="0"/>
                    <a:pt x="3007" y="121"/>
                    <a:pt x="2858" y="346"/>
                  </a:cubicBezTo>
                  <a:cubicBezTo>
                    <a:pt x="1739" y="2001"/>
                    <a:pt x="834" y="3668"/>
                    <a:pt x="167" y="5287"/>
                  </a:cubicBezTo>
                  <a:cubicBezTo>
                    <a:pt x="0" y="5692"/>
                    <a:pt x="191" y="6156"/>
                    <a:pt x="596" y="6323"/>
                  </a:cubicBezTo>
                  <a:cubicBezTo>
                    <a:pt x="691" y="6358"/>
                    <a:pt x="798" y="6382"/>
                    <a:pt x="893" y="6382"/>
                  </a:cubicBezTo>
                  <a:cubicBezTo>
                    <a:pt x="1203" y="6382"/>
                    <a:pt x="1501" y="6192"/>
                    <a:pt x="1632" y="5894"/>
                  </a:cubicBezTo>
                  <a:cubicBezTo>
                    <a:pt x="2263" y="4370"/>
                    <a:pt x="3108" y="2810"/>
                    <a:pt x="4168" y="1239"/>
                  </a:cubicBezTo>
                  <a:cubicBezTo>
                    <a:pt x="4418" y="870"/>
                    <a:pt x="4322" y="381"/>
                    <a:pt x="3953" y="131"/>
                  </a:cubicBezTo>
                  <a:cubicBezTo>
                    <a:pt x="3820" y="43"/>
                    <a:pt x="3668" y="0"/>
                    <a:pt x="3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8" name="Google Shape;1468;p56"/>
            <p:cNvSpPr/>
            <p:nvPr/>
          </p:nvSpPr>
          <p:spPr>
            <a:xfrm>
              <a:off x="7152128" y="3626308"/>
              <a:ext cx="178720" cy="176768"/>
            </a:xfrm>
            <a:custGeom>
              <a:avLst/>
              <a:gdLst/>
              <a:ahLst/>
              <a:cxnLst/>
              <a:rect l="l" t="t" r="r" b="b"/>
              <a:pathLst>
                <a:path w="5585" h="5524" extrusionOk="0">
                  <a:moveTo>
                    <a:pt x="4702" y="1"/>
                  </a:moveTo>
                  <a:cubicBezTo>
                    <a:pt x="4504" y="1"/>
                    <a:pt x="4306" y="75"/>
                    <a:pt x="4155" y="226"/>
                  </a:cubicBezTo>
                  <a:cubicBezTo>
                    <a:pt x="2703" y="1619"/>
                    <a:pt x="1441" y="2916"/>
                    <a:pt x="298" y="4202"/>
                  </a:cubicBezTo>
                  <a:cubicBezTo>
                    <a:pt x="0" y="4536"/>
                    <a:pt x="36" y="5036"/>
                    <a:pt x="357" y="5333"/>
                  </a:cubicBezTo>
                  <a:cubicBezTo>
                    <a:pt x="512" y="5464"/>
                    <a:pt x="703" y="5524"/>
                    <a:pt x="881" y="5524"/>
                  </a:cubicBezTo>
                  <a:cubicBezTo>
                    <a:pt x="1107" y="5524"/>
                    <a:pt x="1322" y="5441"/>
                    <a:pt x="1477" y="5262"/>
                  </a:cubicBezTo>
                  <a:cubicBezTo>
                    <a:pt x="2596" y="4000"/>
                    <a:pt x="3822" y="2726"/>
                    <a:pt x="5251" y="1369"/>
                  </a:cubicBezTo>
                  <a:cubicBezTo>
                    <a:pt x="5572" y="1071"/>
                    <a:pt x="5584" y="571"/>
                    <a:pt x="5275" y="249"/>
                  </a:cubicBezTo>
                  <a:cubicBezTo>
                    <a:pt x="5122" y="84"/>
                    <a:pt x="4912" y="1"/>
                    <a:pt x="4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7404352" y="3396389"/>
              <a:ext cx="191648" cy="163232"/>
            </a:xfrm>
            <a:custGeom>
              <a:avLst/>
              <a:gdLst/>
              <a:ahLst/>
              <a:cxnLst/>
              <a:rect l="l" t="t" r="r" b="b"/>
              <a:pathLst>
                <a:path w="5989" h="5101" extrusionOk="0">
                  <a:moveTo>
                    <a:pt x="5101" y="1"/>
                  </a:moveTo>
                  <a:cubicBezTo>
                    <a:pt x="4924" y="1"/>
                    <a:pt x="4745" y="60"/>
                    <a:pt x="4596" y="184"/>
                  </a:cubicBezTo>
                  <a:cubicBezTo>
                    <a:pt x="2989" y="1481"/>
                    <a:pt x="1607" y="2636"/>
                    <a:pt x="369" y="3708"/>
                  </a:cubicBezTo>
                  <a:cubicBezTo>
                    <a:pt x="36" y="3994"/>
                    <a:pt x="0" y="4494"/>
                    <a:pt x="286" y="4827"/>
                  </a:cubicBezTo>
                  <a:cubicBezTo>
                    <a:pt x="441" y="5006"/>
                    <a:pt x="667" y="5101"/>
                    <a:pt x="893" y="5101"/>
                  </a:cubicBezTo>
                  <a:cubicBezTo>
                    <a:pt x="1072" y="5101"/>
                    <a:pt x="1262" y="5041"/>
                    <a:pt x="1405" y="4910"/>
                  </a:cubicBezTo>
                  <a:cubicBezTo>
                    <a:pt x="2631" y="3851"/>
                    <a:pt x="4012" y="2708"/>
                    <a:pt x="5608" y="1410"/>
                  </a:cubicBezTo>
                  <a:cubicBezTo>
                    <a:pt x="5941" y="1136"/>
                    <a:pt x="5989" y="636"/>
                    <a:pt x="5715" y="291"/>
                  </a:cubicBezTo>
                  <a:cubicBezTo>
                    <a:pt x="5560" y="102"/>
                    <a:pt x="5332" y="1"/>
                    <a:pt x="5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7676000" y="3176741"/>
              <a:ext cx="193952" cy="160768"/>
            </a:xfrm>
            <a:custGeom>
              <a:avLst/>
              <a:gdLst/>
              <a:ahLst/>
              <a:cxnLst/>
              <a:rect l="l" t="t" r="r" b="b"/>
              <a:pathLst>
                <a:path w="6061" h="5024" extrusionOk="0">
                  <a:moveTo>
                    <a:pt x="5174" y="1"/>
                  </a:moveTo>
                  <a:cubicBezTo>
                    <a:pt x="4999" y="1"/>
                    <a:pt x="4824" y="59"/>
                    <a:pt x="4679" y="178"/>
                  </a:cubicBezTo>
                  <a:cubicBezTo>
                    <a:pt x="3370" y="1237"/>
                    <a:pt x="2048" y="2285"/>
                    <a:pt x="727" y="3345"/>
                  </a:cubicBezTo>
                  <a:lnTo>
                    <a:pt x="393" y="3607"/>
                  </a:lnTo>
                  <a:cubicBezTo>
                    <a:pt x="48" y="3881"/>
                    <a:pt x="0" y="4381"/>
                    <a:pt x="274" y="4726"/>
                  </a:cubicBezTo>
                  <a:cubicBezTo>
                    <a:pt x="429" y="4916"/>
                    <a:pt x="655" y="5024"/>
                    <a:pt x="893" y="5024"/>
                  </a:cubicBezTo>
                  <a:cubicBezTo>
                    <a:pt x="1060" y="5024"/>
                    <a:pt x="1238" y="4964"/>
                    <a:pt x="1381" y="4845"/>
                  </a:cubicBezTo>
                  <a:lnTo>
                    <a:pt x="1715" y="4583"/>
                  </a:lnTo>
                  <a:cubicBezTo>
                    <a:pt x="3048" y="3523"/>
                    <a:pt x="4370" y="2476"/>
                    <a:pt x="5668" y="1416"/>
                  </a:cubicBezTo>
                  <a:cubicBezTo>
                    <a:pt x="6013" y="1142"/>
                    <a:pt x="6061" y="642"/>
                    <a:pt x="5787" y="297"/>
                  </a:cubicBezTo>
                  <a:cubicBezTo>
                    <a:pt x="5631" y="101"/>
                    <a:pt x="5403" y="1"/>
                    <a:pt x="51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1" name="Google Shape;1471;p56"/>
            <p:cNvSpPr/>
            <p:nvPr/>
          </p:nvSpPr>
          <p:spPr>
            <a:xfrm>
              <a:off x="7948416" y="2947909"/>
              <a:ext cx="187104" cy="167872"/>
            </a:xfrm>
            <a:custGeom>
              <a:avLst/>
              <a:gdLst/>
              <a:ahLst/>
              <a:cxnLst/>
              <a:rect l="l" t="t" r="r" b="b"/>
              <a:pathLst>
                <a:path w="5847" h="5246" extrusionOk="0">
                  <a:moveTo>
                    <a:pt x="4975" y="0"/>
                  </a:moveTo>
                  <a:cubicBezTo>
                    <a:pt x="4780" y="0"/>
                    <a:pt x="4584" y="72"/>
                    <a:pt x="4429" y="221"/>
                  </a:cubicBezTo>
                  <a:cubicBezTo>
                    <a:pt x="3215" y="1352"/>
                    <a:pt x="1893" y="2542"/>
                    <a:pt x="369" y="3840"/>
                  </a:cubicBezTo>
                  <a:cubicBezTo>
                    <a:pt x="36" y="4126"/>
                    <a:pt x="0" y="4626"/>
                    <a:pt x="286" y="4959"/>
                  </a:cubicBezTo>
                  <a:cubicBezTo>
                    <a:pt x="441" y="5150"/>
                    <a:pt x="655" y="5245"/>
                    <a:pt x="881" y="5245"/>
                  </a:cubicBezTo>
                  <a:cubicBezTo>
                    <a:pt x="1072" y="5245"/>
                    <a:pt x="1250" y="5174"/>
                    <a:pt x="1405" y="5055"/>
                  </a:cubicBezTo>
                  <a:cubicBezTo>
                    <a:pt x="2941" y="3733"/>
                    <a:pt x="4286" y="2530"/>
                    <a:pt x="5513" y="1376"/>
                  </a:cubicBezTo>
                  <a:cubicBezTo>
                    <a:pt x="5834" y="1066"/>
                    <a:pt x="5846" y="566"/>
                    <a:pt x="5549" y="244"/>
                  </a:cubicBezTo>
                  <a:cubicBezTo>
                    <a:pt x="5394" y="84"/>
                    <a:pt x="5185" y="0"/>
                    <a:pt x="4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2" name="Google Shape;1472;p56"/>
            <p:cNvSpPr/>
            <p:nvPr/>
          </p:nvSpPr>
          <p:spPr>
            <a:xfrm>
              <a:off x="8202144" y="2684838"/>
              <a:ext cx="165408" cy="188608"/>
            </a:xfrm>
            <a:custGeom>
              <a:avLst/>
              <a:gdLst/>
              <a:ahLst/>
              <a:cxnLst/>
              <a:rect l="l" t="t" r="r" b="b"/>
              <a:pathLst>
                <a:path w="5169" h="5894" extrusionOk="0">
                  <a:moveTo>
                    <a:pt x="4264" y="1"/>
                  </a:moveTo>
                  <a:cubicBezTo>
                    <a:pt x="4007" y="1"/>
                    <a:pt x="3754" y="125"/>
                    <a:pt x="3596" y="357"/>
                  </a:cubicBezTo>
                  <a:cubicBezTo>
                    <a:pt x="2692" y="1715"/>
                    <a:pt x="1572" y="3131"/>
                    <a:pt x="287" y="4572"/>
                  </a:cubicBezTo>
                  <a:cubicBezTo>
                    <a:pt x="1" y="4894"/>
                    <a:pt x="25" y="5394"/>
                    <a:pt x="346" y="5691"/>
                  </a:cubicBezTo>
                  <a:cubicBezTo>
                    <a:pt x="501" y="5822"/>
                    <a:pt x="691" y="5894"/>
                    <a:pt x="882" y="5894"/>
                  </a:cubicBezTo>
                  <a:cubicBezTo>
                    <a:pt x="1096" y="5894"/>
                    <a:pt x="1310" y="5798"/>
                    <a:pt x="1477" y="5632"/>
                  </a:cubicBezTo>
                  <a:cubicBezTo>
                    <a:pt x="2823" y="4108"/>
                    <a:pt x="3954" y="2679"/>
                    <a:pt x="4918" y="1238"/>
                  </a:cubicBezTo>
                  <a:cubicBezTo>
                    <a:pt x="5168" y="869"/>
                    <a:pt x="5061" y="381"/>
                    <a:pt x="4704" y="131"/>
                  </a:cubicBezTo>
                  <a:cubicBezTo>
                    <a:pt x="4567" y="43"/>
                    <a:pt x="4415" y="1"/>
                    <a:pt x="4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3" name="Google Shape;1473;p56"/>
            <p:cNvSpPr/>
            <p:nvPr/>
          </p:nvSpPr>
          <p:spPr>
            <a:xfrm>
              <a:off x="8391520" y="2360550"/>
              <a:ext cx="91456" cy="220672"/>
            </a:xfrm>
            <a:custGeom>
              <a:avLst/>
              <a:gdLst/>
              <a:ahLst/>
              <a:cxnLst/>
              <a:rect l="l" t="t" r="r" b="b"/>
              <a:pathLst>
                <a:path w="2858" h="6896" extrusionOk="0">
                  <a:moveTo>
                    <a:pt x="2028" y="1"/>
                  </a:moveTo>
                  <a:cubicBezTo>
                    <a:pt x="1596" y="1"/>
                    <a:pt x="1262" y="337"/>
                    <a:pt x="1250" y="752"/>
                  </a:cubicBezTo>
                  <a:cubicBezTo>
                    <a:pt x="1167" y="2419"/>
                    <a:pt x="810" y="4121"/>
                    <a:pt x="155" y="5824"/>
                  </a:cubicBezTo>
                  <a:cubicBezTo>
                    <a:pt x="0" y="6229"/>
                    <a:pt x="203" y="6693"/>
                    <a:pt x="607" y="6848"/>
                  </a:cubicBezTo>
                  <a:cubicBezTo>
                    <a:pt x="703" y="6884"/>
                    <a:pt x="798" y="6896"/>
                    <a:pt x="893" y="6896"/>
                  </a:cubicBezTo>
                  <a:cubicBezTo>
                    <a:pt x="1215" y="6896"/>
                    <a:pt x="1512" y="6705"/>
                    <a:pt x="1631" y="6384"/>
                  </a:cubicBezTo>
                  <a:cubicBezTo>
                    <a:pt x="2346" y="4538"/>
                    <a:pt x="2751" y="2669"/>
                    <a:pt x="2834" y="823"/>
                  </a:cubicBezTo>
                  <a:cubicBezTo>
                    <a:pt x="2858" y="395"/>
                    <a:pt x="2512" y="14"/>
                    <a:pt x="2072" y="2"/>
                  </a:cubicBezTo>
                  <a:cubicBezTo>
                    <a:pt x="2057" y="1"/>
                    <a:pt x="2042" y="1"/>
                    <a:pt x="20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8384640" y="2013863"/>
              <a:ext cx="87680" cy="222944"/>
            </a:xfrm>
            <a:custGeom>
              <a:avLst/>
              <a:gdLst/>
              <a:ahLst/>
              <a:cxnLst/>
              <a:rect l="l" t="t" r="r" b="b"/>
              <a:pathLst>
                <a:path w="2740" h="6967" extrusionOk="0">
                  <a:moveTo>
                    <a:pt x="875" y="0"/>
                  </a:moveTo>
                  <a:cubicBezTo>
                    <a:pt x="810" y="0"/>
                    <a:pt x="745" y="8"/>
                    <a:pt x="680" y="25"/>
                  </a:cubicBezTo>
                  <a:cubicBezTo>
                    <a:pt x="251" y="144"/>
                    <a:pt x="1" y="573"/>
                    <a:pt x="108" y="1001"/>
                  </a:cubicBezTo>
                  <a:cubicBezTo>
                    <a:pt x="537" y="2656"/>
                    <a:pt x="882" y="4430"/>
                    <a:pt x="1108" y="6264"/>
                  </a:cubicBezTo>
                  <a:cubicBezTo>
                    <a:pt x="1168" y="6669"/>
                    <a:pt x="1501" y="6966"/>
                    <a:pt x="1894" y="6966"/>
                  </a:cubicBezTo>
                  <a:cubicBezTo>
                    <a:pt x="1930" y="6966"/>
                    <a:pt x="1965" y="6966"/>
                    <a:pt x="2001" y="6955"/>
                  </a:cubicBezTo>
                  <a:cubicBezTo>
                    <a:pt x="2430" y="6907"/>
                    <a:pt x="2739" y="6502"/>
                    <a:pt x="2692" y="6073"/>
                  </a:cubicBezTo>
                  <a:cubicBezTo>
                    <a:pt x="2442" y="4157"/>
                    <a:pt x="2096" y="2323"/>
                    <a:pt x="1644" y="597"/>
                  </a:cubicBezTo>
                  <a:cubicBezTo>
                    <a:pt x="1553" y="235"/>
                    <a:pt x="1226" y="0"/>
                    <a:pt x="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8243680" y="1694855"/>
              <a:ext cx="140992" cy="204384"/>
            </a:xfrm>
            <a:custGeom>
              <a:avLst/>
              <a:gdLst/>
              <a:ahLst/>
              <a:cxnLst/>
              <a:rect l="l" t="t" r="r" b="b"/>
              <a:pathLst>
                <a:path w="4406" h="6387" extrusionOk="0">
                  <a:moveTo>
                    <a:pt x="897" y="0"/>
                  </a:moveTo>
                  <a:cubicBezTo>
                    <a:pt x="747" y="0"/>
                    <a:pt x="596" y="44"/>
                    <a:pt x="465" y="136"/>
                  </a:cubicBezTo>
                  <a:cubicBezTo>
                    <a:pt x="96" y="374"/>
                    <a:pt x="1" y="862"/>
                    <a:pt x="239" y="1231"/>
                  </a:cubicBezTo>
                  <a:cubicBezTo>
                    <a:pt x="1215" y="2696"/>
                    <a:pt x="2060" y="4279"/>
                    <a:pt x="2775" y="5910"/>
                  </a:cubicBezTo>
                  <a:cubicBezTo>
                    <a:pt x="2906" y="6220"/>
                    <a:pt x="3203" y="6387"/>
                    <a:pt x="3501" y="6387"/>
                  </a:cubicBezTo>
                  <a:cubicBezTo>
                    <a:pt x="3608" y="6387"/>
                    <a:pt x="3715" y="6375"/>
                    <a:pt x="3822" y="6327"/>
                  </a:cubicBezTo>
                  <a:cubicBezTo>
                    <a:pt x="4227" y="6148"/>
                    <a:pt x="4406" y="5684"/>
                    <a:pt x="4239" y="5279"/>
                  </a:cubicBezTo>
                  <a:cubicBezTo>
                    <a:pt x="3489" y="3553"/>
                    <a:pt x="2584" y="1898"/>
                    <a:pt x="1560" y="362"/>
                  </a:cubicBezTo>
                  <a:cubicBezTo>
                    <a:pt x="1410" y="129"/>
                    <a:pt x="1155" y="0"/>
                    <a:pt x="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6" name="Google Shape;1476;p56"/>
            <p:cNvSpPr/>
            <p:nvPr/>
          </p:nvSpPr>
          <p:spPr>
            <a:xfrm>
              <a:off x="8005952" y="1439944"/>
              <a:ext cx="185952" cy="168960"/>
            </a:xfrm>
            <a:custGeom>
              <a:avLst/>
              <a:gdLst/>
              <a:ahLst/>
              <a:cxnLst/>
              <a:rect l="l" t="t" r="r" b="b"/>
              <a:pathLst>
                <a:path w="5811" h="5280" extrusionOk="0">
                  <a:moveTo>
                    <a:pt x="888" y="0"/>
                  </a:moveTo>
                  <a:cubicBezTo>
                    <a:pt x="653" y="0"/>
                    <a:pt x="420" y="104"/>
                    <a:pt x="262" y="303"/>
                  </a:cubicBezTo>
                  <a:cubicBezTo>
                    <a:pt x="0" y="648"/>
                    <a:pt x="60" y="1148"/>
                    <a:pt x="393" y="1422"/>
                  </a:cubicBezTo>
                  <a:cubicBezTo>
                    <a:pt x="1846" y="2565"/>
                    <a:pt x="3167" y="3780"/>
                    <a:pt x="4346" y="5030"/>
                  </a:cubicBezTo>
                  <a:cubicBezTo>
                    <a:pt x="4513" y="5197"/>
                    <a:pt x="4715" y="5280"/>
                    <a:pt x="4929" y="5280"/>
                  </a:cubicBezTo>
                  <a:cubicBezTo>
                    <a:pt x="5120" y="5280"/>
                    <a:pt x="5322" y="5209"/>
                    <a:pt x="5477" y="5066"/>
                  </a:cubicBezTo>
                  <a:cubicBezTo>
                    <a:pt x="5786" y="4756"/>
                    <a:pt x="5810" y="4256"/>
                    <a:pt x="5513" y="3935"/>
                  </a:cubicBezTo>
                  <a:cubicBezTo>
                    <a:pt x="4274" y="2625"/>
                    <a:pt x="2893" y="1363"/>
                    <a:pt x="1381" y="172"/>
                  </a:cubicBezTo>
                  <a:cubicBezTo>
                    <a:pt x="1235" y="56"/>
                    <a:pt x="1061" y="0"/>
                    <a:pt x="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7" name="Google Shape;1477;p56"/>
            <p:cNvSpPr/>
            <p:nvPr/>
          </p:nvSpPr>
          <p:spPr>
            <a:xfrm>
              <a:off x="7708768" y="1255016"/>
              <a:ext cx="211104" cy="135968"/>
            </a:xfrm>
            <a:custGeom>
              <a:avLst/>
              <a:gdLst/>
              <a:ahLst/>
              <a:cxnLst/>
              <a:rect l="l" t="t" r="r" b="b"/>
              <a:pathLst>
                <a:path w="6597" h="4249" extrusionOk="0">
                  <a:moveTo>
                    <a:pt x="910" y="0"/>
                  </a:moveTo>
                  <a:cubicBezTo>
                    <a:pt x="617" y="0"/>
                    <a:pt x="335" y="159"/>
                    <a:pt x="191" y="439"/>
                  </a:cubicBezTo>
                  <a:cubicBezTo>
                    <a:pt x="0" y="832"/>
                    <a:pt x="155" y="1308"/>
                    <a:pt x="548" y="1498"/>
                  </a:cubicBezTo>
                  <a:cubicBezTo>
                    <a:pt x="2227" y="2344"/>
                    <a:pt x="3822" y="3237"/>
                    <a:pt x="5275" y="4130"/>
                  </a:cubicBezTo>
                  <a:cubicBezTo>
                    <a:pt x="5406" y="4201"/>
                    <a:pt x="5548" y="4249"/>
                    <a:pt x="5691" y="4249"/>
                  </a:cubicBezTo>
                  <a:cubicBezTo>
                    <a:pt x="5953" y="4249"/>
                    <a:pt x="6215" y="4106"/>
                    <a:pt x="6358" y="3868"/>
                  </a:cubicBezTo>
                  <a:cubicBezTo>
                    <a:pt x="6596" y="3499"/>
                    <a:pt x="6477" y="3010"/>
                    <a:pt x="6108" y="2772"/>
                  </a:cubicBezTo>
                  <a:cubicBezTo>
                    <a:pt x="4620" y="1855"/>
                    <a:pt x="2989" y="951"/>
                    <a:pt x="1262" y="81"/>
                  </a:cubicBezTo>
                  <a:cubicBezTo>
                    <a:pt x="1149" y="26"/>
                    <a:pt x="1028" y="0"/>
                    <a:pt x="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7386816" y="1117096"/>
              <a:ext cx="220640" cy="115392"/>
            </a:xfrm>
            <a:custGeom>
              <a:avLst/>
              <a:gdLst/>
              <a:ahLst/>
              <a:cxnLst/>
              <a:rect l="l" t="t" r="r" b="b"/>
              <a:pathLst>
                <a:path w="6895" h="3606" extrusionOk="0">
                  <a:moveTo>
                    <a:pt x="908" y="0"/>
                  </a:moveTo>
                  <a:cubicBezTo>
                    <a:pt x="581" y="0"/>
                    <a:pt x="277" y="195"/>
                    <a:pt x="155" y="522"/>
                  </a:cubicBezTo>
                  <a:cubicBezTo>
                    <a:pt x="0" y="927"/>
                    <a:pt x="215" y="1391"/>
                    <a:pt x="620" y="1534"/>
                  </a:cubicBezTo>
                  <a:cubicBezTo>
                    <a:pt x="2405" y="2201"/>
                    <a:pt x="4108" y="2867"/>
                    <a:pt x="5680" y="3546"/>
                  </a:cubicBezTo>
                  <a:cubicBezTo>
                    <a:pt x="5787" y="3582"/>
                    <a:pt x="5882" y="3606"/>
                    <a:pt x="5989" y="3606"/>
                  </a:cubicBezTo>
                  <a:cubicBezTo>
                    <a:pt x="6299" y="3606"/>
                    <a:pt x="6596" y="3427"/>
                    <a:pt x="6727" y="3117"/>
                  </a:cubicBezTo>
                  <a:cubicBezTo>
                    <a:pt x="6894" y="2713"/>
                    <a:pt x="6704" y="2248"/>
                    <a:pt x="6299" y="2082"/>
                  </a:cubicBezTo>
                  <a:cubicBezTo>
                    <a:pt x="4703" y="1403"/>
                    <a:pt x="2989" y="724"/>
                    <a:pt x="1179" y="46"/>
                  </a:cubicBezTo>
                  <a:cubicBezTo>
                    <a:pt x="1089" y="15"/>
                    <a:pt x="998" y="0"/>
                    <a:pt x="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7054976" y="1005896"/>
              <a:ext cx="223648" cy="103904"/>
            </a:xfrm>
            <a:custGeom>
              <a:avLst/>
              <a:gdLst/>
              <a:ahLst/>
              <a:cxnLst/>
              <a:rect l="l" t="t" r="r" b="b"/>
              <a:pathLst>
                <a:path w="6989" h="3247" extrusionOk="0">
                  <a:moveTo>
                    <a:pt x="890" y="1"/>
                  </a:moveTo>
                  <a:cubicBezTo>
                    <a:pt x="543" y="1"/>
                    <a:pt x="227" y="216"/>
                    <a:pt x="119" y="568"/>
                  </a:cubicBezTo>
                  <a:cubicBezTo>
                    <a:pt x="0" y="985"/>
                    <a:pt x="226" y="1425"/>
                    <a:pt x="655" y="1556"/>
                  </a:cubicBezTo>
                  <a:cubicBezTo>
                    <a:pt x="2477" y="2116"/>
                    <a:pt x="4227" y="2675"/>
                    <a:pt x="5846" y="3211"/>
                  </a:cubicBezTo>
                  <a:cubicBezTo>
                    <a:pt x="5929" y="3235"/>
                    <a:pt x="6013" y="3247"/>
                    <a:pt x="6096" y="3247"/>
                  </a:cubicBezTo>
                  <a:cubicBezTo>
                    <a:pt x="6429" y="3247"/>
                    <a:pt x="6739" y="3044"/>
                    <a:pt x="6858" y="2711"/>
                  </a:cubicBezTo>
                  <a:cubicBezTo>
                    <a:pt x="6989" y="2294"/>
                    <a:pt x="6763" y="1842"/>
                    <a:pt x="6346" y="1699"/>
                  </a:cubicBezTo>
                  <a:cubicBezTo>
                    <a:pt x="4715" y="1163"/>
                    <a:pt x="2953" y="604"/>
                    <a:pt x="1119" y="32"/>
                  </a:cubicBezTo>
                  <a:cubicBezTo>
                    <a:pt x="1042" y="11"/>
                    <a:pt x="965" y="1"/>
                    <a:pt x="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0" name="Google Shape;1480;p56"/>
            <p:cNvSpPr/>
            <p:nvPr/>
          </p:nvSpPr>
          <p:spPr>
            <a:xfrm>
              <a:off x="6723872" y="889704"/>
              <a:ext cx="219872" cy="116480"/>
            </a:xfrm>
            <a:custGeom>
              <a:avLst/>
              <a:gdLst/>
              <a:ahLst/>
              <a:cxnLst/>
              <a:rect l="l" t="t" r="r" b="b"/>
              <a:pathLst>
                <a:path w="6871" h="3640" extrusionOk="0">
                  <a:moveTo>
                    <a:pt x="920" y="0"/>
                  </a:moveTo>
                  <a:cubicBezTo>
                    <a:pt x="624" y="0"/>
                    <a:pt x="340" y="166"/>
                    <a:pt x="203" y="448"/>
                  </a:cubicBezTo>
                  <a:cubicBezTo>
                    <a:pt x="1" y="841"/>
                    <a:pt x="167" y="1318"/>
                    <a:pt x="560" y="1508"/>
                  </a:cubicBezTo>
                  <a:cubicBezTo>
                    <a:pt x="2191" y="2306"/>
                    <a:pt x="3930" y="3008"/>
                    <a:pt x="5739" y="3604"/>
                  </a:cubicBezTo>
                  <a:cubicBezTo>
                    <a:pt x="5823" y="3627"/>
                    <a:pt x="5906" y="3639"/>
                    <a:pt x="5989" y="3639"/>
                  </a:cubicBezTo>
                  <a:cubicBezTo>
                    <a:pt x="6323" y="3639"/>
                    <a:pt x="6632" y="3425"/>
                    <a:pt x="6739" y="3092"/>
                  </a:cubicBezTo>
                  <a:cubicBezTo>
                    <a:pt x="6870" y="2675"/>
                    <a:pt x="6644" y="2234"/>
                    <a:pt x="6227" y="2092"/>
                  </a:cubicBezTo>
                  <a:cubicBezTo>
                    <a:pt x="4501" y="1520"/>
                    <a:pt x="2822" y="853"/>
                    <a:pt x="1263" y="79"/>
                  </a:cubicBezTo>
                  <a:cubicBezTo>
                    <a:pt x="1152" y="26"/>
                    <a:pt x="1035" y="0"/>
                    <a:pt x="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1" name="Google Shape;1481;p56"/>
            <p:cNvSpPr/>
            <p:nvPr/>
          </p:nvSpPr>
          <p:spPr>
            <a:xfrm>
              <a:off x="6440416" y="688393"/>
              <a:ext cx="190528" cy="163488"/>
            </a:xfrm>
            <a:custGeom>
              <a:avLst/>
              <a:gdLst/>
              <a:ahLst/>
              <a:cxnLst/>
              <a:rect l="l" t="t" r="r" b="b"/>
              <a:pathLst>
                <a:path w="5954" h="5109" extrusionOk="0">
                  <a:moveTo>
                    <a:pt x="858" y="0"/>
                  </a:moveTo>
                  <a:cubicBezTo>
                    <a:pt x="659" y="0"/>
                    <a:pt x="462" y="75"/>
                    <a:pt x="310" y="227"/>
                  </a:cubicBezTo>
                  <a:cubicBezTo>
                    <a:pt x="0" y="536"/>
                    <a:pt x="0" y="1036"/>
                    <a:pt x="298" y="1358"/>
                  </a:cubicBezTo>
                  <a:cubicBezTo>
                    <a:pt x="1596" y="2656"/>
                    <a:pt x="3036" y="3870"/>
                    <a:pt x="4596" y="4965"/>
                  </a:cubicBezTo>
                  <a:cubicBezTo>
                    <a:pt x="4739" y="5061"/>
                    <a:pt x="4894" y="5108"/>
                    <a:pt x="5049" y="5108"/>
                  </a:cubicBezTo>
                  <a:cubicBezTo>
                    <a:pt x="5299" y="5108"/>
                    <a:pt x="5549" y="4989"/>
                    <a:pt x="5703" y="4775"/>
                  </a:cubicBezTo>
                  <a:cubicBezTo>
                    <a:pt x="5953" y="4418"/>
                    <a:pt x="5870" y="3918"/>
                    <a:pt x="5513" y="3668"/>
                  </a:cubicBezTo>
                  <a:cubicBezTo>
                    <a:pt x="4025" y="2632"/>
                    <a:pt x="2655" y="1477"/>
                    <a:pt x="1429" y="239"/>
                  </a:cubicBezTo>
                  <a:cubicBezTo>
                    <a:pt x="1271" y="81"/>
                    <a:pt x="1064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2" name="Google Shape;1482;p56"/>
            <p:cNvSpPr/>
            <p:nvPr/>
          </p:nvSpPr>
          <p:spPr>
            <a:xfrm>
              <a:off x="6247232" y="397929"/>
              <a:ext cx="139104" cy="205920"/>
            </a:xfrm>
            <a:custGeom>
              <a:avLst/>
              <a:gdLst/>
              <a:ahLst/>
              <a:cxnLst/>
              <a:rect l="l" t="t" r="r" b="b"/>
              <a:pathLst>
                <a:path w="4347" h="6435" extrusionOk="0">
                  <a:moveTo>
                    <a:pt x="895" y="1"/>
                  </a:moveTo>
                  <a:cubicBezTo>
                    <a:pt x="800" y="1"/>
                    <a:pt x="703" y="17"/>
                    <a:pt x="608" y="53"/>
                  </a:cubicBezTo>
                  <a:cubicBezTo>
                    <a:pt x="203" y="219"/>
                    <a:pt x="1" y="684"/>
                    <a:pt x="167" y="1088"/>
                  </a:cubicBezTo>
                  <a:cubicBezTo>
                    <a:pt x="858" y="2815"/>
                    <a:pt x="1739" y="4494"/>
                    <a:pt x="2787" y="6077"/>
                  </a:cubicBezTo>
                  <a:cubicBezTo>
                    <a:pt x="2942" y="6303"/>
                    <a:pt x="3192" y="6434"/>
                    <a:pt x="3442" y="6434"/>
                  </a:cubicBezTo>
                  <a:cubicBezTo>
                    <a:pt x="3596" y="6434"/>
                    <a:pt x="3751" y="6387"/>
                    <a:pt x="3882" y="6303"/>
                  </a:cubicBezTo>
                  <a:cubicBezTo>
                    <a:pt x="4251" y="6053"/>
                    <a:pt x="4347" y="5565"/>
                    <a:pt x="4108" y="5196"/>
                  </a:cubicBezTo>
                  <a:cubicBezTo>
                    <a:pt x="3120" y="3708"/>
                    <a:pt x="2287" y="2136"/>
                    <a:pt x="1644" y="505"/>
                  </a:cubicBezTo>
                  <a:cubicBezTo>
                    <a:pt x="1515" y="192"/>
                    <a:pt x="1216" y="1"/>
                    <a:pt x="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6193536" y="54698"/>
              <a:ext cx="63264" cy="225664"/>
            </a:xfrm>
            <a:custGeom>
              <a:avLst/>
              <a:gdLst/>
              <a:ahLst/>
              <a:cxnLst/>
              <a:rect l="l" t="t" r="r" b="b"/>
              <a:pathLst>
                <a:path w="1977" h="7052" extrusionOk="0">
                  <a:moveTo>
                    <a:pt x="830" y="1"/>
                  </a:moveTo>
                  <a:cubicBezTo>
                    <a:pt x="417" y="1"/>
                    <a:pt x="70" y="334"/>
                    <a:pt x="48" y="742"/>
                  </a:cubicBezTo>
                  <a:cubicBezTo>
                    <a:pt x="24" y="1254"/>
                    <a:pt x="0" y="1766"/>
                    <a:pt x="0" y="2266"/>
                  </a:cubicBezTo>
                  <a:cubicBezTo>
                    <a:pt x="0" y="3635"/>
                    <a:pt x="119" y="5028"/>
                    <a:pt x="333" y="6385"/>
                  </a:cubicBezTo>
                  <a:cubicBezTo>
                    <a:pt x="405" y="6766"/>
                    <a:pt x="738" y="7052"/>
                    <a:pt x="1119" y="7052"/>
                  </a:cubicBezTo>
                  <a:cubicBezTo>
                    <a:pt x="1167" y="7052"/>
                    <a:pt x="1203" y="7040"/>
                    <a:pt x="1250" y="7040"/>
                  </a:cubicBezTo>
                  <a:cubicBezTo>
                    <a:pt x="1679" y="6969"/>
                    <a:pt x="1976" y="6552"/>
                    <a:pt x="1905" y="6123"/>
                  </a:cubicBezTo>
                  <a:cubicBezTo>
                    <a:pt x="1703" y="4849"/>
                    <a:pt x="1595" y="3552"/>
                    <a:pt x="1595" y="2266"/>
                  </a:cubicBezTo>
                  <a:cubicBezTo>
                    <a:pt x="1595" y="1801"/>
                    <a:pt x="1607" y="1313"/>
                    <a:pt x="1631" y="837"/>
                  </a:cubicBezTo>
                  <a:cubicBezTo>
                    <a:pt x="1667" y="408"/>
                    <a:pt x="1334" y="27"/>
                    <a:pt x="893" y="3"/>
                  </a:cubicBezTo>
                  <a:cubicBezTo>
                    <a:pt x="872" y="2"/>
                    <a:pt x="851" y="1"/>
                    <a:pt x="8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484" name="Google Shape;1484;p56"/>
          <p:cNvGrpSpPr/>
          <p:nvPr/>
        </p:nvGrpSpPr>
        <p:grpSpPr>
          <a:xfrm rot="4913652" flipH="1">
            <a:off x="-1243773" y="-675916"/>
            <a:ext cx="4975121" cy="6331130"/>
            <a:chOff x="160768" y="36650"/>
            <a:chExt cx="2487584" cy="3165595"/>
          </a:xfrm>
        </p:grpSpPr>
        <p:sp>
          <p:nvSpPr>
            <p:cNvPr id="1485" name="Google Shape;1485;p56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6" name="Google Shape;1486;p56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7" name="Google Shape;1487;p56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8" name="Google Shape;1488;p56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89" name="Google Shape;1489;p56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0" name="Google Shape;1490;p56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1" name="Google Shape;1491;p56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2" name="Google Shape;1492;p56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3" name="Google Shape;1493;p56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4" name="Google Shape;1494;p56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5" name="Google Shape;1495;p56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6" name="Google Shape;1496;p56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7" name="Google Shape;1497;p56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498" name="Google Shape;1498;p56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413631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/>
          <p:nvPr/>
        </p:nvSpPr>
        <p:spPr>
          <a:xfrm rot="5400000">
            <a:off x="-5657" y="-1056906"/>
            <a:ext cx="18288000" cy="15430412"/>
          </a:xfrm>
          <a:custGeom>
            <a:avLst/>
            <a:gdLst/>
            <a:ahLst/>
            <a:cxnLst/>
            <a:rect l="l" t="t" r="r" b="b"/>
            <a:pathLst>
              <a:path w="285750" h="115015" extrusionOk="0">
                <a:moveTo>
                  <a:pt x="0" y="0"/>
                </a:moveTo>
                <a:lnTo>
                  <a:pt x="0" y="57507"/>
                </a:lnTo>
                <a:lnTo>
                  <a:pt x="0" y="115014"/>
                </a:lnTo>
                <a:lnTo>
                  <a:pt x="171307" y="115014"/>
                </a:lnTo>
                <a:cubicBezTo>
                  <a:pt x="172986" y="115014"/>
                  <a:pt x="174486" y="114038"/>
                  <a:pt x="175272" y="112550"/>
                </a:cubicBezTo>
                <a:lnTo>
                  <a:pt x="180118" y="102858"/>
                </a:lnTo>
                <a:lnTo>
                  <a:pt x="184952" y="112550"/>
                </a:lnTo>
                <a:cubicBezTo>
                  <a:pt x="185749" y="114038"/>
                  <a:pt x="187238" y="115014"/>
                  <a:pt x="188916" y="115014"/>
                </a:cubicBezTo>
                <a:lnTo>
                  <a:pt x="285750" y="115014"/>
                </a:lnTo>
                <a:lnTo>
                  <a:pt x="285750" y="57507"/>
                </a:lnTo>
                <a:lnTo>
                  <a:pt x="285750" y="0"/>
                </a:lnTo>
                <a:lnTo>
                  <a:pt x="114443" y="0"/>
                </a:lnTo>
                <a:cubicBezTo>
                  <a:pt x="112764" y="0"/>
                  <a:pt x="111264" y="976"/>
                  <a:pt x="110478" y="2465"/>
                </a:cubicBezTo>
                <a:lnTo>
                  <a:pt x="105632" y="12144"/>
                </a:lnTo>
                <a:lnTo>
                  <a:pt x="100798" y="2465"/>
                </a:lnTo>
                <a:cubicBezTo>
                  <a:pt x="100001" y="976"/>
                  <a:pt x="98512" y="0"/>
                  <a:pt x="968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0" name="Google Shape;180;p9"/>
          <p:cNvSpPr/>
          <p:nvPr/>
        </p:nvSpPr>
        <p:spPr>
          <a:xfrm rot="5400000">
            <a:off x="12757435" y="-3250260"/>
            <a:ext cx="307904" cy="1837025"/>
          </a:xfrm>
          <a:custGeom>
            <a:avLst/>
            <a:gdLst/>
            <a:ahLst/>
            <a:cxnLst/>
            <a:rect l="l" t="t" r="r" b="b"/>
            <a:pathLst>
              <a:path w="4811" h="19253" extrusionOk="0">
                <a:moveTo>
                  <a:pt x="0" y="0"/>
                </a:moveTo>
                <a:lnTo>
                  <a:pt x="0" y="19252"/>
                </a:lnTo>
                <a:cubicBezTo>
                  <a:pt x="2655" y="19241"/>
                  <a:pt x="4810" y="17097"/>
                  <a:pt x="4810" y="14442"/>
                </a:cubicBezTo>
                <a:lnTo>
                  <a:pt x="4810" y="4822"/>
                </a:lnTo>
                <a:cubicBezTo>
                  <a:pt x="4810" y="2155"/>
                  <a:pt x="2655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81" name="Google Shape;181;p9"/>
          <p:cNvSpPr/>
          <p:nvPr/>
        </p:nvSpPr>
        <p:spPr>
          <a:xfrm rot="5400000">
            <a:off x="6521228" y="-8260771"/>
            <a:ext cx="615744" cy="12165890"/>
          </a:xfrm>
          <a:custGeom>
            <a:avLst/>
            <a:gdLst/>
            <a:ahLst/>
            <a:cxnLst/>
            <a:rect l="l" t="t" r="r" b="b"/>
            <a:pathLst>
              <a:path w="9621" h="127505" extrusionOk="0">
                <a:moveTo>
                  <a:pt x="0" y="0"/>
                </a:moveTo>
                <a:lnTo>
                  <a:pt x="0" y="127504"/>
                </a:lnTo>
                <a:cubicBezTo>
                  <a:pt x="5286" y="127504"/>
                  <a:pt x="9620" y="123182"/>
                  <a:pt x="9620" y="117884"/>
                </a:cubicBezTo>
                <a:lnTo>
                  <a:pt x="9620" y="72485"/>
                </a:lnTo>
                <a:lnTo>
                  <a:pt x="9620" y="63758"/>
                </a:lnTo>
                <a:lnTo>
                  <a:pt x="9620" y="55031"/>
                </a:lnTo>
                <a:lnTo>
                  <a:pt x="9620" y="9621"/>
                </a:lnTo>
                <a:cubicBezTo>
                  <a:pt x="9620" y="4334"/>
                  <a:pt x="5286" y="12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82" name="Google Shape;182;p9"/>
          <p:cNvGrpSpPr/>
          <p:nvPr/>
        </p:nvGrpSpPr>
        <p:grpSpPr>
          <a:xfrm rot="5400000">
            <a:off x="13656377" y="-6979402"/>
            <a:ext cx="7070708" cy="13414526"/>
            <a:chOff x="160768" y="36650"/>
            <a:chExt cx="2487584" cy="3165595"/>
          </a:xfrm>
        </p:grpSpPr>
        <p:sp>
          <p:nvSpPr>
            <p:cNvPr id="183" name="Google Shape;183;p9"/>
            <p:cNvSpPr/>
            <p:nvPr/>
          </p:nvSpPr>
          <p:spPr>
            <a:xfrm>
              <a:off x="808480" y="3147589"/>
              <a:ext cx="226720" cy="54656"/>
            </a:xfrm>
            <a:custGeom>
              <a:avLst/>
              <a:gdLst/>
              <a:ahLst/>
              <a:cxnLst/>
              <a:rect l="l" t="t" r="r" b="b"/>
              <a:pathLst>
                <a:path w="7085" h="1708" extrusionOk="0">
                  <a:moveTo>
                    <a:pt x="821" y="1"/>
                  </a:moveTo>
                  <a:cubicBezTo>
                    <a:pt x="426" y="1"/>
                    <a:pt x="81" y="307"/>
                    <a:pt x="48" y="708"/>
                  </a:cubicBezTo>
                  <a:cubicBezTo>
                    <a:pt x="0" y="1148"/>
                    <a:pt x="322" y="1529"/>
                    <a:pt x="750" y="1577"/>
                  </a:cubicBezTo>
                  <a:cubicBezTo>
                    <a:pt x="1691" y="1660"/>
                    <a:pt x="2643" y="1708"/>
                    <a:pt x="3572" y="1708"/>
                  </a:cubicBezTo>
                  <a:cubicBezTo>
                    <a:pt x="4489" y="1708"/>
                    <a:pt x="5417" y="1660"/>
                    <a:pt x="6334" y="1577"/>
                  </a:cubicBezTo>
                  <a:cubicBezTo>
                    <a:pt x="6763" y="1529"/>
                    <a:pt x="7084" y="1148"/>
                    <a:pt x="7037" y="708"/>
                  </a:cubicBezTo>
                  <a:cubicBezTo>
                    <a:pt x="7003" y="307"/>
                    <a:pt x="6658" y="1"/>
                    <a:pt x="6264" y="1"/>
                  </a:cubicBezTo>
                  <a:cubicBezTo>
                    <a:pt x="6236" y="1"/>
                    <a:pt x="6208" y="2"/>
                    <a:pt x="6179" y="5"/>
                  </a:cubicBezTo>
                  <a:cubicBezTo>
                    <a:pt x="5316" y="89"/>
                    <a:pt x="4441" y="130"/>
                    <a:pt x="3560" y="130"/>
                  </a:cubicBezTo>
                  <a:cubicBezTo>
                    <a:pt x="2679" y="130"/>
                    <a:pt x="1792" y="89"/>
                    <a:pt x="905" y="5"/>
                  </a:cubicBezTo>
                  <a:cubicBezTo>
                    <a:pt x="877" y="2"/>
                    <a:pt x="848" y="1"/>
                    <a:pt x="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70912" y="3060837"/>
              <a:ext cx="220992" cy="105984"/>
            </a:xfrm>
            <a:custGeom>
              <a:avLst/>
              <a:gdLst/>
              <a:ahLst/>
              <a:cxnLst/>
              <a:rect l="l" t="t" r="r" b="b"/>
              <a:pathLst>
                <a:path w="6906" h="3312" extrusionOk="0">
                  <a:moveTo>
                    <a:pt x="887" y="1"/>
                  </a:moveTo>
                  <a:cubicBezTo>
                    <a:pt x="576" y="1"/>
                    <a:pt x="281" y="184"/>
                    <a:pt x="155" y="490"/>
                  </a:cubicBezTo>
                  <a:cubicBezTo>
                    <a:pt x="0" y="895"/>
                    <a:pt x="191" y="1359"/>
                    <a:pt x="595" y="1514"/>
                  </a:cubicBezTo>
                  <a:cubicBezTo>
                    <a:pt x="2381" y="2240"/>
                    <a:pt x="4144" y="2835"/>
                    <a:pt x="5834" y="3288"/>
                  </a:cubicBezTo>
                  <a:cubicBezTo>
                    <a:pt x="5906" y="3300"/>
                    <a:pt x="5965" y="3312"/>
                    <a:pt x="6037" y="3312"/>
                  </a:cubicBezTo>
                  <a:cubicBezTo>
                    <a:pt x="6382" y="3312"/>
                    <a:pt x="6703" y="3073"/>
                    <a:pt x="6799" y="2728"/>
                  </a:cubicBezTo>
                  <a:cubicBezTo>
                    <a:pt x="6906" y="2299"/>
                    <a:pt x="6656" y="1871"/>
                    <a:pt x="6239" y="1764"/>
                  </a:cubicBezTo>
                  <a:cubicBezTo>
                    <a:pt x="4620" y="1323"/>
                    <a:pt x="2917" y="752"/>
                    <a:pt x="1191" y="61"/>
                  </a:cubicBezTo>
                  <a:cubicBezTo>
                    <a:pt x="1091" y="20"/>
                    <a:pt x="989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1150592" y="3049509"/>
              <a:ext cx="218752" cy="114656"/>
            </a:xfrm>
            <a:custGeom>
              <a:avLst/>
              <a:gdLst/>
              <a:ahLst/>
              <a:cxnLst/>
              <a:rect l="l" t="t" r="r" b="b"/>
              <a:pathLst>
                <a:path w="6836" h="3583" extrusionOk="0">
                  <a:moveTo>
                    <a:pt x="5935" y="1"/>
                  </a:moveTo>
                  <a:cubicBezTo>
                    <a:pt x="5818" y="1"/>
                    <a:pt x="5698" y="27"/>
                    <a:pt x="5585" y="82"/>
                  </a:cubicBezTo>
                  <a:cubicBezTo>
                    <a:pt x="3942" y="891"/>
                    <a:pt x="2287" y="1546"/>
                    <a:pt x="656" y="2046"/>
                  </a:cubicBezTo>
                  <a:cubicBezTo>
                    <a:pt x="239" y="2165"/>
                    <a:pt x="1" y="2606"/>
                    <a:pt x="132" y="3023"/>
                  </a:cubicBezTo>
                  <a:cubicBezTo>
                    <a:pt x="239" y="3368"/>
                    <a:pt x="549" y="3582"/>
                    <a:pt x="882" y="3582"/>
                  </a:cubicBezTo>
                  <a:cubicBezTo>
                    <a:pt x="965" y="3582"/>
                    <a:pt x="1037" y="3570"/>
                    <a:pt x="1108" y="3546"/>
                  </a:cubicBezTo>
                  <a:cubicBezTo>
                    <a:pt x="2823" y="3034"/>
                    <a:pt x="4561" y="2344"/>
                    <a:pt x="6275" y="1499"/>
                  </a:cubicBezTo>
                  <a:cubicBezTo>
                    <a:pt x="6668" y="1308"/>
                    <a:pt x="6835" y="832"/>
                    <a:pt x="6633" y="439"/>
                  </a:cubicBezTo>
                  <a:cubicBezTo>
                    <a:pt x="6497" y="159"/>
                    <a:pt x="6223" y="1"/>
                    <a:pt x="5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160768" y="2903557"/>
              <a:ext cx="209568" cy="134880"/>
            </a:xfrm>
            <a:custGeom>
              <a:avLst/>
              <a:gdLst/>
              <a:ahLst/>
              <a:cxnLst/>
              <a:rect l="l" t="t" r="r" b="b"/>
              <a:pathLst>
                <a:path w="6549" h="4215" extrusionOk="0">
                  <a:moveTo>
                    <a:pt x="901" y="0"/>
                  </a:moveTo>
                  <a:cubicBezTo>
                    <a:pt x="631" y="0"/>
                    <a:pt x="365" y="135"/>
                    <a:pt x="215" y="380"/>
                  </a:cubicBezTo>
                  <a:cubicBezTo>
                    <a:pt x="0" y="761"/>
                    <a:pt x="120" y="1238"/>
                    <a:pt x="489" y="1464"/>
                  </a:cubicBezTo>
                  <a:cubicBezTo>
                    <a:pt x="2144" y="2452"/>
                    <a:pt x="3763" y="3345"/>
                    <a:pt x="5287" y="4131"/>
                  </a:cubicBezTo>
                  <a:cubicBezTo>
                    <a:pt x="5406" y="4190"/>
                    <a:pt x="5525" y="4214"/>
                    <a:pt x="5644" y="4214"/>
                  </a:cubicBezTo>
                  <a:cubicBezTo>
                    <a:pt x="5930" y="4214"/>
                    <a:pt x="6204" y="4059"/>
                    <a:pt x="6346" y="3785"/>
                  </a:cubicBezTo>
                  <a:cubicBezTo>
                    <a:pt x="6549" y="3404"/>
                    <a:pt x="6394" y="2928"/>
                    <a:pt x="6001" y="2726"/>
                  </a:cubicBezTo>
                  <a:cubicBezTo>
                    <a:pt x="4513" y="1964"/>
                    <a:pt x="2929" y="1083"/>
                    <a:pt x="1298" y="106"/>
                  </a:cubicBezTo>
                  <a:cubicBezTo>
                    <a:pt x="1174" y="35"/>
                    <a:pt x="1037" y="0"/>
                    <a:pt x="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1461888" y="2846245"/>
              <a:ext cx="184416" cy="166656"/>
            </a:xfrm>
            <a:custGeom>
              <a:avLst/>
              <a:gdLst/>
              <a:ahLst/>
              <a:cxnLst/>
              <a:rect l="l" t="t" r="r" b="b"/>
              <a:pathLst>
                <a:path w="5763" h="5208" extrusionOk="0">
                  <a:moveTo>
                    <a:pt x="4878" y="1"/>
                  </a:moveTo>
                  <a:cubicBezTo>
                    <a:pt x="4640" y="1"/>
                    <a:pt x="4406" y="109"/>
                    <a:pt x="4251" y="314"/>
                  </a:cubicBezTo>
                  <a:cubicBezTo>
                    <a:pt x="3382" y="1469"/>
                    <a:pt x="2370" y="2445"/>
                    <a:pt x="1239" y="3231"/>
                  </a:cubicBezTo>
                  <a:cubicBezTo>
                    <a:pt x="977" y="3410"/>
                    <a:pt x="715" y="3588"/>
                    <a:pt x="465" y="3755"/>
                  </a:cubicBezTo>
                  <a:cubicBezTo>
                    <a:pt x="96" y="4005"/>
                    <a:pt x="0" y="4493"/>
                    <a:pt x="250" y="4850"/>
                  </a:cubicBezTo>
                  <a:cubicBezTo>
                    <a:pt x="393" y="5076"/>
                    <a:pt x="643" y="5207"/>
                    <a:pt x="905" y="5207"/>
                  </a:cubicBezTo>
                  <a:cubicBezTo>
                    <a:pt x="1048" y="5207"/>
                    <a:pt x="1203" y="5160"/>
                    <a:pt x="1334" y="5065"/>
                  </a:cubicBezTo>
                  <a:cubicBezTo>
                    <a:pt x="1608" y="4898"/>
                    <a:pt x="1870" y="4707"/>
                    <a:pt x="2132" y="4529"/>
                  </a:cubicBezTo>
                  <a:cubicBezTo>
                    <a:pt x="3405" y="3648"/>
                    <a:pt x="4537" y="2552"/>
                    <a:pt x="5501" y="1266"/>
                  </a:cubicBezTo>
                  <a:cubicBezTo>
                    <a:pt x="5763" y="909"/>
                    <a:pt x="5703" y="421"/>
                    <a:pt x="5346" y="159"/>
                  </a:cubicBezTo>
                  <a:cubicBezTo>
                    <a:pt x="5205" y="52"/>
                    <a:pt x="5041" y="1"/>
                    <a:pt x="48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1671040" y="2526246"/>
              <a:ext cx="102144" cy="218048"/>
            </a:xfrm>
            <a:custGeom>
              <a:avLst/>
              <a:gdLst/>
              <a:ahLst/>
              <a:cxnLst/>
              <a:rect l="l" t="t" r="r" b="b"/>
              <a:pathLst>
                <a:path w="3192" h="6814" extrusionOk="0">
                  <a:moveTo>
                    <a:pt x="2331" y="1"/>
                  </a:moveTo>
                  <a:cubicBezTo>
                    <a:pt x="1967" y="1"/>
                    <a:pt x="1634" y="266"/>
                    <a:pt x="1561" y="634"/>
                  </a:cubicBezTo>
                  <a:cubicBezTo>
                    <a:pt x="1191" y="2563"/>
                    <a:pt x="727" y="4230"/>
                    <a:pt x="156" y="5742"/>
                  </a:cubicBezTo>
                  <a:cubicBezTo>
                    <a:pt x="1" y="6159"/>
                    <a:pt x="203" y="6611"/>
                    <a:pt x="620" y="6766"/>
                  </a:cubicBezTo>
                  <a:cubicBezTo>
                    <a:pt x="703" y="6802"/>
                    <a:pt x="799" y="6814"/>
                    <a:pt x="894" y="6814"/>
                  </a:cubicBezTo>
                  <a:cubicBezTo>
                    <a:pt x="1215" y="6814"/>
                    <a:pt x="1513" y="6623"/>
                    <a:pt x="1632" y="6302"/>
                  </a:cubicBezTo>
                  <a:cubicBezTo>
                    <a:pt x="2239" y="4706"/>
                    <a:pt x="2715" y="2944"/>
                    <a:pt x="3108" y="944"/>
                  </a:cubicBezTo>
                  <a:cubicBezTo>
                    <a:pt x="3192" y="515"/>
                    <a:pt x="2906" y="98"/>
                    <a:pt x="2477" y="15"/>
                  </a:cubicBezTo>
                  <a:cubicBezTo>
                    <a:pt x="2428" y="5"/>
                    <a:pt x="2380" y="1"/>
                    <a:pt x="23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1743456" y="2180006"/>
              <a:ext cx="63648" cy="224448"/>
            </a:xfrm>
            <a:custGeom>
              <a:avLst/>
              <a:gdLst/>
              <a:ahLst/>
              <a:cxnLst/>
              <a:rect l="l" t="t" r="r" b="b"/>
              <a:pathLst>
                <a:path w="1989" h="7014" extrusionOk="0">
                  <a:moveTo>
                    <a:pt x="1192" y="0"/>
                  </a:moveTo>
                  <a:cubicBezTo>
                    <a:pt x="773" y="0"/>
                    <a:pt x="416" y="329"/>
                    <a:pt x="393" y="762"/>
                  </a:cubicBezTo>
                  <a:cubicBezTo>
                    <a:pt x="310" y="2775"/>
                    <a:pt x="191" y="4537"/>
                    <a:pt x="36" y="6144"/>
                  </a:cubicBezTo>
                  <a:cubicBezTo>
                    <a:pt x="0" y="6585"/>
                    <a:pt x="310" y="6966"/>
                    <a:pt x="750" y="7013"/>
                  </a:cubicBezTo>
                  <a:lnTo>
                    <a:pt x="822" y="7013"/>
                  </a:lnTo>
                  <a:cubicBezTo>
                    <a:pt x="1226" y="7013"/>
                    <a:pt x="1572" y="6704"/>
                    <a:pt x="1607" y="6299"/>
                  </a:cubicBezTo>
                  <a:cubicBezTo>
                    <a:pt x="1762" y="4656"/>
                    <a:pt x="1881" y="2870"/>
                    <a:pt x="1965" y="822"/>
                  </a:cubicBezTo>
                  <a:cubicBezTo>
                    <a:pt x="1988" y="393"/>
                    <a:pt x="1655" y="24"/>
                    <a:pt x="1214" y="0"/>
                  </a:cubicBezTo>
                  <a:cubicBezTo>
                    <a:pt x="1207" y="0"/>
                    <a:pt x="1200" y="0"/>
                    <a:pt x="1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1760576" y="1831719"/>
              <a:ext cx="53760" cy="224864"/>
            </a:xfrm>
            <a:custGeom>
              <a:avLst/>
              <a:gdLst/>
              <a:ahLst/>
              <a:cxnLst/>
              <a:rect l="l" t="t" r="r" b="b"/>
              <a:pathLst>
                <a:path w="1680" h="7027" extrusionOk="0">
                  <a:moveTo>
                    <a:pt x="852" y="1"/>
                  </a:moveTo>
                  <a:cubicBezTo>
                    <a:pt x="432" y="1"/>
                    <a:pt x="108" y="349"/>
                    <a:pt x="96" y="776"/>
                  </a:cubicBezTo>
                  <a:cubicBezTo>
                    <a:pt x="84" y="1609"/>
                    <a:pt x="72" y="2431"/>
                    <a:pt x="60" y="3264"/>
                  </a:cubicBezTo>
                  <a:cubicBezTo>
                    <a:pt x="48" y="4253"/>
                    <a:pt x="25" y="5241"/>
                    <a:pt x="13" y="6217"/>
                  </a:cubicBezTo>
                  <a:cubicBezTo>
                    <a:pt x="1" y="6658"/>
                    <a:pt x="346" y="7015"/>
                    <a:pt x="787" y="7027"/>
                  </a:cubicBezTo>
                  <a:lnTo>
                    <a:pt x="799" y="7027"/>
                  </a:lnTo>
                  <a:cubicBezTo>
                    <a:pt x="1227" y="7027"/>
                    <a:pt x="1584" y="6681"/>
                    <a:pt x="1584" y="6253"/>
                  </a:cubicBezTo>
                  <a:cubicBezTo>
                    <a:pt x="1608" y="5265"/>
                    <a:pt x="1620" y="4276"/>
                    <a:pt x="1632" y="3288"/>
                  </a:cubicBezTo>
                  <a:cubicBezTo>
                    <a:pt x="1644" y="2455"/>
                    <a:pt x="1656" y="1633"/>
                    <a:pt x="1668" y="800"/>
                  </a:cubicBezTo>
                  <a:cubicBezTo>
                    <a:pt x="1680" y="371"/>
                    <a:pt x="1334" y="14"/>
                    <a:pt x="894" y="2"/>
                  </a:cubicBezTo>
                  <a:cubicBezTo>
                    <a:pt x="880" y="1"/>
                    <a:pt x="866" y="1"/>
                    <a:pt x="8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1767456" y="1483784"/>
              <a:ext cx="62496" cy="224192"/>
            </a:xfrm>
            <a:custGeom>
              <a:avLst/>
              <a:gdLst/>
              <a:ahLst/>
              <a:cxnLst/>
              <a:rect l="l" t="t" r="r" b="b"/>
              <a:pathLst>
                <a:path w="1953" h="7006" extrusionOk="0">
                  <a:moveTo>
                    <a:pt x="1118" y="0"/>
                  </a:moveTo>
                  <a:cubicBezTo>
                    <a:pt x="724" y="0"/>
                    <a:pt x="379" y="308"/>
                    <a:pt x="345" y="719"/>
                  </a:cubicBezTo>
                  <a:cubicBezTo>
                    <a:pt x="203" y="2362"/>
                    <a:pt x="95" y="4160"/>
                    <a:pt x="24" y="6184"/>
                  </a:cubicBezTo>
                  <a:cubicBezTo>
                    <a:pt x="0" y="6625"/>
                    <a:pt x="345" y="6994"/>
                    <a:pt x="774" y="7006"/>
                  </a:cubicBezTo>
                  <a:lnTo>
                    <a:pt x="810" y="7006"/>
                  </a:lnTo>
                  <a:cubicBezTo>
                    <a:pt x="1226" y="7006"/>
                    <a:pt x="1584" y="6672"/>
                    <a:pt x="1596" y="6244"/>
                  </a:cubicBezTo>
                  <a:cubicBezTo>
                    <a:pt x="1679" y="4243"/>
                    <a:pt x="1774" y="2469"/>
                    <a:pt x="1917" y="850"/>
                  </a:cubicBezTo>
                  <a:cubicBezTo>
                    <a:pt x="1953" y="421"/>
                    <a:pt x="1631" y="40"/>
                    <a:pt x="1203" y="5"/>
                  </a:cubicBezTo>
                  <a:cubicBezTo>
                    <a:pt x="1174" y="2"/>
                    <a:pt x="1146" y="0"/>
                    <a:pt x="1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1798304" y="1141928"/>
              <a:ext cx="96032" cy="219328"/>
            </a:xfrm>
            <a:custGeom>
              <a:avLst/>
              <a:gdLst/>
              <a:ahLst/>
              <a:cxnLst/>
              <a:rect l="l" t="t" r="r" b="b"/>
              <a:pathLst>
                <a:path w="3001" h="6854" extrusionOk="0">
                  <a:moveTo>
                    <a:pt x="2103" y="1"/>
                  </a:moveTo>
                  <a:cubicBezTo>
                    <a:pt x="1775" y="1"/>
                    <a:pt x="1474" y="212"/>
                    <a:pt x="1370" y="544"/>
                  </a:cubicBezTo>
                  <a:cubicBezTo>
                    <a:pt x="834" y="2175"/>
                    <a:pt x="417" y="3937"/>
                    <a:pt x="72" y="5937"/>
                  </a:cubicBezTo>
                  <a:cubicBezTo>
                    <a:pt x="1" y="6366"/>
                    <a:pt x="286" y="6771"/>
                    <a:pt x="715" y="6842"/>
                  </a:cubicBezTo>
                  <a:cubicBezTo>
                    <a:pt x="763" y="6854"/>
                    <a:pt x="798" y="6854"/>
                    <a:pt x="846" y="6854"/>
                  </a:cubicBezTo>
                  <a:cubicBezTo>
                    <a:pt x="1227" y="6854"/>
                    <a:pt x="1560" y="6592"/>
                    <a:pt x="1620" y="6199"/>
                  </a:cubicBezTo>
                  <a:cubicBezTo>
                    <a:pt x="1953" y="4282"/>
                    <a:pt x="2358" y="2591"/>
                    <a:pt x="2870" y="1032"/>
                  </a:cubicBezTo>
                  <a:cubicBezTo>
                    <a:pt x="3001" y="615"/>
                    <a:pt x="2775" y="175"/>
                    <a:pt x="2358" y="44"/>
                  </a:cubicBezTo>
                  <a:cubicBezTo>
                    <a:pt x="2273" y="14"/>
                    <a:pt x="2187" y="1"/>
                    <a:pt x="2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1908032" y="852329"/>
              <a:ext cx="168800" cy="181664"/>
            </a:xfrm>
            <a:custGeom>
              <a:avLst/>
              <a:gdLst/>
              <a:ahLst/>
              <a:cxnLst/>
              <a:rect l="l" t="t" r="r" b="b"/>
              <a:pathLst>
                <a:path w="5275" h="5677" extrusionOk="0">
                  <a:moveTo>
                    <a:pt x="4388" y="0"/>
                  </a:moveTo>
                  <a:cubicBezTo>
                    <a:pt x="4210" y="0"/>
                    <a:pt x="4029" y="61"/>
                    <a:pt x="3882" y="188"/>
                  </a:cubicBezTo>
                  <a:cubicBezTo>
                    <a:pt x="2477" y="1355"/>
                    <a:pt x="1239" y="2795"/>
                    <a:pt x="227" y="4486"/>
                  </a:cubicBezTo>
                  <a:cubicBezTo>
                    <a:pt x="1" y="4855"/>
                    <a:pt x="120" y="5343"/>
                    <a:pt x="489" y="5569"/>
                  </a:cubicBezTo>
                  <a:cubicBezTo>
                    <a:pt x="620" y="5641"/>
                    <a:pt x="751" y="5676"/>
                    <a:pt x="893" y="5676"/>
                  </a:cubicBezTo>
                  <a:cubicBezTo>
                    <a:pt x="1167" y="5676"/>
                    <a:pt x="1417" y="5545"/>
                    <a:pt x="1572" y="5307"/>
                  </a:cubicBezTo>
                  <a:cubicBezTo>
                    <a:pt x="2501" y="3771"/>
                    <a:pt x="3620" y="2450"/>
                    <a:pt x="4894" y="1390"/>
                  </a:cubicBezTo>
                  <a:cubicBezTo>
                    <a:pt x="5227" y="1116"/>
                    <a:pt x="5275" y="616"/>
                    <a:pt x="4989" y="283"/>
                  </a:cubicBezTo>
                  <a:cubicBezTo>
                    <a:pt x="4837" y="97"/>
                    <a:pt x="4614" y="0"/>
                    <a:pt x="43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2167872" y="660009"/>
              <a:ext cx="195104" cy="154912"/>
            </a:xfrm>
            <a:custGeom>
              <a:avLst/>
              <a:gdLst/>
              <a:ahLst/>
              <a:cxnLst/>
              <a:rect l="l" t="t" r="r" b="b"/>
              <a:pathLst>
                <a:path w="6097" h="4841" extrusionOk="0">
                  <a:moveTo>
                    <a:pt x="5227" y="1"/>
                  </a:moveTo>
                  <a:cubicBezTo>
                    <a:pt x="5025" y="1"/>
                    <a:pt x="4823" y="78"/>
                    <a:pt x="4668" y="233"/>
                  </a:cubicBezTo>
                  <a:cubicBezTo>
                    <a:pt x="3394" y="1495"/>
                    <a:pt x="2001" y="2554"/>
                    <a:pt x="524" y="3352"/>
                  </a:cubicBezTo>
                  <a:cubicBezTo>
                    <a:pt x="143" y="3566"/>
                    <a:pt x="1" y="4043"/>
                    <a:pt x="215" y="4424"/>
                  </a:cubicBezTo>
                  <a:cubicBezTo>
                    <a:pt x="358" y="4686"/>
                    <a:pt x="620" y="4840"/>
                    <a:pt x="905" y="4840"/>
                  </a:cubicBezTo>
                  <a:cubicBezTo>
                    <a:pt x="1025" y="4840"/>
                    <a:pt x="1155" y="4805"/>
                    <a:pt x="1275" y="4733"/>
                  </a:cubicBezTo>
                  <a:cubicBezTo>
                    <a:pt x="2882" y="3864"/>
                    <a:pt x="4394" y="2721"/>
                    <a:pt x="5775" y="1352"/>
                  </a:cubicBezTo>
                  <a:cubicBezTo>
                    <a:pt x="6085" y="1042"/>
                    <a:pt x="6097" y="542"/>
                    <a:pt x="5787" y="233"/>
                  </a:cubicBezTo>
                  <a:cubicBezTo>
                    <a:pt x="5632" y="78"/>
                    <a:pt x="5430" y="1"/>
                    <a:pt x="5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414752" y="370761"/>
              <a:ext cx="139104" cy="204128"/>
            </a:xfrm>
            <a:custGeom>
              <a:avLst/>
              <a:gdLst/>
              <a:ahLst/>
              <a:cxnLst/>
              <a:rect l="l" t="t" r="r" b="b"/>
              <a:pathLst>
                <a:path w="4347" h="6379" extrusionOk="0">
                  <a:moveTo>
                    <a:pt x="3446" y="1"/>
                  </a:moveTo>
                  <a:cubicBezTo>
                    <a:pt x="3139" y="1"/>
                    <a:pt x="2851" y="181"/>
                    <a:pt x="2727" y="473"/>
                  </a:cubicBezTo>
                  <a:cubicBezTo>
                    <a:pt x="1989" y="2176"/>
                    <a:pt x="1144" y="3747"/>
                    <a:pt x="239" y="5164"/>
                  </a:cubicBezTo>
                  <a:cubicBezTo>
                    <a:pt x="1" y="5533"/>
                    <a:pt x="108" y="6021"/>
                    <a:pt x="477" y="6247"/>
                  </a:cubicBezTo>
                  <a:cubicBezTo>
                    <a:pt x="608" y="6343"/>
                    <a:pt x="751" y="6378"/>
                    <a:pt x="906" y="6378"/>
                  </a:cubicBezTo>
                  <a:cubicBezTo>
                    <a:pt x="1156" y="6378"/>
                    <a:pt x="1418" y="6247"/>
                    <a:pt x="1561" y="6021"/>
                  </a:cubicBezTo>
                  <a:cubicBezTo>
                    <a:pt x="2525" y="4533"/>
                    <a:pt x="3394" y="2878"/>
                    <a:pt x="4168" y="1104"/>
                  </a:cubicBezTo>
                  <a:cubicBezTo>
                    <a:pt x="4347" y="699"/>
                    <a:pt x="4156" y="235"/>
                    <a:pt x="3763" y="68"/>
                  </a:cubicBezTo>
                  <a:cubicBezTo>
                    <a:pt x="3659" y="22"/>
                    <a:pt x="3551" y="1"/>
                    <a:pt x="3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555744" y="36650"/>
              <a:ext cx="92608" cy="220480"/>
            </a:xfrm>
            <a:custGeom>
              <a:avLst/>
              <a:gdLst/>
              <a:ahLst/>
              <a:cxnLst/>
              <a:rect l="l" t="t" r="r" b="b"/>
              <a:pathLst>
                <a:path w="2894" h="6890" extrusionOk="0">
                  <a:moveTo>
                    <a:pt x="2049" y="1"/>
                  </a:moveTo>
                  <a:cubicBezTo>
                    <a:pt x="1664" y="1"/>
                    <a:pt x="1329" y="293"/>
                    <a:pt x="1274" y="687"/>
                  </a:cubicBezTo>
                  <a:cubicBezTo>
                    <a:pt x="1274" y="710"/>
                    <a:pt x="988" y="2877"/>
                    <a:pt x="119" y="5890"/>
                  </a:cubicBezTo>
                  <a:cubicBezTo>
                    <a:pt x="0" y="6306"/>
                    <a:pt x="238" y="6747"/>
                    <a:pt x="655" y="6866"/>
                  </a:cubicBezTo>
                  <a:cubicBezTo>
                    <a:pt x="726" y="6890"/>
                    <a:pt x="798" y="6890"/>
                    <a:pt x="881" y="6890"/>
                  </a:cubicBezTo>
                  <a:cubicBezTo>
                    <a:pt x="1215" y="6890"/>
                    <a:pt x="1536" y="6675"/>
                    <a:pt x="1631" y="6330"/>
                  </a:cubicBezTo>
                  <a:cubicBezTo>
                    <a:pt x="2536" y="3199"/>
                    <a:pt x="2834" y="972"/>
                    <a:pt x="2846" y="889"/>
                  </a:cubicBezTo>
                  <a:cubicBezTo>
                    <a:pt x="2893" y="448"/>
                    <a:pt x="2596" y="55"/>
                    <a:pt x="2155" y="8"/>
                  </a:cubicBezTo>
                  <a:cubicBezTo>
                    <a:pt x="2120" y="3"/>
                    <a:pt x="2084" y="1"/>
                    <a:pt x="2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197" name="Google Shape;197;p9"/>
          <p:cNvSpPr txBox="1">
            <a:spLocks noGrp="1"/>
          </p:cNvSpPr>
          <p:nvPr>
            <p:ph type="title"/>
          </p:nvPr>
        </p:nvSpPr>
        <p:spPr>
          <a:xfrm>
            <a:off x="6508550" y="487860"/>
            <a:ext cx="5067600" cy="22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10001"/>
            </a:lvl1pPr>
            <a:lvl2pPr lvl="1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subTitle" idx="1"/>
          </p:nvPr>
        </p:nvSpPr>
        <p:spPr>
          <a:xfrm>
            <a:off x="4451748" y="6673409"/>
            <a:ext cx="4306200" cy="653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subTitle" idx="2"/>
          </p:nvPr>
        </p:nvSpPr>
        <p:spPr>
          <a:xfrm>
            <a:off x="4451742" y="7599026"/>
            <a:ext cx="43062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subTitle" idx="3"/>
          </p:nvPr>
        </p:nvSpPr>
        <p:spPr>
          <a:xfrm>
            <a:off x="10184348" y="6673409"/>
            <a:ext cx="4306200" cy="653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1pPr>
            <a:lvl2pPr lvl="1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2pPr>
            <a:lvl3pPr lvl="2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3pPr>
            <a:lvl4pPr lvl="3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4pPr>
            <a:lvl5pPr lvl="4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5pPr>
            <a:lvl6pPr lvl="5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6pPr>
            <a:lvl7pPr lvl="6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7pPr>
            <a:lvl8pPr lvl="7" algn="ctr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8pPr>
            <a:lvl9pPr lvl="8" algn="ctr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None/>
              <a:defRPr sz="5600">
                <a:latin typeface="Pirata One"/>
                <a:ea typeface="Pirata One"/>
                <a:cs typeface="Pirata One"/>
                <a:sym typeface="Pirata One"/>
              </a:defRPr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4"/>
          </p:nvPr>
        </p:nvSpPr>
        <p:spPr>
          <a:xfrm>
            <a:off x="10184342" y="7599026"/>
            <a:ext cx="4306200" cy="7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202" name="Google Shape;202;p9"/>
          <p:cNvGrpSpPr/>
          <p:nvPr/>
        </p:nvGrpSpPr>
        <p:grpSpPr>
          <a:xfrm rot="-2227788">
            <a:off x="2546333" y="7269902"/>
            <a:ext cx="9678263" cy="5830787"/>
            <a:chOff x="4219217" y="2168768"/>
            <a:chExt cx="4921667" cy="2965118"/>
          </a:xfrm>
        </p:grpSpPr>
        <p:sp>
          <p:nvSpPr>
            <p:cNvPr id="203" name="Google Shape;203;p9"/>
            <p:cNvSpPr/>
            <p:nvPr/>
          </p:nvSpPr>
          <p:spPr>
            <a:xfrm>
              <a:off x="5070673" y="3480703"/>
              <a:ext cx="239231" cy="79563"/>
            </a:xfrm>
            <a:custGeom>
              <a:avLst/>
              <a:gdLst/>
              <a:ahLst/>
              <a:cxnLst/>
              <a:rect l="l" t="t" r="r" b="b"/>
              <a:pathLst>
                <a:path w="7490" h="2491" extrusionOk="0">
                  <a:moveTo>
                    <a:pt x="840" y="1"/>
                  </a:moveTo>
                  <a:cubicBezTo>
                    <a:pt x="405" y="1"/>
                    <a:pt x="36" y="361"/>
                    <a:pt x="24" y="811"/>
                  </a:cubicBezTo>
                  <a:cubicBezTo>
                    <a:pt x="0" y="1276"/>
                    <a:pt x="370" y="1657"/>
                    <a:pt x="822" y="1680"/>
                  </a:cubicBezTo>
                  <a:cubicBezTo>
                    <a:pt x="2667" y="1740"/>
                    <a:pt x="4525" y="2002"/>
                    <a:pt x="6358" y="2466"/>
                  </a:cubicBezTo>
                  <a:cubicBezTo>
                    <a:pt x="6430" y="2478"/>
                    <a:pt x="6489" y="2490"/>
                    <a:pt x="6561" y="2490"/>
                  </a:cubicBezTo>
                  <a:cubicBezTo>
                    <a:pt x="6942" y="2490"/>
                    <a:pt x="7275" y="2228"/>
                    <a:pt x="7370" y="1847"/>
                  </a:cubicBezTo>
                  <a:cubicBezTo>
                    <a:pt x="7489" y="1407"/>
                    <a:pt x="7216" y="954"/>
                    <a:pt x="6763" y="835"/>
                  </a:cubicBezTo>
                  <a:cubicBezTo>
                    <a:pt x="4822" y="359"/>
                    <a:pt x="2846" y="73"/>
                    <a:pt x="881" y="2"/>
                  </a:cubicBezTo>
                  <a:cubicBezTo>
                    <a:pt x="868" y="1"/>
                    <a:pt x="854" y="1"/>
                    <a:pt x="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423195" y="3568219"/>
              <a:ext cx="220610" cy="145295"/>
            </a:xfrm>
            <a:custGeom>
              <a:avLst/>
              <a:gdLst/>
              <a:ahLst/>
              <a:cxnLst/>
              <a:rect l="l" t="t" r="r" b="b"/>
              <a:pathLst>
                <a:path w="6907" h="4549" extrusionOk="0">
                  <a:moveTo>
                    <a:pt x="950" y="0"/>
                  </a:moveTo>
                  <a:cubicBezTo>
                    <a:pt x="639" y="0"/>
                    <a:pt x="340" y="179"/>
                    <a:pt x="203" y="488"/>
                  </a:cubicBezTo>
                  <a:cubicBezTo>
                    <a:pt x="1" y="905"/>
                    <a:pt x="179" y="1405"/>
                    <a:pt x="608" y="1596"/>
                  </a:cubicBezTo>
                  <a:cubicBezTo>
                    <a:pt x="2263" y="2369"/>
                    <a:pt x="3906" y="3310"/>
                    <a:pt x="5477" y="4394"/>
                  </a:cubicBezTo>
                  <a:cubicBezTo>
                    <a:pt x="5620" y="4501"/>
                    <a:pt x="5787" y="4548"/>
                    <a:pt x="5954" y="4548"/>
                  </a:cubicBezTo>
                  <a:cubicBezTo>
                    <a:pt x="6216" y="4548"/>
                    <a:pt x="6478" y="4417"/>
                    <a:pt x="6644" y="4179"/>
                  </a:cubicBezTo>
                  <a:cubicBezTo>
                    <a:pt x="6906" y="3810"/>
                    <a:pt x="6811" y="3286"/>
                    <a:pt x="6430" y="3024"/>
                  </a:cubicBezTo>
                  <a:cubicBezTo>
                    <a:pt x="4775" y="1881"/>
                    <a:pt x="3060" y="893"/>
                    <a:pt x="1310" y="83"/>
                  </a:cubicBezTo>
                  <a:cubicBezTo>
                    <a:pt x="1194" y="27"/>
                    <a:pt x="1071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6191" y="3640850"/>
              <a:ext cx="193972" cy="179886"/>
            </a:xfrm>
            <a:custGeom>
              <a:avLst/>
              <a:gdLst/>
              <a:ahLst/>
              <a:cxnLst/>
              <a:rect l="l" t="t" r="r" b="b"/>
              <a:pathLst>
                <a:path w="6073" h="5632" extrusionOk="0">
                  <a:moveTo>
                    <a:pt x="5122" y="1"/>
                  </a:moveTo>
                  <a:cubicBezTo>
                    <a:pt x="4947" y="1"/>
                    <a:pt x="4771" y="55"/>
                    <a:pt x="4620" y="167"/>
                  </a:cubicBezTo>
                  <a:cubicBezTo>
                    <a:pt x="3037" y="1358"/>
                    <a:pt x="1584" y="2727"/>
                    <a:pt x="298" y="4263"/>
                  </a:cubicBezTo>
                  <a:cubicBezTo>
                    <a:pt x="1" y="4608"/>
                    <a:pt x="48" y="5144"/>
                    <a:pt x="406" y="5441"/>
                  </a:cubicBezTo>
                  <a:cubicBezTo>
                    <a:pt x="560" y="5572"/>
                    <a:pt x="751" y="5632"/>
                    <a:pt x="941" y="5632"/>
                  </a:cubicBezTo>
                  <a:cubicBezTo>
                    <a:pt x="1179" y="5632"/>
                    <a:pt x="1418" y="5537"/>
                    <a:pt x="1584" y="5334"/>
                  </a:cubicBezTo>
                  <a:cubicBezTo>
                    <a:pt x="2775" y="3905"/>
                    <a:pt x="4144" y="2620"/>
                    <a:pt x="5621" y="1500"/>
                  </a:cubicBezTo>
                  <a:cubicBezTo>
                    <a:pt x="5990" y="1227"/>
                    <a:pt x="6073" y="703"/>
                    <a:pt x="5787" y="334"/>
                  </a:cubicBezTo>
                  <a:cubicBezTo>
                    <a:pt x="5625" y="115"/>
                    <a:pt x="5375" y="1"/>
                    <a:pt x="5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708250" y="3494374"/>
              <a:ext cx="235430" cy="107318"/>
            </a:xfrm>
            <a:custGeom>
              <a:avLst/>
              <a:gdLst/>
              <a:ahLst/>
              <a:cxnLst/>
              <a:rect l="l" t="t" r="r" b="b"/>
              <a:pathLst>
                <a:path w="7371" h="3360" extrusionOk="0">
                  <a:moveTo>
                    <a:pt x="6463" y="0"/>
                  </a:moveTo>
                  <a:cubicBezTo>
                    <a:pt x="6413" y="0"/>
                    <a:pt x="6362" y="5"/>
                    <a:pt x="6311" y="14"/>
                  </a:cubicBezTo>
                  <a:cubicBezTo>
                    <a:pt x="4347" y="371"/>
                    <a:pt x="2430" y="967"/>
                    <a:pt x="620" y="1753"/>
                  </a:cubicBezTo>
                  <a:cubicBezTo>
                    <a:pt x="191" y="1943"/>
                    <a:pt x="1" y="2431"/>
                    <a:pt x="191" y="2860"/>
                  </a:cubicBezTo>
                  <a:cubicBezTo>
                    <a:pt x="322" y="3169"/>
                    <a:pt x="632" y="3360"/>
                    <a:pt x="953" y="3360"/>
                  </a:cubicBezTo>
                  <a:cubicBezTo>
                    <a:pt x="1060" y="3360"/>
                    <a:pt x="1179" y="3336"/>
                    <a:pt x="1287" y="3288"/>
                  </a:cubicBezTo>
                  <a:cubicBezTo>
                    <a:pt x="2989" y="2550"/>
                    <a:pt x="4775" y="2003"/>
                    <a:pt x="6609" y="1657"/>
                  </a:cubicBezTo>
                  <a:cubicBezTo>
                    <a:pt x="7061" y="1574"/>
                    <a:pt x="7371" y="1133"/>
                    <a:pt x="7287" y="681"/>
                  </a:cubicBezTo>
                  <a:cubicBezTo>
                    <a:pt x="7203" y="280"/>
                    <a:pt x="6856" y="0"/>
                    <a:pt x="6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219217" y="4273933"/>
              <a:ext cx="60111" cy="237793"/>
            </a:xfrm>
            <a:custGeom>
              <a:avLst/>
              <a:gdLst/>
              <a:ahLst/>
              <a:cxnLst/>
              <a:rect l="l" t="t" r="r" b="b"/>
              <a:pathLst>
                <a:path w="1882" h="7445" extrusionOk="0">
                  <a:moveTo>
                    <a:pt x="911" y="1"/>
                  </a:moveTo>
                  <a:cubicBezTo>
                    <a:pt x="476" y="1"/>
                    <a:pt x="118" y="335"/>
                    <a:pt x="84" y="777"/>
                  </a:cubicBezTo>
                  <a:cubicBezTo>
                    <a:pt x="24" y="1575"/>
                    <a:pt x="0" y="2384"/>
                    <a:pt x="0" y="3206"/>
                  </a:cubicBezTo>
                  <a:cubicBezTo>
                    <a:pt x="0" y="4349"/>
                    <a:pt x="60" y="5516"/>
                    <a:pt x="167" y="6682"/>
                  </a:cubicBezTo>
                  <a:cubicBezTo>
                    <a:pt x="215" y="7111"/>
                    <a:pt x="572" y="7444"/>
                    <a:pt x="1000" y="7444"/>
                  </a:cubicBezTo>
                  <a:cubicBezTo>
                    <a:pt x="1024" y="7444"/>
                    <a:pt x="1048" y="7444"/>
                    <a:pt x="1084" y="7433"/>
                  </a:cubicBezTo>
                  <a:cubicBezTo>
                    <a:pt x="1536" y="7397"/>
                    <a:pt x="1882" y="6980"/>
                    <a:pt x="1834" y="6528"/>
                  </a:cubicBezTo>
                  <a:cubicBezTo>
                    <a:pt x="1727" y="5408"/>
                    <a:pt x="1667" y="4289"/>
                    <a:pt x="1667" y="3206"/>
                  </a:cubicBezTo>
                  <a:cubicBezTo>
                    <a:pt x="1667" y="2432"/>
                    <a:pt x="1703" y="1658"/>
                    <a:pt x="1751" y="896"/>
                  </a:cubicBezTo>
                  <a:cubicBezTo>
                    <a:pt x="1786" y="432"/>
                    <a:pt x="1441" y="39"/>
                    <a:pt x="977" y="3"/>
                  </a:cubicBezTo>
                  <a:cubicBezTo>
                    <a:pt x="955" y="1"/>
                    <a:pt x="933" y="1"/>
                    <a:pt x="9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399071" y="4974409"/>
              <a:ext cx="179918" cy="159476"/>
            </a:xfrm>
            <a:custGeom>
              <a:avLst/>
              <a:gdLst/>
              <a:ahLst/>
              <a:cxnLst/>
              <a:rect l="l" t="t" r="r" b="b"/>
              <a:pathLst>
                <a:path w="5633" h="4993" extrusionOk="0">
                  <a:moveTo>
                    <a:pt x="950" y="0"/>
                  </a:moveTo>
                  <a:cubicBezTo>
                    <a:pt x="783" y="0"/>
                    <a:pt x="614" y="51"/>
                    <a:pt x="465" y="158"/>
                  </a:cubicBezTo>
                  <a:cubicBezTo>
                    <a:pt x="84" y="420"/>
                    <a:pt x="1" y="944"/>
                    <a:pt x="275" y="1325"/>
                  </a:cubicBezTo>
                  <a:cubicBezTo>
                    <a:pt x="1215" y="2647"/>
                    <a:pt x="2287" y="3873"/>
                    <a:pt x="3454" y="4992"/>
                  </a:cubicBezTo>
                  <a:lnTo>
                    <a:pt x="5633" y="4992"/>
                  </a:lnTo>
                  <a:cubicBezTo>
                    <a:pt x="5609" y="4802"/>
                    <a:pt x="5514" y="4611"/>
                    <a:pt x="5359" y="4480"/>
                  </a:cubicBezTo>
                  <a:cubicBezTo>
                    <a:pt x="3966" y="3254"/>
                    <a:pt x="2716" y="1873"/>
                    <a:pt x="1632" y="349"/>
                  </a:cubicBezTo>
                  <a:cubicBezTo>
                    <a:pt x="1465" y="124"/>
                    <a:pt x="1210" y="0"/>
                    <a:pt x="9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249240" y="3920773"/>
              <a:ext cx="125907" cy="225113"/>
            </a:xfrm>
            <a:custGeom>
              <a:avLst/>
              <a:gdLst/>
              <a:ahLst/>
              <a:cxnLst/>
              <a:rect l="l" t="t" r="r" b="b"/>
              <a:pathLst>
                <a:path w="3942" h="7048" extrusionOk="0">
                  <a:moveTo>
                    <a:pt x="2991" y="1"/>
                  </a:moveTo>
                  <a:cubicBezTo>
                    <a:pt x="2688" y="1"/>
                    <a:pt x="2393" y="167"/>
                    <a:pt x="2251" y="452"/>
                  </a:cubicBezTo>
                  <a:cubicBezTo>
                    <a:pt x="1358" y="2190"/>
                    <a:pt x="644" y="4059"/>
                    <a:pt x="120" y="6000"/>
                  </a:cubicBezTo>
                  <a:cubicBezTo>
                    <a:pt x="1" y="6440"/>
                    <a:pt x="263" y="6905"/>
                    <a:pt x="703" y="7024"/>
                  </a:cubicBezTo>
                  <a:cubicBezTo>
                    <a:pt x="787" y="7036"/>
                    <a:pt x="858" y="7048"/>
                    <a:pt x="930" y="7048"/>
                  </a:cubicBezTo>
                  <a:cubicBezTo>
                    <a:pt x="1299" y="7048"/>
                    <a:pt x="1632" y="6798"/>
                    <a:pt x="1739" y="6429"/>
                  </a:cubicBezTo>
                  <a:cubicBezTo>
                    <a:pt x="2227" y="4607"/>
                    <a:pt x="2894" y="2857"/>
                    <a:pt x="3739" y="1214"/>
                  </a:cubicBezTo>
                  <a:cubicBezTo>
                    <a:pt x="3942" y="809"/>
                    <a:pt x="3787" y="297"/>
                    <a:pt x="3370" y="94"/>
                  </a:cubicBezTo>
                  <a:cubicBezTo>
                    <a:pt x="3250" y="31"/>
                    <a:pt x="3120" y="1"/>
                    <a:pt x="2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251923" y="4639742"/>
              <a:ext cx="117922" cy="227924"/>
            </a:xfrm>
            <a:custGeom>
              <a:avLst/>
              <a:gdLst/>
              <a:ahLst/>
              <a:cxnLst/>
              <a:rect l="l" t="t" r="r" b="b"/>
              <a:pathLst>
                <a:path w="3692" h="7136" extrusionOk="0">
                  <a:moveTo>
                    <a:pt x="935" y="1"/>
                  </a:moveTo>
                  <a:cubicBezTo>
                    <a:pt x="866" y="1"/>
                    <a:pt x="796" y="9"/>
                    <a:pt x="727" y="28"/>
                  </a:cubicBezTo>
                  <a:cubicBezTo>
                    <a:pt x="274" y="135"/>
                    <a:pt x="0" y="587"/>
                    <a:pt x="107" y="1028"/>
                  </a:cubicBezTo>
                  <a:cubicBezTo>
                    <a:pt x="584" y="3016"/>
                    <a:pt x="1215" y="4897"/>
                    <a:pt x="1965" y="6636"/>
                  </a:cubicBezTo>
                  <a:cubicBezTo>
                    <a:pt x="2108" y="6945"/>
                    <a:pt x="2417" y="7136"/>
                    <a:pt x="2739" y="7136"/>
                  </a:cubicBezTo>
                  <a:cubicBezTo>
                    <a:pt x="2846" y="7136"/>
                    <a:pt x="2965" y="7112"/>
                    <a:pt x="3072" y="7064"/>
                  </a:cubicBezTo>
                  <a:cubicBezTo>
                    <a:pt x="3489" y="6886"/>
                    <a:pt x="3691" y="6397"/>
                    <a:pt x="3501" y="5969"/>
                  </a:cubicBezTo>
                  <a:cubicBezTo>
                    <a:pt x="2786" y="4326"/>
                    <a:pt x="2191" y="2528"/>
                    <a:pt x="1739" y="635"/>
                  </a:cubicBezTo>
                  <a:cubicBezTo>
                    <a:pt x="1648" y="262"/>
                    <a:pt x="1310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8456729" y="2502668"/>
              <a:ext cx="155963" cy="211060"/>
            </a:xfrm>
            <a:custGeom>
              <a:avLst/>
              <a:gdLst/>
              <a:ahLst/>
              <a:cxnLst/>
              <a:rect l="l" t="t" r="r" b="b"/>
              <a:pathLst>
                <a:path w="4883" h="6608" extrusionOk="0">
                  <a:moveTo>
                    <a:pt x="3939" y="1"/>
                  </a:moveTo>
                  <a:cubicBezTo>
                    <a:pt x="3685" y="1"/>
                    <a:pt x="3432" y="115"/>
                    <a:pt x="3263" y="333"/>
                  </a:cubicBezTo>
                  <a:cubicBezTo>
                    <a:pt x="2168" y="1798"/>
                    <a:pt x="1144" y="3500"/>
                    <a:pt x="203" y="5393"/>
                  </a:cubicBezTo>
                  <a:cubicBezTo>
                    <a:pt x="1" y="5810"/>
                    <a:pt x="179" y="6310"/>
                    <a:pt x="584" y="6524"/>
                  </a:cubicBezTo>
                  <a:cubicBezTo>
                    <a:pt x="703" y="6572"/>
                    <a:pt x="834" y="6608"/>
                    <a:pt x="953" y="6608"/>
                  </a:cubicBezTo>
                  <a:cubicBezTo>
                    <a:pt x="1263" y="6608"/>
                    <a:pt x="1560" y="6429"/>
                    <a:pt x="1715" y="6143"/>
                  </a:cubicBezTo>
                  <a:cubicBezTo>
                    <a:pt x="2596" y="4334"/>
                    <a:pt x="3573" y="2726"/>
                    <a:pt x="4608" y="1345"/>
                  </a:cubicBezTo>
                  <a:cubicBezTo>
                    <a:pt x="4882" y="976"/>
                    <a:pt x="4811" y="452"/>
                    <a:pt x="4442" y="167"/>
                  </a:cubicBezTo>
                  <a:cubicBezTo>
                    <a:pt x="4291" y="55"/>
                    <a:pt x="4115" y="1"/>
                    <a:pt x="3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170003" y="3546691"/>
              <a:ext cx="97768" cy="234120"/>
            </a:xfrm>
            <a:custGeom>
              <a:avLst/>
              <a:gdLst/>
              <a:ahLst/>
              <a:cxnLst/>
              <a:rect l="l" t="t" r="r" b="b"/>
              <a:pathLst>
                <a:path w="3061" h="7330" extrusionOk="0">
                  <a:moveTo>
                    <a:pt x="2147" y="1"/>
                  </a:moveTo>
                  <a:cubicBezTo>
                    <a:pt x="1761" y="1"/>
                    <a:pt x="1417" y="268"/>
                    <a:pt x="1334" y="662"/>
                  </a:cubicBezTo>
                  <a:cubicBezTo>
                    <a:pt x="1000" y="2222"/>
                    <a:pt x="572" y="4282"/>
                    <a:pt x="108" y="6306"/>
                  </a:cubicBezTo>
                  <a:cubicBezTo>
                    <a:pt x="0" y="6746"/>
                    <a:pt x="286" y="7199"/>
                    <a:pt x="739" y="7306"/>
                  </a:cubicBezTo>
                  <a:cubicBezTo>
                    <a:pt x="798" y="7318"/>
                    <a:pt x="858" y="7330"/>
                    <a:pt x="929" y="7330"/>
                  </a:cubicBezTo>
                  <a:cubicBezTo>
                    <a:pt x="1310" y="7330"/>
                    <a:pt x="1655" y="7068"/>
                    <a:pt x="1739" y="6675"/>
                  </a:cubicBezTo>
                  <a:cubicBezTo>
                    <a:pt x="2203" y="4639"/>
                    <a:pt x="2644" y="2579"/>
                    <a:pt x="2977" y="1007"/>
                  </a:cubicBezTo>
                  <a:cubicBezTo>
                    <a:pt x="3060" y="555"/>
                    <a:pt x="2775" y="115"/>
                    <a:pt x="2322" y="19"/>
                  </a:cubicBezTo>
                  <a:cubicBezTo>
                    <a:pt x="2263" y="7"/>
                    <a:pt x="2205" y="1"/>
                    <a:pt x="2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247202" y="3185418"/>
              <a:ext cx="98152" cy="234120"/>
            </a:xfrm>
            <a:custGeom>
              <a:avLst/>
              <a:gdLst/>
              <a:ahLst/>
              <a:cxnLst/>
              <a:rect l="l" t="t" r="r" b="b"/>
              <a:pathLst>
                <a:path w="3073" h="7330" extrusionOk="0">
                  <a:moveTo>
                    <a:pt x="2165" y="0"/>
                  </a:moveTo>
                  <a:cubicBezTo>
                    <a:pt x="1779" y="0"/>
                    <a:pt x="1428" y="258"/>
                    <a:pt x="1346" y="650"/>
                  </a:cubicBezTo>
                  <a:cubicBezTo>
                    <a:pt x="965" y="2282"/>
                    <a:pt x="584" y="4032"/>
                    <a:pt x="96" y="6318"/>
                  </a:cubicBezTo>
                  <a:cubicBezTo>
                    <a:pt x="0" y="6770"/>
                    <a:pt x="286" y="7211"/>
                    <a:pt x="739" y="7306"/>
                  </a:cubicBezTo>
                  <a:cubicBezTo>
                    <a:pt x="798" y="7318"/>
                    <a:pt x="858" y="7330"/>
                    <a:pt x="917" y="7330"/>
                  </a:cubicBezTo>
                  <a:cubicBezTo>
                    <a:pt x="1310" y="7330"/>
                    <a:pt x="1655" y="7056"/>
                    <a:pt x="1739" y="6663"/>
                  </a:cubicBezTo>
                  <a:cubicBezTo>
                    <a:pt x="2215" y="4389"/>
                    <a:pt x="2596" y="2651"/>
                    <a:pt x="2977" y="1031"/>
                  </a:cubicBezTo>
                  <a:cubicBezTo>
                    <a:pt x="3072" y="579"/>
                    <a:pt x="2798" y="127"/>
                    <a:pt x="2346" y="19"/>
                  </a:cubicBezTo>
                  <a:cubicBezTo>
                    <a:pt x="2285" y="7"/>
                    <a:pt x="2225" y="0"/>
                    <a:pt x="2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070734" y="3906495"/>
              <a:ext cx="114122" cy="229872"/>
            </a:xfrm>
            <a:custGeom>
              <a:avLst/>
              <a:gdLst/>
              <a:ahLst/>
              <a:cxnLst/>
              <a:rect l="l" t="t" r="r" b="b"/>
              <a:pathLst>
                <a:path w="3573" h="7197" extrusionOk="0">
                  <a:moveTo>
                    <a:pt x="2642" y="1"/>
                  </a:moveTo>
                  <a:cubicBezTo>
                    <a:pt x="2275" y="1"/>
                    <a:pt x="1934" y="244"/>
                    <a:pt x="1834" y="613"/>
                  </a:cubicBezTo>
                  <a:cubicBezTo>
                    <a:pt x="1287" y="2637"/>
                    <a:pt x="727" y="4423"/>
                    <a:pt x="156" y="6078"/>
                  </a:cubicBezTo>
                  <a:cubicBezTo>
                    <a:pt x="1" y="6518"/>
                    <a:pt x="227" y="6995"/>
                    <a:pt x="668" y="7149"/>
                  </a:cubicBezTo>
                  <a:cubicBezTo>
                    <a:pt x="751" y="7173"/>
                    <a:pt x="846" y="7197"/>
                    <a:pt x="941" y="7197"/>
                  </a:cubicBezTo>
                  <a:cubicBezTo>
                    <a:pt x="1287" y="7197"/>
                    <a:pt x="1608" y="6983"/>
                    <a:pt x="1727" y="6637"/>
                  </a:cubicBezTo>
                  <a:cubicBezTo>
                    <a:pt x="2323" y="4947"/>
                    <a:pt x="2882" y="3113"/>
                    <a:pt x="3454" y="1053"/>
                  </a:cubicBezTo>
                  <a:cubicBezTo>
                    <a:pt x="3573" y="613"/>
                    <a:pt x="3311" y="149"/>
                    <a:pt x="2858" y="29"/>
                  </a:cubicBezTo>
                  <a:cubicBezTo>
                    <a:pt x="2786" y="10"/>
                    <a:pt x="2714" y="1"/>
                    <a:pt x="2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7903432" y="4253012"/>
              <a:ext cx="157081" cy="210037"/>
            </a:xfrm>
            <a:custGeom>
              <a:avLst/>
              <a:gdLst/>
              <a:ahLst/>
              <a:cxnLst/>
              <a:rect l="l" t="t" r="r" b="b"/>
              <a:pathLst>
                <a:path w="4918" h="6576" extrusionOk="0">
                  <a:moveTo>
                    <a:pt x="3963" y="1"/>
                  </a:moveTo>
                  <a:cubicBezTo>
                    <a:pt x="3654" y="1"/>
                    <a:pt x="3359" y="171"/>
                    <a:pt x="3215" y="468"/>
                  </a:cubicBezTo>
                  <a:cubicBezTo>
                    <a:pt x="2322" y="2277"/>
                    <a:pt x="1334" y="3873"/>
                    <a:pt x="286" y="5218"/>
                  </a:cubicBezTo>
                  <a:cubicBezTo>
                    <a:pt x="0" y="5587"/>
                    <a:pt x="60" y="6111"/>
                    <a:pt x="429" y="6397"/>
                  </a:cubicBezTo>
                  <a:cubicBezTo>
                    <a:pt x="583" y="6516"/>
                    <a:pt x="762" y="6575"/>
                    <a:pt x="941" y="6575"/>
                  </a:cubicBezTo>
                  <a:cubicBezTo>
                    <a:pt x="1191" y="6575"/>
                    <a:pt x="1441" y="6468"/>
                    <a:pt x="1596" y="6254"/>
                  </a:cubicBezTo>
                  <a:cubicBezTo>
                    <a:pt x="2715" y="4813"/>
                    <a:pt x="3762" y="3123"/>
                    <a:pt x="4715" y="1206"/>
                  </a:cubicBezTo>
                  <a:cubicBezTo>
                    <a:pt x="4917" y="801"/>
                    <a:pt x="4751" y="289"/>
                    <a:pt x="4334" y="87"/>
                  </a:cubicBezTo>
                  <a:cubicBezTo>
                    <a:pt x="4214" y="28"/>
                    <a:pt x="4087" y="1"/>
                    <a:pt x="3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331620" y="2830405"/>
              <a:ext cx="114888" cy="229393"/>
            </a:xfrm>
            <a:custGeom>
              <a:avLst/>
              <a:gdLst/>
              <a:ahLst/>
              <a:cxnLst/>
              <a:rect l="l" t="t" r="r" b="b"/>
              <a:pathLst>
                <a:path w="3597" h="7182" extrusionOk="0">
                  <a:moveTo>
                    <a:pt x="2650" y="1"/>
                  </a:moveTo>
                  <a:cubicBezTo>
                    <a:pt x="2307" y="1"/>
                    <a:pt x="1980" y="213"/>
                    <a:pt x="1858" y="550"/>
                  </a:cubicBezTo>
                  <a:cubicBezTo>
                    <a:pt x="1263" y="2252"/>
                    <a:pt x="691" y="4074"/>
                    <a:pt x="120" y="6122"/>
                  </a:cubicBezTo>
                  <a:cubicBezTo>
                    <a:pt x="1" y="6574"/>
                    <a:pt x="262" y="7027"/>
                    <a:pt x="703" y="7158"/>
                  </a:cubicBezTo>
                  <a:cubicBezTo>
                    <a:pt x="774" y="7181"/>
                    <a:pt x="858" y="7181"/>
                    <a:pt x="929" y="7181"/>
                  </a:cubicBezTo>
                  <a:cubicBezTo>
                    <a:pt x="1298" y="7181"/>
                    <a:pt x="1632" y="6943"/>
                    <a:pt x="1739" y="6574"/>
                  </a:cubicBezTo>
                  <a:cubicBezTo>
                    <a:pt x="2287" y="4562"/>
                    <a:pt x="2846" y="2776"/>
                    <a:pt x="3441" y="1109"/>
                  </a:cubicBezTo>
                  <a:cubicBezTo>
                    <a:pt x="3596" y="681"/>
                    <a:pt x="3370" y="204"/>
                    <a:pt x="2929" y="50"/>
                  </a:cubicBezTo>
                  <a:cubicBezTo>
                    <a:pt x="2838" y="17"/>
                    <a:pt x="2743" y="1"/>
                    <a:pt x="26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5727040" y="3775925"/>
              <a:ext cx="187136" cy="185923"/>
            </a:xfrm>
            <a:custGeom>
              <a:avLst/>
              <a:gdLst/>
              <a:ahLst/>
              <a:cxnLst/>
              <a:rect l="l" t="t" r="r" b="b"/>
              <a:pathLst>
                <a:path w="5859" h="5821" extrusionOk="0">
                  <a:moveTo>
                    <a:pt x="919" y="1"/>
                  </a:moveTo>
                  <a:cubicBezTo>
                    <a:pt x="698" y="1"/>
                    <a:pt x="477" y="87"/>
                    <a:pt x="310" y="260"/>
                  </a:cubicBezTo>
                  <a:cubicBezTo>
                    <a:pt x="1" y="605"/>
                    <a:pt x="13" y="1129"/>
                    <a:pt x="346" y="1450"/>
                  </a:cubicBezTo>
                  <a:cubicBezTo>
                    <a:pt x="1025" y="2082"/>
                    <a:pt x="1691" y="2748"/>
                    <a:pt x="2334" y="3439"/>
                  </a:cubicBezTo>
                  <a:cubicBezTo>
                    <a:pt x="3013" y="4153"/>
                    <a:pt x="3680" y="4868"/>
                    <a:pt x="4334" y="5558"/>
                  </a:cubicBezTo>
                  <a:cubicBezTo>
                    <a:pt x="4501" y="5737"/>
                    <a:pt x="4715" y="5820"/>
                    <a:pt x="4942" y="5820"/>
                  </a:cubicBezTo>
                  <a:cubicBezTo>
                    <a:pt x="5144" y="5820"/>
                    <a:pt x="5358" y="5737"/>
                    <a:pt x="5513" y="5582"/>
                  </a:cubicBezTo>
                  <a:cubicBezTo>
                    <a:pt x="5847" y="5272"/>
                    <a:pt x="5858" y="4737"/>
                    <a:pt x="5549" y="4403"/>
                  </a:cubicBezTo>
                  <a:cubicBezTo>
                    <a:pt x="4894" y="3725"/>
                    <a:pt x="4227" y="3010"/>
                    <a:pt x="3561" y="2296"/>
                  </a:cubicBezTo>
                  <a:cubicBezTo>
                    <a:pt x="2882" y="1581"/>
                    <a:pt x="2191" y="879"/>
                    <a:pt x="1489" y="224"/>
                  </a:cubicBezTo>
                  <a:cubicBezTo>
                    <a:pt x="1328" y="75"/>
                    <a:pt x="1124" y="1"/>
                    <a:pt x="9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679957" y="2285285"/>
              <a:ext cx="221376" cy="139801"/>
            </a:xfrm>
            <a:custGeom>
              <a:avLst/>
              <a:gdLst/>
              <a:ahLst/>
              <a:cxnLst/>
              <a:rect l="l" t="t" r="r" b="b"/>
              <a:pathLst>
                <a:path w="6931" h="4377" extrusionOk="0">
                  <a:moveTo>
                    <a:pt x="5984" y="0"/>
                  </a:moveTo>
                  <a:cubicBezTo>
                    <a:pt x="5895" y="0"/>
                    <a:pt x="5805" y="14"/>
                    <a:pt x="5716" y="43"/>
                  </a:cubicBezTo>
                  <a:cubicBezTo>
                    <a:pt x="3811" y="686"/>
                    <a:pt x="2037" y="1639"/>
                    <a:pt x="441" y="2877"/>
                  </a:cubicBezTo>
                  <a:cubicBezTo>
                    <a:pt x="72" y="3151"/>
                    <a:pt x="1" y="3675"/>
                    <a:pt x="286" y="4044"/>
                  </a:cubicBezTo>
                  <a:cubicBezTo>
                    <a:pt x="453" y="4258"/>
                    <a:pt x="703" y="4377"/>
                    <a:pt x="953" y="4377"/>
                  </a:cubicBezTo>
                  <a:cubicBezTo>
                    <a:pt x="1132" y="4377"/>
                    <a:pt x="1310" y="4317"/>
                    <a:pt x="1453" y="4198"/>
                  </a:cubicBezTo>
                  <a:cubicBezTo>
                    <a:pt x="2918" y="3079"/>
                    <a:pt x="4525" y="2222"/>
                    <a:pt x="6251" y="1627"/>
                  </a:cubicBezTo>
                  <a:cubicBezTo>
                    <a:pt x="6692" y="1484"/>
                    <a:pt x="6930" y="1008"/>
                    <a:pt x="6775" y="567"/>
                  </a:cubicBezTo>
                  <a:cubicBezTo>
                    <a:pt x="6661" y="216"/>
                    <a:pt x="6335" y="0"/>
                    <a:pt x="59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9015008" y="2168768"/>
              <a:ext cx="125876" cy="112205"/>
            </a:xfrm>
            <a:custGeom>
              <a:avLst/>
              <a:gdLst/>
              <a:ahLst/>
              <a:cxnLst/>
              <a:rect l="l" t="t" r="r" b="b"/>
              <a:pathLst>
                <a:path w="3941" h="3513" extrusionOk="0">
                  <a:moveTo>
                    <a:pt x="3941" y="0"/>
                  </a:moveTo>
                  <a:cubicBezTo>
                    <a:pt x="2858" y="750"/>
                    <a:pt x="1738" y="1393"/>
                    <a:pt x="607" y="1917"/>
                  </a:cubicBezTo>
                  <a:cubicBezTo>
                    <a:pt x="179" y="2108"/>
                    <a:pt x="0" y="2608"/>
                    <a:pt x="191" y="3024"/>
                  </a:cubicBezTo>
                  <a:cubicBezTo>
                    <a:pt x="333" y="3334"/>
                    <a:pt x="643" y="3513"/>
                    <a:pt x="953" y="3513"/>
                  </a:cubicBezTo>
                  <a:cubicBezTo>
                    <a:pt x="1072" y="3513"/>
                    <a:pt x="1191" y="3489"/>
                    <a:pt x="1298" y="3429"/>
                  </a:cubicBezTo>
                  <a:cubicBezTo>
                    <a:pt x="2191" y="3024"/>
                    <a:pt x="3072" y="2548"/>
                    <a:pt x="3941" y="2000"/>
                  </a:cubicBezTo>
                  <a:lnTo>
                    <a:pt x="39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7605655" y="4535873"/>
              <a:ext cx="225912" cy="133286"/>
            </a:xfrm>
            <a:custGeom>
              <a:avLst/>
              <a:gdLst/>
              <a:ahLst/>
              <a:cxnLst/>
              <a:rect l="l" t="t" r="r" b="b"/>
              <a:pathLst>
                <a:path w="7073" h="4173" extrusionOk="0">
                  <a:moveTo>
                    <a:pt x="6125" y="1"/>
                  </a:moveTo>
                  <a:cubicBezTo>
                    <a:pt x="5961" y="1"/>
                    <a:pt x="5794" y="48"/>
                    <a:pt x="5644" y="148"/>
                  </a:cubicBezTo>
                  <a:cubicBezTo>
                    <a:pt x="4906" y="660"/>
                    <a:pt x="4108" y="1101"/>
                    <a:pt x="3287" y="1458"/>
                  </a:cubicBezTo>
                  <a:cubicBezTo>
                    <a:pt x="2394" y="1851"/>
                    <a:pt x="1513" y="2220"/>
                    <a:pt x="643" y="2553"/>
                  </a:cubicBezTo>
                  <a:cubicBezTo>
                    <a:pt x="215" y="2720"/>
                    <a:pt x="0" y="3196"/>
                    <a:pt x="155" y="3637"/>
                  </a:cubicBezTo>
                  <a:cubicBezTo>
                    <a:pt x="286" y="3970"/>
                    <a:pt x="608" y="4173"/>
                    <a:pt x="941" y="4173"/>
                  </a:cubicBezTo>
                  <a:cubicBezTo>
                    <a:pt x="1036" y="4173"/>
                    <a:pt x="1143" y="4149"/>
                    <a:pt x="1239" y="4113"/>
                  </a:cubicBezTo>
                  <a:cubicBezTo>
                    <a:pt x="2132" y="3780"/>
                    <a:pt x="3048" y="3399"/>
                    <a:pt x="3965" y="2994"/>
                  </a:cubicBezTo>
                  <a:cubicBezTo>
                    <a:pt x="4870" y="2589"/>
                    <a:pt x="5763" y="2089"/>
                    <a:pt x="6597" y="1529"/>
                  </a:cubicBezTo>
                  <a:cubicBezTo>
                    <a:pt x="6978" y="1268"/>
                    <a:pt x="7073" y="744"/>
                    <a:pt x="6811" y="363"/>
                  </a:cubicBezTo>
                  <a:cubicBezTo>
                    <a:pt x="6649" y="127"/>
                    <a:pt x="6391" y="1"/>
                    <a:pt x="6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6252964" y="4291947"/>
              <a:ext cx="203873" cy="168835"/>
            </a:xfrm>
            <a:custGeom>
              <a:avLst/>
              <a:gdLst/>
              <a:ahLst/>
              <a:cxnLst/>
              <a:rect l="l" t="t" r="r" b="b"/>
              <a:pathLst>
                <a:path w="6383" h="5286" extrusionOk="0">
                  <a:moveTo>
                    <a:pt x="934" y="1"/>
                  </a:moveTo>
                  <a:cubicBezTo>
                    <a:pt x="698" y="1"/>
                    <a:pt x="462" y="100"/>
                    <a:pt x="299" y="296"/>
                  </a:cubicBezTo>
                  <a:cubicBezTo>
                    <a:pt x="1" y="642"/>
                    <a:pt x="37" y="1177"/>
                    <a:pt x="394" y="1475"/>
                  </a:cubicBezTo>
                  <a:cubicBezTo>
                    <a:pt x="1942" y="2797"/>
                    <a:pt x="3466" y="4023"/>
                    <a:pt x="4942" y="5118"/>
                  </a:cubicBezTo>
                  <a:cubicBezTo>
                    <a:pt x="5085" y="5225"/>
                    <a:pt x="5264" y="5285"/>
                    <a:pt x="5442" y="5285"/>
                  </a:cubicBezTo>
                  <a:cubicBezTo>
                    <a:pt x="5692" y="5285"/>
                    <a:pt x="5942" y="5166"/>
                    <a:pt x="6109" y="4952"/>
                  </a:cubicBezTo>
                  <a:cubicBezTo>
                    <a:pt x="6383" y="4583"/>
                    <a:pt x="6311" y="4059"/>
                    <a:pt x="5942" y="3773"/>
                  </a:cubicBezTo>
                  <a:cubicBezTo>
                    <a:pt x="4502" y="2701"/>
                    <a:pt x="3001" y="1499"/>
                    <a:pt x="1477" y="201"/>
                  </a:cubicBezTo>
                  <a:cubicBezTo>
                    <a:pt x="1322" y="67"/>
                    <a:pt x="1128" y="1"/>
                    <a:pt x="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984125" y="4040420"/>
              <a:ext cx="190937" cy="181898"/>
            </a:xfrm>
            <a:custGeom>
              <a:avLst/>
              <a:gdLst/>
              <a:ahLst/>
              <a:cxnLst/>
              <a:rect l="l" t="t" r="r" b="b"/>
              <a:pathLst>
                <a:path w="5978" h="5695" extrusionOk="0">
                  <a:moveTo>
                    <a:pt x="917" y="1"/>
                  </a:moveTo>
                  <a:cubicBezTo>
                    <a:pt x="703" y="1"/>
                    <a:pt x="488" y="81"/>
                    <a:pt x="322" y="242"/>
                  </a:cubicBezTo>
                  <a:cubicBezTo>
                    <a:pt x="0" y="575"/>
                    <a:pt x="0" y="1099"/>
                    <a:pt x="322" y="1432"/>
                  </a:cubicBezTo>
                  <a:cubicBezTo>
                    <a:pt x="1762" y="2873"/>
                    <a:pt x="3155" y="4230"/>
                    <a:pt x="4489" y="5469"/>
                  </a:cubicBezTo>
                  <a:cubicBezTo>
                    <a:pt x="4644" y="5623"/>
                    <a:pt x="4846" y="5695"/>
                    <a:pt x="5060" y="5695"/>
                  </a:cubicBezTo>
                  <a:cubicBezTo>
                    <a:pt x="5275" y="5695"/>
                    <a:pt x="5501" y="5611"/>
                    <a:pt x="5668" y="5433"/>
                  </a:cubicBezTo>
                  <a:cubicBezTo>
                    <a:pt x="5977" y="5100"/>
                    <a:pt x="5965" y="4564"/>
                    <a:pt x="5632" y="4254"/>
                  </a:cubicBezTo>
                  <a:cubicBezTo>
                    <a:pt x="4322" y="3016"/>
                    <a:pt x="2929" y="1671"/>
                    <a:pt x="1512" y="242"/>
                  </a:cubicBezTo>
                  <a:cubicBezTo>
                    <a:pt x="1346" y="81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6548473" y="4511215"/>
              <a:ext cx="222877" cy="141207"/>
            </a:xfrm>
            <a:custGeom>
              <a:avLst/>
              <a:gdLst/>
              <a:ahLst/>
              <a:cxnLst/>
              <a:rect l="l" t="t" r="r" b="b"/>
              <a:pathLst>
                <a:path w="6978" h="4421" extrusionOk="0">
                  <a:moveTo>
                    <a:pt x="954" y="0"/>
                  </a:moveTo>
                  <a:cubicBezTo>
                    <a:pt x="671" y="0"/>
                    <a:pt x="394" y="140"/>
                    <a:pt x="238" y="396"/>
                  </a:cubicBezTo>
                  <a:cubicBezTo>
                    <a:pt x="0" y="789"/>
                    <a:pt x="119" y="1313"/>
                    <a:pt x="512" y="1551"/>
                  </a:cubicBezTo>
                  <a:cubicBezTo>
                    <a:pt x="2250" y="2623"/>
                    <a:pt x="3989" y="3564"/>
                    <a:pt x="5679" y="4337"/>
                  </a:cubicBezTo>
                  <a:cubicBezTo>
                    <a:pt x="5787" y="4385"/>
                    <a:pt x="5906" y="4421"/>
                    <a:pt x="6025" y="4421"/>
                  </a:cubicBezTo>
                  <a:cubicBezTo>
                    <a:pt x="6346" y="4421"/>
                    <a:pt x="6644" y="4230"/>
                    <a:pt x="6787" y="3933"/>
                  </a:cubicBezTo>
                  <a:cubicBezTo>
                    <a:pt x="6977" y="3504"/>
                    <a:pt x="6799" y="3016"/>
                    <a:pt x="6370" y="2813"/>
                  </a:cubicBezTo>
                  <a:cubicBezTo>
                    <a:pt x="4751" y="2063"/>
                    <a:pt x="3072" y="1158"/>
                    <a:pt x="1393" y="123"/>
                  </a:cubicBezTo>
                  <a:cubicBezTo>
                    <a:pt x="1257" y="40"/>
                    <a:pt x="1104" y="0"/>
                    <a:pt x="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883492" y="4663250"/>
              <a:ext cx="238464" cy="88442"/>
            </a:xfrm>
            <a:custGeom>
              <a:avLst/>
              <a:gdLst/>
              <a:ahLst/>
              <a:cxnLst/>
              <a:rect l="l" t="t" r="r" b="b"/>
              <a:pathLst>
                <a:path w="7466" h="2769" extrusionOk="0">
                  <a:moveTo>
                    <a:pt x="940" y="0"/>
                  </a:moveTo>
                  <a:cubicBezTo>
                    <a:pt x="569" y="0"/>
                    <a:pt x="231" y="237"/>
                    <a:pt x="131" y="613"/>
                  </a:cubicBezTo>
                  <a:cubicBezTo>
                    <a:pt x="1" y="1054"/>
                    <a:pt x="262" y="1518"/>
                    <a:pt x="703" y="1637"/>
                  </a:cubicBezTo>
                  <a:cubicBezTo>
                    <a:pt x="2620" y="2197"/>
                    <a:pt x="4573" y="2566"/>
                    <a:pt x="6501" y="2768"/>
                  </a:cubicBezTo>
                  <a:lnTo>
                    <a:pt x="6597" y="2768"/>
                  </a:lnTo>
                  <a:cubicBezTo>
                    <a:pt x="7013" y="2768"/>
                    <a:pt x="7382" y="2447"/>
                    <a:pt x="7418" y="2018"/>
                  </a:cubicBezTo>
                  <a:cubicBezTo>
                    <a:pt x="7466" y="1554"/>
                    <a:pt x="7132" y="1149"/>
                    <a:pt x="6680" y="1101"/>
                  </a:cubicBezTo>
                  <a:cubicBezTo>
                    <a:pt x="4846" y="911"/>
                    <a:pt x="2989" y="554"/>
                    <a:pt x="1167" y="30"/>
                  </a:cubicBezTo>
                  <a:cubicBezTo>
                    <a:pt x="1091" y="10"/>
                    <a:pt x="1015" y="0"/>
                    <a:pt x="9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7250099" y="4670660"/>
              <a:ext cx="239231" cy="82916"/>
            </a:xfrm>
            <a:custGeom>
              <a:avLst/>
              <a:gdLst/>
              <a:ahLst/>
              <a:cxnLst/>
              <a:rect l="l" t="t" r="r" b="b"/>
              <a:pathLst>
                <a:path w="7490" h="2596" extrusionOk="0">
                  <a:moveTo>
                    <a:pt x="6567" y="1"/>
                  </a:moveTo>
                  <a:cubicBezTo>
                    <a:pt x="6502" y="1"/>
                    <a:pt x="6436" y="8"/>
                    <a:pt x="6370" y="24"/>
                  </a:cubicBezTo>
                  <a:cubicBezTo>
                    <a:pt x="4489" y="477"/>
                    <a:pt x="2620" y="786"/>
                    <a:pt x="810" y="929"/>
                  </a:cubicBezTo>
                  <a:cubicBezTo>
                    <a:pt x="345" y="965"/>
                    <a:pt x="0" y="1358"/>
                    <a:pt x="36" y="1822"/>
                  </a:cubicBezTo>
                  <a:cubicBezTo>
                    <a:pt x="72" y="2262"/>
                    <a:pt x="441" y="2596"/>
                    <a:pt x="869" y="2596"/>
                  </a:cubicBezTo>
                  <a:lnTo>
                    <a:pt x="941" y="2596"/>
                  </a:lnTo>
                  <a:cubicBezTo>
                    <a:pt x="2846" y="2441"/>
                    <a:pt x="4798" y="2120"/>
                    <a:pt x="6763" y="1655"/>
                  </a:cubicBezTo>
                  <a:cubicBezTo>
                    <a:pt x="7215" y="1536"/>
                    <a:pt x="7489" y="1096"/>
                    <a:pt x="7382" y="643"/>
                  </a:cubicBezTo>
                  <a:cubicBezTo>
                    <a:pt x="7291" y="257"/>
                    <a:pt x="6947" y="1"/>
                    <a:pt x="6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56463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21" Type="http://schemas.openxmlformats.org/officeDocument/2006/relationships/image" Target="../media/image8.png"/><Relationship Id="rId7" Type="http://schemas.openxmlformats.org/officeDocument/2006/relationships/image" Target="../media/image28.svg"/><Relationship Id="rId17" Type="http://schemas.openxmlformats.org/officeDocument/2006/relationships/image" Target="../media/image6.png"/><Relationship Id="rId25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29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24" Type="http://schemas.openxmlformats.org/officeDocument/2006/relationships/image" Target="../media/image45.svg"/><Relationship Id="rId5" Type="http://schemas.openxmlformats.org/officeDocument/2006/relationships/image" Target="../media/image26.svg"/><Relationship Id="rId15" Type="http://schemas.openxmlformats.org/officeDocument/2006/relationships/image" Target="../media/image5.png"/><Relationship Id="rId23" Type="http://schemas.openxmlformats.org/officeDocument/2006/relationships/image" Target="../media/image9.png"/><Relationship Id="rId28" Type="http://schemas.openxmlformats.org/officeDocument/2006/relationships/image" Target="../media/image49.svg"/><Relationship Id="rId19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11.png"/><Relationship Id="rId30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4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64.svg"/><Relationship Id="rId2" Type="http://schemas.openxmlformats.org/officeDocument/2006/relationships/image" Target="../media/image1.pn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6.svg"/><Relationship Id="rId10" Type="http://schemas.openxmlformats.org/officeDocument/2006/relationships/image" Target="../media/image3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7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75.svg"/><Relationship Id="rId5" Type="http://schemas.openxmlformats.org/officeDocument/2006/relationships/image" Target="../media/image26.svg"/><Relationship Id="rId10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29.jpe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10" Type="http://schemas.openxmlformats.org/officeDocument/2006/relationships/image" Target="../media/image32.jpeg"/><Relationship Id="rId4" Type="http://schemas.openxmlformats.org/officeDocument/2006/relationships/image" Target="../media/image1.pn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4.svg"/><Relationship Id="rId5" Type="http://schemas.openxmlformats.org/officeDocument/2006/relationships/image" Target="../media/image26.svg"/><Relationship Id="rId10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852" b="-37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20619" y="5316244"/>
            <a:ext cx="18573992" cy="3025545"/>
            <a:chOff x="0" y="0"/>
            <a:chExt cx="4891915" cy="7968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91915" cy="796851"/>
            </a:xfrm>
            <a:custGeom>
              <a:avLst/>
              <a:gdLst/>
              <a:ahLst/>
              <a:cxnLst/>
              <a:rect l="l" t="t" r="r" b="b"/>
              <a:pathLst>
                <a:path w="4891915" h="796851">
                  <a:moveTo>
                    <a:pt x="0" y="0"/>
                  </a:moveTo>
                  <a:lnTo>
                    <a:pt x="4891915" y="0"/>
                  </a:lnTo>
                  <a:lnTo>
                    <a:pt x="4891915" y="796851"/>
                  </a:lnTo>
                  <a:lnTo>
                    <a:pt x="0" y="796851"/>
                  </a:lnTo>
                  <a:close/>
                </a:path>
              </a:pathLst>
            </a:custGeom>
            <a:solidFill>
              <a:srgbClr val="DBEB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91915" cy="834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2458657" y="5900452"/>
            <a:ext cx="25821832" cy="4882674"/>
          </a:xfrm>
          <a:custGeom>
            <a:avLst/>
            <a:gdLst/>
            <a:ahLst/>
            <a:cxnLst/>
            <a:rect l="l" t="t" r="r" b="b"/>
            <a:pathLst>
              <a:path w="25821832" h="4882674">
                <a:moveTo>
                  <a:pt x="0" y="0"/>
                </a:moveTo>
                <a:lnTo>
                  <a:pt x="25821832" y="0"/>
                </a:lnTo>
                <a:lnTo>
                  <a:pt x="25821832" y="4882674"/>
                </a:lnTo>
                <a:lnTo>
                  <a:pt x="0" y="4882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590660" y="718254"/>
            <a:ext cx="1734934" cy="10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0767176" y="671397"/>
            <a:ext cx="942439" cy="589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37575" y="318926"/>
            <a:ext cx="2373859" cy="14836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3128839" y="254812"/>
            <a:ext cx="1289511" cy="805944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11683071" y="9073562"/>
            <a:ext cx="2471587" cy="1469471"/>
          </a:xfrm>
          <a:custGeom>
            <a:avLst/>
            <a:gdLst/>
            <a:ahLst/>
            <a:cxnLst/>
            <a:rect l="l" t="t" r="r" b="b"/>
            <a:pathLst>
              <a:path w="2471587" h="1469471">
                <a:moveTo>
                  <a:pt x="0" y="0"/>
                </a:moveTo>
                <a:lnTo>
                  <a:pt x="2471586" y="0"/>
                </a:lnTo>
                <a:lnTo>
                  <a:pt x="2471586" y="1469471"/>
                </a:lnTo>
                <a:lnTo>
                  <a:pt x="0" y="14694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452259" y="6340960"/>
            <a:ext cx="1230812" cy="731773"/>
          </a:xfrm>
          <a:custGeom>
            <a:avLst/>
            <a:gdLst/>
            <a:ahLst/>
            <a:cxnLst/>
            <a:rect l="l" t="t" r="r" b="b"/>
            <a:pathLst>
              <a:path w="1230812" h="731773">
                <a:moveTo>
                  <a:pt x="0" y="0"/>
                </a:moveTo>
                <a:lnTo>
                  <a:pt x="1230812" y="0"/>
                </a:lnTo>
                <a:lnTo>
                  <a:pt x="1230812" y="731774"/>
                </a:lnTo>
                <a:lnTo>
                  <a:pt x="0" y="7317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432948" y="6706847"/>
            <a:ext cx="828525" cy="492596"/>
          </a:xfrm>
          <a:custGeom>
            <a:avLst/>
            <a:gdLst/>
            <a:ahLst/>
            <a:cxnLst/>
            <a:rect l="l" t="t" r="r" b="b"/>
            <a:pathLst>
              <a:path w="828525" h="492596">
                <a:moveTo>
                  <a:pt x="0" y="0"/>
                </a:moveTo>
                <a:lnTo>
                  <a:pt x="828525" y="0"/>
                </a:lnTo>
                <a:lnTo>
                  <a:pt x="828525" y="492596"/>
                </a:lnTo>
                <a:lnTo>
                  <a:pt x="0" y="4925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9712337" y="8341789"/>
            <a:ext cx="1230812" cy="731773"/>
          </a:xfrm>
          <a:custGeom>
            <a:avLst/>
            <a:gdLst/>
            <a:ahLst/>
            <a:cxnLst/>
            <a:rect l="l" t="t" r="r" b="b"/>
            <a:pathLst>
              <a:path w="1230812" h="731773">
                <a:moveTo>
                  <a:pt x="0" y="0"/>
                </a:moveTo>
                <a:lnTo>
                  <a:pt x="1230812" y="0"/>
                </a:lnTo>
                <a:lnTo>
                  <a:pt x="1230812" y="731773"/>
                </a:lnTo>
                <a:lnTo>
                  <a:pt x="0" y="7317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196498" y="6460549"/>
            <a:ext cx="828525" cy="492596"/>
          </a:xfrm>
          <a:custGeom>
            <a:avLst/>
            <a:gdLst/>
            <a:ahLst/>
            <a:cxnLst/>
            <a:rect l="l" t="t" r="r" b="b"/>
            <a:pathLst>
              <a:path w="828525" h="492596">
                <a:moveTo>
                  <a:pt x="0" y="0"/>
                </a:moveTo>
                <a:lnTo>
                  <a:pt x="828525" y="0"/>
                </a:lnTo>
                <a:lnTo>
                  <a:pt x="828525" y="492596"/>
                </a:lnTo>
                <a:lnTo>
                  <a:pt x="0" y="4925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8609419" y="1787744"/>
            <a:ext cx="3436648" cy="3461825"/>
          </a:xfrm>
          <a:custGeom>
            <a:avLst/>
            <a:gdLst/>
            <a:ahLst/>
            <a:cxnLst/>
            <a:rect l="l" t="t" r="r" b="b"/>
            <a:pathLst>
              <a:path w="3436648" h="3461825">
                <a:moveTo>
                  <a:pt x="0" y="0"/>
                </a:moveTo>
                <a:lnTo>
                  <a:pt x="3436648" y="0"/>
                </a:lnTo>
                <a:lnTo>
                  <a:pt x="3436648" y="3461825"/>
                </a:lnTo>
                <a:lnTo>
                  <a:pt x="0" y="34618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847211" y="1635995"/>
            <a:ext cx="3107673" cy="3613574"/>
          </a:xfrm>
          <a:custGeom>
            <a:avLst/>
            <a:gdLst/>
            <a:ahLst/>
            <a:cxnLst/>
            <a:rect l="l" t="t" r="r" b="b"/>
            <a:pathLst>
              <a:path w="3107673" h="3613574">
                <a:moveTo>
                  <a:pt x="0" y="0"/>
                </a:moveTo>
                <a:lnTo>
                  <a:pt x="3107673" y="0"/>
                </a:lnTo>
                <a:lnTo>
                  <a:pt x="3107673" y="3613574"/>
                </a:lnTo>
                <a:lnTo>
                  <a:pt x="0" y="36135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610760" y="2738200"/>
            <a:ext cx="3842613" cy="2578044"/>
          </a:xfrm>
          <a:custGeom>
            <a:avLst/>
            <a:gdLst/>
            <a:ahLst/>
            <a:cxnLst/>
            <a:rect l="l" t="t" r="r" b="b"/>
            <a:pathLst>
              <a:path w="3842613" h="2578044">
                <a:moveTo>
                  <a:pt x="0" y="0"/>
                </a:moveTo>
                <a:lnTo>
                  <a:pt x="3842613" y="0"/>
                </a:lnTo>
                <a:lnTo>
                  <a:pt x="3842613" y="2578044"/>
                </a:lnTo>
                <a:lnTo>
                  <a:pt x="0" y="257804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458215" y="4678302"/>
            <a:ext cx="1506439" cy="2866925"/>
          </a:xfrm>
          <a:custGeom>
            <a:avLst/>
            <a:gdLst/>
            <a:ahLst/>
            <a:cxnLst/>
            <a:rect l="l" t="t" r="r" b="b"/>
            <a:pathLst>
              <a:path w="1506439" h="2866925">
                <a:moveTo>
                  <a:pt x="0" y="0"/>
                </a:moveTo>
                <a:lnTo>
                  <a:pt x="1506439" y="0"/>
                </a:lnTo>
                <a:lnTo>
                  <a:pt x="1506439" y="2866925"/>
                </a:lnTo>
                <a:lnTo>
                  <a:pt x="0" y="28669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8063799" y="4784370"/>
            <a:ext cx="1394328" cy="930397"/>
          </a:xfrm>
          <a:custGeom>
            <a:avLst/>
            <a:gdLst/>
            <a:ahLst/>
            <a:cxnLst/>
            <a:rect l="l" t="t" r="r" b="b"/>
            <a:pathLst>
              <a:path w="1394328" h="930397">
                <a:moveTo>
                  <a:pt x="0" y="0"/>
                </a:moveTo>
                <a:lnTo>
                  <a:pt x="1394328" y="0"/>
                </a:lnTo>
                <a:lnTo>
                  <a:pt x="1394328" y="930397"/>
                </a:lnTo>
                <a:lnTo>
                  <a:pt x="0" y="93039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639664" y="5143500"/>
            <a:ext cx="1506439" cy="2866925"/>
          </a:xfrm>
          <a:custGeom>
            <a:avLst/>
            <a:gdLst/>
            <a:ahLst/>
            <a:cxnLst/>
            <a:rect l="l" t="t" r="r" b="b"/>
            <a:pathLst>
              <a:path w="1506439" h="2866925">
                <a:moveTo>
                  <a:pt x="0" y="0"/>
                </a:moveTo>
                <a:lnTo>
                  <a:pt x="1506439" y="0"/>
                </a:lnTo>
                <a:lnTo>
                  <a:pt x="1506439" y="2866925"/>
                </a:lnTo>
                <a:lnTo>
                  <a:pt x="0" y="286692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-815841" y="984954"/>
            <a:ext cx="10163792" cy="215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6"/>
              </a:lnSpc>
            </a:pPr>
            <a:r>
              <a:rPr lang="en-US" sz="9130" dirty="0">
                <a:solidFill>
                  <a:schemeClr val="tx2">
                    <a:lumMod val="50000"/>
                  </a:schemeClr>
                </a:solidFill>
                <a:latin typeface="Lobster"/>
              </a:rPr>
              <a:t>Unit 8</a:t>
            </a:r>
          </a:p>
          <a:p>
            <a:pPr algn="ctr">
              <a:lnSpc>
                <a:spcPts val="8126"/>
              </a:lnSpc>
            </a:pPr>
            <a:r>
              <a:rPr lang="en-US" sz="9130" dirty="0">
                <a:solidFill>
                  <a:schemeClr val="tx2">
                    <a:lumMod val="50000"/>
                  </a:schemeClr>
                </a:solidFill>
                <a:latin typeface="Lobster"/>
              </a:rPr>
              <a:t>People and Places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50158" y="3172815"/>
            <a:ext cx="6855570" cy="1771423"/>
            <a:chOff x="-238056" y="-79118"/>
            <a:chExt cx="9140759" cy="2361900"/>
          </a:xfrm>
        </p:grpSpPr>
        <p:sp>
          <p:nvSpPr>
            <p:cNvPr id="26" name="Freeform 26"/>
            <p:cNvSpPr/>
            <p:nvPr/>
          </p:nvSpPr>
          <p:spPr>
            <a:xfrm>
              <a:off x="-238056" y="-79118"/>
              <a:ext cx="9110165" cy="2361900"/>
            </a:xfrm>
            <a:custGeom>
              <a:avLst/>
              <a:gdLst/>
              <a:ahLst/>
              <a:cxnLst/>
              <a:rect l="l" t="t" r="r" b="b"/>
              <a:pathLst>
                <a:path w="9110165" h="1060092">
                  <a:moveTo>
                    <a:pt x="0" y="0"/>
                  </a:moveTo>
                  <a:lnTo>
                    <a:pt x="9110165" y="0"/>
                  </a:lnTo>
                  <a:lnTo>
                    <a:pt x="9110165" y="1060092"/>
                  </a:lnTo>
                  <a:lnTo>
                    <a:pt x="0" y="1060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>
                <a:extLs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04835" y="153390"/>
              <a:ext cx="8697868" cy="183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600" b="1" dirty="0">
                  <a:solidFill>
                    <a:srgbClr val="EA2A2A"/>
                  </a:solidFill>
                  <a:latin typeface="Comic Sans" panose="020B0604020202020204" charset="0"/>
                </a:rPr>
                <a:t>LESSON 2</a:t>
              </a:r>
            </a:p>
            <a:p>
              <a:pPr algn="ctr">
                <a:lnSpc>
                  <a:spcPct val="130000"/>
                </a:lnSpc>
              </a:pPr>
              <a:r>
                <a:rPr lang="en-GB" sz="3600" b="1" dirty="0">
                  <a:solidFill>
                    <a:srgbClr val="EA2A2A"/>
                  </a:solidFill>
                  <a:latin typeface="Comic Sans" panose="020B0604020202020204" charset="0"/>
                </a:rPr>
                <a:t>Part 4, 5, 6</a:t>
              </a:r>
              <a:endParaRPr lang="en-US" sz="3600" b="1" dirty="0">
                <a:solidFill>
                  <a:srgbClr val="EA2A2A"/>
                </a:solidFill>
                <a:latin typeface="Comic Sans" panose="020B0604020202020204" charset="0"/>
              </a:endParaRPr>
            </a:p>
          </p:txBody>
        </p:sp>
      </p:grpSp>
      <p:sp>
        <p:nvSpPr>
          <p:cNvPr id="28" name="Freeform 28"/>
          <p:cNvSpPr/>
          <p:nvPr/>
        </p:nvSpPr>
        <p:spPr>
          <a:xfrm flipH="1">
            <a:off x="1654640" y="5057914"/>
            <a:ext cx="936738" cy="909487"/>
          </a:xfrm>
          <a:custGeom>
            <a:avLst/>
            <a:gdLst/>
            <a:ahLst/>
            <a:cxnLst/>
            <a:rect l="l" t="t" r="r" b="b"/>
            <a:pathLst>
              <a:path w="936738" h="909487">
                <a:moveTo>
                  <a:pt x="936738" y="0"/>
                </a:moveTo>
                <a:lnTo>
                  <a:pt x="0" y="0"/>
                </a:lnTo>
                <a:lnTo>
                  <a:pt x="0" y="909488"/>
                </a:lnTo>
                <a:lnTo>
                  <a:pt x="936738" y="909488"/>
                </a:lnTo>
                <a:lnTo>
                  <a:pt x="936738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423740" y="5380040"/>
            <a:ext cx="604960" cy="587361"/>
          </a:xfrm>
          <a:custGeom>
            <a:avLst/>
            <a:gdLst/>
            <a:ahLst/>
            <a:cxnLst/>
            <a:rect l="l" t="t" r="r" b="b"/>
            <a:pathLst>
              <a:path w="604960" h="587361">
                <a:moveTo>
                  <a:pt x="0" y="0"/>
                </a:moveTo>
                <a:lnTo>
                  <a:pt x="604960" y="0"/>
                </a:lnTo>
                <a:lnTo>
                  <a:pt x="604960" y="587362"/>
                </a:lnTo>
                <a:lnTo>
                  <a:pt x="0" y="58736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1046311" y="6062458"/>
            <a:ext cx="1216657" cy="1303561"/>
          </a:xfrm>
          <a:prstGeom prst="rect">
            <a:avLst/>
          </a:prstGeom>
        </p:spPr>
      </p:pic>
      <p:sp>
        <p:nvSpPr>
          <p:cNvPr id="31" name="Freeform 31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7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547" y="38100"/>
              <a:ext cx="67207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70796" cy="492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091697" y="6571184"/>
            <a:ext cx="12044921" cy="3146736"/>
          </a:xfrm>
          <a:custGeom>
            <a:avLst/>
            <a:gdLst/>
            <a:ahLst/>
            <a:cxnLst/>
            <a:rect l="l" t="t" r="r" b="b"/>
            <a:pathLst>
              <a:path w="12044921" h="3146736">
                <a:moveTo>
                  <a:pt x="0" y="0"/>
                </a:moveTo>
                <a:lnTo>
                  <a:pt x="12044922" y="0"/>
                </a:lnTo>
                <a:lnTo>
                  <a:pt x="12044922" y="3146736"/>
                </a:lnTo>
                <a:lnTo>
                  <a:pt x="0" y="3146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6099319" y="3081599"/>
            <a:ext cx="9202218" cy="2671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8680" dirty="0">
                <a:solidFill>
                  <a:srgbClr val="16948A"/>
                </a:solidFill>
                <a:latin typeface="Comic Sans Bold"/>
              </a:rPr>
              <a:t>Wrap-up &amp;</a:t>
            </a:r>
          </a:p>
          <a:p>
            <a:pPr algn="l"/>
            <a:r>
              <a:rPr lang="en-US" sz="8680" dirty="0">
                <a:solidFill>
                  <a:srgbClr val="16948A"/>
                </a:solidFill>
                <a:latin typeface="Comic Sans Bold"/>
              </a:rPr>
              <a:t>Assessment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40005" y="370821"/>
            <a:ext cx="3365410" cy="3079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07"/>
              </a:lnSpc>
            </a:pPr>
            <a:r>
              <a:rPr lang="en-US" sz="16000" dirty="0">
                <a:solidFill>
                  <a:srgbClr val="16948A"/>
                </a:solidFill>
                <a:latin typeface="Comic Sans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47800" y="745488"/>
            <a:ext cx="15603964" cy="9089309"/>
          </a:xfrm>
          <a:custGeom>
            <a:avLst/>
            <a:gdLst/>
            <a:ahLst/>
            <a:cxnLst/>
            <a:rect l="l" t="t" r="r" b="b"/>
            <a:pathLst>
              <a:path w="13523693" h="7877551">
                <a:moveTo>
                  <a:pt x="0" y="0"/>
                </a:moveTo>
                <a:lnTo>
                  <a:pt x="13523693" y="0"/>
                </a:lnTo>
                <a:lnTo>
                  <a:pt x="13523693" y="7877551"/>
                </a:lnTo>
                <a:lnTo>
                  <a:pt x="0" y="7877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253274">
            <a:off x="14169778" y="710739"/>
            <a:ext cx="1757503" cy="104457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4968776" y="2449284"/>
            <a:ext cx="13828761" cy="81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10"/>
              </a:lnSpc>
              <a:spcBef>
                <a:spcPct val="0"/>
              </a:spcBef>
            </a:pPr>
            <a:r>
              <a:rPr lang="en-US" sz="4721" dirty="0">
                <a:solidFill>
                  <a:srgbClr val="FFFFFF"/>
                </a:solidFill>
                <a:latin typeface="Comic Sans"/>
              </a:rPr>
              <a:t>What have we learnt today ?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00400" y="3551825"/>
            <a:ext cx="1211580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Comic Sans"/>
              </a:rPr>
              <a:t>Modal verb: </a:t>
            </a:r>
            <a:r>
              <a:rPr lang="en-US" sz="4000" dirty="0">
                <a:solidFill>
                  <a:schemeClr val="accent6"/>
                </a:solidFill>
                <a:latin typeface="Comic Sans"/>
              </a:rPr>
              <a:t>must</a:t>
            </a:r>
            <a:r>
              <a:rPr lang="en-US" sz="4000" dirty="0">
                <a:solidFill>
                  <a:srgbClr val="FFFFFF"/>
                </a:solidFill>
                <a:latin typeface="Comic Sans"/>
              </a:rPr>
              <a:t>, </a:t>
            </a:r>
            <a:r>
              <a:rPr lang="en-US" sz="4000" dirty="0">
                <a:solidFill>
                  <a:schemeClr val="accent6"/>
                </a:solidFill>
                <a:latin typeface="Comic Sans"/>
              </a:rPr>
              <a:t>mustn’t</a:t>
            </a:r>
          </a:p>
          <a:p>
            <a:pPr marL="571500" indent="-571500" algn="l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FFFF"/>
                </a:solidFill>
                <a:latin typeface="Comic Sans"/>
              </a:rPr>
              <a:t>Structure: </a:t>
            </a:r>
            <a:r>
              <a:rPr lang="en-US" sz="4000" dirty="0">
                <a:solidFill>
                  <a:schemeClr val="accent6"/>
                </a:solidFill>
                <a:latin typeface="Comic Sans"/>
              </a:rPr>
              <a:t>must</a:t>
            </a:r>
            <a:r>
              <a:rPr lang="en-US" sz="4000" dirty="0">
                <a:solidFill>
                  <a:srgbClr val="FFFFFF"/>
                </a:solidFill>
                <a:latin typeface="Comic Sans"/>
              </a:rPr>
              <a:t> / </a:t>
            </a:r>
            <a:r>
              <a:rPr lang="en-US" sz="4000" dirty="0">
                <a:solidFill>
                  <a:schemeClr val="accent6"/>
                </a:solidFill>
                <a:latin typeface="Comic Sans"/>
              </a:rPr>
              <a:t>mustn’t</a:t>
            </a:r>
            <a:r>
              <a:rPr lang="en-US" sz="4000" dirty="0">
                <a:solidFill>
                  <a:srgbClr val="FFFFFF"/>
                </a:solidFill>
                <a:latin typeface="Comic Sans"/>
              </a:rPr>
              <a:t> + infinitive Verb</a:t>
            </a:r>
          </a:p>
          <a:p>
            <a:pPr marL="571500" indent="-571500" algn="l">
              <a:lnSpc>
                <a:spcPts val="4856"/>
              </a:lnSpc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FFFFFF"/>
                </a:solidFill>
                <a:latin typeface="Comic Sans"/>
                <a:ea typeface="Comic Sans"/>
              </a:rPr>
              <a:t>Examples:</a:t>
            </a:r>
          </a:p>
          <a:p>
            <a:pPr>
              <a:lnSpc>
                <a:spcPts val="4856"/>
              </a:lnSpc>
            </a:pPr>
            <a:r>
              <a:rPr lang="en-GB" sz="4000" dirty="0">
                <a:solidFill>
                  <a:srgbClr val="FFFFFF"/>
                </a:solidFill>
                <a:latin typeface="Comic Sans"/>
                <a:ea typeface="Comic Sans"/>
              </a:rPr>
              <a:t>- Food doesn’t stay on plates, so scientists </a:t>
            </a:r>
            <a:r>
              <a:rPr lang="en-GB" sz="4000" b="1" dirty="0">
                <a:solidFill>
                  <a:schemeClr val="accent6"/>
                </a:solidFill>
                <a:latin typeface="Comic Sans"/>
                <a:ea typeface="Comic Sans"/>
              </a:rPr>
              <a:t>must eat</a:t>
            </a:r>
            <a:r>
              <a:rPr lang="en-GB" sz="4000" dirty="0">
                <a:solidFill>
                  <a:srgbClr val="FFFFFF"/>
                </a:solidFill>
                <a:latin typeface="Comic Sans"/>
                <a:ea typeface="Comic Sans"/>
              </a:rPr>
              <a:t> food from packages.</a:t>
            </a:r>
          </a:p>
          <a:p>
            <a:pPr>
              <a:lnSpc>
                <a:spcPts val="4856"/>
              </a:lnSpc>
            </a:pPr>
            <a:r>
              <a:rPr lang="en-GB" sz="4000" dirty="0">
                <a:solidFill>
                  <a:srgbClr val="FFFFFF"/>
                </a:solidFill>
                <a:latin typeface="Comic Sans"/>
                <a:ea typeface="Comic Sans"/>
              </a:rPr>
              <a:t>- There isn’t a fridge on the ISS, so they </a:t>
            </a:r>
            <a:r>
              <a:rPr lang="en-GB" sz="4000" b="1" dirty="0">
                <a:solidFill>
                  <a:schemeClr val="accent6"/>
                </a:solidFill>
                <a:latin typeface="Comic Sans"/>
                <a:ea typeface="Comic Sans"/>
              </a:rPr>
              <a:t>mustn’t keep</a:t>
            </a:r>
            <a:r>
              <a:rPr lang="en-GB" sz="4000" dirty="0">
                <a:solidFill>
                  <a:srgbClr val="FFFFFF"/>
                </a:solidFill>
                <a:latin typeface="Comic Sans"/>
                <a:ea typeface="Comic Sans"/>
              </a:rPr>
              <a:t> fruit and vegetables for long.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6341928" y="1508424"/>
            <a:ext cx="4950073" cy="846386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ts val="661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FFFFFF"/>
                </a:solidFill>
                <a:latin typeface="Comic Sans MS" panose="030F0702030302020204" pitchFamily="66" charset="0"/>
              </a:rPr>
              <a:t>WRAP-UP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ADB0DE-3CF5-326F-B6D0-2055B11F6AE2}"/>
              </a:ext>
            </a:extLst>
          </p:cNvPr>
          <p:cNvSpPr/>
          <p:nvPr/>
        </p:nvSpPr>
        <p:spPr>
          <a:xfrm>
            <a:off x="6308061" y="4088052"/>
            <a:ext cx="8059872" cy="7669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14300"/>
            <a:ext cx="18288000" cy="104013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585" b="66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547" y="38100"/>
              <a:ext cx="67207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70796" cy="492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839043" y="1208100"/>
            <a:ext cx="1734934" cy="1084334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4435173" y="6571184"/>
            <a:ext cx="9417653" cy="3146736"/>
          </a:xfrm>
          <a:custGeom>
            <a:avLst/>
            <a:gdLst/>
            <a:ahLst/>
            <a:cxnLst/>
            <a:rect l="l" t="t" r="r" b="b"/>
            <a:pathLst>
              <a:path w="9417653" h="3146736">
                <a:moveTo>
                  <a:pt x="0" y="0"/>
                </a:moveTo>
                <a:lnTo>
                  <a:pt x="9417654" y="0"/>
                </a:lnTo>
                <a:lnTo>
                  <a:pt x="9417654" y="3146736"/>
                </a:lnTo>
                <a:lnTo>
                  <a:pt x="0" y="31467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r="-2789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25849" y="5582688"/>
            <a:ext cx="3945064" cy="4114800"/>
          </a:xfrm>
          <a:custGeom>
            <a:avLst/>
            <a:gdLst/>
            <a:ahLst/>
            <a:cxnLst/>
            <a:rect l="l" t="t" r="r" b="b"/>
            <a:pathLst>
              <a:path w="3945064" h="4114800">
                <a:moveTo>
                  <a:pt x="0" y="0"/>
                </a:moveTo>
                <a:lnTo>
                  <a:pt x="3945064" y="0"/>
                </a:lnTo>
                <a:lnTo>
                  <a:pt x="3945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5583537" y="2718106"/>
            <a:ext cx="13626494" cy="219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5"/>
              </a:lnSpc>
            </a:pPr>
            <a:r>
              <a:rPr lang="en-US" sz="12853">
                <a:solidFill>
                  <a:srgbClr val="16948A"/>
                </a:solidFill>
                <a:latin typeface="Comic Sans Bold"/>
              </a:rPr>
              <a:t>Warm-up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91757" y="534636"/>
            <a:ext cx="2421330" cy="2984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661"/>
              </a:lnSpc>
            </a:pPr>
            <a:r>
              <a:rPr lang="en-US" sz="17615" dirty="0">
                <a:solidFill>
                  <a:srgbClr val="16948A"/>
                </a:solidFill>
                <a:latin typeface="Comic Sans"/>
              </a:rPr>
              <a:t>01</a:t>
            </a:r>
          </a:p>
        </p:txBody>
      </p:sp>
      <p:sp>
        <p:nvSpPr>
          <p:cNvPr id="21" name="Google Shape;1170;p26"/>
          <p:cNvSpPr txBox="1">
            <a:spLocks/>
          </p:cNvSpPr>
          <p:nvPr/>
        </p:nvSpPr>
        <p:spPr>
          <a:xfrm>
            <a:off x="3452686" y="4674137"/>
            <a:ext cx="12027699" cy="2215931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82850" tIns="182850" rIns="182850" bIns="182850" rtlCol="0" anchor="ctr" anchorCtr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Can you guess?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1.48148E-6 L -4.16667E-7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7547" y="38100"/>
              <a:ext cx="67207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070796" cy="492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506435" y="3350668"/>
            <a:ext cx="13781565" cy="223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0"/>
              </a:lnSpc>
            </a:pPr>
            <a:r>
              <a:rPr lang="en-US" sz="13000">
                <a:solidFill>
                  <a:srgbClr val="16948A"/>
                </a:solidFill>
                <a:latin typeface="Comic Sans Bold"/>
              </a:rPr>
              <a:t>Presentation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39881" y="1752697"/>
            <a:ext cx="5147812" cy="4922595"/>
          </a:xfrm>
          <a:custGeom>
            <a:avLst/>
            <a:gdLst/>
            <a:ahLst/>
            <a:cxnLst/>
            <a:rect l="l" t="t" r="r" b="b"/>
            <a:pathLst>
              <a:path w="5147812" h="4922595">
                <a:moveTo>
                  <a:pt x="0" y="0"/>
                </a:moveTo>
                <a:lnTo>
                  <a:pt x="5147811" y="0"/>
                </a:lnTo>
                <a:lnTo>
                  <a:pt x="5147811" y="4922595"/>
                </a:lnTo>
                <a:lnTo>
                  <a:pt x="0" y="49225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526849" y="678998"/>
            <a:ext cx="3234290" cy="342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07"/>
              </a:lnSpc>
            </a:pPr>
            <a:r>
              <a:rPr lang="en-US" sz="19076" dirty="0">
                <a:solidFill>
                  <a:srgbClr val="16948A"/>
                </a:solidFill>
                <a:latin typeface="Comic Sans Bold"/>
              </a:rPr>
              <a:t>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rcRect/>
            <a:stretch>
              <a:fillRect l="-36119" t="-36513" r="-67892" b="-1191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32F9DDF7-C57D-A8A8-5497-A56C8A6C450C}"/>
              </a:ext>
            </a:extLst>
          </p:cNvPr>
          <p:cNvSpPr/>
          <p:nvPr/>
        </p:nvSpPr>
        <p:spPr>
          <a:xfrm>
            <a:off x="728399" y="723900"/>
            <a:ext cx="16854068" cy="8915400"/>
          </a:xfrm>
          <a:prstGeom prst="roundRect">
            <a:avLst/>
          </a:prstGeom>
          <a:solidFill>
            <a:srgbClr val="89DFF5">
              <a:alpha val="59000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524000" y="934995"/>
            <a:ext cx="1408501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4. Look at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Comic Sans"/>
              </a:rPr>
              <a:t>the pictures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and complete the sentences with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must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 or 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mustn’t.</a:t>
            </a:r>
          </a:p>
        </p:txBody>
      </p:sp>
      <p:sp>
        <p:nvSpPr>
          <p:cNvPr id="5" name="Freeform 5"/>
          <p:cNvSpPr/>
          <p:nvPr/>
        </p:nvSpPr>
        <p:spPr>
          <a:xfrm>
            <a:off x="15339473" y="235078"/>
            <a:ext cx="2937154" cy="1399835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40031" y="1873082"/>
            <a:ext cx="11269432" cy="162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1. You ______ kick the ball.</a:t>
            </a:r>
          </a:p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   You ______ touch the ball with your hands.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4950" y="3801459"/>
            <a:ext cx="9131026" cy="162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2. You ______ eat a lot of junk food.</a:t>
            </a:r>
          </a:p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   You ______ eat more fruit.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4950" y="5603101"/>
            <a:ext cx="10844635" cy="162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3. They ______ wear white shirts to school.</a:t>
            </a:r>
          </a:p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   Girls ______ wear grey skirts.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6555" y="7553596"/>
            <a:ext cx="8595623" cy="1621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4. He ______ pay attention.</a:t>
            </a:r>
          </a:p>
          <a:p>
            <a:pPr>
              <a:lnSpc>
                <a:spcPct val="13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   He ______ fall asleep at school.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8CE29-5223-63A8-1B1B-63BD7A197942}"/>
              </a:ext>
            </a:extLst>
          </p:cNvPr>
          <p:cNvSpPr txBox="1"/>
          <p:nvPr/>
        </p:nvSpPr>
        <p:spPr>
          <a:xfrm>
            <a:off x="3429000" y="1988471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872E2-89C5-DAB9-75EB-BAF15943CE17}"/>
              </a:ext>
            </a:extLst>
          </p:cNvPr>
          <p:cNvSpPr txBox="1"/>
          <p:nvPr/>
        </p:nvSpPr>
        <p:spPr>
          <a:xfrm>
            <a:off x="3361846" y="2807608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mustn’t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C8192-138B-FC0F-325B-CCC10E03C644}"/>
              </a:ext>
            </a:extLst>
          </p:cNvPr>
          <p:cNvSpPr txBox="1"/>
          <p:nvPr/>
        </p:nvSpPr>
        <p:spPr>
          <a:xfrm>
            <a:off x="3224431" y="3925127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mustn’t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21A84-7E37-8A10-CE23-203386BC0E52}"/>
              </a:ext>
            </a:extLst>
          </p:cNvPr>
          <p:cNvSpPr txBox="1"/>
          <p:nvPr/>
        </p:nvSpPr>
        <p:spPr>
          <a:xfrm>
            <a:off x="4469501" y="8480000"/>
            <a:ext cx="181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A021F-8ABE-4CDC-DF12-ECA701BE8BDD}"/>
              </a:ext>
            </a:extLst>
          </p:cNvPr>
          <p:cNvSpPr txBox="1"/>
          <p:nvPr/>
        </p:nvSpPr>
        <p:spPr>
          <a:xfrm>
            <a:off x="3497782" y="4728528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571035-E3C5-5FC7-251A-39E0ADD8D550}"/>
              </a:ext>
            </a:extLst>
          </p:cNvPr>
          <p:cNvSpPr txBox="1"/>
          <p:nvPr/>
        </p:nvSpPr>
        <p:spPr>
          <a:xfrm>
            <a:off x="3657600" y="5755859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0C758-9698-1B8E-A48A-C2CCEEE2FE74}"/>
              </a:ext>
            </a:extLst>
          </p:cNvPr>
          <p:cNvSpPr txBox="1"/>
          <p:nvPr/>
        </p:nvSpPr>
        <p:spPr>
          <a:xfrm>
            <a:off x="3726382" y="6534246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62D5CA-5A7D-1BDE-3E65-AAD19D223B04}"/>
              </a:ext>
            </a:extLst>
          </p:cNvPr>
          <p:cNvSpPr txBox="1"/>
          <p:nvPr/>
        </p:nvSpPr>
        <p:spPr>
          <a:xfrm>
            <a:off x="4648200" y="7718000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C3706-4EAC-5A1C-36A6-B0D3E05E3970}"/>
              </a:ext>
            </a:extLst>
          </p:cNvPr>
          <p:cNvGrpSpPr/>
          <p:nvPr/>
        </p:nvGrpSpPr>
        <p:grpSpPr>
          <a:xfrm>
            <a:off x="13686315" y="1908091"/>
            <a:ext cx="2438400" cy="1705056"/>
            <a:chOff x="13686315" y="1908091"/>
            <a:chExt cx="2438400" cy="1705056"/>
          </a:xfrm>
        </p:grpSpPr>
        <p:pic>
          <p:nvPicPr>
            <p:cNvPr id="1026" name="Picture 2" descr="Imag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7" r="13511"/>
            <a:stretch/>
          </p:blipFill>
          <p:spPr bwMode="auto">
            <a:xfrm>
              <a:off x="13686315" y="1908091"/>
              <a:ext cx="2438400" cy="17050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4081583-24AF-E736-397B-67FFF522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87729" y="3158142"/>
              <a:ext cx="433357" cy="45399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02FC13-8846-C64F-2B6E-D7E3D6FB9DE0}"/>
              </a:ext>
            </a:extLst>
          </p:cNvPr>
          <p:cNvGrpSpPr/>
          <p:nvPr/>
        </p:nvGrpSpPr>
        <p:grpSpPr>
          <a:xfrm>
            <a:off x="13686315" y="5747929"/>
            <a:ext cx="2434771" cy="1623181"/>
            <a:chOff x="13686315" y="5747929"/>
            <a:chExt cx="2434771" cy="1623181"/>
          </a:xfrm>
        </p:grpSpPr>
        <p:pic>
          <p:nvPicPr>
            <p:cNvPr id="1030" name="Picture 6" descr="https://megawattprimary.wordpress.com/wp-content/uploads/2017/10/46997106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6315" y="5747929"/>
              <a:ext cx="2434771" cy="16231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D25B84-3A4A-EA69-35ED-97B1ADF3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687728" y="6917117"/>
              <a:ext cx="433357" cy="45399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D135A9-499B-46EC-3B15-FDA044EB03FF}"/>
              </a:ext>
            </a:extLst>
          </p:cNvPr>
          <p:cNvGrpSpPr/>
          <p:nvPr/>
        </p:nvGrpSpPr>
        <p:grpSpPr>
          <a:xfrm>
            <a:off x="13686315" y="3766138"/>
            <a:ext cx="2438400" cy="1830998"/>
            <a:chOff x="13686315" y="3766138"/>
            <a:chExt cx="2438400" cy="1830998"/>
          </a:xfrm>
        </p:grpSpPr>
        <p:pic>
          <p:nvPicPr>
            <p:cNvPr id="1028" name="Picture 4" descr="https://www.drweil.com/wp-content/uploads/2023/01/Fast-Food-WB-1305738697-600x45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6315" y="3766138"/>
              <a:ext cx="2438400" cy="1828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0F47BD-10A9-DC41-BA7E-96988BC24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67092" y="5143142"/>
              <a:ext cx="453994" cy="45399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9C7A91-23D6-A855-BD9D-BFD5BC94629F}"/>
              </a:ext>
            </a:extLst>
          </p:cNvPr>
          <p:cNvGrpSpPr/>
          <p:nvPr/>
        </p:nvGrpSpPr>
        <p:grpSpPr>
          <a:xfrm>
            <a:off x="13686315" y="7518658"/>
            <a:ext cx="2434771" cy="1621884"/>
            <a:chOff x="13686315" y="7518658"/>
            <a:chExt cx="2434771" cy="1621884"/>
          </a:xfrm>
        </p:grpSpPr>
        <p:pic>
          <p:nvPicPr>
            <p:cNvPr id="1032" name="Picture 8" descr="Cute boy sleeping on des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6315" y="7518658"/>
              <a:ext cx="2434771" cy="162188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ED926F6-49B9-0584-2F3D-8B55A06FD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667092" y="8686548"/>
              <a:ext cx="453994" cy="45399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1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78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547" y="38100"/>
              <a:ext cx="67207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70796" cy="492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057400" y="4446747"/>
            <a:ext cx="13781565" cy="223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0"/>
              </a:lnSpc>
            </a:pPr>
            <a:r>
              <a:rPr lang="en-US" sz="13000" dirty="0">
                <a:solidFill>
                  <a:srgbClr val="16948A"/>
                </a:solidFill>
                <a:latin typeface="Comic Sans Bold"/>
              </a:rPr>
              <a:t>Practice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62754" y="1721082"/>
            <a:ext cx="5147812" cy="4922595"/>
          </a:xfrm>
          <a:custGeom>
            <a:avLst/>
            <a:gdLst/>
            <a:ahLst/>
            <a:cxnLst/>
            <a:rect l="l" t="t" r="r" b="b"/>
            <a:pathLst>
              <a:path w="5147812" h="4922595">
                <a:moveTo>
                  <a:pt x="0" y="0"/>
                </a:moveTo>
                <a:lnTo>
                  <a:pt x="5147811" y="0"/>
                </a:lnTo>
                <a:lnTo>
                  <a:pt x="5147811" y="4922595"/>
                </a:lnTo>
                <a:lnTo>
                  <a:pt x="0" y="49225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7526849" y="855710"/>
            <a:ext cx="3234290" cy="342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07"/>
              </a:lnSpc>
            </a:pPr>
            <a:r>
              <a:rPr lang="en-US" sz="19076" dirty="0">
                <a:solidFill>
                  <a:srgbClr val="16948A"/>
                </a:solidFill>
                <a:latin typeface="Comic Sans Bold"/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7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32F9DDF7-C57D-A8A8-5497-A56C8A6C450C}"/>
              </a:ext>
            </a:extLst>
          </p:cNvPr>
          <p:cNvSpPr/>
          <p:nvPr/>
        </p:nvSpPr>
        <p:spPr>
          <a:xfrm>
            <a:off x="728399" y="723900"/>
            <a:ext cx="16854068" cy="8915400"/>
          </a:xfrm>
          <a:prstGeom prst="roundRect">
            <a:avLst/>
          </a:prstGeom>
          <a:solidFill>
            <a:srgbClr val="89DFF5">
              <a:alpha val="59000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555742" y="960325"/>
            <a:ext cx="140850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5. Look, write, and say.</a:t>
            </a:r>
          </a:p>
          <a:p>
            <a:pPr>
              <a:spcBef>
                <a:spcPct val="0"/>
              </a:spcBef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What </a:t>
            </a: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Comic Sans"/>
              </a:rPr>
              <a:t>must basketball players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do? What mustn’t they do?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39473" y="235078"/>
            <a:ext cx="2937154" cy="1399835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19400" y="2434032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1. eat a lot of vegetable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22746" y="4800939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2. practice every day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7459128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3. drink lots of water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337888-351B-92D7-604E-08DB247007A4}"/>
              </a:ext>
            </a:extLst>
          </p:cNvPr>
          <p:cNvSpPr txBox="1"/>
          <p:nvPr/>
        </p:nvSpPr>
        <p:spPr>
          <a:xfrm>
            <a:off x="2800350" y="3582769"/>
            <a:ext cx="755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 eat a lot of vegetables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9B4CB-30E1-DB8A-4CD8-EFAF3219A387}"/>
              </a:ext>
            </a:extLst>
          </p:cNvPr>
          <p:cNvSpPr txBox="1"/>
          <p:nvPr/>
        </p:nvSpPr>
        <p:spPr>
          <a:xfrm>
            <a:off x="2814394" y="5977023"/>
            <a:ext cx="6571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 practice every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0DAA2-2B8D-2356-C491-A9D4205603B2}"/>
              </a:ext>
            </a:extLst>
          </p:cNvPr>
          <p:cNvSpPr txBox="1"/>
          <p:nvPr/>
        </p:nvSpPr>
        <p:spPr>
          <a:xfrm>
            <a:off x="2850634" y="8610416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 drink lots of water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ACD6F1-A0DE-A1F2-1637-FDBB1F4BC9B1}"/>
              </a:ext>
            </a:extLst>
          </p:cNvPr>
          <p:cNvGrpSpPr/>
          <p:nvPr/>
        </p:nvGrpSpPr>
        <p:grpSpPr>
          <a:xfrm>
            <a:off x="13357233" y="2032866"/>
            <a:ext cx="3355975" cy="2442472"/>
            <a:chOff x="13357233" y="2032866"/>
            <a:chExt cx="3355975" cy="2442472"/>
          </a:xfrm>
        </p:grpSpPr>
        <p:pic>
          <p:nvPicPr>
            <p:cNvPr id="3074" name="Picture 2" descr="Cách lựa chọn, bảo quản, chế biến thực phẩm tối ưu- Ảnh 2.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7233" y="2032866"/>
              <a:ext cx="3355975" cy="2433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995014-F42A-738E-4D34-927E71D21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9849" y="4021345"/>
              <a:ext cx="433357" cy="45399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6BA9FF-107F-0D45-BC0E-1F648F021DDC}"/>
              </a:ext>
            </a:extLst>
          </p:cNvPr>
          <p:cNvGrpSpPr/>
          <p:nvPr/>
        </p:nvGrpSpPr>
        <p:grpSpPr>
          <a:xfrm>
            <a:off x="13357233" y="4657360"/>
            <a:ext cx="3355975" cy="2243497"/>
            <a:chOff x="13357233" y="4657360"/>
            <a:chExt cx="3355975" cy="22434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57233" y="4657360"/>
              <a:ext cx="3355975" cy="2243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90E45C-6D43-F28E-D43A-0C86A0CB8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9849" y="6444569"/>
              <a:ext cx="433357" cy="45399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24176A-4BE5-113B-1A98-DF5A8DD9CD93}"/>
              </a:ext>
            </a:extLst>
          </p:cNvPr>
          <p:cNvGrpSpPr/>
          <p:nvPr/>
        </p:nvGrpSpPr>
        <p:grpSpPr>
          <a:xfrm>
            <a:off x="13357233" y="7092269"/>
            <a:ext cx="3355975" cy="2377641"/>
            <a:chOff x="13357233" y="7092269"/>
            <a:chExt cx="3355975" cy="2377641"/>
          </a:xfrm>
        </p:grpSpPr>
        <p:pic>
          <p:nvPicPr>
            <p:cNvPr id="3076" name="Picture 4" descr="A glass full of clean water outdoors Summer sunny 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57233" y="7092269"/>
              <a:ext cx="3355975" cy="23749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A1E625-9A5D-EB39-E3D3-7F057169C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279848" y="9015917"/>
              <a:ext cx="433357" cy="4539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15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0" grpId="0"/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 t="-177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32F9DDF7-C57D-A8A8-5497-A56C8A6C450C}"/>
              </a:ext>
            </a:extLst>
          </p:cNvPr>
          <p:cNvSpPr/>
          <p:nvPr/>
        </p:nvSpPr>
        <p:spPr>
          <a:xfrm>
            <a:off x="728399" y="723900"/>
            <a:ext cx="16854068" cy="8915400"/>
          </a:xfrm>
          <a:prstGeom prst="roundRect">
            <a:avLst/>
          </a:prstGeom>
          <a:solidFill>
            <a:srgbClr val="89DFF5">
              <a:alpha val="59000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555742" y="960325"/>
            <a:ext cx="140850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5. Look, write, and say.</a:t>
            </a:r>
          </a:p>
          <a:p>
            <a:pPr>
              <a:spcBef>
                <a:spcPct val="0"/>
              </a:spcBef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What must a basketball player do? What mustn’t they do?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39473" y="235078"/>
            <a:ext cx="2937154" cy="1399835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61451" y="2434032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4. go to bed late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4797" y="4800939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5. eat junk food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1451" y="7459128"/>
            <a:ext cx="8045792" cy="1836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6. watch TV all day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________________________.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B7782-30F6-0F49-6842-CC04CF7B52AB}"/>
              </a:ext>
            </a:extLst>
          </p:cNvPr>
          <p:cNvSpPr txBox="1"/>
          <p:nvPr/>
        </p:nvSpPr>
        <p:spPr>
          <a:xfrm>
            <a:off x="2769334" y="3619500"/>
            <a:ext cx="6227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mustn’t go to bed 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FE5D5-A9E0-D471-089A-7E0E7230EA4E}"/>
              </a:ext>
            </a:extLst>
          </p:cNvPr>
          <p:cNvSpPr txBox="1"/>
          <p:nvPr/>
        </p:nvSpPr>
        <p:spPr>
          <a:xfrm>
            <a:off x="2774330" y="5977023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mustn’t eat junk 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756EE-02C2-4152-6E87-EFA96F6353A0}"/>
              </a:ext>
            </a:extLst>
          </p:cNvPr>
          <p:cNvSpPr txBox="1"/>
          <p:nvPr/>
        </p:nvSpPr>
        <p:spPr>
          <a:xfrm>
            <a:off x="2819400" y="8610416"/>
            <a:ext cx="665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" panose="020B0604020202020204" charset="0"/>
              </a:rPr>
              <a:t>They mustn’t watch TV all day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65BCAD-82D7-36F6-B0C5-D39F1C5C94E2}"/>
              </a:ext>
            </a:extLst>
          </p:cNvPr>
          <p:cNvGrpSpPr/>
          <p:nvPr/>
        </p:nvGrpSpPr>
        <p:grpSpPr>
          <a:xfrm>
            <a:off x="12801600" y="1888416"/>
            <a:ext cx="3378443" cy="2433082"/>
            <a:chOff x="12801600" y="1888416"/>
            <a:chExt cx="3378443" cy="2433082"/>
          </a:xfrm>
        </p:grpSpPr>
        <p:pic>
          <p:nvPicPr>
            <p:cNvPr id="2" name="Picture 2" descr="Portrait of adult male enjoying work from home">
              <a:extLst>
                <a:ext uri="{FF2B5EF4-FFF2-40B4-BE49-F238E27FC236}">
                  <a16:creationId xmlns:a16="http://schemas.microsoft.com/office/drawing/2014/main" id="{26F49496-6829-B2E8-8921-74FFE8281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5" t="24281" b="30991"/>
            <a:stretch/>
          </p:blipFill>
          <p:spPr bwMode="auto">
            <a:xfrm>
              <a:off x="12801600" y="1888416"/>
              <a:ext cx="3378443" cy="24330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E10A6-C697-3CDE-D6C7-07A04A42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26049" y="3865210"/>
              <a:ext cx="453994" cy="45399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00895A-A78A-FBAB-3098-916389E88A9D}"/>
              </a:ext>
            </a:extLst>
          </p:cNvPr>
          <p:cNvGrpSpPr/>
          <p:nvPr/>
        </p:nvGrpSpPr>
        <p:grpSpPr>
          <a:xfrm>
            <a:off x="12801601" y="4512910"/>
            <a:ext cx="3378443" cy="2246766"/>
            <a:chOff x="12801601" y="4512910"/>
            <a:chExt cx="3378443" cy="2246766"/>
          </a:xfrm>
        </p:grpSpPr>
        <p:pic>
          <p:nvPicPr>
            <p:cNvPr id="4" name="Picture 4" descr="Các triệu chứng, phương pháp điều trị hội chứng tiền kinh nguyệt - Ảnh 4.">
              <a:extLst>
                <a:ext uri="{FF2B5EF4-FFF2-40B4-BE49-F238E27FC236}">
                  <a16:creationId xmlns:a16="http://schemas.microsoft.com/office/drawing/2014/main" id="{3876A0EA-BD2E-5639-4C7B-3D6B04019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1601" y="4512910"/>
              <a:ext cx="3378443" cy="22434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A3AABA9-F934-CA74-982A-7EB70B20E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26049" y="6305682"/>
              <a:ext cx="453994" cy="45399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07D4CC-DCB5-0044-C591-80F802580663}"/>
              </a:ext>
            </a:extLst>
          </p:cNvPr>
          <p:cNvGrpSpPr/>
          <p:nvPr/>
        </p:nvGrpSpPr>
        <p:grpSpPr>
          <a:xfrm>
            <a:off x="12801601" y="6947819"/>
            <a:ext cx="3378442" cy="2374915"/>
            <a:chOff x="12801601" y="6947819"/>
            <a:chExt cx="3378442" cy="2374915"/>
          </a:xfrm>
        </p:grpSpPr>
        <p:pic>
          <p:nvPicPr>
            <p:cNvPr id="6" name="Picture 6" descr="quảng cáo truyền hình">
              <a:extLst>
                <a:ext uri="{FF2B5EF4-FFF2-40B4-BE49-F238E27FC236}">
                  <a16:creationId xmlns:a16="http://schemas.microsoft.com/office/drawing/2014/main" id="{8B54F889-0498-EE9D-5A25-7E5B1E061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91"/>
            <a:stretch/>
          </p:blipFill>
          <p:spPr bwMode="auto">
            <a:xfrm>
              <a:off x="12801601" y="6947819"/>
              <a:ext cx="3378442" cy="237491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A08EC9-06F0-AB6C-E323-E551E015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726049" y="8868740"/>
              <a:ext cx="453994" cy="4539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59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4">
                                          <p:stCondLst>
                                            <p:cond delay="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2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2" decel="50000">
                                          <p:stCondLst>
                                            <p:cond delay="6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4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2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4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2" decel="50000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874520"/>
            <a:ext cx="18288000" cy="1216152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97337" y="1028700"/>
            <a:ext cx="10293326" cy="10114486"/>
            <a:chOff x="0" y="0"/>
            <a:chExt cx="827172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7172" cy="812800"/>
            </a:xfrm>
            <a:custGeom>
              <a:avLst/>
              <a:gdLst/>
              <a:ahLst/>
              <a:cxnLst/>
              <a:rect l="l" t="t" r="r" b="b"/>
              <a:pathLst>
                <a:path w="827172" h="812800">
                  <a:moveTo>
                    <a:pt x="413586" y="0"/>
                  </a:moveTo>
                  <a:cubicBezTo>
                    <a:pt x="185169" y="0"/>
                    <a:pt x="0" y="181951"/>
                    <a:pt x="0" y="406400"/>
                  </a:cubicBezTo>
                  <a:cubicBezTo>
                    <a:pt x="0" y="630849"/>
                    <a:pt x="185169" y="812800"/>
                    <a:pt x="413586" y="812800"/>
                  </a:cubicBezTo>
                  <a:cubicBezTo>
                    <a:pt x="642003" y="812800"/>
                    <a:pt x="827172" y="630849"/>
                    <a:pt x="827172" y="406400"/>
                  </a:cubicBezTo>
                  <a:cubicBezTo>
                    <a:pt x="827172" y="181951"/>
                    <a:pt x="642003" y="0"/>
                    <a:pt x="41358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547" y="38100"/>
              <a:ext cx="672077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147913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7" y="0"/>
                </a:lnTo>
                <a:lnTo>
                  <a:pt x="2956537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449568" y="5582688"/>
            <a:ext cx="2956537" cy="4347848"/>
          </a:xfrm>
          <a:custGeom>
            <a:avLst/>
            <a:gdLst/>
            <a:ahLst/>
            <a:cxnLst/>
            <a:rect l="l" t="t" r="r" b="b"/>
            <a:pathLst>
              <a:path w="2956537" h="4347848">
                <a:moveTo>
                  <a:pt x="0" y="0"/>
                </a:moveTo>
                <a:lnTo>
                  <a:pt x="2956536" y="0"/>
                </a:lnTo>
                <a:lnTo>
                  <a:pt x="2956536" y="4347848"/>
                </a:lnTo>
                <a:lnTo>
                  <a:pt x="0" y="434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-321355" y="9717920"/>
            <a:ext cx="19253177" cy="1725757"/>
            <a:chOff x="0" y="0"/>
            <a:chExt cx="5070796" cy="4545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70796" cy="454520"/>
            </a:xfrm>
            <a:custGeom>
              <a:avLst/>
              <a:gdLst/>
              <a:ahLst/>
              <a:cxnLst/>
              <a:rect l="l" t="t" r="r" b="b"/>
              <a:pathLst>
                <a:path w="5070796" h="454520">
                  <a:moveTo>
                    <a:pt x="0" y="0"/>
                  </a:moveTo>
                  <a:lnTo>
                    <a:pt x="5070796" y="0"/>
                  </a:lnTo>
                  <a:lnTo>
                    <a:pt x="5070796" y="454520"/>
                  </a:lnTo>
                  <a:lnTo>
                    <a:pt x="0" y="454520"/>
                  </a:lnTo>
                  <a:close/>
                </a:path>
              </a:pathLst>
            </a:custGeom>
            <a:solidFill>
              <a:srgbClr val="013E5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5070796" cy="492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8100" y="1208100"/>
            <a:ext cx="3133398" cy="1637200"/>
          </a:xfrm>
          <a:custGeom>
            <a:avLst/>
            <a:gdLst/>
            <a:ahLst/>
            <a:cxnLst/>
            <a:rect l="l" t="t" r="r" b="b"/>
            <a:pathLst>
              <a:path w="3133398" h="1637200">
                <a:moveTo>
                  <a:pt x="0" y="0"/>
                </a:moveTo>
                <a:lnTo>
                  <a:pt x="3133398" y="0"/>
                </a:lnTo>
                <a:lnTo>
                  <a:pt x="3133398" y="1637200"/>
                </a:lnTo>
                <a:lnTo>
                  <a:pt x="0" y="16372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781446" y="3238746"/>
            <a:ext cx="2710345" cy="1341621"/>
          </a:xfrm>
          <a:custGeom>
            <a:avLst/>
            <a:gdLst/>
            <a:ahLst/>
            <a:cxnLst/>
            <a:rect l="l" t="t" r="r" b="b"/>
            <a:pathLst>
              <a:path w="2710345" h="1341621">
                <a:moveTo>
                  <a:pt x="0" y="0"/>
                </a:moveTo>
                <a:lnTo>
                  <a:pt x="2710345" y="0"/>
                </a:lnTo>
                <a:lnTo>
                  <a:pt x="2710345" y="1341621"/>
                </a:lnTo>
                <a:lnTo>
                  <a:pt x="0" y="13416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764172" y="103119"/>
            <a:ext cx="3267091" cy="1557082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581260" y="6571184"/>
            <a:ext cx="12044921" cy="3146736"/>
          </a:xfrm>
          <a:custGeom>
            <a:avLst/>
            <a:gdLst/>
            <a:ahLst/>
            <a:cxnLst/>
            <a:rect l="l" t="t" r="r" b="b"/>
            <a:pathLst>
              <a:path w="12044921" h="3146736">
                <a:moveTo>
                  <a:pt x="0" y="0"/>
                </a:moveTo>
                <a:lnTo>
                  <a:pt x="12044921" y="0"/>
                </a:lnTo>
                <a:lnTo>
                  <a:pt x="12044921" y="3146736"/>
                </a:lnTo>
                <a:lnTo>
                  <a:pt x="0" y="31467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139700" y="3428810"/>
            <a:ext cx="13781565" cy="223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200"/>
              </a:lnSpc>
            </a:pPr>
            <a:r>
              <a:rPr lang="en-US" sz="13000" dirty="0">
                <a:solidFill>
                  <a:srgbClr val="16948A"/>
                </a:solidFill>
                <a:latin typeface="Comic Sans Bold"/>
              </a:rPr>
              <a:t>Production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448824" y="919760"/>
            <a:ext cx="3390340" cy="3424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07"/>
              </a:lnSpc>
            </a:pPr>
            <a:r>
              <a:rPr lang="en-US" sz="19076" dirty="0">
                <a:solidFill>
                  <a:srgbClr val="16948A"/>
                </a:solidFill>
                <a:latin typeface="Comic Sans Bold"/>
              </a:rPr>
              <a:t>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"/>
          <p:cNvSpPr/>
          <p:nvPr/>
        </p:nvSpPr>
        <p:spPr>
          <a:xfrm>
            <a:off x="0" y="-38100"/>
            <a:ext cx="18288000" cy="10325100"/>
          </a:xfrm>
          <a:custGeom>
            <a:avLst/>
            <a:gdLst/>
            <a:ahLst/>
            <a:cxnLst/>
            <a:rect l="l" t="t" r="r" b="b"/>
            <a:pathLst>
              <a:path w="18288000" h="12161520">
                <a:moveTo>
                  <a:pt x="0" y="0"/>
                </a:moveTo>
                <a:lnTo>
                  <a:pt x="18288000" y="0"/>
                </a:lnTo>
                <a:lnTo>
                  <a:pt x="18288000" y="12161520"/>
                </a:lnTo>
                <a:lnTo>
                  <a:pt x="0" y="12161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 t="-177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Rectangle: Rounded Corners 1">
            <a:extLst>
              <a:ext uri="{FF2B5EF4-FFF2-40B4-BE49-F238E27FC236}">
                <a16:creationId xmlns:a16="http://schemas.microsoft.com/office/drawing/2014/main" id="{32F9DDF7-C57D-A8A8-5497-A56C8A6C450C}"/>
              </a:ext>
            </a:extLst>
          </p:cNvPr>
          <p:cNvSpPr/>
          <p:nvPr/>
        </p:nvSpPr>
        <p:spPr>
          <a:xfrm>
            <a:off x="728399" y="723900"/>
            <a:ext cx="16854068" cy="8915400"/>
          </a:xfrm>
          <a:prstGeom prst="roundRect">
            <a:avLst/>
          </a:prstGeom>
          <a:solidFill>
            <a:srgbClr val="89DFF5">
              <a:alpha val="59000"/>
            </a:srgb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680042" y="973300"/>
            <a:ext cx="1123001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6. Write and say. What </a:t>
            </a:r>
            <a:r>
              <a:rPr lang="en-GB" sz="3200" i="1" dirty="0">
                <a:solidFill>
                  <a:srgbClr val="FF0000"/>
                </a:solidFill>
                <a:latin typeface="Comic Sans"/>
              </a:rPr>
              <a:t>must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 or </a:t>
            </a:r>
            <a:r>
              <a:rPr lang="en-GB" sz="3200" i="1" dirty="0">
                <a:solidFill>
                  <a:srgbClr val="FF0000"/>
                </a:solidFill>
                <a:latin typeface="Comic Sans"/>
              </a:rPr>
              <a:t>mustn’t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 we do at school?</a:t>
            </a:r>
          </a:p>
          <a:p>
            <a:pPr>
              <a:spcBef>
                <a:spcPct val="0"/>
              </a:spcBef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Use </a:t>
            </a:r>
            <a:r>
              <a:rPr lang="en-GB" sz="3200">
                <a:solidFill>
                  <a:schemeClr val="accent1">
                    <a:lumMod val="50000"/>
                  </a:schemeClr>
                </a:solidFill>
                <a:latin typeface="Comic Sans"/>
              </a:rPr>
              <a:t>the verbs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omic Sans"/>
              </a:rPr>
              <a:t>in the box to help you.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Comic Sa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5339473" y="235078"/>
            <a:ext cx="2937154" cy="1399835"/>
          </a:xfrm>
          <a:custGeom>
            <a:avLst/>
            <a:gdLst/>
            <a:ahLst/>
            <a:cxnLst/>
            <a:rect l="l" t="t" r="r" b="b"/>
            <a:pathLst>
              <a:path w="3267091" h="1557082">
                <a:moveTo>
                  <a:pt x="0" y="0"/>
                </a:moveTo>
                <a:lnTo>
                  <a:pt x="3267091" y="0"/>
                </a:lnTo>
                <a:lnTo>
                  <a:pt x="3267091" y="1557081"/>
                </a:lnTo>
                <a:lnTo>
                  <a:pt x="0" y="15570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2450419"/>
            <a:ext cx="15754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eat		run		play	clean	sleep	write	climb	do		use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991600" y="4486198"/>
            <a:ext cx="0" cy="321945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33624" y="3729838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must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82500" y="3729838"/>
            <a:ext cx="2561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mustn’t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4926847"/>
            <a:ext cx="6320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We </a:t>
            </a:r>
            <a:r>
              <a:rPr lang="en-GB" sz="4000" b="1" dirty="0">
                <a:solidFill>
                  <a:srgbClr val="FF0000"/>
                </a:solidFill>
                <a:latin typeface="Comic Sans" panose="020B0604020202020204" charset="0"/>
              </a:rPr>
              <a:t>must clean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the board.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We </a:t>
            </a:r>
            <a:r>
              <a:rPr lang="en-GB" sz="4000" b="1" dirty="0">
                <a:solidFill>
                  <a:srgbClr val="FF0000"/>
                </a:solidFill>
                <a:latin typeface="Comic Sans" panose="020B0604020202020204" charset="0"/>
              </a:rPr>
              <a:t>must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____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49784" y="4932110"/>
            <a:ext cx="6878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We </a:t>
            </a:r>
            <a:r>
              <a:rPr lang="en-GB" sz="4000" b="1" dirty="0">
                <a:solidFill>
                  <a:srgbClr val="FF0000"/>
                </a:solidFill>
                <a:latin typeface="Comic Sans" panose="020B0604020202020204" charset="0"/>
              </a:rPr>
              <a:t>mustn’t climb 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the trees.</a:t>
            </a:r>
          </a:p>
          <a:p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We </a:t>
            </a:r>
            <a:r>
              <a:rPr lang="en-GB" sz="4000" b="1" dirty="0">
                <a:solidFill>
                  <a:srgbClr val="FF0000"/>
                </a:solidFill>
                <a:latin typeface="Comic Sans" panose="020B0604020202020204" charset="0"/>
              </a:rPr>
              <a:t>mustn’t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  <a:latin typeface="Comic Sans" panose="020B0604020202020204" charset="0"/>
              </a:rPr>
              <a:t> ___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omic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340</Words>
  <Application>Microsoft Office PowerPoint</Application>
  <PresentationFormat>Custom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Comic Sans Bold</vt:lpstr>
      <vt:lpstr>Comic Sans</vt:lpstr>
      <vt:lpstr>Comic Sans MS</vt:lpstr>
      <vt:lpstr>Arial</vt:lpstr>
      <vt:lpstr>Lobster</vt:lpstr>
      <vt:lpstr>Pirata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80. Unit 8 Lesson 1 Period 1</dc:title>
  <dc:creator>Chi Nguyen</dc:creator>
  <cp:lastModifiedBy>Admin</cp:lastModifiedBy>
  <cp:revision>55</cp:revision>
  <dcterms:created xsi:type="dcterms:W3CDTF">2006-08-16T00:00:00Z</dcterms:created>
  <dcterms:modified xsi:type="dcterms:W3CDTF">2026-02-16T10:19:08Z</dcterms:modified>
  <dc:identifier>DAGJf9chlUU</dc:identifier>
</cp:coreProperties>
</file>