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media/audio3.wav" ContentType="audio/x-wav"/>
  <Override PartName="/ppt/notesSlides/notesSlide4.xml" ContentType="application/vnd.openxmlformats-officedocument.presentationml.notesSlide+xml"/>
  <Override PartName="/ppt/media/media1.wav" ContentType="audio/x-wav"/>
  <Override PartName="/ppt/notesSlides/notesSlide5.xml" ContentType="application/vnd.openxmlformats-officedocument.presentationml.notesSlide+xml"/>
  <Override PartName="/ppt/media/audio4.wav" ContentType="audio/x-wav"/>
  <Override PartName="/ppt/media/audio5.wav" ContentType="audio/x-wav"/>
  <Override PartName="/ppt/media/audio6.wav" ContentType="audio/x-wav"/>
  <Override PartName="/ppt/media/audio7.wav" ContentType="audio/x-wav"/>
  <Override PartName="/ppt/media/audio8.wav" ContentType="audio/x-wav"/>
  <Override PartName="/ppt/media/media2.wav" ContentType="audio/x-wav"/>
  <Override PartName="/ppt/notesSlides/notesSlide6.xml" ContentType="application/vnd.openxmlformats-officedocument.presentationml.notesSlide+xml"/>
  <Override PartName="/ppt/media/audio9.wav" ContentType="audio/x-wav"/>
  <Override PartName="/ppt/media/audio10.wav" ContentType="audio/x-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713" r:id="rId4"/>
    <p:sldMasterId id="2147483725" r:id="rId5"/>
  </p:sldMasterIdLst>
  <p:notesMasterIdLst>
    <p:notesMasterId r:id="rId34"/>
  </p:notesMasterIdLst>
  <p:sldIdLst>
    <p:sldId id="334" r:id="rId6"/>
    <p:sldId id="330" r:id="rId7"/>
    <p:sldId id="294" r:id="rId8"/>
    <p:sldId id="283" r:id="rId9"/>
    <p:sldId id="277" r:id="rId10"/>
    <p:sldId id="259" r:id="rId11"/>
    <p:sldId id="260" r:id="rId12"/>
    <p:sldId id="262" r:id="rId13"/>
    <p:sldId id="263" r:id="rId14"/>
    <p:sldId id="264" r:id="rId15"/>
    <p:sldId id="268" r:id="rId16"/>
    <p:sldId id="265" r:id="rId17"/>
    <p:sldId id="266" r:id="rId18"/>
    <p:sldId id="267" r:id="rId19"/>
    <p:sldId id="270" r:id="rId20"/>
    <p:sldId id="282" r:id="rId21"/>
    <p:sldId id="279" r:id="rId22"/>
    <p:sldId id="281" r:id="rId23"/>
    <p:sldId id="287" r:id="rId24"/>
    <p:sldId id="286" r:id="rId25"/>
    <p:sldId id="289" r:id="rId26"/>
    <p:sldId id="336" r:id="rId27"/>
    <p:sldId id="290" r:id="rId28"/>
    <p:sldId id="337" r:id="rId29"/>
    <p:sldId id="339" r:id="rId30"/>
    <p:sldId id="338" r:id="rId31"/>
    <p:sldId id="329" r:id="rId32"/>
    <p:sldId id="32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0064"/>
    <a:srgbClr val="ABD25A"/>
    <a:srgbClr val="66C2A5"/>
    <a:srgbClr val="FDAE61"/>
    <a:srgbClr val="008A3E"/>
    <a:srgbClr val="D46C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1293" autoAdjust="0"/>
  </p:normalViewPr>
  <p:slideViewPr>
    <p:cSldViewPr snapToGrid="0">
      <p:cViewPr>
        <p:scale>
          <a:sx n="62" d="100"/>
          <a:sy n="62" d="100"/>
        </p:scale>
        <p:origin x="828"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0B5A8-3926-4BC1-BAC0-498BCA307D3C}" type="datetimeFigureOut">
              <a:rPr lang="en-SG" smtClean="0"/>
              <a:t>19/1/2026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9D4A1-0C71-41E1-A3B8-414420D34BAE}" type="slidenum">
              <a:rPr lang="en-SG" smtClean="0"/>
              <a:t>‹#›</a:t>
            </a:fld>
            <a:endParaRPr lang="en-SG"/>
          </a:p>
        </p:txBody>
      </p:sp>
    </p:spTree>
    <p:extLst>
      <p:ext uri="{BB962C8B-B14F-4D97-AF65-F5344CB8AC3E}">
        <p14:creationId xmlns:p14="http://schemas.microsoft.com/office/powerpoint/2010/main" val="421427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066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269D4A1-0C71-41E1-A3B8-414420D34BAE}" type="slidenum">
              <a:rPr lang="en-SG" smtClean="0"/>
              <a:t>23</a:t>
            </a:fld>
            <a:endParaRPr lang="en-SG"/>
          </a:p>
        </p:txBody>
      </p:sp>
    </p:spTree>
    <p:extLst>
      <p:ext uri="{BB962C8B-B14F-4D97-AF65-F5344CB8AC3E}">
        <p14:creationId xmlns:p14="http://schemas.microsoft.com/office/powerpoint/2010/main" val="296816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269D4A1-0C71-41E1-A3B8-414420D34BAE}" type="slidenum">
              <a:rPr lang="en-SG" smtClean="0"/>
              <a:t>24</a:t>
            </a:fld>
            <a:endParaRPr lang="en-SG"/>
          </a:p>
        </p:txBody>
      </p:sp>
    </p:spTree>
    <p:extLst>
      <p:ext uri="{BB962C8B-B14F-4D97-AF65-F5344CB8AC3E}">
        <p14:creationId xmlns:p14="http://schemas.microsoft.com/office/powerpoint/2010/main" val="419909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269D4A1-0C71-41E1-A3B8-414420D34BAE}" type="slidenum">
              <a:rPr lang="en-SG" smtClean="0"/>
              <a:t>25</a:t>
            </a:fld>
            <a:endParaRPr lang="en-SG"/>
          </a:p>
        </p:txBody>
      </p:sp>
    </p:spTree>
    <p:extLst>
      <p:ext uri="{BB962C8B-B14F-4D97-AF65-F5344CB8AC3E}">
        <p14:creationId xmlns:p14="http://schemas.microsoft.com/office/powerpoint/2010/main" val="3277366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269D4A1-0C71-41E1-A3B8-414420D34BAE}" type="slidenum">
              <a:rPr lang="en-SG" smtClean="0"/>
              <a:t>26</a:t>
            </a:fld>
            <a:endParaRPr lang="en-SG"/>
          </a:p>
        </p:txBody>
      </p:sp>
    </p:spTree>
    <p:extLst>
      <p:ext uri="{BB962C8B-B14F-4D97-AF65-F5344CB8AC3E}">
        <p14:creationId xmlns:p14="http://schemas.microsoft.com/office/powerpoint/2010/main" val="1868580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7" name="Google Shape;2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824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1"/>
        <p:cNvGrpSpPr/>
        <p:nvPr/>
      </p:nvGrpSpPr>
      <p:grpSpPr>
        <a:xfrm>
          <a:off x="0" y="0"/>
          <a:ext cx="0" cy="0"/>
          <a:chOff x="0" y="0"/>
          <a:chExt cx="0" cy="0"/>
        </a:xfrm>
      </p:grpSpPr>
      <p:sp>
        <p:nvSpPr>
          <p:cNvPr id="6882" name="Google Shape;6882;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3" name="Google Shape;6883;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5"/>
        <p:cNvGrpSpPr/>
        <p:nvPr/>
      </p:nvGrpSpPr>
      <p:grpSpPr>
        <a:xfrm>
          <a:off x="0" y="0"/>
          <a:ext cx="0" cy="0"/>
          <a:chOff x="0" y="0"/>
          <a:chExt cx="0" cy="0"/>
        </a:xfrm>
      </p:grpSpPr>
      <p:sp>
        <p:nvSpPr>
          <p:cNvPr id="5636" name="Google Shape;5636;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7" name="Google Shape;5637;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269D4A1-0C71-41E1-A3B8-414420D34BAE}" type="slidenum">
              <a:rPr lang="en-SG" smtClean="0"/>
              <a:t>7</a:t>
            </a:fld>
            <a:endParaRPr lang="en-SG"/>
          </a:p>
        </p:txBody>
      </p:sp>
    </p:spTree>
    <p:extLst>
      <p:ext uri="{BB962C8B-B14F-4D97-AF65-F5344CB8AC3E}">
        <p14:creationId xmlns:p14="http://schemas.microsoft.com/office/powerpoint/2010/main" val="174656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 clicks the word to repeat the pronunciation.</a:t>
            </a:r>
          </a:p>
        </p:txBody>
      </p:sp>
      <p:sp>
        <p:nvSpPr>
          <p:cNvPr id="4" name="Slide Number Placeholder 3"/>
          <p:cNvSpPr>
            <a:spLocks noGrp="1"/>
          </p:cNvSpPr>
          <p:nvPr>
            <p:ph type="sldNum" sz="quarter" idx="5"/>
          </p:nvPr>
        </p:nvSpPr>
        <p:spPr/>
        <p:txBody>
          <a:bodyPr/>
          <a:lstStyle/>
          <a:p>
            <a:fld id="{4269D4A1-0C71-41E1-A3B8-414420D34BAE}" type="slidenum">
              <a:rPr lang="en-SG" smtClean="0"/>
              <a:t>10</a:t>
            </a:fld>
            <a:endParaRPr lang="en-SG"/>
          </a:p>
        </p:txBody>
      </p:sp>
    </p:spTree>
    <p:extLst>
      <p:ext uri="{BB962C8B-B14F-4D97-AF65-F5344CB8AC3E}">
        <p14:creationId xmlns:p14="http://schemas.microsoft.com/office/powerpoint/2010/main" val="180724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269D4A1-0C71-41E1-A3B8-414420D34BAE}" type="slidenum">
              <a:rPr lang="en-SG" smtClean="0"/>
              <a:t>17</a:t>
            </a:fld>
            <a:endParaRPr lang="en-SG"/>
          </a:p>
        </p:txBody>
      </p:sp>
    </p:spTree>
    <p:extLst>
      <p:ext uri="{BB962C8B-B14F-4D97-AF65-F5344CB8AC3E}">
        <p14:creationId xmlns:p14="http://schemas.microsoft.com/office/powerpoint/2010/main" val="3827367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269D4A1-0C71-41E1-A3B8-414420D34BAE}" type="slidenum">
              <a:rPr lang="en-SG" smtClean="0"/>
              <a:t>19</a:t>
            </a:fld>
            <a:endParaRPr lang="en-SG"/>
          </a:p>
        </p:txBody>
      </p:sp>
    </p:spTree>
    <p:extLst>
      <p:ext uri="{BB962C8B-B14F-4D97-AF65-F5344CB8AC3E}">
        <p14:creationId xmlns:p14="http://schemas.microsoft.com/office/powerpoint/2010/main" val="11603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 clicks ‘Hide all’ to hide all the pictures, clicks ‘Show all’ to show all the pictures, clicks the number to show just one picture, click the picture to show the word.</a:t>
            </a:r>
          </a:p>
        </p:txBody>
      </p:sp>
      <p:sp>
        <p:nvSpPr>
          <p:cNvPr id="4" name="Slide Number Placeholder 3"/>
          <p:cNvSpPr>
            <a:spLocks noGrp="1"/>
          </p:cNvSpPr>
          <p:nvPr>
            <p:ph type="sldNum" sz="quarter" idx="5"/>
          </p:nvPr>
        </p:nvSpPr>
        <p:spPr/>
        <p:txBody>
          <a:bodyPr/>
          <a:lstStyle/>
          <a:p>
            <a:fld id="{4269D4A1-0C71-41E1-A3B8-414420D34BAE}" type="slidenum">
              <a:rPr lang="en-SG" smtClean="0"/>
              <a:t>20</a:t>
            </a:fld>
            <a:endParaRPr lang="en-SG"/>
          </a:p>
        </p:txBody>
      </p:sp>
    </p:spTree>
    <p:extLst>
      <p:ext uri="{BB962C8B-B14F-4D97-AF65-F5344CB8AC3E}">
        <p14:creationId xmlns:p14="http://schemas.microsoft.com/office/powerpoint/2010/main" val="371179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269D4A1-0C71-41E1-A3B8-414420D34BAE}" type="slidenum">
              <a:rPr lang="en-SG" smtClean="0"/>
              <a:t>22</a:t>
            </a:fld>
            <a:endParaRPr lang="en-SG"/>
          </a:p>
        </p:txBody>
      </p:sp>
    </p:spTree>
    <p:extLst>
      <p:ext uri="{BB962C8B-B14F-4D97-AF65-F5344CB8AC3E}">
        <p14:creationId xmlns:p14="http://schemas.microsoft.com/office/powerpoint/2010/main" val="876035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audio" Target="NUL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audio" Target="../media/audio1.wav"/><Relationship Id="rId4" Type="http://schemas.openxmlformats.org/officeDocument/2006/relationships/audio" Target="NULL"/></Relationships>
</file>

<file path=ppt/slideLayouts/_rels/slideLayout4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3.xml"/><Relationship Id="rId1" Type="http://schemas.openxmlformats.org/officeDocument/2006/relationships/audio" Target="../media/audio1.wav"/><Relationship Id="rId6" Type="http://schemas.openxmlformats.org/officeDocument/2006/relationships/audio" Target="NUL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B92A6-6514-44F2-8B36-0DB7F9DAAC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DF208A7F-833C-4113-861D-833CD38037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5AAFD68-86AA-4DCE-8B39-557C95A077D8}"/>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5" name="Footer Placeholder 4">
            <a:extLst>
              <a:ext uri="{FF2B5EF4-FFF2-40B4-BE49-F238E27FC236}">
                <a16:creationId xmlns:a16="http://schemas.microsoft.com/office/drawing/2014/main" id="{3899F909-B7E6-498B-AD18-C4C0EC943F8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6469B82-16AF-4B3F-A96C-3D6EE67A496A}"/>
              </a:ext>
            </a:extLst>
          </p:cNvPr>
          <p:cNvSpPr>
            <a:spLocks noGrp="1"/>
          </p:cNvSpPr>
          <p:nvPr>
            <p:ph type="sldNum" sz="quarter" idx="12"/>
          </p:nvPr>
        </p:nvSpPr>
        <p:spPr/>
        <p:txBody>
          <a:bodyPr/>
          <a:lstStyle/>
          <a:p>
            <a:fld id="{D5C327DE-7F37-48FE-99FA-47B149316427}" type="slidenum">
              <a:rPr lang="en-SG" smtClean="0"/>
              <a:t>‹#›</a:t>
            </a:fld>
            <a:endParaRPr lang="en-SG"/>
          </a:p>
        </p:txBody>
      </p:sp>
      <p:pic>
        <p:nvPicPr>
          <p:cNvPr id="7" name="Picture 6">
            <a:extLst>
              <a:ext uri="{FF2B5EF4-FFF2-40B4-BE49-F238E27FC236}">
                <a16:creationId xmlns:a16="http://schemas.microsoft.com/office/drawing/2014/main" id="{9FC5633D-80CC-4E07-8797-8235849F582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2019" y="225732"/>
            <a:ext cx="1564144" cy="749977"/>
          </a:xfrm>
          <a:prstGeom prst="rect">
            <a:avLst/>
          </a:prstGeom>
        </p:spPr>
      </p:pic>
    </p:spTree>
    <p:extLst>
      <p:ext uri="{BB962C8B-B14F-4D97-AF65-F5344CB8AC3E}">
        <p14:creationId xmlns:p14="http://schemas.microsoft.com/office/powerpoint/2010/main" val="662158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E24A-CF52-4EA4-8441-BF019485EE4C}"/>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8B50243B-C982-4D48-BAF2-134F8006B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497D4C7-9119-44BF-AA60-2CB4AA8260C4}"/>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5" name="Footer Placeholder 4">
            <a:extLst>
              <a:ext uri="{FF2B5EF4-FFF2-40B4-BE49-F238E27FC236}">
                <a16:creationId xmlns:a16="http://schemas.microsoft.com/office/drawing/2014/main" id="{65D356F1-42B8-47D5-8500-73DEB38FF0D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A4221BB-72C1-4D21-BA16-1798B94527B4}"/>
              </a:ext>
            </a:extLst>
          </p:cNvPr>
          <p:cNvSpPr>
            <a:spLocks noGrp="1"/>
          </p:cNvSpPr>
          <p:nvPr>
            <p:ph type="sldNum" sz="quarter" idx="12"/>
          </p:nvPr>
        </p:nvSpPr>
        <p:spPr/>
        <p:txBody>
          <a:bodyPr/>
          <a:lstStyle/>
          <a:p>
            <a:fld id="{D5C327DE-7F37-48FE-99FA-47B149316427}" type="slidenum">
              <a:rPr lang="en-SG" smtClean="0"/>
              <a:t>‹#›</a:t>
            </a:fld>
            <a:endParaRPr lang="en-SG"/>
          </a:p>
        </p:txBody>
      </p:sp>
    </p:spTree>
    <p:extLst>
      <p:ext uri="{BB962C8B-B14F-4D97-AF65-F5344CB8AC3E}">
        <p14:creationId xmlns:p14="http://schemas.microsoft.com/office/powerpoint/2010/main" val="311191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94E7B7-62AA-4832-8542-DA99B27A83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9E03EF0-07C6-4865-8B2C-21E36F58DD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48B17D4-8889-41EA-92DD-961563C1CCD6}"/>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5" name="Footer Placeholder 4">
            <a:extLst>
              <a:ext uri="{FF2B5EF4-FFF2-40B4-BE49-F238E27FC236}">
                <a16:creationId xmlns:a16="http://schemas.microsoft.com/office/drawing/2014/main" id="{27E608B9-0259-4233-BEA8-33DB1A693D9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2B2C98F-607A-4910-8CD2-4378DCC19DA0}"/>
              </a:ext>
            </a:extLst>
          </p:cNvPr>
          <p:cNvSpPr>
            <a:spLocks noGrp="1"/>
          </p:cNvSpPr>
          <p:nvPr>
            <p:ph type="sldNum" sz="quarter" idx="12"/>
          </p:nvPr>
        </p:nvSpPr>
        <p:spPr/>
        <p:txBody>
          <a:bodyPr/>
          <a:lstStyle/>
          <a:p>
            <a:fld id="{D5C327DE-7F37-48FE-99FA-47B149316427}" type="slidenum">
              <a:rPr lang="en-SG" smtClean="0"/>
              <a:t>‹#›</a:t>
            </a:fld>
            <a:endParaRPr lang="en-SG"/>
          </a:p>
        </p:txBody>
      </p:sp>
    </p:spTree>
    <p:extLst>
      <p:ext uri="{BB962C8B-B14F-4D97-AF65-F5344CB8AC3E}">
        <p14:creationId xmlns:p14="http://schemas.microsoft.com/office/powerpoint/2010/main" val="408038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9"/>
        <p:cNvGrpSpPr/>
        <p:nvPr/>
      </p:nvGrpSpPr>
      <p:grpSpPr>
        <a:xfrm>
          <a:off x="0" y="0"/>
          <a:ext cx="0" cy="0"/>
          <a:chOff x="0" y="0"/>
          <a:chExt cx="0" cy="0"/>
        </a:xfrm>
      </p:grpSpPr>
      <p:sp>
        <p:nvSpPr>
          <p:cNvPr id="270" name="Google Shape;270;p3"/>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 name="Google Shape;273;p3"/>
          <p:cNvGrpSpPr/>
          <p:nvPr/>
        </p:nvGrpSpPr>
        <p:grpSpPr>
          <a:xfrm>
            <a:off x="137451" y="6118346"/>
            <a:ext cx="11970264" cy="661941"/>
            <a:chOff x="103088" y="4588759"/>
            <a:chExt cx="8977698" cy="496456"/>
          </a:xfrm>
        </p:grpSpPr>
        <p:sp>
          <p:nvSpPr>
            <p:cNvPr id="274" name="Google Shape;274;p3"/>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5" name="Google Shape;275;p3"/>
            <p:cNvGrpSpPr/>
            <p:nvPr/>
          </p:nvGrpSpPr>
          <p:grpSpPr>
            <a:xfrm>
              <a:off x="103087" y="4641588"/>
              <a:ext cx="142923" cy="130526"/>
              <a:chOff x="178100" y="3904645"/>
              <a:chExt cx="142923" cy="130526"/>
            </a:xfrm>
          </p:grpSpPr>
          <p:sp>
            <p:nvSpPr>
              <p:cNvPr id="276" name="Google Shape;276;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3"/>
            <p:cNvGrpSpPr/>
            <p:nvPr/>
          </p:nvGrpSpPr>
          <p:grpSpPr>
            <a:xfrm>
              <a:off x="779951" y="4682022"/>
              <a:ext cx="88313" cy="132981"/>
              <a:chOff x="712664" y="4070529"/>
              <a:chExt cx="88313" cy="132981"/>
            </a:xfrm>
          </p:grpSpPr>
          <p:sp>
            <p:nvSpPr>
              <p:cNvPr id="280" name="Google Shape;280;p3"/>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 name="Google Shape;282;p3"/>
            <p:cNvGrpSpPr/>
            <p:nvPr/>
          </p:nvGrpSpPr>
          <p:grpSpPr>
            <a:xfrm>
              <a:off x="432325" y="4835818"/>
              <a:ext cx="148749" cy="138123"/>
              <a:chOff x="417563" y="4145250"/>
              <a:chExt cx="148749" cy="138123"/>
            </a:xfrm>
          </p:grpSpPr>
          <p:sp>
            <p:nvSpPr>
              <p:cNvPr id="283" name="Google Shape;283;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3"/>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7" name="Google Shape;287;p3"/>
            <p:cNvGrpSpPr/>
            <p:nvPr/>
          </p:nvGrpSpPr>
          <p:grpSpPr>
            <a:xfrm>
              <a:off x="834763" y="4933213"/>
              <a:ext cx="142923" cy="130526"/>
              <a:chOff x="178100" y="3904645"/>
              <a:chExt cx="142923" cy="130526"/>
            </a:xfrm>
          </p:grpSpPr>
          <p:sp>
            <p:nvSpPr>
              <p:cNvPr id="288" name="Google Shape;288;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 name="Google Shape;291;p3"/>
            <p:cNvGrpSpPr/>
            <p:nvPr/>
          </p:nvGrpSpPr>
          <p:grpSpPr>
            <a:xfrm>
              <a:off x="5901800" y="4851518"/>
              <a:ext cx="148749" cy="138123"/>
              <a:chOff x="417563" y="4145250"/>
              <a:chExt cx="148749" cy="138123"/>
            </a:xfrm>
          </p:grpSpPr>
          <p:sp>
            <p:nvSpPr>
              <p:cNvPr id="292" name="Google Shape;292;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 name="Google Shape;295;p3"/>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 name="Google Shape;296;p3"/>
            <p:cNvGrpSpPr/>
            <p:nvPr/>
          </p:nvGrpSpPr>
          <p:grpSpPr>
            <a:xfrm>
              <a:off x="1088463" y="4638600"/>
              <a:ext cx="142923" cy="130526"/>
              <a:chOff x="178100" y="3904645"/>
              <a:chExt cx="142923" cy="130526"/>
            </a:xfrm>
          </p:grpSpPr>
          <p:sp>
            <p:nvSpPr>
              <p:cNvPr id="297" name="Google Shape;297;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3"/>
            <p:cNvGrpSpPr/>
            <p:nvPr/>
          </p:nvGrpSpPr>
          <p:grpSpPr>
            <a:xfrm>
              <a:off x="1631214" y="4654247"/>
              <a:ext cx="88313" cy="132981"/>
              <a:chOff x="712664" y="3994329"/>
              <a:chExt cx="88313" cy="132981"/>
            </a:xfrm>
          </p:grpSpPr>
          <p:sp>
            <p:nvSpPr>
              <p:cNvPr id="301" name="Google Shape;301;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3" name="Google Shape;303;p3"/>
            <p:cNvGrpSpPr/>
            <p:nvPr/>
          </p:nvGrpSpPr>
          <p:grpSpPr>
            <a:xfrm>
              <a:off x="1430650" y="4814993"/>
              <a:ext cx="148749" cy="138123"/>
              <a:chOff x="417563" y="4145250"/>
              <a:chExt cx="148749" cy="138123"/>
            </a:xfrm>
          </p:grpSpPr>
          <p:sp>
            <p:nvSpPr>
              <p:cNvPr id="304" name="Google Shape;304;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3"/>
            <p:cNvGrpSpPr/>
            <p:nvPr/>
          </p:nvGrpSpPr>
          <p:grpSpPr>
            <a:xfrm>
              <a:off x="2621688" y="4908138"/>
              <a:ext cx="142923" cy="130526"/>
              <a:chOff x="178100" y="3904645"/>
              <a:chExt cx="142923" cy="130526"/>
            </a:xfrm>
          </p:grpSpPr>
          <p:sp>
            <p:nvSpPr>
              <p:cNvPr id="308" name="Google Shape;308;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 name="Google Shape;311;p3"/>
            <p:cNvGrpSpPr/>
            <p:nvPr/>
          </p:nvGrpSpPr>
          <p:grpSpPr>
            <a:xfrm>
              <a:off x="4349951" y="4706647"/>
              <a:ext cx="88313" cy="132981"/>
              <a:chOff x="712664" y="3994329"/>
              <a:chExt cx="88313" cy="132981"/>
            </a:xfrm>
          </p:grpSpPr>
          <p:sp>
            <p:nvSpPr>
              <p:cNvPr id="312" name="Google Shape;312;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 name="Google Shape;314;p3"/>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 name="Google Shape;315;p3"/>
            <p:cNvGrpSpPr/>
            <p:nvPr/>
          </p:nvGrpSpPr>
          <p:grpSpPr>
            <a:xfrm>
              <a:off x="1927025" y="4603875"/>
              <a:ext cx="142923" cy="130526"/>
              <a:chOff x="178100" y="3904645"/>
              <a:chExt cx="142923" cy="130526"/>
            </a:xfrm>
          </p:grpSpPr>
          <p:sp>
            <p:nvSpPr>
              <p:cNvPr id="316" name="Google Shape;316;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 name="Google Shape;319;p3"/>
            <p:cNvGrpSpPr/>
            <p:nvPr/>
          </p:nvGrpSpPr>
          <p:grpSpPr>
            <a:xfrm>
              <a:off x="2464539" y="4706647"/>
              <a:ext cx="88313" cy="132981"/>
              <a:chOff x="712664" y="3994329"/>
              <a:chExt cx="88313" cy="132981"/>
            </a:xfrm>
          </p:grpSpPr>
          <p:sp>
            <p:nvSpPr>
              <p:cNvPr id="320" name="Google Shape;320;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3"/>
            <p:cNvGrpSpPr/>
            <p:nvPr/>
          </p:nvGrpSpPr>
          <p:grpSpPr>
            <a:xfrm>
              <a:off x="1995663" y="4835818"/>
              <a:ext cx="148749" cy="138123"/>
              <a:chOff x="417563" y="4145250"/>
              <a:chExt cx="148749" cy="138123"/>
            </a:xfrm>
          </p:grpSpPr>
          <p:sp>
            <p:nvSpPr>
              <p:cNvPr id="323" name="Google Shape;323;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3"/>
            <p:cNvGrpSpPr/>
            <p:nvPr/>
          </p:nvGrpSpPr>
          <p:grpSpPr>
            <a:xfrm>
              <a:off x="1735864" y="4896184"/>
              <a:ext cx="88313" cy="132981"/>
              <a:chOff x="712664" y="3994329"/>
              <a:chExt cx="88313" cy="132981"/>
            </a:xfrm>
          </p:grpSpPr>
          <p:sp>
            <p:nvSpPr>
              <p:cNvPr id="327" name="Google Shape;327;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3"/>
            <p:cNvGrpSpPr/>
            <p:nvPr/>
          </p:nvGrpSpPr>
          <p:grpSpPr>
            <a:xfrm>
              <a:off x="140200" y="4947093"/>
              <a:ext cx="148749" cy="138123"/>
              <a:chOff x="417563" y="4145250"/>
              <a:chExt cx="148749" cy="138123"/>
            </a:xfrm>
          </p:grpSpPr>
          <p:sp>
            <p:nvSpPr>
              <p:cNvPr id="330" name="Google Shape;330;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3"/>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4" name="Google Shape;334;p3"/>
            <p:cNvGrpSpPr/>
            <p:nvPr/>
          </p:nvGrpSpPr>
          <p:grpSpPr>
            <a:xfrm flipH="1">
              <a:off x="8761575" y="4655463"/>
              <a:ext cx="142923" cy="130526"/>
              <a:chOff x="178100" y="3904645"/>
              <a:chExt cx="142923" cy="130526"/>
            </a:xfrm>
          </p:grpSpPr>
          <p:sp>
            <p:nvSpPr>
              <p:cNvPr id="335" name="Google Shape;335;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3"/>
            <p:cNvGrpSpPr/>
            <p:nvPr/>
          </p:nvGrpSpPr>
          <p:grpSpPr>
            <a:xfrm flipH="1">
              <a:off x="8309559" y="4588759"/>
              <a:ext cx="88313" cy="132981"/>
              <a:chOff x="712664" y="3994329"/>
              <a:chExt cx="88313" cy="132981"/>
            </a:xfrm>
          </p:grpSpPr>
          <p:sp>
            <p:nvSpPr>
              <p:cNvPr id="339" name="Google Shape;339;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 name="Google Shape;341;p3"/>
            <p:cNvGrpSpPr/>
            <p:nvPr/>
          </p:nvGrpSpPr>
          <p:grpSpPr>
            <a:xfrm flipH="1">
              <a:off x="8475836" y="4893605"/>
              <a:ext cx="148749" cy="138123"/>
              <a:chOff x="417563" y="4145250"/>
              <a:chExt cx="148749" cy="138123"/>
            </a:xfrm>
          </p:grpSpPr>
          <p:sp>
            <p:nvSpPr>
              <p:cNvPr id="342" name="Google Shape;342;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 name="Google Shape;345;p3"/>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7" name="Google Shape;347;p3"/>
            <p:cNvGrpSpPr/>
            <p:nvPr/>
          </p:nvGrpSpPr>
          <p:grpSpPr>
            <a:xfrm flipH="1">
              <a:off x="8078788" y="4799888"/>
              <a:ext cx="142923" cy="130526"/>
              <a:chOff x="178100" y="3904645"/>
              <a:chExt cx="142923" cy="130526"/>
            </a:xfrm>
          </p:grpSpPr>
          <p:sp>
            <p:nvSpPr>
              <p:cNvPr id="348" name="Google Shape;348;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3"/>
            <p:cNvGrpSpPr/>
            <p:nvPr/>
          </p:nvGrpSpPr>
          <p:grpSpPr>
            <a:xfrm flipH="1">
              <a:off x="7317309" y="4602647"/>
              <a:ext cx="88313" cy="132981"/>
              <a:chOff x="712664" y="3994329"/>
              <a:chExt cx="88313" cy="132981"/>
            </a:xfrm>
          </p:grpSpPr>
          <p:sp>
            <p:nvSpPr>
              <p:cNvPr id="352" name="Google Shape;352;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3"/>
            <p:cNvGrpSpPr/>
            <p:nvPr/>
          </p:nvGrpSpPr>
          <p:grpSpPr>
            <a:xfrm flipH="1">
              <a:off x="7434236" y="4851518"/>
              <a:ext cx="148749" cy="138123"/>
              <a:chOff x="417563" y="4145250"/>
              <a:chExt cx="148749" cy="138123"/>
            </a:xfrm>
          </p:grpSpPr>
          <p:sp>
            <p:nvSpPr>
              <p:cNvPr id="355" name="Google Shape;355;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8" name="Google Shape;358;p3"/>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9" name="Google Shape;359;p3"/>
            <p:cNvGrpSpPr/>
            <p:nvPr/>
          </p:nvGrpSpPr>
          <p:grpSpPr>
            <a:xfrm flipH="1">
              <a:off x="5467046" y="4869472"/>
              <a:ext cx="88313" cy="132981"/>
              <a:chOff x="712664" y="3994329"/>
              <a:chExt cx="88313" cy="132981"/>
            </a:xfrm>
          </p:grpSpPr>
          <p:sp>
            <p:nvSpPr>
              <p:cNvPr id="360" name="Google Shape;360;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 name="Google Shape;362;p3"/>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3"/>
            <p:cNvGrpSpPr/>
            <p:nvPr/>
          </p:nvGrpSpPr>
          <p:grpSpPr>
            <a:xfrm flipH="1">
              <a:off x="7047313" y="4735613"/>
              <a:ext cx="142923" cy="130526"/>
              <a:chOff x="178100" y="3904645"/>
              <a:chExt cx="142923" cy="130526"/>
            </a:xfrm>
          </p:grpSpPr>
          <p:sp>
            <p:nvSpPr>
              <p:cNvPr id="364" name="Google Shape;364;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 name="Google Shape;367;p3"/>
            <p:cNvGrpSpPr/>
            <p:nvPr/>
          </p:nvGrpSpPr>
          <p:grpSpPr>
            <a:xfrm flipH="1">
              <a:off x="6533859" y="4689922"/>
              <a:ext cx="88313" cy="132981"/>
              <a:chOff x="712664" y="3994329"/>
              <a:chExt cx="88313" cy="132981"/>
            </a:xfrm>
          </p:grpSpPr>
          <p:sp>
            <p:nvSpPr>
              <p:cNvPr id="368" name="Google Shape;368;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3"/>
            <p:cNvGrpSpPr/>
            <p:nvPr/>
          </p:nvGrpSpPr>
          <p:grpSpPr>
            <a:xfrm flipH="1">
              <a:off x="6789661" y="4866893"/>
              <a:ext cx="148749" cy="138123"/>
              <a:chOff x="417563" y="4145250"/>
              <a:chExt cx="148749" cy="138123"/>
            </a:xfrm>
          </p:grpSpPr>
          <p:sp>
            <p:nvSpPr>
              <p:cNvPr id="371" name="Google Shape;371;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3"/>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 name="Google Shape;375;p3"/>
            <p:cNvGrpSpPr/>
            <p:nvPr/>
          </p:nvGrpSpPr>
          <p:grpSpPr>
            <a:xfrm flipH="1">
              <a:off x="8932036" y="4851518"/>
              <a:ext cx="148749" cy="138123"/>
              <a:chOff x="417563" y="4145250"/>
              <a:chExt cx="148749" cy="138123"/>
            </a:xfrm>
          </p:grpSpPr>
          <p:sp>
            <p:nvSpPr>
              <p:cNvPr id="376" name="Google Shape;376;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3"/>
            <p:cNvGrpSpPr/>
            <p:nvPr/>
          </p:nvGrpSpPr>
          <p:grpSpPr>
            <a:xfrm flipH="1">
              <a:off x="3504875" y="4870688"/>
              <a:ext cx="142923" cy="130526"/>
              <a:chOff x="178100" y="3904645"/>
              <a:chExt cx="142923" cy="130526"/>
            </a:xfrm>
          </p:grpSpPr>
          <p:sp>
            <p:nvSpPr>
              <p:cNvPr id="380" name="Google Shape;380;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 name="Google Shape;383;p3"/>
            <p:cNvGrpSpPr/>
            <p:nvPr/>
          </p:nvGrpSpPr>
          <p:grpSpPr>
            <a:xfrm flipH="1">
              <a:off x="4736159" y="4869472"/>
              <a:ext cx="88313" cy="132981"/>
              <a:chOff x="712664" y="3994329"/>
              <a:chExt cx="88313" cy="132981"/>
            </a:xfrm>
          </p:grpSpPr>
          <p:sp>
            <p:nvSpPr>
              <p:cNvPr id="384" name="Google Shape;384;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6" name="Google Shape;386;p3"/>
            <p:cNvGrpSpPr/>
            <p:nvPr/>
          </p:nvGrpSpPr>
          <p:grpSpPr>
            <a:xfrm flipH="1">
              <a:off x="3950663" y="4855325"/>
              <a:ext cx="142923" cy="130526"/>
              <a:chOff x="178100" y="3904645"/>
              <a:chExt cx="142923" cy="130526"/>
            </a:xfrm>
          </p:grpSpPr>
          <p:sp>
            <p:nvSpPr>
              <p:cNvPr id="387" name="Google Shape;387;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3"/>
            <p:cNvGrpSpPr/>
            <p:nvPr/>
          </p:nvGrpSpPr>
          <p:grpSpPr>
            <a:xfrm flipH="1">
              <a:off x="2932009" y="4854097"/>
              <a:ext cx="88313" cy="132981"/>
              <a:chOff x="712664" y="3994329"/>
              <a:chExt cx="88313" cy="132981"/>
            </a:xfrm>
          </p:grpSpPr>
          <p:sp>
            <p:nvSpPr>
              <p:cNvPr id="391" name="Google Shape;391;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3"/>
            <p:cNvGrpSpPr/>
            <p:nvPr/>
          </p:nvGrpSpPr>
          <p:grpSpPr>
            <a:xfrm flipH="1">
              <a:off x="5023923" y="4866905"/>
              <a:ext cx="148749" cy="138123"/>
              <a:chOff x="417563" y="4145250"/>
              <a:chExt cx="148749" cy="138123"/>
            </a:xfrm>
          </p:grpSpPr>
          <p:sp>
            <p:nvSpPr>
              <p:cNvPr id="394" name="Google Shape;394;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3"/>
            <p:cNvGrpSpPr/>
            <p:nvPr/>
          </p:nvGrpSpPr>
          <p:grpSpPr>
            <a:xfrm flipH="1">
              <a:off x="7857534" y="4654247"/>
              <a:ext cx="88313" cy="132981"/>
              <a:chOff x="712664" y="3994329"/>
              <a:chExt cx="88313" cy="132981"/>
            </a:xfrm>
          </p:grpSpPr>
          <p:sp>
            <p:nvSpPr>
              <p:cNvPr id="398" name="Google Shape;398;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 name="Google Shape;400;p3"/>
            <p:cNvGrpSpPr/>
            <p:nvPr/>
          </p:nvGrpSpPr>
          <p:grpSpPr>
            <a:xfrm>
              <a:off x="2916488" y="4589988"/>
              <a:ext cx="142923" cy="130526"/>
              <a:chOff x="178100" y="3904645"/>
              <a:chExt cx="142923" cy="130526"/>
            </a:xfrm>
          </p:grpSpPr>
          <p:sp>
            <p:nvSpPr>
              <p:cNvPr id="401" name="Google Shape;401;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3"/>
            <p:cNvGrpSpPr/>
            <p:nvPr/>
          </p:nvGrpSpPr>
          <p:grpSpPr>
            <a:xfrm flipH="1">
              <a:off x="3339346" y="4654247"/>
              <a:ext cx="88313" cy="132981"/>
              <a:chOff x="712664" y="3994329"/>
              <a:chExt cx="88313" cy="132981"/>
            </a:xfrm>
          </p:grpSpPr>
          <p:sp>
            <p:nvSpPr>
              <p:cNvPr id="405" name="Google Shape;405;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7" name="Google Shape;407;p3"/>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8" name="Google Shape;408;p3"/>
            <p:cNvGrpSpPr/>
            <p:nvPr/>
          </p:nvGrpSpPr>
          <p:grpSpPr>
            <a:xfrm>
              <a:off x="4632438" y="4603875"/>
              <a:ext cx="142923" cy="130526"/>
              <a:chOff x="178100" y="3904645"/>
              <a:chExt cx="142923" cy="130526"/>
            </a:xfrm>
          </p:grpSpPr>
          <p:sp>
            <p:nvSpPr>
              <p:cNvPr id="409" name="Google Shape;409;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3"/>
            <p:cNvGrpSpPr/>
            <p:nvPr/>
          </p:nvGrpSpPr>
          <p:grpSpPr>
            <a:xfrm>
              <a:off x="6178388" y="4603875"/>
              <a:ext cx="142923" cy="130526"/>
              <a:chOff x="178100" y="3904645"/>
              <a:chExt cx="142923" cy="130526"/>
            </a:xfrm>
          </p:grpSpPr>
          <p:sp>
            <p:nvSpPr>
              <p:cNvPr id="413" name="Google Shape;413;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 name="Google Shape;416;p3"/>
            <p:cNvGrpSpPr/>
            <p:nvPr/>
          </p:nvGrpSpPr>
          <p:grpSpPr>
            <a:xfrm>
              <a:off x="5250150" y="4638600"/>
              <a:ext cx="142923" cy="130526"/>
              <a:chOff x="178100" y="3904645"/>
              <a:chExt cx="142923" cy="130526"/>
            </a:xfrm>
          </p:grpSpPr>
          <p:sp>
            <p:nvSpPr>
              <p:cNvPr id="417" name="Google Shape;417;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3"/>
            <p:cNvGrpSpPr/>
            <p:nvPr/>
          </p:nvGrpSpPr>
          <p:grpSpPr>
            <a:xfrm flipH="1">
              <a:off x="3748221" y="4689922"/>
              <a:ext cx="88313" cy="132981"/>
              <a:chOff x="712664" y="3994329"/>
              <a:chExt cx="88313" cy="132981"/>
            </a:xfrm>
          </p:grpSpPr>
          <p:sp>
            <p:nvSpPr>
              <p:cNvPr id="421" name="Google Shape;421;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3" name="Google Shape;423;p3"/>
            <p:cNvGrpSpPr/>
            <p:nvPr/>
          </p:nvGrpSpPr>
          <p:grpSpPr>
            <a:xfrm flipH="1">
              <a:off x="5698684" y="4628872"/>
              <a:ext cx="88313" cy="132981"/>
              <a:chOff x="712664" y="3994329"/>
              <a:chExt cx="88313" cy="132981"/>
            </a:xfrm>
          </p:grpSpPr>
          <p:sp>
            <p:nvSpPr>
              <p:cNvPr id="424" name="Google Shape;424;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6" name="Google Shape;426;p3"/>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3"/>
          <p:cNvSpPr txBox="1">
            <a:spLocks noGrp="1"/>
          </p:cNvSpPr>
          <p:nvPr>
            <p:ph type="title"/>
          </p:nvPr>
        </p:nvSpPr>
        <p:spPr>
          <a:xfrm>
            <a:off x="2295467" y="2535000"/>
            <a:ext cx="7623600" cy="158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9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29" name="Google Shape;429;p3"/>
          <p:cNvSpPr txBox="1">
            <a:spLocks noGrp="1"/>
          </p:cNvSpPr>
          <p:nvPr>
            <p:ph type="title" idx="2" hasCustomPrompt="1"/>
          </p:nvPr>
        </p:nvSpPr>
        <p:spPr>
          <a:xfrm>
            <a:off x="4766067" y="1162800"/>
            <a:ext cx="2682400" cy="18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3333">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30" name="Google Shape;430;p3"/>
          <p:cNvSpPr txBox="1">
            <a:spLocks noGrp="1"/>
          </p:cNvSpPr>
          <p:nvPr>
            <p:ph type="subTitle" idx="1"/>
          </p:nvPr>
        </p:nvSpPr>
        <p:spPr>
          <a:xfrm>
            <a:off x="3048000" y="4383033"/>
            <a:ext cx="60960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164325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1"/>
        <p:cNvGrpSpPr/>
        <p:nvPr/>
      </p:nvGrpSpPr>
      <p:grpSpPr>
        <a:xfrm>
          <a:off x="0" y="0"/>
          <a:ext cx="0" cy="0"/>
          <a:chOff x="0" y="0"/>
          <a:chExt cx="0" cy="0"/>
        </a:xfrm>
      </p:grpSpPr>
      <p:sp>
        <p:nvSpPr>
          <p:cNvPr id="432" name="Google Shape;432;p4"/>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4"/>
          <p:cNvGrpSpPr/>
          <p:nvPr/>
        </p:nvGrpSpPr>
        <p:grpSpPr>
          <a:xfrm>
            <a:off x="137451" y="6118346"/>
            <a:ext cx="11970264" cy="661941"/>
            <a:chOff x="103088" y="4588759"/>
            <a:chExt cx="8977698" cy="496456"/>
          </a:xfrm>
        </p:grpSpPr>
        <p:sp>
          <p:nvSpPr>
            <p:cNvPr id="436" name="Google Shape;436;p4"/>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7" name="Google Shape;437;p4"/>
            <p:cNvGrpSpPr/>
            <p:nvPr/>
          </p:nvGrpSpPr>
          <p:grpSpPr>
            <a:xfrm>
              <a:off x="103087" y="4641588"/>
              <a:ext cx="142923" cy="130526"/>
              <a:chOff x="178100" y="3904645"/>
              <a:chExt cx="142923" cy="130526"/>
            </a:xfrm>
          </p:grpSpPr>
          <p:sp>
            <p:nvSpPr>
              <p:cNvPr id="438" name="Google Shape;438;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1" name="Google Shape;441;p4"/>
            <p:cNvGrpSpPr/>
            <p:nvPr/>
          </p:nvGrpSpPr>
          <p:grpSpPr>
            <a:xfrm>
              <a:off x="779951" y="4682022"/>
              <a:ext cx="88313" cy="132981"/>
              <a:chOff x="712664" y="4070529"/>
              <a:chExt cx="88313" cy="132981"/>
            </a:xfrm>
          </p:grpSpPr>
          <p:sp>
            <p:nvSpPr>
              <p:cNvPr id="442" name="Google Shape;442;p4"/>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4"/>
            <p:cNvGrpSpPr/>
            <p:nvPr/>
          </p:nvGrpSpPr>
          <p:grpSpPr>
            <a:xfrm>
              <a:off x="432325" y="4835818"/>
              <a:ext cx="148749" cy="138123"/>
              <a:chOff x="417563" y="4145250"/>
              <a:chExt cx="148749" cy="138123"/>
            </a:xfrm>
          </p:grpSpPr>
          <p:sp>
            <p:nvSpPr>
              <p:cNvPr id="445" name="Google Shape;445;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8" name="Google Shape;448;p4"/>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9" name="Google Shape;449;p4"/>
            <p:cNvGrpSpPr/>
            <p:nvPr/>
          </p:nvGrpSpPr>
          <p:grpSpPr>
            <a:xfrm>
              <a:off x="834763" y="4933213"/>
              <a:ext cx="142923" cy="130526"/>
              <a:chOff x="178100" y="3904645"/>
              <a:chExt cx="142923" cy="130526"/>
            </a:xfrm>
          </p:grpSpPr>
          <p:sp>
            <p:nvSpPr>
              <p:cNvPr id="450" name="Google Shape;450;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4"/>
            <p:cNvGrpSpPr/>
            <p:nvPr/>
          </p:nvGrpSpPr>
          <p:grpSpPr>
            <a:xfrm>
              <a:off x="5901800" y="4851518"/>
              <a:ext cx="148749" cy="138123"/>
              <a:chOff x="417563" y="4145250"/>
              <a:chExt cx="148749" cy="138123"/>
            </a:xfrm>
          </p:grpSpPr>
          <p:sp>
            <p:nvSpPr>
              <p:cNvPr id="454" name="Google Shape;454;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7" name="Google Shape;457;p4"/>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8" name="Google Shape;458;p4"/>
            <p:cNvGrpSpPr/>
            <p:nvPr/>
          </p:nvGrpSpPr>
          <p:grpSpPr>
            <a:xfrm>
              <a:off x="1088463" y="4638600"/>
              <a:ext cx="142923" cy="130526"/>
              <a:chOff x="178100" y="3904645"/>
              <a:chExt cx="142923" cy="130526"/>
            </a:xfrm>
          </p:grpSpPr>
          <p:sp>
            <p:nvSpPr>
              <p:cNvPr id="459" name="Google Shape;459;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2" name="Google Shape;462;p4"/>
            <p:cNvGrpSpPr/>
            <p:nvPr/>
          </p:nvGrpSpPr>
          <p:grpSpPr>
            <a:xfrm>
              <a:off x="1631214" y="4654247"/>
              <a:ext cx="88313" cy="132981"/>
              <a:chOff x="712664" y="3994329"/>
              <a:chExt cx="88313" cy="132981"/>
            </a:xfrm>
          </p:grpSpPr>
          <p:sp>
            <p:nvSpPr>
              <p:cNvPr id="463" name="Google Shape;463;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 name="Google Shape;465;p4"/>
            <p:cNvGrpSpPr/>
            <p:nvPr/>
          </p:nvGrpSpPr>
          <p:grpSpPr>
            <a:xfrm>
              <a:off x="1430650" y="4814993"/>
              <a:ext cx="148749" cy="138123"/>
              <a:chOff x="417563" y="4145250"/>
              <a:chExt cx="148749" cy="138123"/>
            </a:xfrm>
          </p:grpSpPr>
          <p:sp>
            <p:nvSpPr>
              <p:cNvPr id="466" name="Google Shape;466;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4"/>
            <p:cNvGrpSpPr/>
            <p:nvPr/>
          </p:nvGrpSpPr>
          <p:grpSpPr>
            <a:xfrm>
              <a:off x="2621688" y="4908138"/>
              <a:ext cx="142923" cy="130526"/>
              <a:chOff x="178100" y="3904645"/>
              <a:chExt cx="142923" cy="130526"/>
            </a:xfrm>
          </p:grpSpPr>
          <p:sp>
            <p:nvSpPr>
              <p:cNvPr id="470" name="Google Shape;470;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 name="Google Shape;473;p4"/>
            <p:cNvGrpSpPr/>
            <p:nvPr/>
          </p:nvGrpSpPr>
          <p:grpSpPr>
            <a:xfrm>
              <a:off x="4349951" y="4706647"/>
              <a:ext cx="88313" cy="132981"/>
              <a:chOff x="712664" y="3994329"/>
              <a:chExt cx="88313" cy="132981"/>
            </a:xfrm>
          </p:grpSpPr>
          <p:sp>
            <p:nvSpPr>
              <p:cNvPr id="474" name="Google Shape;474;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 name="Google Shape;476;p4"/>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7" name="Google Shape;477;p4"/>
            <p:cNvGrpSpPr/>
            <p:nvPr/>
          </p:nvGrpSpPr>
          <p:grpSpPr>
            <a:xfrm>
              <a:off x="1927025" y="4603875"/>
              <a:ext cx="142923" cy="130526"/>
              <a:chOff x="178100" y="3904645"/>
              <a:chExt cx="142923" cy="130526"/>
            </a:xfrm>
          </p:grpSpPr>
          <p:sp>
            <p:nvSpPr>
              <p:cNvPr id="478" name="Google Shape;478;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 name="Google Shape;481;p4"/>
            <p:cNvGrpSpPr/>
            <p:nvPr/>
          </p:nvGrpSpPr>
          <p:grpSpPr>
            <a:xfrm>
              <a:off x="2464539" y="4706647"/>
              <a:ext cx="88313" cy="132981"/>
              <a:chOff x="712664" y="3994329"/>
              <a:chExt cx="88313" cy="132981"/>
            </a:xfrm>
          </p:grpSpPr>
          <p:sp>
            <p:nvSpPr>
              <p:cNvPr id="482" name="Google Shape;482;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4"/>
            <p:cNvGrpSpPr/>
            <p:nvPr/>
          </p:nvGrpSpPr>
          <p:grpSpPr>
            <a:xfrm>
              <a:off x="1995663" y="4835818"/>
              <a:ext cx="148749" cy="138123"/>
              <a:chOff x="417563" y="4145250"/>
              <a:chExt cx="148749" cy="138123"/>
            </a:xfrm>
          </p:grpSpPr>
          <p:sp>
            <p:nvSpPr>
              <p:cNvPr id="485" name="Google Shape;485;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 name="Google Shape;488;p4"/>
            <p:cNvGrpSpPr/>
            <p:nvPr/>
          </p:nvGrpSpPr>
          <p:grpSpPr>
            <a:xfrm>
              <a:off x="1735864" y="4896184"/>
              <a:ext cx="88313" cy="132981"/>
              <a:chOff x="712664" y="3994329"/>
              <a:chExt cx="88313" cy="132981"/>
            </a:xfrm>
          </p:grpSpPr>
          <p:sp>
            <p:nvSpPr>
              <p:cNvPr id="489" name="Google Shape;489;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 name="Google Shape;491;p4"/>
            <p:cNvGrpSpPr/>
            <p:nvPr/>
          </p:nvGrpSpPr>
          <p:grpSpPr>
            <a:xfrm>
              <a:off x="140200" y="4947093"/>
              <a:ext cx="148749" cy="138123"/>
              <a:chOff x="417563" y="4145250"/>
              <a:chExt cx="148749" cy="138123"/>
            </a:xfrm>
          </p:grpSpPr>
          <p:sp>
            <p:nvSpPr>
              <p:cNvPr id="492" name="Google Shape;492;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4"/>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4"/>
            <p:cNvGrpSpPr/>
            <p:nvPr/>
          </p:nvGrpSpPr>
          <p:grpSpPr>
            <a:xfrm flipH="1">
              <a:off x="8761575" y="4655463"/>
              <a:ext cx="142923" cy="130526"/>
              <a:chOff x="178100" y="3904645"/>
              <a:chExt cx="142923" cy="130526"/>
            </a:xfrm>
          </p:grpSpPr>
          <p:sp>
            <p:nvSpPr>
              <p:cNvPr id="497" name="Google Shape;497;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4"/>
            <p:cNvGrpSpPr/>
            <p:nvPr/>
          </p:nvGrpSpPr>
          <p:grpSpPr>
            <a:xfrm flipH="1">
              <a:off x="8309559" y="4588759"/>
              <a:ext cx="88313" cy="132981"/>
              <a:chOff x="712664" y="3994329"/>
              <a:chExt cx="88313" cy="132981"/>
            </a:xfrm>
          </p:grpSpPr>
          <p:sp>
            <p:nvSpPr>
              <p:cNvPr id="501" name="Google Shape;501;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4"/>
            <p:cNvGrpSpPr/>
            <p:nvPr/>
          </p:nvGrpSpPr>
          <p:grpSpPr>
            <a:xfrm flipH="1">
              <a:off x="8475836" y="4893605"/>
              <a:ext cx="148749" cy="138123"/>
              <a:chOff x="417563" y="4145250"/>
              <a:chExt cx="148749" cy="138123"/>
            </a:xfrm>
          </p:grpSpPr>
          <p:sp>
            <p:nvSpPr>
              <p:cNvPr id="504" name="Google Shape;504;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7" name="Google Shape;507;p4"/>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9" name="Google Shape;509;p4"/>
            <p:cNvGrpSpPr/>
            <p:nvPr/>
          </p:nvGrpSpPr>
          <p:grpSpPr>
            <a:xfrm flipH="1">
              <a:off x="8078788" y="4799888"/>
              <a:ext cx="142923" cy="130526"/>
              <a:chOff x="178100" y="3904645"/>
              <a:chExt cx="142923" cy="130526"/>
            </a:xfrm>
          </p:grpSpPr>
          <p:sp>
            <p:nvSpPr>
              <p:cNvPr id="510" name="Google Shape;510;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4"/>
            <p:cNvGrpSpPr/>
            <p:nvPr/>
          </p:nvGrpSpPr>
          <p:grpSpPr>
            <a:xfrm flipH="1">
              <a:off x="7317309" y="4602647"/>
              <a:ext cx="88313" cy="132981"/>
              <a:chOff x="712664" y="3994329"/>
              <a:chExt cx="88313" cy="132981"/>
            </a:xfrm>
          </p:grpSpPr>
          <p:sp>
            <p:nvSpPr>
              <p:cNvPr id="514" name="Google Shape;514;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4"/>
            <p:cNvGrpSpPr/>
            <p:nvPr/>
          </p:nvGrpSpPr>
          <p:grpSpPr>
            <a:xfrm flipH="1">
              <a:off x="7434236" y="4851518"/>
              <a:ext cx="148749" cy="138123"/>
              <a:chOff x="417563" y="4145250"/>
              <a:chExt cx="148749" cy="138123"/>
            </a:xfrm>
          </p:grpSpPr>
          <p:sp>
            <p:nvSpPr>
              <p:cNvPr id="517" name="Google Shape;517;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4"/>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1" name="Google Shape;521;p4"/>
            <p:cNvGrpSpPr/>
            <p:nvPr/>
          </p:nvGrpSpPr>
          <p:grpSpPr>
            <a:xfrm flipH="1">
              <a:off x="5467046" y="4869472"/>
              <a:ext cx="88313" cy="132981"/>
              <a:chOff x="712664" y="3994329"/>
              <a:chExt cx="88313" cy="132981"/>
            </a:xfrm>
          </p:grpSpPr>
          <p:sp>
            <p:nvSpPr>
              <p:cNvPr id="522" name="Google Shape;522;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4"/>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5" name="Google Shape;525;p4"/>
            <p:cNvGrpSpPr/>
            <p:nvPr/>
          </p:nvGrpSpPr>
          <p:grpSpPr>
            <a:xfrm flipH="1">
              <a:off x="7047313" y="4735613"/>
              <a:ext cx="142923" cy="130526"/>
              <a:chOff x="178100" y="3904645"/>
              <a:chExt cx="142923" cy="130526"/>
            </a:xfrm>
          </p:grpSpPr>
          <p:sp>
            <p:nvSpPr>
              <p:cNvPr id="526" name="Google Shape;526;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 name="Google Shape;529;p4"/>
            <p:cNvGrpSpPr/>
            <p:nvPr/>
          </p:nvGrpSpPr>
          <p:grpSpPr>
            <a:xfrm flipH="1">
              <a:off x="6533859" y="4689922"/>
              <a:ext cx="88313" cy="132981"/>
              <a:chOff x="712664" y="3994329"/>
              <a:chExt cx="88313" cy="132981"/>
            </a:xfrm>
          </p:grpSpPr>
          <p:sp>
            <p:nvSpPr>
              <p:cNvPr id="530" name="Google Shape;530;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4"/>
            <p:cNvGrpSpPr/>
            <p:nvPr/>
          </p:nvGrpSpPr>
          <p:grpSpPr>
            <a:xfrm flipH="1">
              <a:off x="6789661" y="4866893"/>
              <a:ext cx="148749" cy="138123"/>
              <a:chOff x="417563" y="4145250"/>
              <a:chExt cx="148749" cy="138123"/>
            </a:xfrm>
          </p:grpSpPr>
          <p:sp>
            <p:nvSpPr>
              <p:cNvPr id="533" name="Google Shape;533;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6" name="Google Shape;536;p4"/>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7" name="Google Shape;537;p4"/>
            <p:cNvGrpSpPr/>
            <p:nvPr/>
          </p:nvGrpSpPr>
          <p:grpSpPr>
            <a:xfrm flipH="1">
              <a:off x="8932036" y="4851518"/>
              <a:ext cx="148749" cy="138123"/>
              <a:chOff x="417563" y="4145250"/>
              <a:chExt cx="148749" cy="138123"/>
            </a:xfrm>
          </p:grpSpPr>
          <p:sp>
            <p:nvSpPr>
              <p:cNvPr id="538" name="Google Shape;538;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4"/>
            <p:cNvGrpSpPr/>
            <p:nvPr/>
          </p:nvGrpSpPr>
          <p:grpSpPr>
            <a:xfrm flipH="1">
              <a:off x="3504875" y="4870688"/>
              <a:ext cx="142923" cy="130526"/>
              <a:chOff x="178100" y="3904645"/>
              <a:chExt cx="142923" cy="130526"/>
            </a:xfrm>
          </p:grpSpPr>
          <p:sp>
            <p:nvSpPr>
              <p:cNvPr id="542" name="Google Shape;542;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5" name="Google Shape;545;p4"/>
            <p:cNvGrpSpPr/>
            <p:nvPr/>
          </p:nvGrpSpPr>
          <p:grpSpPr>
            <a:xfrm flipH="1">
              <a:off x="4736159" y="4869472"/>
              <a:ext cx="88313" cy="132981"/>
              <a:chOff x="712664" y="3994329"/>
              <a:chExt cx="88313" cy="132981"/>
            </a:xfrm>
          </p:grpSpPr>
          <p:sp>
            <p:nvSpPr>
              <p:cNvPr id="546" name="Google Shape;546;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4"/>
            <p:cNvGrpSpPr/>
            <p:nvPr/>
          </p:nvGrpSpPr>
          <p:grpSpPr>
            <a:xfrm flipH="1">
              <a:off x="3950663" y="4855325"/>
              <a:ext cx="142923" cy="130526"/>
              <a:chOff x="178100" y="3904645"/>
              <a:chExt cx="142923" cy="130526"/>
            </a:xfrm>
          </p:grpSpPr>
          <p:sp>
            <p:nvSpPr>
              <p:cNvPr id="549" name="Google Shape;549;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4"/>
            <p:cNvGrpSpPr/>
            <p:nvPr/>
          </p:nvGrpSpPr>
          <p:grpSpPr>
            <a:xfrm flipH="1">
              <a:off x="2932009" y="4854097"/>
              <a:ext cx="88313" cy="132981"/>
              <a:chOff x="712664" y="3994329"/>
              <a:chExt cx="88313" cy="132981"/>
            </a:xfrm>
          </p:grpSpPr>
          <p:sp>
            <p:nvSpPr>
              <p:cNvPr id="553" name="Google Shape;553;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4"/>
            <p:cNvGrpSpPr/>
            <p:nvPr/>
          </p:nvGrpSpPr>
          <p:grpSpPr>
            <a:xfrm flipH="1">
              <a:off x="5023923" y="4866905"/>
              <a:ext cx="148749" cy="138123"/>
              <a:chOff x="417563" y="4145250"/>
              <a:chExt cx="148749" cy="138123"/>
            </a:xfrm>
          </p:grpSpPr>
          <p:sp>
            <p:nvSpPr>
              <p:cNvPr id="556" name="Google Shape;556;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9" name="Google Shape;559;p4"/>
            <p:cNvGrpSpPr/>
            <p:nvPr/>
          </p:nvGrpSpPr>
          <p:grpSpPr>
            <a:xfrm flipH="1">
              <a:off x="7857534" y="4654247"/>
              <a:ext cx="88313" cy="132981"/>
              <a:chOff x="712664" y="3994329"/>
              <a:chExt cx="88313" cy="132981"/>
            </a:xfrm>
          </p:grpSpPr>
          <p:sp>
            <p:nvSpPr>
              <p:cNvPr id="560" name="Google Shape;560;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2" name="Google Shape;562;p4"/>
            <p:cNvGrpSpPr/>
            <p:nvPr/>
          </p:nvGrpSpPr>
          <p:grpSpPr>
            <a:xfrm>
              <a:off x="2916488" y="4589988"/>
              <a:ext cx="142923" cy="130526"/>
              <a:chOff x="178100" y="3904645"/>
              <a:chExt cx="142923" cy="130526"/>
            </a:xfrm>
          </p:grpSpPr>
          <p:sp>
            <p:nvSpPr>
              <p:cNvPr id="563" name="Google Shape;563;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
            <p:cNvGrpSpPr/>
            <p:nvPr/>
          </p:nvGrpSpPr>
          <p:grpSpPr>
            <a:xfrm flipH="1">
              <a:off x="3339346" y="4654247"/>
              <a:ext cx="88313" cy="132981"/>
              <a:chOff x="712664" y="3994329"/>
              <a:chExt cx="88313" cy="132981"/>
            </a:xfrm>
          </p:grpSpPr>
          <p:sp>
            <p:nvSpPr>
              <p:cNvPr id="567" name="Google Shape;567;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4"/>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4"/>
            <p:cNvGrpSpPr/>
            <p:nvPr/>
          </p:nvGrpSpPr>
          <p:grpSpPr>
            <a:xfrm>
              <a:off x="4632438" y="4603875"/>
              <a:ext cx="142923" cy="130526"/>
              <a:chOff x="178100" y="3904645"/>
              <a:chExt cx="142923" cy="130526"/>
            </a:xfrm>
          </p:grpSpPr>
          <p:sp>
            <p:nvSpPr>
              <p:cNvPr id="571" name="Google Shape;571;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 name="Google Shape;574;p4"/>
            <p:cNvGrpSpPr/>
            <p:nvPr/>
          </p:nvGrpSpPr>
          <p:grpSpPr>
            <a:xfrm>
              <a:off x="6178388" y="4603875"/>
              <a:ext cx="142923" cy="130526"/>
              <a:chOff x="178100" y="3904645"/>
              <a:chExt cx="142923" cy="130526"/>
            </a:xfrm>
          </p:grpSpPr>
          <p:sp>
            <p:nvSpPr>
              <p:cNvPr id="575" name="Google Shape;575;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 name="Google Shape;578;p4"/>
            <p:cNvGrpSpPr/>
            <p:nvPr/>
          </p:nvGrpSpPr>
          <p:grpSpPr>
            <a:xfrm>
              <a:off x="5250150" y="4638600"/>
              <a:ext cx="142923" cy="130526"/>
              <a:chOff x="178100" y="3904645"/>
              <a:chExt cx="142923" cy="130526"/>
            </a:xfrm>
          </p:grpSpPr>
          <p:sp>
            <p:nvSpPr>
              <p:cNvPr id="579" name="Google Shape;579;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 name="Google Shape;582;p4"/>
            <p:cNvGrpSpPr/>
            <p:nvPr/>
          </p:nvGrpSpPr>
          <p:grpSpPr>
            <a:xfrm flipH="1">
              <a:off x="3748221" y="4689922"/>
              <a:ext cx="88313" cy="132981"/>
              <a:chOff x="712664" y="3994329"/>
              <a:chExt cx="88313" cy="132981"/>
            </a:xfrm>
          </p:grpSpPr>
          <p:sp>
            <p:nvSpPr>
              <p:cNvPr id="583" name="Google Shape;583;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4"/>
            <p:cNvGrpSpPr/>
            <p:nvPr/>
          </p:nvGrpSpPr>
          <p:grpSpPr>
            <a:xfrm flipH="1">
              <a:off x="5698684" y="4628872"/>
              <a:ext cx="88313" cy="132981"/>
              <a:chOff x="712664" y="3994329"/>
              <a:chExt cx="88313" cy="132981"/>
            </a:xfrm>
          </p:grpSpPr>
          <p:sp>
            <p:nvSpPr>
              <p:cNvPr id="586" name="Google Shape;586;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8" name="Google Shape;588;p4"/>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0" name="Google Shape;590;p4"/>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1" name="Google Shape;591;p4"/>
          <p:cNvSpPr txBox="1">
            <a:spLocks noGrp="1"/>
          </p:cNvSpPr>
          <p:nvPr>
            <p:ph type="body" idx="1"/>
          </p:nvPr>
        </p:nvSpPr>
        <p:spPr>
          <a:xfrm>
            <a:off x="960000" y="1536633"/>
            <a:ext cx="10272000" cy="1584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rial"/>
              <a:buChar char="●"/>
              <a:defRPr sz="1667"/>
            </a:lvl1pPr>
            <a:lvl2pPr marL="1219170" lvl="1" indent="-423323" rtl="0">
              <a:lnSpc>
                <a:spcPct val="115000"/>
              </a:lnSpc>
              <a:spcBef>
                <a:spcPts val="0"/>
              </a:spcBef>
              <a:spcAft>
                <a:spcPts val="0"/>
              </a:spcAft>
              <a:buSzPts val="1400"/>
              <a:buFont typeface="Arial"/>
              <a:buChar char="○"/>
              <a:defRPr/>
            </a:lvl2pPr>
            <a:lvl3pPr marL="1828754" lvl="2" indent="-423323" rtl="0">
              <a:lnSpc>
                <a:spcPct val="115000"/>
              </a:lnSpc>
              <a:spcBef>
                <a:spcPts val="0"/>
              </a:spcBef>
              <a:spcAft>
                <a:spcPts val="0"/>
              </a:spcAft>
              <a:buSzPts val="1400"/>
              <a:buFont typeface="Arial"/>
              <a:buChar char="■"/>
              <a:defRPr/>
            </a:lvl3pPr>
            <a:lvl4pPr marL="2438339" lvl="3" indent="-423323" rtl="0">
              <a:lnSpc>
                <a:spcPct val="115000"/>
              </a:lnSpc>
              <a:spcBef>
                <a:spcPts val="0"/>
              </a:spcBef>
              <a:spcAft>
                <a:spcPts val="0"/>
              </a:spcAft>
              <a:buSzPts val="1400"/>
              <a:buFont typeface="Arial"/>
              <a:buChar char="●"/>
              <a:defRPr/>
            </a:lvl4pPr>
            <a:lvl5pPr marL="3047924" lvl="4" indent="-423323" rtl="0">
              <a:lnSpc>
                <a:spcPct val="115000"/>
              </a:lnSpc>
              <a:spcBef>
                <a:spcPts val="0"/>
              </a:spcBef>
              <a:spcAft>
                <a:spcPts val="0"/>
              </a:spcAft>
              <a:buSzPts val="1400"/>
              <a:buFont typeface="Arial"/>
              <a:buChar char="○"/>
              <a:defRPr/>
            </a:lvl5pPr>
            <a:lvl6pPr marL="3657509" lvl="5" indent="-423323" rtl="0">
              <a:lnSpc>
                <a:spcPct val="115000"/>
              </a:lnSpc>
              <a:spcBef>
                <a:spcPts val="0"/>
              </a:spcBef>
              <a:spcAft>
                <a:spcPts val="0"/>
              </a:spcAft>
              <a:buSzPts val="1400"/>
              <a:buFont typeface="Arial"/>
              <a:buChar char="■"/>
              <a:defRPr/>
            </a:lvl6pPr>
            <a:lvl7pPr marL="4267093" lvl="6" indent="-423323" rtl="0">
              <a:lnSpc>
                <a:spcPct val="115000"/>
              </a:lnSpc>
              <a:spcBef>
                <a:spcPts val="0"/>
              </a:spcBef>
              <a:spcAft>
                <a:spcPts val="0"/>
              </a:spcAft>
              <a:buSzPts val="1400"/>
              <a:buFont typeface="Arial"/>
              <a:buChar char="●"/>
              <a:defRPr/>
            </a:lvl7pPr>
            <a:lvl8pPr marL="4876678" lvl="7" indent="-423323" rtl="0">
              <a:lnSpc>
                <a:spcPct val="115000"/>
              </a:lnSpc>
              <a:spcBef>
                <a:spcPts val="0"/>
              </a:spcBef>
              <a:spcAft>
                <a:spcPts val="0"/>
              </a:spcAft>
              <a:buSzPts val="1400"/>
              <a:buFont typeface="Arial"/>
              <a:buChar char="○"/>
              <a:defRPr/>
            </a:lvl8pPr>
            <a:lvl9pPr marL="5486263" lvl="8" indent="-423323" rtl="0">
              <a:lnSpc>
                <a:spcPct val="115000"/>
              </a:lnSpc>
              <a:spcBef>
                <a:spcPts val="0"/>
              </a:spcBef>
              <a:spcAft>
                <a:spcPts val="0"/>
              </a:spcAft>
              <a:buSzPts val="1400"/>
              <a:buFont typeface="Arial"/>
              <a:buChar char="■"/>
              <a:defRPr/>
            </a:lvl9pPr>
          </a:lstStyle>
          <a:p>
            <a:endParaRPr/>
          </a:p>
        </p:txBody>
      </p:sp>
    </p:spTree>
    <p:extLst>
      <p:ext uri="{BB962C8B-B14F-4D97-AF65-F5344CB8AC3E}">
        <p14:creationId xmlns:p14="http://schemas.microsoft.com/office/powerpoint/2010/main" val="242050681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92"/>
        <p:cNvGrpSpPr/>
        <p:nvPr/>
      </p:nvGrpSpPr>
      <p:grpSpPr>
        <a:xfrm>
          <a:off x="0" y="0"/>
          <a:ext cx="0" cy="0"/>
          <a:chOff x="0" y="0"/>
          <a:chExt cx="0" cy="0"/>
        </a:xfrm>
      </p:grpSpPr>
      <p:sp>
        <p:nvSpPr>
          <p:cNvPr id="593" name="Google Shape;593;p5"/>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5"/>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5"/>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6" name="Google Shape;596;p5"/>
          <p:cNvGrpSpPr/>
          <p:nvPr/>
        </p:nvGrpSpPr>
        <p:grpSpPr>
          <a:xfrm>
            <a:off x="137451" y="6118346"/>
            <a:ext cx="11970264" cy="661941"/>
            <a:chOff x="103088" y="4588759"/>
            <a:chExt cx="8977698" cy="496456"/>
          </a:xfrm>
        </p:grpSpPr>
        <p:sp>
          <p:nvSpPr>
            <p:cNvPr id="597" name="Google Shape;597;p5"/>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8" name="Google Shape;598;p5"/>
            <p:cNvGrpSpPr/>
            <p:nvPr/>
          </p:nvGrpSpPr>
          <p:grpSpPr>
            <a:xfrm>
              <a:off x="103087" y="4641588"/>
              <a:ext cx="142923" cy="130526"/>
              <a:chOff x="178100" y="3904645"/>
              <a:chExt cx="142923" cy="130526"/>
            </a:xfrm>
          </p:grpSpPr>
          <p:sp>
            <p:nvSpPr>
              <p:cNvPr id="599" name="Google Shape;599;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2" name="Google Shape;602;p5"/>
            <p:cNvGrpSpPr/>
            <p:nvPr/>
          </p:nvGrpSpPr>
          <p:grpSpPr>
            <a:xfrm>
              <a:off x="779951" y="4682022"/>
              <a:ext cx="88313" cy="132981"/>
              <a:chOff x="712664" y="4070529"/>
              <a:chExt cx="88313" cy="132981"/>
            </a:xfrm>
          </p:grpSpPr>
          <p:sp>
            <p:nvSpPr>
              <p:cNvPr id="603" name="Google Shape;603;p5"/>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5" name="Google Shape;605;p5"/>
            <p:cNvGrpSpPr/>
            <p:nvPr/>
          </p:nvGrpSpPr>
          <p:grpSpPr>
            <a:xfrm>
              <a:off x="432325" y="4835818"/>
              <a:ext cx="148749" cy="138123"/>
              <a:chOff x="417563" y="4145250"/>
              <a:chExt cx="148749" cy="138123"/>
            </a:xfrm>
          </p:grpSpPr>
          <p:sp>
            <p:nvSpPr>
              <p:cNvPr id="606" name="Google Shape;606;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9" name="Google Shape;609;p5"/>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0" name="Google Shape;610;p5"/>
            <p:cNvGrpSpPr/>
            <p:nvPr/>
          </p:nvGrpSpPr>
          <p:grpSpPr>
            <a:xfrm>
              <a:off x="834763" y="4933213"/>
              <a:ext cx="142923" cy="130526"/>
              <a:chOff x="178100" y="3904645"/>
              <a:chExt cx="142923" cy="130526"/>
            </a:xfrm>
          </p:grpSpPr>
          <p:sp>
            <p:nvSpPr>
              <p:cNvPr id="611" name="Google Shape;611;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5901800" y="4851518"/>
              <a:ext cx="148749" cy="138123"/>
              <a:chOff x="417563" y="4145250"/>
              <a:chExt cx="148749" cy="138123"/>
            </a:xfrm>
          </p:grpSpPr>
          <p:sp>
            <p:nvSpPr>
              <p:cNvPr id="615" name="Google Shape;615;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8" name="Google Shape;618;p5"/>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9" name="Google Shape;619;p5"/>
            <p:cNvGrpSpPr/>
            <p:nvPr/>
          </p:nvGrpSpPr>
          <p:grpSpPr>
            <a:xfrm>
              <a:off x="1088463" y="4638600"/>
              <a:ext cx="142923" cy="130526"/>
              <a:chOff x="178100" y="3904645"/>
              <a:chExt cx="142923" cy="130526"/>
            </a:xfrm>
          </p:grpSpPr>
          <p:sp>
            <p:nvSpPr>
              <p:cNvPr id="620" name="Google Shape;620;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5"/>
            <p:cNvGrpSpPr/>
            <p:nvPr/>
          </p:nvGrpSpPr>
          <p:grpSpPr>
            <a:xfrm>
              <a:off x="1631214" y="4654247"/>
              <a:ext cx="88313" cy="132981"/>
              <a:chOff x="712664" y="3994329"/>
              <a:chExt cx="88313" cy="132981"/>
            </a:xfrm>
          </p:grpSpPr>
          <p:sp>
            <p:nvSpPr>
              <p:cNvPr id="624" name="Google Shape;624;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5"/>
            <p:cNvGrpSpPr/>
            <p:nvPr/>
          </p:nvGrpSpPr>
          <p:grpSpPr>
            <a:xfrm>
              <a:off x="1430650" y="4814993"/>
              <a:ext cx="148749" cy="138123"/>
              <a:chOff x="417563" y="4145250"/>
              <a:chExt cx="148749" cy="138123"/>
            </a:xfrm>
          </p:grpSpPr>
          <p:sp>
            <p:nvSpPr>
              <p:cNvPr id="627" name="Google Shape;627;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0" name="Google Shape;630;p5"/>
            <p:cNvGrpSpPr/>
            <p:nvPr/>
          </p:nvGrpSpPr>
          <p:grpSpPr>
            <a:xfrm>
              <a:off x="2621688" y="4908138"/>
              <a:ext cx="142923" cy="130526"/>
              <a:chOff x="178100" y="3904645"/>
              <a:chExt cx="142923" cy="130526"/>
            </a:xfrm>
          </p:grpSpPr>
          <p:sp>
            <p:nvSpPr>
              <p:cNvPr id="631" name="Google Shape;631;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 name="Google Shape;634;p5"/>
            <p:cNvGrpSpPr/>
            <p:nvPr/>
          </p:nvGrpSpPr>
          <p:grpSpPr>
            <a:xfrm>
              <a:off x="4349951" y="4706647"/>
              <a:ext cx="88313" cy="132981"/>
              <a:chOff x="712664" y="3994329"/>
              <a:chExt cx="88313" cy="132981"/>
            </a:xfrm>
          </p:grpSpPr>
          <p:sp>
            <p:nvSpPr>
              <p:cNvPr id="635" name="Google Shape;635;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7" name="Google Shape;637;p5"/>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8" name="Google Shape;638;p5"/>
            <p:cNvGrpSpPr/>
            <p:nvPr/>
          </p:nvGrpSpPr>
          <p:grpSpPr>
            <a:xfrm>
              <a:off x="1927025" y="4603875"/>
              <a:ext cx="142923" cy="130526"/>
              <a:chOff x="178100" y="3904645"/>
              <a:chExt cx="142923" cy="130526"/>
            </a:xfrm>
          </p:grpSpPr>
          <p:sp>
            <p:nvSpPr>
              <p:cNvPr id="639" name="Google Shape;639;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5"/>
            <p:cNvGrpSpPr/>
            <p:nvPr/>
          </p:nvGrpSpPr>
          <p:grpSpPr>
            <a:xfrm>
              <a:off x="2464539" y="4706647"/>
              <a:ext cx="88313" cy="132981"/>
              <a:chOff x="712664" y="3994329"/>
              <a:chExt cx="88313" cy="132981"/>
            </a:xfrm>
          </p:grpSpPr>
          <p:sp>
            <p:nvSpPr>
              <p:cNvPr id="643" name="Google Shape;643;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5" name="Google Shape;645;p5"/>
            <p:cNvGrpSpPr/>
            <p:nvPr/>
          </p:nvGrpSpPr>
          <p:grpSpPr>
            <a:xfrm>
              <a:off x="1995663" y="4835818"/>
              <a:ext cx="148749" cy="138123"/>
              <a:chOff x="417563" y="4145250"/>
              <a:chExt cx="148749" cy="138123"/>
            </a:xfrm>
          </p:grpSpPr>
          <p:sp>
            <p:nvSpPr>
              <p:cNvPr id="646" name="Google Shape;646;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9" name="Google Shape;649;p5"/>
            <p:cNvGrpSpPr/>
            <p:nvPr/>
          </p:nvGrpSpPr>
          <p:grpSpPr>
            <a:xfrm>
              <a:off x="1735864" y="4896184"/>
              <a:ext cx="88313" cy="132981"/>
              <a:chOff x="712664" y="3994329"/>
              <a:chExt cx="88313" cy="132981"/>
            </a:xfrm>
          </p:grpSpPr>
          <p:sp>
            <p:nvSpPr>
              <p:cNvPr id="650" name="Google Shape;650;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5"/>
            <p:cNvGrpSpPr/>
            <p:nvPr/>
          </p:nvGrpSpPr>
          <p:grpSpPr>
            <a:xfrm>
              <a:off x="140200" y="4947093"/>
              <a:ext cx="148749" cy="138123"/>
              <a:chOff x="417563" y="4145250"/>
              <a:chExt cx="148749" cy="138123"/>
            </a:xfrm>
          </p:grpSpPr>
          <p:sp>
            <p:nvSpPr>
              <p:cNvPr id="653" name="Google Shape;653;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5"/>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5"/>
            <p:cNvGrpSpPr/>
            <p:nvPr/>
          </p:nvGrpSpPr>
          <p:grpSpPr>
            <a:xfrm flipH="1">
              <a:off x="8761575" y="4655463"/>
              <a:ext cx="142923" cy="130526"/>
              <a:chOff x="178100" y="3904645"/>
              <a:chExt cx="142923" cy="130526"/>
            </a:xfrm>
          </p:grpSpPr>
          <p:sp>
            <p:nvSpPr>
              <p:cNvPr id="658" name="Google Shape;658;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5"/>
            <p:cNvGrpSpPr/>
            <p:nvPr/>
          </p:nvGrpSpPr>
          <p:grpSpPr>
            <a:xfrm flipH="1">
              <a:off x="8309559" y="4588759"/>
              <a:ext cx="88313" cy="132981"/>
              <a:chOff x="712664" y="3994329"/>
              <a:chExt cx="88313" cy="132981"/>
            </a:xfrm>
          </p:grpSpPr>
          <p:sp>
            <p:nvSpPr>
              <p:cNvPr id="662" name="Google Shape;662;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4" name="Google Shape;664;p5"/>
            <p:cNvGrpSpPr/>
            <p:nvPr/>
          </p:nvGrpSpPr>
          <p:grpSpPr>
            <a:xfrm flipH="1">
              <a:off x="8475836" y="4893605"/>
              <a:ext cx="148749" cy="138123"/>
              <a:chOff x="417563" y="4145250"/>
              <a:chExt cx="148749" cy="138123"/>
            </a:xfrm>
          </p:grpSpPr>
          <p:sp>
            <p:nvSpPr>
              <p:cNvPr id="665" name="Google Shape;665;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 name="Google Shape;668;p5"/>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0" name="Google Shape;670;p5"/>
            <p:cNvGrpSpPr/>
            <p:nvPr/>
          </p:nvGrpSpPr>
          <p:grpSpPr>
            <a:xfrm flipH="1">
              <a:off x="8078788" y="4799888"/>
              <a:ext cx="142923" cy="130526"/>
              <a:chOff x="178100" y="3904645"/>
              <a:chExt cx="142923" cy="130526"/>
            </a:xfrm>
          </p:grpSpPr>
          <p:sp>
            <p:nvSpPr>
              <p:cNvPr id="671" name="Google Shape;671;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flipH="1">
              <a:off x="7317309" y="4602647"/>
              <a:ext cx="88313" cy="132981"/>
              <a:chOff x="712664" y="3994329"/>
              <a:chExt cx="88313" cy="132981"/>
            </a:xfrm>
          </p:grpSpPr>
          <p:sp>
            <p:nvSpPr>
              <p:cNvPr id="675" name="Google Shape;675;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flipH="1">
              <a:off x="7434236" y="4851518"/>
              <a:ext cx="148749" cy="138123"/>
              <a:chOff x="417563" y="4145250"/>
              <a:chExt cx="148749" cy="138123"/>
            </a:xfrm>
          </p:grpSpPr>
          <p:sp>
            <p:nvSpPr>
              <p:cNvPr id="678" name="Google Shape;678;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1" name="Google Shape;681;p5"/>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2" name="Google Shape;682;p5"/>
            <p:cNvGrpSpPr/>
            <p:nvPr/>
          </p:nvGrpSpPr>
          <p:grpSpPr>
            <a:xfrm flipH="1">
              <a:off x="5467046" y="4869472"/>
              <a:ext cx="88313" cy="132981"/>
              <a:chOff x="712664" y="3994329"/>
              <a:chExt cx="88313" cy="132981"/>
            </a:xfrm>
          </p:grpSpPr>
          <p:sp>
            <p:nvSpPr>
              <p:cNvPr id="683" name="Google Shape;683;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5"/>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6" name="Google Shape;686;p5"/>
            <p:cNvGrpSpPr/>
            <p:nvPr/>
          </p:nvGrpSpPr>
          <p:grpSpPr>
            <a:xfrm flipH="1">
              <a:off x="7047313" y="4735613"/>
              <a:ext cx="142923" cy="130526"/>
              <a:chOff x="178100" y="3904645"/>
              <a:chExt cx="142923" cy="130526"/>
            </a:xfrm>
          </p:grpSpPr>
          <p:sp>
            <p:nvSpPr>
              <p:cNvPr id="687" name="Google Shape;687;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0" name="Google Shape;690;p5"/>
            <p:cNvGrpSpPr/>
            <p:nvPr/>
          </p:nvGrpSpPr>
          <p:grpSpPr>
            <a:xfrm flipH="1">
              <a:off x="6533859" y="4689922"/>
              <a:ext cx="88313" cy="132981"/>
              <a:chOff x="712664" y="3994329"/>
              <a:chExt cx="88313" cy="132981"/>
            </a:xfrm>
          </p:grpSpPr>
          <p:sp>
            <p:nvSpPr>
              <p:cNvPr id="691" name="Google Shape;691;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3" name="Google Shape;693;p5"/>
            <p:cNvGrpSpPr/>
            <p:nvPr/>
          </p:nvGrpSpPr>
          <p:grpSpPr>
            <a:xfrm flipH="1">
              <a:off x="6789661" y="4866893"/>
              <a:ext cx="148749" cy="138123"/>
              <a:chOff x="417563" y="4145250"/>
              <a:chExt cx="148749" cy="138123"/>
            </a:xfrm>
          </p:grpSpPr>
          <p:sp>
            <p:nvSpPr>
              <p:cNvPr id="694" name="Google Shape;694;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5"/>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5"/>
            <p:cNvGrpSpPr/>
            <p:nvPr/>
          </p:nvGrpSpPr>
          <p:grpSpPr>
            <a:xfrm flipH="1">
              <a:off x="8932036" y="4851518"/>
              <a:ext cx="148749" cy="138123"/>
              <a:chOff x="417563" y="4145250"/>
              <a:chExt cx="148749" cy="138123"/>
            </a:xfrm>
          </p:grpSpPr>
          <p:sp>
            <p:nvSpPr>
              <p:cNvPr id="699" name="Google Shape;699;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2" name="Google Shape;702;p5"/>
            <p:cNvGrpSpPr/>
            <p:nvPr/>
          </p:nvGrpSpPr>
          <p:grpSpPr>
            <a:xfrm flipH="1">
              <a:off x="3504875" y="4870688"/>
              <a:ext cx="142923" cy="130526"/>
              <a:chOff x="178100" y="3904645"/>
              <a:chExt cx="142923" cy="130526"/>
            </a:xfrm>
          </p:grpSpPr>
          <p:sp>
            <p:nvSpPr>
              <p:cNvPr id="703" name="Google Shape;703;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6" name="Google Shape;706;p5"/>
            <p:cNvGrpSpPr/>
            <p:nvPr/>
          </p:nvGrpSpPr>
          <p:grpSpPr>
            <a:xfrm flipH="1">
              <a:off x="4736159" y="4869472"/>
              <a:ext cx="88313" cy="132981"/>
              <a:chOff x="712664" y="3994329"/>
              <a:chExt cx="88313" cy="132981"/>
            </a:xfrm>
          </p:grpSpPr>
          <p:sp>
            <p:nvSpPr>
              <p:cNvPr id="707" name="Google Shape;707;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5"/>
            <p:cNvGrpSpPr/>
            <p:nvPr/>
          </p:nvGrpSpPr>
          <p:grpSpPr>
            <a:xfrm flipH="1">
              <a:off x="3950663" y="4855325"/>
              <a:ext cx="142923" cy="130526"/>
              <a:chOff x="178100" y="3904645"/>
              <a:chExt cx="142923" cy="130526"/>
            </a:xfrm>
          </p:grpSpPr>
          <p:sp>
            <p:nvSpPr>
              <p:cNvPr id="710" name="Google Shape;710;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5"/>
            <p:cNvGrpSpPr/>
            <p:nvPr/>
          </p:nvGrpSpPr>
          <p:grpSpPr>
            <a:xfrm flipH="1">
              <a:off x="2932009" y="4854097"/>
              <a:ext cx="88313" cy="132981"/>
              <a:chOff x="712664" y="3994329"/>
              <a:chExt cx="88313" cy="132981"/>
            </a:xfrm>
          </p:grpSpPr>
          <p:sp>
            <p:nvSpPr>
              <p:cNvPr id="714" name="Google Shape;714;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5"/>
            <p:cNvGrpSpPr/>
            <p:nvPr/>
          </p:nvGrpSpPr>
          <p:grpSpPr>
            <a:xfrm flipH="1">
              <a:off x="5023923" y="4866905"/>
              <a:ext cx="148749" cy="138123"/>
              <a:chOff x="417563" y="4145250"/>
              <a:chExt cx="148749" cy="138123"/>
            </a:xfrm>
          </p:grpSpPr>
          <p:sp>
            <p:nvSpPr>
              <p:cNvPr id="717" name="Google Shape;717;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5"/>
            <p:cNvGrpSpPr/>
            <p:nvPr/>
          </p:nvGrpSpPr>
          <p:grpSpPr>
            <a:xfrm flipH="1">
              <a:off x="7857534" y="4654247"/>
              <a:ext cx="88313" cy="132981"/>
              <a:chOff x="712664" y="3994329"/>
              <a:chExt cx="88313" cy="132981"/>
            </a:xfrm>
          </p:grpSpPr>
          <p:sp>
            <p:nvSpPr>
              <p:cNvPr id="721" name="Google Shape;721;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5"/>
            <p:cNvGrpSpPr/>
            <p:nvPr/>
          </p:nvGrpSpPr>
          <p:grpSpPr>
            <a:xfrm>
              <a:off x="2916488" y="4589988"/>
              <a:ext cx="142923" cy="130526"/>
              <a:chOff x="178100" y="3904645"/>
              <a:chExt cx="142923" cy="130526"/>
            </a:xfrm>
          </p:grpSpPr>
          <p:sp>
            <p:nvSpPr>
              <p:cNvPr id="724" name="Google Shape;724;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5"/>
            <p:cNvGrpSpPr/>
            <p:nvPr/>
          </p:nvGrpSpPr>
          <p:grpSpPr>
            <a:xfrm flipH="1">
              <a:off x="3339346" y="4654247"/>
              <a:ext cx="88313" cy="132981"/>
              <a:chOff x="712664" y="3994329"/>
              <a:chExt cx="88313" cy="132981"/>
            </a:xfrm>
          </p:grpSpPr>
          <p:sp>
            <p:nvSpPr>
              <p:cNvPr id="728" name="Google Shape;728;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5"/>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5"/>
            <p:cNvGrpSpPr/>
            <p:nvPr/>
          </p:nvGrpSpPr>
          <p:grpSpPr>
            <a:xfrm>
              <a:off x="4632438" y="4603875"/>
              <a:ext cx="142923" cy="130526"/>
              <a:chOff x="178100" y="3904645"/>
              <a:chExt cx="142923" cy="130526"/>
            </a:xfrm>
          </p:grpSpPr>
          <p:sp>
            <p:nvSpPr>
              <p:cNvPr id="732" name="Google Shape;732;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5"/>
            <p:cNvGrpSpPr/>
            <p:nvPr/>
          </p:nvGrpSpPr>
          <p:grpSpPr>
            <a:xfrm>
              <a:off x="6178388" y="4603875"/>
              <a:ext cx="142923" cy="130526"/>
              <a:chOff x="178100" y="3904645"/>
              <a:chExt cx="142923" cy="130526"/>
            </a:xfrm>
          </p:grpSpPr>
          <p:sp>
            <p:nvSpPr>
              <p:cNvPr id="736" name="Google Shape;736;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5"/>
            <p:cNvGrpSpPr/>
            <p:nvPr/>
          </p:nvGrpSpPr>
          <p:grpSpPr>
            <a:xfrm>
              <a:off x="5250150" y="4638600"/>
              <a:ext cx="142923" cy="130526"/>
              <a:chOff x="178100" y="3904645"/>
              <a:chExt cx="142923" cy="130526"/>
            </a:xfrm>
          </p:grpSpPr>
          <p:sp>
            <p:nvSpPr>
              <p:cNvPr id="740" name="Google Shape;740;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3" name="Google Shape;743;p5"/>
            <p:cNvGrpSpPr/>
            <p:nvPr/>
          </p:nvGrpSpPr>
          <p:grpSpPr>
            <a:xfrm flipH="1">
              <a:off x="3748221" y="4689922"/>
              <a:ext cx="88313" cy="132981"/>
              <a:chOff x="712664" y="3994329"/>
              <a:chExt cx="88313" cy="132981"/>
            </a:xfrm>
          </p:grpSpPr>
          <p:sp>
            <p:nvSpPr>
              <p:cNvPr id="744" name="Google Shape;744;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6" name="Google Shape;746;p5"/>
            <p:cNvGrpSpPr/>
            <p:nvPr/>
          </p:nvGrpSpPr>
          <p:grpSpPr>
            <a:xfrm flipH="1">
              <a:off x="5698684" y="4628872"/>
              <a:ext cx="88313" cy="132981"/>
              <a:chOff x="712664" y="3994329"/>
              <a:chExt cx="88313" cy="132981"/>
            </a:xfrm>
          </p:grpSpPr>
          <p:sp>
            <p:nvSpPr>
              <p:cNvPr id="747" name="Google Shape;747;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5"/>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5"/>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1" name="Google Shape;751;p5"/>
          <p:cNvSpPr txBox="1">
            <a:spLocks noGrp="1"/>
          </p:cNvSpPr>
          <p:nvPr>
            <p:ph type="subTitle" idx="1"/>
          </p:nvPr>
        </p:nvSpPr>
        <p:spPr>
          <a:xfrm>
            <a:off x="2136467" y="4140200"/>
            <a:ext cx="33952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2" name="Google Shape;752;p5"/>
          <p:cNvSpPr txBox="1">
            <a:spLocks noGrp="1"/>
          </p:cNvSpPr>
          <p:nvPr>
            <p:ph type="subTitle" idx="2"/>
          </p:nvPr>
        </p:nvSpPr>
        <p:spPr>
          <a:xfrm>
            <a:off x="6660211" y="4140200"/>
            <a:ext cx="33952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5"/>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4" name="Google Shape;754;p5"/>
          <p:cNvSpPr txBox="1">
            <a:spLocks noGrp="1"/>
          </p:cNvSpPr>
          <p:nvPr>
            <p:ph type="title" idx="3"/>
          </p:nvPr>
        </p:nvSpPr>
        <p:spPr>
          <a:xfrm>
            <a:off x="2136467" y="3632200"/>
            <a:ext cx="339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5" name="Google Shape;755;p5"/>
          <p:cNvSpPr txBox="1">
            <a:spLocks noGrp="1"/>
          </p:cNvSpPr>
          <p:nvPr>
            <p:ph type="title" idx="4"/>
          </p:nvPr>
        </p:nvSpPr>
        <p:spPr>
          <a:xfrm>
            <a:off x="6660211" y="3632200"/>
            <a:ext cx="339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64170129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6"/>
        <p:cNvGrpSpPr/>
        <p:nvPr/>
      </p:nvGrpSpPr>
      <p:grpSpPr>
        <a:xfrm>
          <a:off x="0" y="0"/>
          <a:ext cx="0" cy="0"/>
          <a:chOff x="0" y="0"/>
          <a:chExt cx="0" cy="0"/>
        </a:xfrm>
      </p:grpSpPr>
      <p:sp>
        <p:nvSpPr>
          <p:cNvPr id="757" name="Google Shape;757;p6"/>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6"/>
          <p:cNvGrpSpPr/>
          <p:nvPr/>
        </p:nvGrpSpPr>
        <p:grpSpPr>
          <a:xfrm>
            <a:off x="137451" y="6118346"/>
            <a:ext cx="11970264" cy="661941"/>
            <a:chOff x="103088" y="4588759"/>
            <a:chExt cx="8977698" cy="496456"/>
          </a:xfrm>
        </p:grpSpPr>
        <p:sp>
          <p:nvSpPr>
            <p:cNvPr id="761" name="Google Shape;761;p6"/>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2" name="Google Shape;762;p6"/>
            <p:cNvGrpSpPr/>
            <p:nvPr/>
          </p:nvGrpSpPr>
          <p:grpSpPr>
            <a:xfrm>
              <a:off x="103087" y="4641588"/>
              <a:ext cx="142923" cy="130526"/>
              <a:chOff x="178100" y="3904645"/>
              <a:chExt cx="142923" cy="130526"/>
            </a:xfrm>
          </p:grpSpPr>
          <p:sp>
            <p:nvSpPr>
              <p:cNvPr id="763" name="Google Shape;763;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6" name="Google Shape;766;p6"/>
            <p:cNvGrpSpPr/>
            <p:nvPr/>
          </p:nvGrpSpPr>
          <p:grpSpPr>
            <a:xfrm>
              <a:off x="779951" y="4682022"/>
              <a:ext cx="88313" cy="132981"/>
              <a:chOff x="712664" y="4070529"/>
              <a:chExt cx="88313" cy="132981"/>
            </a:xfrm>
          </p:grpSpPr>
          <p:sp>
            <p:nvSpPr>
              <p:cNvPr id="767" name="Google Shape;767;p6"/>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6"/>
            <p:cNvGrpSpPr/>
            <p:nvPr/>
          </p:nvGrpSpPr>
          <p:grpSpPr>
            <a:xfrm>
              <a:off x="432325" y="4835818"/>
              <a:ext cx="148749" cy="138123"/>
              <a:chOff x="417563" y="4145250"/>
              <a:chExt cx="148749" cy="138123"/>
            </a:xfrm>
          </p:grpSpPr>
          <p:sp>
            <p:nvSpPr>
              <p:cNvPr id="770" name="Google Shape;770;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6"/>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4" name="Google Shape;774;p6"/>
            <p:cNvGrpSpPr/>
            <p:nvPr/>
          </p:nvGrpSpPr>
          <p:grpSpPr>
            <a:xfrm>
              <a:off x="834763" y="4933213"/>
              <a:ext cx="142923" cy="130526"/>
              <a:chOff x="178100" y="3904645"/>
              <a:chExt cx="142923" cy="130526"/>
            </a:xfrm>
          </p:grpSpPr>
          <p:sp>
            <p:nvSpPr>
              <p:cNvPr id="775" name="Google Shape;775;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5901800" y="4851518"/>
              <a:ext cx="148749" cy="138123"/>
              <a:chOff x="417563" y="4145250"/>
              <a:chExt cx="148749" cy="138123"/>
            </a:xfrm>
          </p:grpSpPr>
          <p:sp>
            <p:nvSpPr>
              <p:cNvPr id="779" name="Google Shape;779;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2" name="Google Shape;782;p6"/>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6"/>
            <p:cNvGrpSpPr/>
            <p:nvPr/>
          </p:nvGrpSpPr>
          <p:grpSpPr>
            <a:xfrm>
              <a:off x="1088463" y="4638600"/>
              <a:ext cx="142923" cy="130526"/>
              <a:chOff x="178100" y="3904645"/>
              <a:chExt cx="142923" cy="130526"/>
            </a:xfrm>
          </p:grpSpPr>
          <p:sp>
            <p:nvSpPr>
              <p:cNvPr id="784" name="Google Shape;784;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6"/>
            <p:cNvGrpSpPr/>
            <p:nvPr/>
          </p:nvGrpSpPr>
          <p:grpSpPr>
            <a:xfrm>
              <a:off x="1631214" y="4654247"/>
              <a:ext cx="88313" cy="132981"/>
              <a:chOff x="712664" y="3994329"/>
              <a:chExt cx="88313" cy="132981"/>
            </a:xfrm>
          </p:grpSpPr>
          <p:sp>
            <p:nvSpPr>
              <p:cNvPr id="788" name="Google Shape;788;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0" name="Google Shape;790;p6"/>
            <p:cNvGrpSpPr/>
            <p:nvPr/>
          </p:nvGrpSpPr>
          <p:grpSpPr>
            <a:xfrm>
              <a:off x="1430650" y="4814993"/>
              <a:ext cx="148749" cy="138123"/>
              <a:chOff x="417563" y="4145250"/>
              <a:chExt cx="148749" cy="138123"/>
            </a:xfrm>
          </p:grpSpPr>
          <p:sp>
            <p:nvSpPr>
              <p:cNvPr id="791" name="Google Shape;791;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6"/>
            <p:cNvGrpSpPr/>
            <p:nvPr/>
          </p:nvGrpSpPr>
          <p:grpSpPr>
            <a:xfrm>
              <a:off x="2621688" y="4908138"/>
              <a:ext cx="142923" cy="130526"/>
              <a:chOff x="178100" y="3904645"/>
              <a:chExt cx="142923" cy="130526"/>
            </a:xfrm>
          </p:grpSpPr>
          <p:sp>
            <p:nvSpPr>
              <p:cNvPr id="795" name="Google Shape;795;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8" name="Google Shape;798;p6"/>
            <p:cNvGrpSpPr/>
            <p:nvPr/>
          </p:nvGrpSpPr>
          <p:grpSpPr>
            <a:xfrm>
              <a:off x="4349951" y="4706647"/>
              <a:ext cx="88313" cy="132981"/>
              <a:chOff x="712664" y="3994329"/>
              <a:chExt cx="88313" cy="132981"/>
            </a:xfrm>
          </p:grpSpPr>
          <p:sp>
            <p:nvSpPr>
              <p:cNvPr id="799" name="Google Shape;799;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1" name="Google Shape;801;p6"/>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2" name="Google Shape;802;p6"/>
            <p:cNvGrpSpPr/>
            <p:nvPr/>
          </p:nvGrpSpPr>
          <p:grpSpPr>
            <a:xfrm>
              <a:off x="1927025" y="4603875"/>
              <a:ext cx="142923" cy="130526"/>
              <a:chOff x="178100" y="3904645"/>
              <a:chExt cx="142923" cy="130526"/>
            </a:xfrm>
          </p:grpSpPr>
          <p:sp>
            <p:nvSpPr>
              <p:cNvPr id="803" name="Google Shape;803;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6" name="Google Shape;806;p6"/>
            <p:cNvGrpSpPr/>
            <p:nvPr/>
          </p:nvGrpSpPr>
          <p:grpSpPr>
            <a:xfrm>
              <a:off x="2464539" y="4706647"/>
              <a:ext cx="88313" cy="132981"/>
              <a:chOff x="712664" y="3994329"/>
              <a:chExt cx="88313" cy="132981"/>
            </a:xfrm>
          </p:grpSpPr>
          <p:sp>
            <p:nvSpPr>
              <p:cNvPr id="807" name="Google Shape;807;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9" name="Google Shape;809;p6"/>
            <p:cNvGrpSpPr/>
            <p:nvPr/>
          </p:nvGrpSpPr>
          <p:grpSpPr>
            <a:xfrm>
              <a:off x="1995663" y="4835818"/>
              <a:ext cx="148749" cy="138123"/>
              <a:chOff x="417563" y="4145250"/>
              <a:chExt cx="148749" cy="138123"/>
            </a:xfrm>
          </p:grpSpPr>
          <p:sp>
            <p:nvSpPr>
              <p:cNvPr id="810" name="Google Shape;810;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3" name="Google Shape;813;p6"/>
            <p:cNvGrpSpPr/>
            <p:nvPr/>
          </p:nvGrpSpPr>
          <p:grpSpPr>
            <a:xfrm>
              <a:off x="1735864" y="4896184"/>
              <a:ext cx="88313" cy="132981"/>
              <a:chOff x="712664" y="3994329"/>
              <a:chExt cx="88313" cy="132981"/>
            </a:xfrm>
          </p:grpSpPr>
          <p:sp>
            <p:nvSpPr>
              <p:cNvPr id="814" name="Google Shape;814;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6"/>
            <p:cNvGrpSpPr/>
            <p:nvPr/>
          </p:nvGrpSpPr>
          <p:grpSpPr>
            <a:xfrm>
              <a:off x="140200" y="4947093"/>
              <a:ext cx="148749" cy="138123"/>
              <a:chOff x="417563" y="4145250"/>
              <a:chExt cx="148749" cy="138123"/>
            </a:xfrm>
          </p:grpSpPr>
          <p:sp>
            <p:nvSpPr>
              <p:cNvPr id="817" name="Google Shape;817;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6"/>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1" name="Google Shape;821;p6"/>
            <p:cNvGrpSpPr/>
            <p:nvPr/>
          </p:nvGrpSpPr>
          <p:grpSpPr>
            <a:xfrm flipH="1">
              <a:off x="8761575" y="4655463"/>
              <a:ext cx="142923" cy="130526"/>
              <a:chOff x="178100" y="3904645"/>
              <a:chExt cx="142923" cy="130526"/>
            </a:xfrm>
          </p:grpSpPr>
          <p:sp>
            <p:nvSpPr>
              <p:cNvPr id="822" name="Google Shape;822;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6"/>
            <p:cNvGrpSpPr/>
            <p:nvPr/>
          </p:nvGrpSpPr>
          <p:grpSpPr>
            <a:xfrm flipH="1">
              <a:off x="8309559" y="4588759"/>
              <a:ext cx="88313" cy="132981"/>
              <a:chOff x="712664" y="3994329"/>
              <a:chExt cx="88313" cy="132981"/>
            </a:xfrm>
          </p:grpSpPr>
          <p:sp>
            <p:nvSpPr>
              <p:cNvPr id="826" name="Google Shape;826;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8" name="Google Shape;828;p6"/>
            <p:cNvGrpSpPr/>
            <p:nvPr/>
          </p:nvGrpSpPr>
          <p:grpSpPr>
            <a:xfrm flipH="1">
              <a:off x="8475836" y="4893605"/>
              <a:ext cx="148749" cy="138123"/>
              <a:chOff x="417563" y="4145250"/>
              <a:chExt cx="148749" cy="138123"/>
            </a:xfrm>
          </p:grpSpPr>
          <p:sp>
            <p:nvSpPr>
              <p:cNvPr id="829" name="Google Shape;829;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2" name="Google Shape;832;p6"/>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6"/>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4" name="Google Shape;834;p6"/>
            <p:cNvGrpSpPr/>
            <p:nvPr/>
          </p:nvGrpSpPr>
          <p:grpSpPr>
            <a:xfrm flipH="1">
              <a:off x="8078788" y="4799888"/>
              <a:ext cx="142923" cy="130526"/>
              <a:chOff x="178100" y="3904645"/>
              <a:chExt cx="142923" cy="130526"/>
            </a:xfrm>
          </p:grpSpPr>
          <p:sp>
            <p:nvSpPr>
              <p:cNvPr id="835" name="Google Shape;835;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6"/>
            <p:cNvGrpSpPr/>
            <p:nvPr/>
          </p:nvGrpSpPr>
          <p:grpSpPr>
            <a:xfrm flipH="1">
              <a:off x="7317309" y="4602647"/>
              <a:ext cx="88313" cy="132981"/>
              <a:chOff x="712664" y="3994329"/>
              <a:chExt cx="88313" cy="132981"/>
            </a:xfrm>
          </p:grpSpPr>
          <p:sp>
            <p:nvSpPr>
              <p:cNvPr id="839" name="Google Shape;839;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1" name="Google Shape;841;p6"/>
            <p:cNvGrpSpPr/>
            <p:nvPr/>
          </p:nvGrpSpPr>
          <p:grpSpPr>
            <a:xfrm flipH="1">
              <a:off x="7434236" y="4851518"/>
              <a:ext cx="148749" cy="138123"/>
              <a:chOff x="417563" y="4145250"/>
              <a:chExt cx="148749" cy="138123"/>
            </a:xfrm>
          </p:grpSpPr>
          <p:sp>
            <p:nvSpPr>
              <p:cNvPr id="842" name="Google Shape;842;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5" name="Google Shape;845;p6"/>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6" name="Google Shape;846;p6"/>
            <p:cNvGrpSpPr/>
            <p:nvPr/>
          </p:nvGrpSpPr>
          <p:grpSpPr>
            <a:xfrm flipH="1">
              <a:off x="5467046" y="4869472"/>
              <a:ext cx="88313" cy="132981"/>
              <a:chOff x="712664" y="3994329"/>
              <a:chExt cx="88313" cy="132981"/>
            </a:xfrm>
          </p:grpSpPr>
          <p:sp>
            <p:nvSpPr>
              <p:cNvPr id="847" name="Google Shape;847;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9" name="Google Shape;849;p6"/>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50" name="Google Shape;850;p6"/>
            <p:cNvGrpSpPr/>
            <p:nvPr/>
          </p:nvGrpSpPr>
          <p:grpSpPr>
            <a:xfrm flipH="1">
              <a:off x="7047313" y="4735613"/>
              <a:ext cx="142923" cy="130526"/>
              <a:chOff x="178100" y="3904645"/>
              <a:chExt cx="142923" cy="130526"/>
            </a:xfrm>
          </p:grpSpPr>
          <p:sp>
            <p:nvSpPr>
              <p:cNvPr id="851" name="Google Shape;851;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6"/>
            <p:cNvGrpSpPr/>
            <p:nvPr/>
          </p:nvGrpSpPr>
          <p:grpSpPr>
            <a:xfrm flipH="1">
              <a:off x="6533859" y="4689922"/>
              <a:ext cx="88313" cy="132981"/>
              <a:chOff x="712664" y="3994329"/>
              <a:chExt cx="88313" cy="132981"/>
            </a:xfrm>
          </p:grpSpPr>
          <p:sp>
            <p:nvSpPr>
              <p:cNvPr id="855" name="Google Shape;855;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7" name="Google Shape;857;p6"/>
            <p:cNvGrpSpPr/>
            <p:nvPr/>
          </p:nvGrpSpPr>
          <p:grpSpPr>
            <a:xfrm flipH="1">
              <a:off x="6789661" y="4866893"/>
              <a:ext cx="148749" cy="138123"/>
              <a:chOff x="417563" y="4145250"/>
              <a:chExt cx="148749" cy="138123"/>
            </a:xfrm>
          </p:grpSpPr>
          <p:sp>
            <p:nvSpPr>
              <p:cNvPr id="858" name="Google Shape;858;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6"/>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2" name="Google Shape;862;p6"/>
            <p:cNvGrpSpPr/>
            <p:nvPr/>
          </p:nvGrpSpPr>
          <p:grpSpPr>
            <a:xfrm flipH="1">
              <a:off x="8932036" y="4851518"/>
              <a:ext cx="148749" cy="138123"/>
              <a:chOff x="417563" y="4145250"/>
              <a:chExt cx="148749" cy="138123"/>
            </a:xfrm>
          </p:grpSpPr>
          <p:sp>
            <p:nvSpPr>
              <p:cNvPr id="863" name="Google Shape;863;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6" name="Google Shape;866;p6"/>
            <p:cNvGrpSpPr/>
            <p:nvPr/>
          </p:nvGrpSpPr>
          <p:grpSpPr>
            <a:xfrm flipH="1">
              <a:off x="3504875" y="4870688"/>
              <a:ext cx="142923" cy="130526"/>
              <a:chOff x="178100" y="3904645"/>
              <a:chExt cx="142923" cy="130526"/>
            </a:xfrm>
          </p:grpSpPr>
          <p:sp>
            <p:nvSpPr>
              <p:cNvPr id="867" name="Google Shape;867;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0" name="Google Shape;870;p6"/>
            <p:cNvGrpSpPr/>
            <p:nvPr/>
          </p:nvGrpSpPr>
          <p:grpSpPr>
            <a:xfrm flipH="1">
              <a:off x="4736159" y="4869472"/>
              <a:ext cx="88313" cy="132981"/>
              <a:chOff x="712664" y="3994329"/>
              <a:chExt cx="88313" cy="132981"/>
            </a:xfrm>
          </p:grpSpPr>
          <p:sp>
            <p:nvSpPr>
              <p:cNvPr id="871" name="Google Shape;871;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3" name="Google Shape;873;p6"/>
            <p:cNvGrpSpPr/>
            <p:nvPr/>
          </p:nvGrpSpPr>
          <p:grpSpPr>
            <a:xfrm flipH="1">
              <a:off x="3950663" y="4855325"/>
              <a:ext cx="142923" cy="130526"/>
              <a:chOff x="178100" y="3904645"/>
              <a:chExt cx="142923" cy="130526"/>
            </a:xfrm>
          </p:grpSpPr>
          <p:sp>
            <p:nvSpPr>
              <p:cNvPr id="874" name="Google Shape;874;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7" name="Google Shape;877;p6"/>
            <p:cNvGrpSpPr/>
            <p:nvPr/>
          </p:nvGrpSpPr>
          <p:grpSpPr>
            <a:xfrm flipH="1">
              <a:off x="2932009" y="4854097"/>
              <a:ext cx="88313" cy="132981"/>
              <a:chOff x="712664" y="3994329"/>
              <a:chExt cx="88313" cy="132981"/>
            </a:xfrm>
          </p:grpSpPr>
          <p:sp>
            <p:nvSpPr>
              <p:cNvPr id="878" name="Google Shape;878;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0" name="Google Shape;880;p6"/>
            <p:cNvGrpSpPr/>
            <p:nvPr/>
          </p:nvGrpSpPr>
          <p:grpSpPr>
            <a:xfrm flipH="1">
              <a:off x="5023923" y="4866905"/>
              <a:ext cx="148749" cy="138123"/>
              <a:chOff x="417563" y="4145250"/>
              <a:chExt cx="148749" cy="138123"/>
            </a:xfrm>
          </p:grpSpPr>
          <p:sp>
            <p:nvSpPr>
              <p:cNvPr id="881" name="Google Shape;881;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6"/>
            <p:cNvGrpSpPr/>
            <p:nvPr/>
          </p:nvGrpSpPr>
          <p:grpSpPr>
            <a:xfrm flipH="1">
              <a:off x="7857534" y="4654247"/>
              <a:ext cx="88313" cy="132981"/>
              <a:chOff x="712664" y="3994329"/>
              <a:chExt cx="88313" cy="132981"/>
            </a:xfrm>
          </p:grpSpPr>
          <p:sp>
            <p:nvSpPr>
              <p:cNvPr id="885" name="Google Shape;885;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7" name="Google Shape;887;p6"/>
            <p:cNvGrpSpPr/>
            <p:nvPr/>
          </p:nvGrpSpPr>
          <p:grpSpPr>
            <a:xfrm>
              <a:off x="2916488" y="4589988"/>
              <a:ext cx="142923" cy="130526"/>
              <a:chOff x="178100" y="3904645"/>
              <a:chExt cx="142923" cy="130526"/>
            </a:xfrm>
          </p:grpSpPr>
          <p:sp>
            <p:nvSpPr>
              <p:cNvPr id="888" name="Google Shape;888;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6"/>
            <p:cNvGrpSpPr/>
            <p:nvPr/>
          </p:nvGrpSpPr>
          <p:grpSpPr>
            <a:xfrm flipH="1">
              <a:off x="3339346" y="4654247"/>
              <a:ext cx="88313" cy="132981"/>
              <a:chOff x="712664" y="3994329"/>
              <a:chExt cx="88313" cy="132981"/>
            </a:xfrm>
          </p:grpSpPr>
          <p:sp>
            <p:nvSpPr>
              <p:cNvPr id="892" name="Google Shape;892;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4" name="Google Shape;894;p6"/>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5" name="Google Shape;895;p6"/>
            <p:cNvGrpSpPr/>
            <p:nvPr/>
          </p:nvGrpSpPr>
          <p:grpSpPr>
            <a:xfrm>
              <a:off x="4632438" y="4603875"/>
              <a:ext cx="142923" cy="130526"/>
              <a:chOff x="178100" y="3904645"/>
              <a:chExt cx="142923" cy="130526"/>
            </a:xfrm>
          </p:grpSpPr>
          <p:sp>
            <p:nvSpPr>
              <p:cNvPr id="896" name="Google Shape;896;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6"/>
            <p:cNvGrpSpPr/>
            <p:nvPr/>
          </p:nvGrpSpPr>
          <p:grpSpPr>
            <a:xfrm>
              <a:off x="6178388" y="4603875"/>
              <a:ext cx="142923" cy="130526"/>
              <a:chOff x="178100" y="3904645"/>
              <a:chExt cx="142923" cy="130526"/>
            </a:xfrm>
          </p:grpSpPr>
          <p:sp>
            <p:nvSpPr>
              <p:cNvPr id="900" name="Google Shape;900;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3" name="Google Shape;903;p6"/>
            <p:cNvGrpSpPr/>
            <p:nvPr/>
          </p:nvGrpSpPr>
          <p:grpSpPr>
            <a:xfrm>
              <a:off x="5250150" y="4638600"/>
              <a:ext cx="142923" cy="130526"/>
              <a:chOff x="178100" y="3904645"/>
              <a:chExt cx="142923" cy="130526"/>
            </a:xfrm>
          </p:grpSpPr>
          <p:sp>
            <p:nvSpPr>
              <p:cNvPr id="904" name="Google Shape;904;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7" name="Google Shape;907;p6"/>
            <p:cNvGrpSpPr/>
            <p:nvPr/>
          </p:nvGrpSpPr>
          <p:grpSpPr>
            <a:xfrm flipH="1">
              <a:off x="3748221" y="4689922"/>
              <a:ext cx="88313" cy="132981"/>
              <a:chOff x="712664" y="3994329"/>
              <a:chExt cx="88313" cy="132981"/>
            </a:xfrm>
          </p:grpSpPr>
          <p:sp>
            <p:nvSpPr>
              <p:cNvPr id="908" name="Google Shape;908;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6"/>
            <p:cNvGrpSpPr/>
            <p:nvPr/>
          </p:nvGrpSpPr>
          <p:grpSpPr>
            <a:xfrm flipH="1">
              <a:off x="5698684" y="4628872"/>
              <a:ext cx="88313" cy="132981"/>
              <a:chOff x="712664" y="3994329"/>
              <a:chExt cx="88313" cy="132981"/>
            </a:xfrm>
          </p:grpSpPr>
          <p:sp>
            <p:nvSpPr>
              <p:cNvPr id="911" name="Google Shape;911;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3" name="Google Shape;913;p6"/>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6"/>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5" name="Google Shape;915;p6"/>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5282574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78"/>
        <p:cNvGrpSpPr/>
        <p:nvPr/>
      </p:nvGrpSpPr>
      <p:grpSpPr>
        <a:xfrm>
          <a:off x="0" y="0"/>
          <a:ext cx="0" cy="0"/>
          <a:chOff x="0" y="0"/>
          <a:chExt cx="0" cy="0"/>
        </a:xfrm>
      </p:grpSpPr>
      <p:sp>
        <p:nvSpPr>
          <p:cNvPr id="1079" name="Google Shape;1079;p8"/>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2" name="Google Shape;1082;p8"/>
          <p:cNvGrpSpPr/>
          <p:nvPr/>
        </p:nvGrpSpPr>
        <p:grpSpPr>
          <a:xfrm>
            <a:off x="137451" y="6118346"/>
            <a:ext cx="11970264" cy="661941"/>
            <a:chOff x="103088" y="4588759"/>
            <a:chExt cx="8977698" cy="496456"/>
          </a:xfrm>
        </p:grpSpPr>
        <p:sp>
          <p:nvSpPr>
            <p:cNvPr id="1083" name="Google Shape;1083;p8"/>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4" name="Google Shape;1084;p8"/>
            <p:cNvGrpSpPr/>
            <p:nvPr/>
          </p:nvGrpSpPr>
          <p:grpSpPr>
            <a:xfrm>
              <a:off x="103087" y="4641588"/>
              <a:ext cx="142923" cy="130526"/>
              <a:chOff x="178100" y="3904645"/>
              <a:chExt cx="142923" cy="130526"/>
            </a:xfrm>
          </p:grpSpPr>
          <p:sp>
            <p:nvSpPr>
              <p:cNvPr id="1085" name="Google Shape;1085;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8" name="Google Shape;1088;p8"/>
            <p:cNvGrpSpPr/>
            <p:nvPr/>
          </p:nvGrpSpPr>
          <p:grpSpPr>
            <a:xfrm>
              <a:off x="779951" y="4682022"/>
              <a:ext cx="88313" cy="132981"/>
              <a:chOff x="712664" y="4070529"/>
              <a:chExt cx="88313" cy="132981"/>
            </a:xfrm>
          </p:grpSpPr>
          <p:sp>
            <p:nvSpPr>
              <p:cNvPr id="1089" name="Google Shape;1089;p8"/>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1" name="Google Shape;1091;p8"/>
            <p:cNvGrpSpPr/>
            <p:nvPr/>
          </p:nvGrpSpPr>
          <p:grpSpPr>
            <a:xfrm>
              <a:off x="432325" y="4835818"/>
              <a:ext cx="148749" cy="138123"/>
              <a:chOff x="417563" y="4145250"/>
              <a:chExt cx="148749" cy="138123"/>
            </a:xfrm>
          </p:grpSpPr>
          <p:sp>
            <p:nvSpPr>
              <p:cNvPr id="1092" name="Google Shape;1092;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5" name="Google Shape;1095;p8"/>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6" name="Google Shape;1096;p8"/>
            <p:cNvGrpSpPr/>
            <p:nvPr/>
          </p:nvGrpSpPr>
          <p:grpSpPr>
            <a:xfrm>
              <a:off x="834763" y="4933213"/>
              <a:ext cx="142923" cy="130526"/>
              <a:chOff x="178100" y="3904645"/>
              <a:chExt cx="142923" cy="130526"/>
            </a:xfrm>
          </p:grpSpPr>
          <p:sp>
            <p:nvSpPr>
              <p:cNvPr id="1097" name="Google Shape;1097;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 name="Google Shape;1100;p8"/>
            <p:cNvGrpSpPr/>
            <p:nvPr/>
          </p:nvGrpSpPr>
          <p:grpSpPr>
            <a:xfrm>
              <a:off x="5901800" y="4851518"/>
              <a:ext cx="148749" cy="138123"/>
              <a:chOff x="417563" y="4145250"/>
              <a:chExt cx="148749" cy="138123"/>
            </a:xfrm>
          </p:grpSpPr>
          <p:sp>
            <p:nvSpPr>
              <p:cNvPr id="1101" name="Google Shape;1101;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8"/>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5" name="Google Shape;1105;p8"/>
            <p:cNvGrpSpPr/>
            <p:nvPr/>
          </p:nvGrpSpPr>
          <p:grpSpPr>
            <a:xfrm>
              <a:off x="1088463" y="4638600"/>
              <a:ext cx="142923" cy="130526"/>
              <a:chOff x="178100" y="3904645"/>
              <a:chExt cx="142923" cy="130526"/>
            </a:xfrm>
          </p:grpSpPr>
          <p:sp>
            <p:nvSpPr>
              <p:cNvPr id="1106" name="Google Shape;1106;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1631214" y="4654247"/>
              <a:ext cx="88313" cy="132981"/>
              <a:chOff x="712664" y="3994329"/>
              <a:chExt cx="88313" cy="132981"/>
            </a:xfrm>
          </p:grpSpPr>
          <p:sp>
            <p:nvSpPr>
              <p:cNvPr id="1110" name="Google Shape;1110;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2" name="Google Shape;1112;p8"/>
            <p:cNvGrpSpPr/>
            <p:nvPr/>
          </p:nvGrpSpPr>
          <p:grpSpPr>
            <a:xfrm>
              <a:off x="1430650" y="4814993"/>
              <a:ext cx="148749" cy="138123"/>
              <a:chOff x="417563" y="4145250"/>
              <a:chExt cx="148749" cy="138123"/>
            </a:xfrm>
          </p:grpSpPr>
          <p:sp>
            <p:nvSpPr>
              <p:cNvPr id="1113" name="Google Shape;1113;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6" name="Google Shape;1116;p8"/>
            <p:cNvGrpSpPr/>
            <p:nvPr/>
          </p:nvGrpSpPr>
          <p:grpSpPr>
            <a:xfrm>
              <a:off x="2621688" y="4908138"/>
              <a:ext cx="142923" cy="130526"/>
              <a:chOff x="178100" y="3904645"/>
              <a:chExt cx="142923" cy="130526"/>
            </a:xfrm>
          </p:grpSpPr>
          <p:sp>
            <p:nvSpPr>
              <p:cNvPr id="1117" name="Google Shape;1117;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8"/>
            <p:cNvGrpSpPr/>
            <p:nvPr/>
          </p:nvGrpSpPr>
          <p:grpSpPr>
            <a:xfrm>
              <a:off x="4349951" y="4706647"/>
              <a:ext cx="88313" cy="132981"/>
              <a:chOff x="712664" y="3994329"/>
              <a:chExt cx="88313" cy="132981"/>
            </a:xfrm>
          </p:grpSpPr>
          <p:sp>
            <p:nvSpPr>
              <p:cNvPr id="1121" name="Google Shape;1121;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3" name="Google Shape;1123;p8"/>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4" name="Google Shape;1124;p8"/>
            <p:cNvGrpSpPr/>
            <p:nvPr/>
          </p:nvGrpSpPr>
          <p:grpSpPr>
            <a:xfrm>
              <a:off x="1927025" y="4603875"/>
              <a:ext cx="142923" cy="130526"/>
              <a:chOff x="178100" y="3904645"/>
              <a:chExt cx="142923" cy="130526"/>
            </a:xfrm>
          </p:grpSpPr>
          <p:sp>
            <p:nvSpPr>
              <p:cNvPr id="1125" name="Google Shape;1125;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8" name="Google Shape;1128;p8"/>
            <p:cNvGrpSpPr/>
            <p:nvPr/>
          </p:nvGrpSpPr>
          <p:grpSpPr>
            <a:xfrm>
              <a:off x="2464539" y="4706647"/>
              <a:ext cx="88313" cy="132981"/>
              <a:chOff x="712664" y="3994329"/>
              <a:chExt cx="88313" cy="132981"/>
            </a:xfrm>
          </p:grpSpPr>
          <p:sp>
            <p:nvSpPr>
              <p:cNvPr id="1129" name="Google Shape;1129;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8"/>
            <p:cNvGrpSpPr/>
            <p:nvPr/>
          </p:nvGrpSpPr>
          <p:grpSpPr>
            <a:xfrm>
              <a:off x="1995663" y="4835818"/>
              <a:ext cx="148749" cy="138123"/>
              <a:chOff x="417563" y="4145250"/>
              <a:chExt cx="148749" cy="138123"/>
            </a:xfrm>
          </p:grpSpPr>
          <p:sp>
            <p:nvSpPr>
              <p:cNvPr id="1132" name="Google Shape;1132;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5" name="Google Shape;1135;p8"/>
            <p:cNvGrpSpPr/>
            <p:nvPr/>
          </p:nvGrpSpPr>
          <p:grpSpPr>
            <a:xfrm>
              <a:off x="1735864" y="4896184"/>
              <a:ext cx="88313" cy="132981"/>
              <a:chOff x="712664" y="3994329"/>
              <a:chExt cx="88313" cy="132981"/>
            </a:xfrm>
          </p:grpSpPr>
          <p:sp>
            <p:nvSpPr>
              <p:cNvPr id="1136" name="Google Shape;1136;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8" name="Google Shape;1138;p8"/>
            <p:cNvGrpSpPr/>
            <p:nvPr/>
          </p:nvGrpSpPr>
          <p:grpSpPr>
            <a:xfrm>
              <a:off x="140200" y="4947093"/>
              <a:ext cx="148749" cy="138123"/>
              <a:chOff x="417563" y="4145250"/>
              <a:chExt cx="148749" cy="138123"/>
            </a:xfrm>
          </p:grpSpPr>
          <p:sp>
            <p:nvSpPr>
              <p:cNvPr id="1139" name="Google Shape;1139;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2" name="Google Shape;1142;p8"/>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3" name="Google Shape;1143;p8"/>
            <p:cNvGrpSpPr/>
            <p:nvPr/>
          </p:nvGrpSpPr>
          <p:grpSpPr>
            <a:xfrm flipH="1">
              <a:off x="8761575" y="4655463"/>
              <a:ext cx="142923" cy="130526"/>
              <a:chOff x="178100" y="3904645"/>
              <a:chExt cx="142923" cy="130526"/>
            </a:xfrm>
          </p:grpSpPr>
          <p:sp>
            <p:nvSpPr>
              <p:cNvPr id="1144" name="Google Shape;1144;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7" name="Google Shape;1147;p8"/>
            <p:cNvGrpSpPr/>
            <p:nvPr/>
          </p:nvGrpSpPr>
          <p:grpSpPr>
            <a:xfrm flipH="1">
              <a:off x="8309559" y="4588759"/>
              <a:ext cx="88313" cy="132981"/>
              <a:chOff x="712664" y="3994329"/>
              <a:chExt cx="88313" cy="132981"/>
            </a:xfrm>
          </p:grpSpPr>
          <p:sp>
            <p:nvSpPr>
              <p:cNvPr id="1148" name="Google Shape;1148;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0" name="Google Shape;1150;p8"/>
            <p:cNvGrpSpPr/>
            <p:nvPr/>
          </p:nvGrpSpPr>
          <p:grpSpPr>
            <a:xfrm flipH="1">
              <a:off x="8475836" y="4893605"/>
              <a:ext cx="148749" cy="138123"/>
              <a:chOff x="417563" y="4145250"/>
              <a:chExt cx="148749" cy="138123"/>
            </a:xfrm>
          </p:grpSpPr>
          <p:sp>
            <p:nvSpPr>
              <p:cNvPr id="1151" name="Google Shape;1151;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4" name="Google Shape;1154;p8"/>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6" name="Google Shape;1156;p8"/>
            <p:cNvGrpSpPr/>
            <p:nvPr/>
          </p:nvGrpSpPr>
          <p:grpSpPr>
            <a:xfrm flipH="1">
              <a:off x="8078788" y="4799888"/>
              <a:ext cx="142923" cy="130526"/>
              <a:chOff x="178100" y="3904645"/>
              <a:chExt cx="142923" cy="130526"/>
            </a:xfrm>
          </p:grpSpPr>
          <p:sp>
            <p:nvSpPr>
              <p:cNvPr id="1157" name="Google Shape;1157;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8"/>
            <p:cNvGrpSpPr/>
            <p:nvPr/>
          </p:nvGrpSpPr>
          <p:grpSpPr>
            <a:xfrm flipH="1">
              <a:off x="7317309" y="4602647"/>
              <a:ext cx="88313" cy="132981"/>
              <a:chOff x="712664" y="3994329"/>
              <a:chExt cx="88313" cy="132981"/>
            </a:xfrm>
          </p:grpSpPr>
          <p:sp>
            <p:nvSpPr>
              <p:cNvPr id="1161" name="Google Shape;1161;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3" name="Google Shape;1163;p8"/>
            <p:cNvGrpSpPr/>
            <p:nvPr/>
          </p:nvGrpSpPr>
          <p:grpSpPr>
            <a:xfrm flipH="1">
              <a:off x="7434236" y="4851518"/>
              <a:ext cx="148749" cy="138123"/>
              <a:chOff x="417563" y="4145250"/>
              <a:chExt cx="148749" cy="138123"/>
            </a:xfrm>
          </p:grpSpPr>
          <p:sp>
            <p:nvSpPr>
              <p:cNvPr id="1164" name="Google Shape;1164;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7" name="Google Shape;1167;p8"/>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8" name="Google Shape;1168;p8"/>
            <p:cNvGrpSpPr/>
            <p:nvPr/>
          </p:nvGrpSpPr>
          <p:grpSpPr>
            <a:xfrm flipH="1">
              <a:off x="5467046" y="4869472"/>
              <a:ext cx="88313" cy="132981"/>
              <a:chOff x="712664" y="3994329"/>
              <a:chExt cx="88313" cy="132981"/>
            </a:xfrm>
          </p:grpSpPr>
          <p:sp>
            <p:nvSpPr>
              <p:cNvPr id="1169" name="Google Shape;1169;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1" name="Google Shape;1171;p8"/>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72" name="Google Shape;1172;p8"/>
            <p:cNvGrpSpPr/>
            <p:nvPr/>
          </p:nvGrpSpPr>
          <p:grpSpPr>
            <a:xfrm flipH="1">
              <a:off x="7047313" y="4735613"/>
              <a:ext cx="142923" cy="130526"/>
              <a:chOff x="178100" y="3904645"/>
              <a:chExt cx="142923" cy="130526"/>
            </a:xfrm>
          </p:grpSpPr>
          <p:sp>
            <p:nvSpPr>
              <p:cNvPr id="1173" name="Google Shape;1173;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8"/>
            <p:cNvGrpSpPr/>
            <p:nvPr/>
          </p:nvGrpSpPr>
          <p:grpSpPr>
            <a:xfrm flipH="1">
              <a:off x="6533859" y="4689922"/>
              <a:ext cx="88313" cy="132981"/>
              <a:chOff x="712664" y="3994329"/>
              <a:chExt cx="88313" cy="132981"/>
            </a:xfrm>
          </p:grpSpPr>
          <p:sp>
            <p:nvSpPr>
              <p:cNvPr id="1177" name="Google Shape;1177;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9" name="Google Shape;1179;p8"/>
            <p:cNvGrpSpPr/>
            <p:nvPr/>
          </p:nvGrpSpPr>
          <p:grpSpPr>
            <a:xfrm flipH="1">
              <a:off x="6789661" y="4866893"/>
              <a:ext cx="148749" cy="138123"/>
              <a:chOff x="417563" y="4145250"/>
              <a:chExt cx="148749" cy="138123"/>
            </a:xfrm>
          </p:grpSpPr>
          <p:sp>
            <p:nvSpPr>
              <p:cNvPr id="1180" name="Google Shape;1180;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3" name="Google Shape;1183;p8"/>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4" name="Google Shape;1184;p8"/>
            <p:cNvGrpSpPr/>
            <p:nvPr/>
          </p:nvGrpSpPr>
          <p:grpSpPr>
            <a:xfrm flipH="1">
              <a:off x="8932036" y="4851518"/>
              <a:ext cx="148749" cy="138123"/>
              <a:chOff x="417563" y="4145250"/>
              <a:chExt cx="148749" cy="138123"/>
            </a:xfrm>
          </p:grpSpPr>
          <p:sp>
            <p:nvSpPr>
              <p:cNvPr id="1185" name="Google Shape;1185;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8" name="Google Shape;1188;p8"/>
            <p:cNvGrpSpPr/>
            <p:nvPr/>
          </p:nvGrpSpPr>
          <p:grpSpPr>
            <a:xfrm flipH="1">
              <a:off x="3504875" y="4870688"/>
              <a:ext cx="142923" cy="130526"/>
              <a:chOff x="178100" y="3904645"/>
              <a:chExt cx="142923" cy="130526"/>
            </a:xfrm>
          </p:grpSpPr>
          <p:sp>
            <p:nvSpPr>
              <p:cNvPr id="1189" name="Google Shape;1189;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2" name="Google Shape;1192;p8"/>
            <p:cNvGrpSpPr/>
            <p:nvPr/>
          </p:nvGrpSpPr>
          <p:grpSpPr>
            <a:xfrm flipH="1">
              <a:off x="4736159" y="4869472"/>
              <a:ext cx="88313" cy="132981"/>
              <a:chOff x="712664" y="3994329"/>
              <a:chExt cx="88313" cy="132981"/>
            </a:xfrm>
          </p:grpSpPr>
          <p:sp>
            <p:nvSpPr>
              <p:cNvPr id="1193" name="Google Shape;1193;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8"/>
            <p:cNvGrpSpPr/>
            <p:nvPr/>
          </p:nvGrpSpPr>
          <p:grpSpPr>
            <a:xfrm flipH="1">
              <a:off x="3950663" y="4855325"/>
              <a:ext cx="142923" cy="130526"/>
              <a:chOff x="178100" y="3904645"/>
              <a:chExt cx="142923" cy="130526"/>
            </a:xfrm>
          </p:grpSpPr>
          <p:sp>
            <p:nvSpPr>
              <p:cNvPr id="1196" name="Google Shape;1196;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9" name="Google Shape;1199;p8"/>
            <p:cNvGrpSpPr/>
            <p:nvPr/>
          </p:nvGrpSpPr>
          <p:grpSpPr>
            <a:xfrm flipH="1">
              <a:off x="2932009" y="4854097"/>
              <a:ext cx="88313" cy="132981"/>
              <a:chOff x="712664" y="3994329"/>
              <a:chExt cx="88313" cy="132981"/>
            </a:xfrm>
          </p:grpSpPr>
          <p:sp>
            <p:nvSpPr>
              <p:cNvPr id="1200" name="Google Shape;1200;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2" name="Google Shape;1202;p8"/>
            <p:cNvGrpSpPr/>
            <p:nvPr/>
          </p:nvGrpSpPr>
          <p:grpSpPr>
            <a:xfrm flipH="1">
              <a:off x="5023923" y="4866905"/>
              <a:ext cx="148749" cy="138123"/>
              <a:chOff x="417563" y="4145250"/>
              <a:chExt cx="148749" cy="138123"/>
            </a:xfrm>
          </p:grpSpPr>
          <p:sp>
            <p:nvSpPr>
              <p:cNvPr id="1203" name="Google Shape;1203;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6" name="Google Shape;1206;p8"/>
            <p:cNvGrpSpPr/>
            <p:nvPr/>
          </p:nvGrpSpPr>
          <p:grpSpPr>
            <a:xfrm flipH="1">
              <a:off x="7857534" y="4654247"/>
              <a:ext cx="88313" cy="132981"/>
              <a:chOff x="712664" y="3994329"/>
              <a:chExt cx="88313" cy="132981"/>
            </a:xfrm>
          </p:grpSpPr>
          <p:sp>
            <p:nvSpPr>
              <p:cNvPr id="1207" name="Google Shape;1207;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8"/>
            <p:cNvGrpSpPr/>
            <p:nvPr/>
          </p:nvGrpSpPr>
          <p:grpSpPr>
            <a:xfrm>
              <a:off x="2916488" y="4589988"/>
              <a:ext cx="142923" cy="130526"/>
              <a:chOff x="178100" y="3904645"/>
              <a:chExt cx="142923" cy="130526"/>
            </a:xfrm>
          </p:grpSpPr>
          <p:sp>
            <p:nvSpPr>
              <p:cNvPr id="1210" name="Google Shape;1210;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8"/>
            <p:cNvGrpSpPr/>
            <p:nvPr/>
          </p:nvGrpSpPr>
          <p:grpSpPr>
            <a:xfrm flipH="1">
              <a:off x="3339346" y="4654247"/>
              <a:ext cx="88313" cy="132981"/>
              <a:chOff x="712664" y="3994329"/>
              <a:chExt cx="88313" cy="132981"/>
            </a:xfrm>
          </p:grpSpPr>
          <p:sp>
            <p:nvSpPr>
              <p:cNvPr id="1214" name="Google Shape;1214;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6" name="Google Shape;1216;p8"/>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7" name="Google Shape;1217;p8"/>
            <p:cNvGrpSpPr/>
            <p:nvPr/>
          </p:nvGrpSpPr>
          <p:grpSpPr>
            <a:xfrm>
              <a:off x="4632438" y="4603875"/>
              <a:ext cx="142923" cy="130526"/>
              <a:chOff x="178100" y="3904645"/>
              <a:chExt cx="142923" cy="130526"/>
            </a:xfrm>
          </p:grpSpPr>
          <p:sp>
            <p:nvSpPr>
              <p:cNvPr id="1218" name="Google Shape;1218;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1" name="Google Shape;1221;p8"/>
            <p:cNvGrpSpPr/>
            <p:nvPr/>
          </p:nvGrpSpPr>
          <p:grpSpPr>
            <a:xfrm>
              <a:off x="6178388" y="4603875"/>
              <a:ext cx="142923" cy="130526"/>
              <a:chOff x="178100" y="3904645"/>
              <a:chExt cx="142923" cy="130526"/>
            </a:xfrm>
          </p:grpSpPr>
          <p:sp>
            <p:nvSpPr>
              <p:cNvPr id="1222" name="Google Shape;1222;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5" name="Google Shape;1225;p8"/>
            <p:cNvGrpSpPr/>
            <p:nvPr/>
          </p:nvGrpSpPr>
          <p:grpSpPr>
            <a:xfrm>
              <a:off x="5250150" y="4638600"/>
              <a:ext cx="142923" cy="130526"/>
              <a:chOff x="178100" y="3904645"/>
              <a:chExt cx="142923" cy="130526"/>
            </a:xfrm>
          </p:grpSpPr>
          <p:sp>
            <p:nvSpPr>
              <p:cNvPr id="1226" name="Google Shape;1226;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8"/>
            <p:cNvGrpSpPr/>
            <p:nvPr/>
          </p:nvGrpSpPr>
          <p:grpSpPr>
            <a:xfrm flipH="1">
              <a:off x="3748221" y="4689922"/>
              <a:ext cx="88313" cy="132981"/>
              <a:chOff x="712664" y="3994329"/>
              <a:chExt cx="88313" cy="132981"/>
            </a:xfrm>
          </p:grpSpPr>
          <p:sp>
            <p:nvSpPr>
              <p:cNvPr id="1230" name="Google Shape;1230;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2" name="Google Shape;1232;p8"/>
            <p:cNvGrpSpPr/>
            <p:nvPr/>
          </p:nvGrpSpPr>
          <p:grpSpPr>
            <a:xfrm flipH="1">
              <a:off x="5698684" y="4628872"/>
              <a:ext cx="88313" cy="132981"/>
              <a:chOff x="712664" y="3994329"/>
              <a:chExt cx="88313" cy="132981"/>
            </a:xfrm>
          </p:grpSpPr>
          <p:sp>
            <p:nvSpPr>
              <p:cNvPr id="1233" name="Google Shape;1233;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5" name="Google Shape;1235;p8"/>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7" name="Google Shape;1237;p8"/>
          <p:cNvSpPr txBox="1">
            <a:spLocks noGrp="1"/>
          </p:cNvSpPr>
          <p:nvPr>
            <p:ph type="title"/>
          </p:nvPr>
        </p:nvSpPr>
        <p:spPr>
          <a:xfrm>
            <a:off x="2697600" y="2350767"/>
            <a:ext cx="8534400" cy="29068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SzPts val="6000"/>
              <a:buNone/>
              <a:defRPr sz="11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238" name="Google Shape;1238;p8"/>
          <p:cNvSpPr/>
          <p:nvPr/>
        </p:nvSpPr>
        <p:spPr>
          <a:xfrm flipH="1">
            <a:off x="6538013" y="630005"/>
            <a:ext cx="1051072" cy="805572"/>
          </a:xfrm>
          <a:custGeom>
            <a:avLst/>
            <a:gdLst/>
            <a:ahLst/>
            <a:cxnLst/>
            <a:rect l="l" t="t" r="r" b="b"/>
            <a:pathLst>
              <a:path w="9391" h="7160" extrusionOk="0">
                <a:moveTo>
                  <a:pt x="2614" y="1"/>
                </a:moveTo>
                <a:cubicBezTo>
                  <a:pt x="2400" y="1"/>
                  <a:pt x="2183" y="47"/>
                  <a:pt x="1975" y="140"/>
                </a:cubicBezTo>
                <a:cubicBezTo>
                  <a:pt x="1069" y="553"/>
                  <a:pt x="393" y="1542"/>
                  <a:pt x="178" y="2710"/>
                </a:cubicBezTo>
                <a:cubicBezTo>
                  <a:pt x="1" y="3877"/>
                  <a:pt x="355" y="4854"/>
                  <a:pt x="1065" y="5617"/>
                </a:cubicBezTo>
                <a:cubicBezTo>
                  <a:pt x="1815" y="6422"/>
                  <a:pt x="2776" y="6758"/>
                  <a:pt x="3736" y="6939"/>
                </a:cubicBezTo>
                <a:cubicBezTo>
                  <a:pt x="4465" y="7077"/>
                  <a:pt x="5203" y="7160"/>
                  <a:pt x="5941" y="7160"/>
                </a:cubicBezTo>
                <a:cubicBezTo>
                  <a:pt x="6337" y="7160"/>
                  <a:pt x="6733" y="7136"/>
                  <a:pt x="7127" y="7083"/>
                </a:cubicBezTo>
                <a:cubicBezTo>
                  <a:pt x="7965" y="6970"/>
                  <a:pt x="9022" y="6777"/>
                  <a:pt x="9299" y="5584"/>
                </a:cubicBezTo>
                <a:cubicBezTo>
                  <a:pt x="9391" y="5192"/>
                  <a:pt x="9347" y="4747"/>
                  <a:pt x="9114" y="4447"/>
                </a:cubicBezTo>
                <a:cubicBezTo>
                  <a:pt x="8907" y="4183"/>
                  <a:pt x="8623" y="4088"/>
                  <a:pt x="8337" y="4039"/>
                </a:cubicBezTo>
                <a:cubicBezTo>
                  <a:pt x="8779" y="3573"/>
                  <a:pt x="9131" y="2918"/>
                  <a:pt x="9082" y="2173"/>
                </a:cubicBezTo>
                <a:cubicBezTo>
                  <a:pt x="9032" y="1405"/>
                  <a:pt x="8553" y="857"/>
                  <a:pt x="8015" y="566"/>
                </a:cubicBezTo>
                <a:cubicBezTo>
                  <a:pt x="7588" y="333"/>
                  <a:pt x="7118" y="223"/>
                  <a:pt x="6644" y="223"/>
                </a:cubicBezTo>
                <a:cubicBezTo>
                  <a:pt x="5742" y="223"/>
                  <a:pt x="4827" y="624"/>
                  <a:pt x="4164" y="1349"/>
                </a:cubicBezTo>
                <a:cubicBezTo>
                  <a:pt x="3962" y="476"/>
                  <a:pt x="3304" y="1"/>
                  <a:pt x="261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flipH="1">
            <a:off x="-252437" y="2478362"/>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flipH="1">
            <a:off x="10394476" y="196172"/>
            <a:ext cx="1435752" cy="920669"/>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flipH="1">
            <a:off x="8353008" y="386530"/>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flipH="1">
            <a:off x="11900705" y="7503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85827" y="113260"/>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flipH="1">
            <a:off x="547823" y="1960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p:nvPr/>
        </p:nvSpPr>
        <p:spPr>
          <a:xfrm flipH="1">
            <a:off x="9645439" y="9353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8"/>
          <p:cNvSpPr/>
          <p:nvPr/>
        </p:nvSpPr>
        <p:spPr>
          <a:xfrm flipH="1">
            <a:off x="11872256" y="36834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8"/>
          <p:cNvSpPr/>
          <p:nvPr/>
        </p:nvSpPr>
        <p:spPr>
          <a:xfrm flipH="1">
            <a:off x="2189672" y="4000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8"/>
          <p:cNvSpPr/>
          <p:nvPr/>
        </p:nvSpPr>
        <p:spPr>
          <a:xfrm flipH="1">
            <a:off x="3458639" y="804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8"/>
          <p:cNvSpPr/>
          <p:nvPr/>
        </p:nvSpPr>
        <p:spPr>
          <a:xfrm flipH="1">
            <a:off x="329405" y="3478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8"/>
          <p:cNvSpPr/>
          <p:nvPr/>
        </p:nvSpPr>
        <p:spPr>
          <a:xfrm flipH="1">
            <a:off x="5581905" y="8444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8"/>
          <p:cNvSpPr/>
          <p:nvPr/>
        </p:nvSpPr>
        <p:spPr>
          <a:xfrm flipH="1">
            <a:off x="358505" y="2924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2" name="Google Shape;1252;p8"/>
          <p:cNvGrpSpPr/>
          <p:nvPr/>
        </p:nvGrpSpPr>
        <p:grpSpPr>
          <a:xfrm flipH="1">
            <a:off x="10013105" y="5525434"/>
            <a:ext cx="630947" cy="693209"/>
            <a:chOff x="1799697" y="4222450"/>
            <a:chExt cx="473210" cy="519907"/>
          </a:xfrm>
        </p:grpSpPr>
        <p:sp>
          <p:nvSpPr>
            <p:cNvPr id="1253" name="Google Shape;1253;p8"/>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6" name="Google Shape;1266;p8"/>
          <p:cNvGrpSpPr/>
          <p:nvPr/>
        </p:nvGrpSpPr>
        <p:grpSpPr>
          <a:xfrm flipH="1">
            <a:off x="10685262" y="5334842"/>
            <a:ext cx="556997" cy="883813"/>
            <a:chOff x="1296693" y="4078131"/>
            <a:chExt cx="417748" cy="662860"/>
          </a:xfrm>
        </p:grpSpPr>
        <p:sp>
          <p:nvSpPr>
            <p:cNvPr id="1267" name="Google Shape;1267;p8"/>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8"/>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0" name="Google Shape;1280;p8"/>
          <p:cNvGrpSpPr/>
          <p:nvPr/>
        </p:nvGrpSpPr>
        <p:grpSpPr>
          <a:xfrm>
            <a:off x="1895177" y="5486601"/>
            <a:ext cx="630947" cy="693209"/>
            <a:chOff x="1799697" y="4222450"/>
            <a:chExt cx="473210" cy="519907"/>
          </a:xfrm>
        </p:grpSpPr>
        <p:sp>
          <p:nvSpPr>
            <p:cNvPr id="1281" name="Google Shape;1281;p8"/>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8"/>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8"/>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4" name="Google Shape;1294;p8"/>
          <p:cNvGrpSpPr/>
          <p:nvPr/>
        </p:nvGrpSpPr>
        <p:grpSpPr>
          <a:xfrm>
            <a:off x="1195372" y="5296008"/>
            <a:ext cx="556997" cy="883813"/>
            <a:chOff x="1296693" y="4078131"/>
            <a:chExt cx="417748" cy="662860"/>
          </a:xfrm>
        </p:grpSpPr>
        <p:sp>
          <p:nvSpPr>
            <p:cNvPr id="1295" name="Google Shape;1295;p8"/>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8"/>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8"/>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8"/>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8"/>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8"/>
          <p:cNvGrpSpPr/>
          <p:nvPr/>
        </p:nvGrpSpPr>
        <p:grpSpPr>
          <a:xfrm>
            <a:off x="7722072" y="5525434"/>
            <a:ext cx="630947" cy="693209"/>
            <a:chOff x="1799697" y="4222450"/>
            <a:chExt cx="473210" cy="519907"/>
          </a:xfrm>
        </p:grpSpPr>
        <p:sp>
          <p:nvSpPr>
            <p:cNvPr id="1309" name="Google Shape;1309;p8"/>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8"/>
          <p:cNvGrpSpPr/>
          <p:nvPr/>
        </p:nvGrpSpPr>
        <p:grpSpPr>
          <a:xfrm flipH="1">
            <a:off x="421639" y="5525434"/>
            <a:ext cx="630947" cy="693209"/>
            <a:chOff x="1799697" y="4222450"/>
            <a:chExt cx="473210" cy="519907"/>
          </a:xfrm>
        </p:grpSpPr>
        <p:sp>
          <p:nvSpPr>
            <p:cNvPr id="1323" name="Google Shape;1323;p8"/>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8"/>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8"/>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8"/>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8"/>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8"/>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87002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6"/>
        <p:cNvGrpSpPr/>
        <p:nvPr/>
      </p:nvGrpSpPr>
      <p:grpSpPr>
        <a:xfrm>
          <a:off x="0" y="0"/>
          <a:ext cx="0" cy="0"/>
          <a:chOff x="0" y="0"/>
          <a:chExt cx="0" cy="0"/>
        </a:xfrm>
      </p:grpSpPr>
      <p:sp>
        <p:nvSpPr>
          <p:cNvPr id="1337" name="Google Shape;1337;p9"/>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9"/>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9"/>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0" name="Google Shape;1340;p9"/>
          <p:cNvGrpSpPr/>
          <p:nvPr/>
        </p:nvGrpSpPr>
        <p:grpSpPr>
          <a:xfrm>
            <a:off x="137451" y="6118346"/>
            <a:ext cx="11970264" cy="661941"/>
            <a:chOff x="103088" y="4588759"/>
            <a:chExt cx="8977698" cy="496456"/>
          </a:xfrm>
        </p:grpSpPr>
        <p:sp>
          <p:nvSpPr>
            <p:cNvPr id="1341" name="Google Shape;1341;p9"/>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42" name="Google Shape;1342;p9"/>
            <p:cNvGrpSpPr/>
            <p:nvPr/>
          </p:nvGrpSpPr>
          <p:grpSpPr>
            <a:xfrm>
              <a:off x="103087" y="4641588"/>
              <a:ext cx="142923" cy="130526"/>
              <a:chOff x="178100" y="3904645"/>
              <a:chExt cx="142923" cy="130526"/>
            </a:xfrm>
          </p:grpSpPr>
          <p:sp>
            <p:nvSpPr>
              <p:cNvPr id="1343" name="Google Shape;1343;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6" name="Google Shape;1346;p9"/>
            <p:cNvGrpSpPr/>
            <p:nvPr/>
          </p:nvGrpSpPr>
          <p:grpSpPr>
            <a:xfrm>
              <a:off x="779951" y="4682022"/>
              <a:ext cx="88313" cy="132981"/>
              <a:chOff x="712664" y="4070529"/>
              <a:chExt cx="88313" cy="132981"/>
            </a:xfrm>
          </p:grpSpPr>
          <p:sp>
            <p:nvSpPr>
              <p:cNvPr id="1347" name="Google Shape;1347;p9"/>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9" name="Google Shape;1349;p9"/>
            <p:cNvGrpSpPr/>
            <p:nvPr/>
          </p:nvGrpSpPr>
          <p:grpSpPr>
            <a:xfrm>
              <a:off x="432325" y="4835818"/>
              <a:ext cx="148749" cy="138123"/>
              <a:chOff x="417563" y="4145250"/>
              <a:chExt cx="148749" cy="138123"/>
            </a:xfrm>
          </p:grpSpPr>
          <p:sp>
            <p:nvSpPr>
              <p:cNvPr id="1350" name="Google Shape;1350;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3" name="Google Shape;1353;p9"/>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4" name="Google Shape;1354;p9"/>
            <p:cNvGrpSpPr/>
            <p:nvPr/>
          </p:nvGrpSpPr>
          <p:grpSpPr>
            <a:xfrm>
              <a:off x="834763" y="4933213"/>
              <a:ext cx="142923" cy="130526"/>
              <a:chOff x="178100" y="3904645"/>
              <a:chExt cx="142923" cy="130526"/>
            </a:xfrm>
          </p:grpSpPr>
          <p:sp>
            <p:nvSpPr>
              <p:cNvPr id="1355" name="Google Shape;1355;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8" name="Google Shape;1358;p9"/>
            <p:cNvGrpSpPr/>
            <p:nvPr/>
          </p:nvGrpSpPr>
          <p:grpSpPr>
            <a:xfrm>
              <a:off x="5901800" y="4851518"/>
              <a:ext cx="148749" cy="138123"/>
              <a:chOff x="417563" y="4145250"/>
              <a:chExt cx="148749" cy="138123"/>
            </a:xfrm>
          </p:grpSpPr>
          <p:sp>
            <p:nvSpPr>
              <p:cNvPr id="1359" name="Google Shape;1359;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2" name="Google Shape;1362;p9"/>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3" name="Google Shape;1363;p9"/>
            <p:cNvGrpSpPr/>
            <p:nvPr/>
          </p:nvGrpSpPr>
          <p:grpSpPr>
            <a:xfrm>
              <a:off x="1088463" y="4638600"/>
              <a:ext cx="142923" cy="130526"/>
              <a:chOff x="178100" y="3904645"/>
              <a:chExt cx="142923" cy="130526"/>
            </a:xfrm>
          </p:grpSpPr>
          <p:sp>
            <p:nvSpPr>
              <p:cNvPr id="1364" name="Google Shape;1364;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7" name="Google Shape;1367;p9"/>
            <p:cNvGrpSpPr/>
            <p:nvPr/>
          </p:nvGrpSpPr>
          <p:grpSpPr>
            <a:xfrm>
              <a:off x="1631214" y="4654247"/>
              <a:ext cx="88313" cy="132981"/>
              <a:chOff x="712664" y="3994329"/>
              <a:chExt cx="88313" cy="132981"/>
            </a:xfrm>
          </p:grpSpPr>
          <p:sp>
            <p:nvSpPr>
              <p:cNvPr id="1368" name="Google Shape;1368;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0" name="Google Shape;1370;p9"/>
            <p:cNvGrpSpPr/>
            <p:nvPr/>
          </p:nvGrpSpPr>
          <p:grpSpPr>
            <a:xfrm>
              <a:off x="1430650" y="4814993"/>
              <a:ext cx="148749" cy="138123"/>
              <a:chOff x="417563" y="4145250"/>
              <a:chExt cx="148749" cy="138123"/>
            </a:xfrm>
          </p:grpSpPr>
          <p:sp>
            <p:nvSpPr>
              <p:cNvPr id="1371" name="Google Shape;1371;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4" name="Google Shape;1374;p9"/>
            <p:cNvGrpSpPr/>
            <p:nvPr/>
          </p:nvGrpSpPr>
          <p:grpSpPr>
            <a:xfrm>
              <a:off x="2621688" y="4908138"/>
              <a:ext cx="142923" cy="130526"/>
              <a:chOff x="178100" y="3904645"/>
              <a:chExt cx="142923" cy="130526"/>
            </a:xfrm>
          </p:grpSpPr>
          <p:sp>
            <p:nvSpPr>
              <p:cNvPr id="1375" name="Google Shape;1375;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9"/>
            <p:cNvGrpSpPr/>
            <p:nvPr/>
          </p:nvGrpSpPr>
          <p:grpSpPr>
            <a:xfrm>
              <a:off x="4349951" y="4706647"/>
              <a:ext cx="88313" cy="132981"/>
              <a:chOff x="712664" y="3994329"/>
              <a:chExt cx="88313" cy="132981"/>
            </a:xfrm>
          </p:grpSpPr>
          <p:sp>
            <p:nvSpPr>
              <p:cNvPr id="1379" name="Google Shape;1379;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1" name="Google Shape;1381;p9"/>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82" name="Google Shape;1382;p9"/>
            <p:cNvGrpSpPr/>
            <p:nvPr/>
          </p:nvGrpSpPr>
          <p:grpSpPr>
            <a:xfrm>
              <a:off x="1927025" y="4603875"/>
              <a:ext cx="142923" cy="130526"/>
              <a:chOff x="178100" y="3904645"/>
              <a:chExt cx="142923" cy="130526"/>
            </a:xfrm>
          </p:grpSpPr>
          <p:sp>
            <p:nvSpPr>
              <p:cNvPr id="1383" name="Google Shape;1383;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6" name="Google Shape;1386;p9"/>
            <p:cNvGrpSpPr/>
            <p:nvPr/>
          </p:nvGrpSpPr>
          <p:grpSpPr>
            <a:xfrm>
              <a:off x="2464539" y="4706647"/>
              <a:ext cx="88313" cy="132981"/>
              <a:chOff x="712664" y="3994329"/>
              <a:chExt cx="88313" cy="132981"/>
            </a:xfrm>
          </p:grpSpPr>
          <p:sp>
            <p:nvSpPr>
              <p:cNvPr id="1387" name="Google Shape;1387;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9" name="Google Shape;1389;p9"/>
            <p:cNvGrpSpPr/>
            <p:nvPr/>
          </p:nvGrpSpPr>
          <p:grpSpPr>
            <a:xfrm>
              <a:off x="1995663" y="4835818"/>
              <a:ext cx="148749" cy="138123"/>
              <a:chOff x="417563" y="4145250"/>
              <a:chExt cx="148749" cy="138123"/>
            </a:xfrm>
          </p:grpSpPr>
          <p:sp>
            <p:nvSpPr>
              <p:cNvPr id="1390" name="Google Shape;1390;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9"/>
            <p:cNvGrpSpPr/>
            <p:nvPr/>
          </p:nvGrpSpPr>
          <p:grpSpPr>
            <a:xfrm>
              <a:off x="1735864" y="4896184"/>
              <a:ext cx="88313" cy="132981"/>
              <a:chOff x="712664" y="3994329"/>
              <a:chExt cx="88313" cy="132981"/>
            </a:xfrm>
          </p:grpSpPr>
          <p:sp>
            <p:nvSpPr>
              <p:cNvPr id="1394" name="Google Shape;1394;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6" name="Google Shape;1396;p9"/>
            <p:cNvGrpSpPr/>
            <p:nvPr/>
          </p:nvGrpSpPr>
          <p:grpSpPr>
            <a:xfrm>
              <a:off x="140200" y="4947093"/>
              <a:ext cx="148749" cy="138123"/>
              <a:chOff x="417563" y="4145250"/>
              <a:chExt cx="148749" cy="138123"/>
            </a:xfrm>
          </p:grpSpPr>
          <p:sp>
            <p:nvSpPr>
              <p:cNvPr id="1397" name="Google Shape;1397;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0" name="Google Shape;1400;p9"/>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01" name="Google Shape;1401;p9"/>
            <p:cNvGrpSpPr/>
            <p:nvPr/>
          </p:nvGrpSpPr>
          <p:grpSpPr>
            <a:xfrm flipH="1">
              <a:off x="8761575" y="4655463"/>
              <a:ext cx="142923" cy="130526"/>
              <a:chOff x="178100" y="3904645"/>
              <a:chExt cx="142923" cy="130526"/>
            </a:xfrm>
          </p:grpSpPr>
          <p:sp>
            <p:nvSpPr>
              <p:cNvPr id="1402" name="Google Shape;1402;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5" name="Google Shape;1405;p9"/>
            <p:cNvGrpSpPr/>
            <p:nvPr/>
          </p:nvGrpSpPr>
          <p:grpSpPr>
            <a:xfrm flipH="1">
              <a:off x="8309559" y="4588759"/>
              <a:ext cx="88313" cy="132981"/>
              <a:chOff x="712664" y="3994329"/>
              <a:chExt cx="88313" cy="132981"/>
            </a:xfrm>
          </p:grpSpPr>
          <p:sp>
            <p:nvSpPr>
              <p:cNvPr id="1406" name="Google Shape;1406;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8" name="Google Shape;1408;p9"/>
            <p:cNvGrpSpPr/>
            <p:nvPr/>
          </p:nvGrpSpPr>
          <p:grpSpPr>
            <a:xfrm flipH="1">
              <a:off x="8475836" y="4893605"/>
              <a:ext cx="148749" cy="138123"/>
              <a:chOff x="417563" y="4145250"/>
              <a:chExt cx="148749" cy="138123"/>
            </a:xfrm>
          </p:grpSpPr>
          <p:sp>
            <p:nvSpPr>
              <p:cNvPr id="1409" name="Google Shape;1409;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2" name="Google Shape;1412;p9"/>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4" name="Google Shape;1414;p9"/>
            <p:cNvGrpSpPr/>
            <p:nvPr/>
          </p:nvGrpSpPr>
          <p:grpSpPr>
            <a:xfrm flipH="1">
              <a:off x="8078788" y="4799888"/>
              <a:ext cx="142923" cy="130526"/>
              <a:chOff x="178100" y="3904645"/>
              <a:chExt cx="142923" cy="130526"/>
            </a:xfrm>
          </p:grpSpPr>
          <p:sp>
            <p:nvSpPr>
              <p:cNvPr id="1415" name="Google Shape;1415;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9"/>
            <p:cNvGrpSpPr/>
            <p:nvPr/>
          </p:nvGrpSpPr>
          <p:grpSpPr>
            <a:xfrm flipH="1">
              <a:off x="7317309" y="4602647"/>
              <a:ext cx="88313" cy="132981"/>
              <a:chOff x="712664" y="3994329"/>
              <a:chExt cx="88313" cy="132981"/>
            </a:xfrm>
          </p:grpSpPr>
          <p:sp>
            <p:nvSpPr>
              <p:cNvPr id="1419" name="Google Shape;1419;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1" name="Google Shape;1421;p9"/>
            <p:cNvGrpSpPr/>
            <p:nvPr/>
          </p:nvGrpSpPr>
          <p:grpSpPr>
            <a:xfrm flipH="1">
              <a:off x="7434236" y="4851518"/>
              <a:ext cx="148749" cy="138123"/>
              <a:chOff x="417563" y="4145250"/>
              <a:chExt cx="148749" cy="138123"/>
            </a:xfrm>
          </p:grpSpPr>
          <p:sp>
            <p:nvSpPr>
              <p:cNvPr id="1422" name="Google Shape;1422;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5" name="Google Shape;1425;p9"/>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6" name="Google Shape;1426;p9"/>
            <p:cNvGrpSpPr/>
            <p:nvPr/>
          </p:nvGrpSpPr>
          <p:grpSpPr>
            <a:xfrm flipH="1">
              <a:off x="5467046" y="4869472"/>
              <a:ext cx="88313" cy="132981"/>
              <a:chOff x="712664" y="3994329"/>
              <a:chExt cx="88313" cy="132981"/>
            </a:xfrm>
          </p:grpSpPr>
          <p:sp>
            <p:nvSpPr>
              <p:cNvPr id="1427" name="Google Shape;1427;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9"/>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0" name="Google Shape;1430;p9"/>
            <p:cNvGrpSpPr/>
            <p:nvPr/>
          </p:nvGrpSpPr>
          <p:grpSpPr>
            <a:xfrm flipH="1">
              <a:off x="7047313" y="4735613"/>
              <a:ext cx="142923" cy="130526"/>
              <a:chOff x="178100" y="3904645"/>
              <a:chExt cx="142923" cy="130526"/>
            </a:xfrm>
          </p:grpSpPr>
          <p:sp>
            <p:nvSpPr>
              <p:cNvPr id="1431" name="Google Shape;1431;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4" name="Google Shape;1434;p9"/>
            <p:cNvGrpSpPr/>
            <p:nvPr/>
          </p:nvGrpSpPr>
          <p:grpSpPr>
            <a:xfrm flipH="1">
              <a:off x="6533859" y="4689922"/>
              <a:ext cx="88313" cy="132981"/>
              <a:chOff x="712664" y="3994329"/>
              <a:chExt cx="88313" cy="132981"/>
            </a:xfrm>
          </p:grpSpPr>
          <p:sp>
            <p:nvSpPr>
              <p:cNvPr id="1435" name="Google Shape;1435;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7" name="Google Shape;1437;p9"/>
            <p:cNvGrpSpPr/>
            <p:nvPr/>
          </p:nvGrpSpPr>
          <p:grpSpPr>
            <a:xfrm flipH="1">
              <a:off x="6789661" y="4866893"/>
              <a:ext cx="148749" cy="138123"/>
              <a:chOff x="417563" y="4145250"/>
              <a:chExt cx="148749" cy="138123"/>
            </a:xfrm>
          </p:grpSpPr>
          <p:sp>
            <p:nvSpPr>
              <p:cNvPr id="1438" name="Google Shape;1438;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1" name="Google Shape;1441;p9"/>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2" name="Google Shape;1442;p9"/>
            <p:cNvGrpSpPr/>
            <p:nvPr/>
          </p:nvGrpSpPr>
          <p:grpSpPr>
            <a:xfrm flipH="1">
              <a:off x="8932036" y="4851518"/>
              <a:ext cx="148749" cy="138123"/>
              <a:chOff x="417563" y="4145250"/>
              <a:chExt cx="148749" cy="138123"/>
            </a:xfrm>
          </p:grpSpPr>
          <p:sp>
            <p:nvSpPr>
              <p:cNvPr id="1443" name="Google Shape;1443;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9"/>
            <p:cNvGrpSpPr/>
            <p:nvPr/>
          </p:nvGrpSpPr>
          <p:grpSpPr>
            <a:xfrm flipH="1">
              <a:off x="3504875" y="4870688"/>
              <a:ext cx="142923" cy="130526"/>
              <a:chOff x="178100" y="3904645"/>
              <a:chExt cx="142923" cy="130526"/>
            </a:xfrm>
          </p:grpSpPr>
          <p:sp>
            <p:nvSpPr>
              <p:cNvPr id="1447" name="Google Shape;1447;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0" name="Google Shape;1450;p9"/>
            <p:cNvGrpSpPr/>
            <p:nvPr/>
          </p:nvGrpSpPr>
          <p:grpSpPr>
            <a:xfrm flipH="1">
              <a:off x="4736159" y="4869472"/>
              <a:ext cx="88313" cy="132981"/>
              <a:chOff x="712664" y="3994329"/>
              <a:chExt cx="88313" cy="132981"/>
            </a:xfrm>
          </p:grpSpPr>
          <p:sp>
            <p:nvSpPr>
              <p:cNvPr id="1451" name="Google Shape;1451;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9"/>
            <p:cNvGrpSpPr/>
            <p:nvPr/>
          </p:nvGrpSpPr>
          <p:grpSpPr>
            <a:xfrm flipH="1">
              <a:off x="3950663" y="4855325"/>
              <a:ext cx="142923" cy="130526"/>
              <a:chOff x="178100" y="3904645"/>
              <a:chExt cx="142923" cy="130526"/>
            </a:xfrm>
          </p:grpSpPr>
          <p:sp>
            <p:nvSpPr>
              <p:cNvPr id="1454" name="Google Shape;1454;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7" name="Google Shape;1457;p9"/>
            <p:cNvGrpSpPr/>
            <p:nvPr/>
          </p:nvGrpSpPr>
          <p:grpSpPr>
            <a:xfrm flipH="1">
              <a:off x="2932009" y="4854097"/>
              <a:ext cx="88313" cy="132981"/>
              <a:chOff x="712664" y="3994329"/>
              <a:chExt cx="88313" cy="132981"/>
            </a:xfrm>
          </p:grpSpPr>
          <p:sp>
            <p:nvSpPr>
              <p:cNvPr id="1458" name="Google Shape;1458;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9"/>
            <p:cNvGrpSpPr/>
            <p:nvPr/>
          </p:nvGrpSpPr>
          <p:grpSpPr>
            <a:xfrm flipH="1">
              <a:off x="5023923" y="4866905"/>
              <a:ext cx="148749" cy="138123"/>
              <a:chOff x="417563" y="4145250"/>
              <a:chExt cx="148749" cy="138123"/>
            </a:xfrm>
          </p:grpSpPr>
          <p:sp>
            <p:nvSpPr>
              <p:cNvPr id="1461" name="Google Shape;1461;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4" name="Google Shape;1464;p9"/>
            <p:cNvGrpSpPr/>
            <p:nvPr/>
          </p:nvGrpSpPr>
          <p:grpSpPr>
            <a:xfrm flipH="1">
              <a:off x="7857534" y="4654247"/>
              <a:ext cx="88313" cy="132981"/>
              <a:chOff x="712664" y="3994329"/>
              <a:chExt cx="88313" cy="132981"/>
            </a:xfrm>
          </p:grpSpPr>
          <p:sp>
            <p:nvSpPr>
              <p:cNvPr id="1465" name="Google Shape;1465;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7" name="Google Shape;1467;p9"/>
            <p:cNvGrpSpPr/>
            <p:nvPr/>
          </p:nvGrpSpPr>
          <p:grpSpPr>
            <a:xfrm>
              <a:off x="2916488" y="4589988"/>
              <a:ext cx="142923" cy="130526"/>
              <a:chOff x="178100" y="3904645"/>
              <a:chExt cx="142923" cy="130526"/>
            </a:xfrm>
          </p:grpSpPr>
          <p:sp>
            <p:nvSpPr>
              <p:cNvPr id="1468" name="Google Shape;1468;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1" name="Google Shape;1471;p9"/>
            <p:cNvGrpSpPr/>
            <p:nvPr/>
          </p:nvGrpSpPr>
          <p:grpSpPr>
            <a:xfrm flipH="1">
              <a:off x="3339346" y="4654247"/>
              <a:ext cx="88313" cy="132981"/>
              <a:chOff x="712664" y="3994329"/>
              <a:chExt cx="88313" cy="132981"/>
            </a:xfrm>
          </p:grpSpPr>
          <p:sp>
            <p:nvSpPr>
              <p:cNvPr id="1472" name="Google Shape;1472;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4" name="Google Shape;1474;p9"/>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5" name="Google Shape;1475;p9"/>
            <p:cNvGrpSpPr/>
            <p:nvPr/>
          </p:nvGrpSpPr>
          <p:grpSpPr>
            <a:xfrm>
              <a:off x="4632438" y="4603875"/>
              <a:ext cx="142923" cy="130526"/>
              <a:chOff x="178100" y="3904645"/>
              <a:chExt cx="142923" cy="130526"/>
            </a:xfrm>
          </p:grpSpPr>
          <p:sp>
            <p:nvSpPr>
              <p:cNvPr id="1476" name="Google Shape;1476;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9" name="Google Shape;1479;p9"/>
            <p:cNvGrpSpPr/>
            <p:nvPr/>
          </p:nvGrpSpPr>
          <p:grpSpPr>
            <a:xfrm>
              <a:off x="6178388" y="4603875"/>
              <a:ext cx="142923" cy="130526"/>
              <a:chOff x="178100" y="3904645"/>
              <a:chExt cx="142923" cy="130526"/>
            </a:xfrm>
          </p:grpSpPr>
          <p:sp>
            <p:nvSpPr>
              <p:cNvPr id="1480" name="Google Shape;1480;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3" name="Google Shape;1483;p9"/>
            <p:cNvGrpSpPr/>
            <p:nvPr/>
          </p:nvGrpSpPr>
          <p:grpSpPr>
            <a:xfrm>
              <a:off x="5250150" y="4638600"/>
              <a:ext cx="142923" cy="130526"/>
              <a:chOff x="178100" y="3904645"/>
              <a:chExt cx="142923" cy="130526"/>
            </a:xfrm>
          </p:grpSpPr>
          <p:sp>
            <p:nvSpPr>
              <p:cNvPr id="1484" name="Google Shape;1484;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7" name="Google Shape;1487;p9"/>
            <p:cNvGrpSpPr/>
            <p:nvPr/>
          </p:nvGrpSpPr>
          <p:grpSpPr>
            <a:xfrm flipH="1">
              <a:off x="3748221" y="4689922"/>
              <a:ext cx="88313" cy="132981"/>
              <a:chOff x="712664" y="3994329"/>
              <a:chExt cx="88313" cy="132981"/>
            </a:xfrm>
          </p:grpSpPr>
          <p:sp>
            <p:nvSpPr>
              <p:cNvPr id="1488" name="Google Shape;1488;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9"/>
            <p:cNvGrpSpPr/>
            <p:nvPr/>
          </p:nvGrpSpPr>
          <p:grpSpPr>
            <a:xfrm flipH="1">
              <a:off x="5698684" y="4628872"/>
              <a:ext cx="88313" cy="132981"/>
              <a:chOff x="712664" y="3994329"/>
              <a:chExt cx="88313" cy="132981"/>
            </a:xfrm>
          </p:grpSpPr>
          <p:sp>
            <p:nvSpPr>
              <p:cNvPr id="1491" name="Google Shape;1491;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3" name="Google Shape;1493;p9"/>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5" name="Google Shape;1495;p9"/>
          <p:cNvSpPr txBox="1">
            <a:spLocks noGrp="1"/>
          </p:cNvSpPr>
          <p:nvPr>
            <p:ph type="title"/>
          </p:nvPr>
        </p:nvSpPr>
        <p:spPr>
          <a:xfrm>
            <a:off x="2743215" y="2044604"/>
            <a:ext cx="6705600" cy="17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3060867" y="3833433"/>
            <a:ext cx="60700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2026762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97"/>
        <p:cNvGrpSpPr/>
        <p:nvPr/>
      </p:nvGrpSpPr>
      <p:grpSpPr>
        <a:xfrm>
          <a:off x="0" y="0"/>
          <a:ext cx="0" cy="0"/>
          <a:chOff x="0" y="0"/>
          <a:chExt cx="0" cy="0"/>
        </a:xfrm>
      </p:grpSpPr>
      <p:sp>
        <p:nvSpPr>
          <p:cNvPr id="1498" name="Google Shape;1498;p10"/>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9" name="Google Shape;1499;p10"/>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a:off x="137451" y="6118346"/>
            <a:ext cx="11970264" cy="661941"/>
            <a:chOff x="103088" y="4588759"/>
            <a:chExt cx="8977698" cy="496456"/>
          </a:xfrm>
        </p:grpSpPr>
        <p:sp>
          <p:nvSpPr>
            <p:cNvPr id="1502" name="Google Shape;1502;p10"/>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03" name="Google Shape;1503;p10"/>
            <p:cNvGrpSpPr/>
            <p:nvPr/>
          </p:nvGrpSpPr>
          <p:grpSpPr>
            <a:xfrm>
              <a:off x="103087" y="4641588"/>
              <a:ext cx="142923" cy="130526"/>
              <a:chOff x="178100" y="3904645"/>
              <a:chExt cx="142923" cy="130526"/>
            </a:xfrm>
          </p:grpSpPr>
          <p:sp>
            <p:nvSpPr>
              <p:cNvPr id="1504" name="Google Shape;1504;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7" name="Google Shape;1507;p10"/>
            <p:cNvGrpSpPr/>
            <p:nvPr/>
          </p:nvGrpSpPr>
          <p:grpSpPr>
            <a:xfrm>
              <a:off x="779951" y="4682022"/>
              <a:ext cx="88313" cy="132981"/>
              <a:chOff x="712664" y="4070529"/>
              <a:chExt cx="88313" cy="132981"/>
            </a:xfrm>
          </p:grpSpPr>
          <p:sp>
            <p:nvSpPr>
              <p:cNvPr id="1508" name="Google Shape;1508;p10"/>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0" name="Google Shape;1510;p10"/>
            <p:cNvGrpSpPr/>
            <p:nvPr/>
          </p:nvGrpSpPr>
          <p:grpSpPr>
            <a:xfrm>
              <a:off x="432325" y="4835818"/>
              <a:ext cx="148749" cy="138123"/>
              <a:chOff x="417563" y="4145250"/>
              <a:chExt cx="148749" cy="138123"/>
            </a:xfrm>
          </p:grpSpPr>
          <p:sp>
            <p:nvSpPr>
              <p:cNvPr id="1511" name="Google Shape;1511;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4" name="Google Shape;1514;p10"/>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5" name="Google Shape;1515;p10"/>
            <p:cNvGrpSpPr/>
            <p:nvPr/>
          </p:nvGrpSpPr>
          <p:grpSpPr>
            <a:xfrm>
              <a:off x="834763" y="4933213"/>
              <a:ext cx="142923" cy="130526"/>
              <a:chOff x="178100" y="3904645"/>
              <a:chExt cx="142923" cy="130526"/>
            </a:xfrm>
          </p:grpSpPr>
          <p:sp>
            <p:nvSpPr>
              <p:cNvPr id="1516" name="Google Shape;1516;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9" name="Google Shape;1519;p10"/>
            <p:cNvGrpSpPr/>
            <p:nvPr/>
          </p:nvGrpSpPr>
          <p:grpSpPr>
            <a:xfrm>
              <a:off x="5901800" y="4851518"/>
              <a:ext cx="148749" cy="138123"/>
              <a:chOff x="417563" y="4145250"/>
              <a:chExt cx="148749" cy="138123"/>
            </a:xfrm>
          </p:grpSpPr>
          <p:sp>
            <p:nvSpPr>
              <p:cNvPr id="1520" name="Google Shape;1520;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0"/>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4" name="Google Shape;1524;p10"/>
            <p:cNvGrpSpPr/>
            <p:nvPr/>
          </p:nvGrpSpPr>
          <p:grpSpPr>
            <a:xfrm>
              <a:off x="1088463" y="4638600"/>
              <a:ext cx="142923" cy="130526"/>
              <a:chOff x="178100" y="3904645"/>
              <a:chExt cx="142923" cy="130526"/>
            </a:xfrm>
          </p:grpSpPr>
          <p:sp>
            <p:nvSpPr>
              <p:cNvPr id="1525" name="Google Shape;1525;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8" name="Google Shape;1528;p10"/>
            <p:cNvGrpSpPr/>
            <p:nvPr/>
          </p:nvGrpSpPr>
          <p:grpSpPr>
            <a:xfrm>
              <a:off x="1631214" y="4654247"/>
              <a:ext cx="88313" cy="132981"/>
              <a:chOff x="712664" y="3994329"/>
              <a:chExt cx="88313" cy="132981"/>
            </a:xfrm>
          </p:grpSpPr>
          <p:sp>
            <p:nvSpPr>
              <p:cNvPr id="1529" name="Google Shape;1529;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1" name="Google Shape;1531;p10"/>
            <p:cNvGrpSpPr/>
            <p:nvPr/>
          </p:nvGrpSpPr>
          <p:grpSpPr>
            <a:xfrm>
              <a:off x="1430650" y="4814993"/>
              <a:ext cx="148749" cy="138123"/>
              <a:chOff x="417563" y="4145250"/>
              <a:chExt cx="148749" cy="138123"/>
            </a:xfrm>
          </p:grpSpPr>
          <p:sp>
            <p:nvSpPr>
              <p:cNvPr id="1532" name="Google Shape;1532;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5" name="Google Shape;1535;p10"/>
            <p:cNvGrpSpPr/>
            <p:nvPr/>
          </p:nvGrpSpPr>
          <p:grpSpPr>
            <a:xfrm>
              <a:off x="2621688" y="4908138"/>
              <a:ext cx="142923" cy="130526"/>
              <a:chOff x="178100" y="3904645"/>
              <a:chExt cx="142923" cy="130526"/>
            </a:xfrm>
          </p:grpSpPr>
          <p:sp>
            <p:nvSpPr>
              <p:cNvPr id="1536" name="Google Shape;1536;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10"/>
            <p:cNvGrpSpPr/>
            <p:nvPr/>
          </p:nvGrpSpPr>
          <p:grpSpPr>
            <a:xfrm>
              <a:off x="4349951" y="4706647"/>
              <a:ext cx="88313" cy="132981"/>
              <a:chOff x="712664" y="3994329"/>
              <a:chExt cx="88313" cy="132981"/>
            </a:xfrm>
          </p:grpSpPr>
          <p:sp>
            <p:nvSpPr>
              <p:cNvPr id="1540" name="Google Shape;1540;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2" name="Google Shape;1542;p10"/>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43" name="Google Shape;1543;p10"/>
            <p:cNvGrpSpPr/>
            <p:nvPr/>
          </p:nvGrpSpPr>
          <p:grpSpPr>
            <a:xfrm>
              <a:off x="1927025" y="4603875"/>
              <a:ext cx="142923" cy="130526"/>
              <a:chOff x="178100" y="3904645"/>
              <a:chExt cx="142923" cy="130526"/>
            </a:xfrm>
          </p:grpSpPr>
          <p:sp>
            <p:nvSpPr>
              <p:cNvPr id="1544" name="Google Shape;1544;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7" name="Google Shape;1547;p10"/>
            <p:cNvGrpSpPr/>
            <p:nvPr/>
          </p:nvGrpSpPr>
          <p:grpSpPr>
            <a:xfrm>
              <a:off x="2464539" y="4706647"/>
              <a:ext cx="88313" cy="132981"/>
              <a:chOff x="712664" y="3994329"/>
              <a:chExt cx="88313" cy="132981"/>
            </a:xfrm>
          </p:grpSpPr>
          <p:sp>
            <p:nvSpPr>
              <p:cNvPr id="1548" name="Google Shape;1548;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0" name="Google Shape;1550;p10"/>
            <p:cNvGrpSpPr/>
            <p:nvPr/>
          </p:nvGrpSpPr>
          <p:grpSpPr>
            <a:xfrm>
              <a:off x="1995663" y="4835818"/>
              <a:ext cx="148749" cy="138123"/>
              <a:chOff x="417563" y="4145250"/>
              <a:chExt cx="148749" cy="138123"/>
            </a:xfrm>
          </p:grpSpPr>
          <p:sp>
            <p:nvSpPr>
              <p:cNvPr id="1551" name="Google Shape;1551;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4" name="Google Shape;1554;p10"/>
            <p:cNvGrpSpPr/>
            <p:nvPr/>
          </p:nvGrpSpPr>
          <p:grpSpPr>
            <a:xfrm>
              <a:off x="1735864" y="4896184"/>
              <a:ext cx="88313" cy="132981"/>
              <a:chOff x="712664" y="3994329"/>
              <a:chExt cx="88313" cy="132981"/>
            </a:xfrm>
          </p:grpSpPr>
          <p:sp>
            <p:nvSpPr>
              <p:cNvPr id="1555" name="Google Shape;1555;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7" name="Google Shape;1557;p10"/>
            <p:cNvGrpSpPr/>
            <p:nvPr/>
          </p:nvGrpSpPr>
          <p:grpSpPr>
            <a:xfrm>
              <a:off x="140200" y="4947093"/>
              <a:ext cx="148749" cy="138123"/>
              <a:chOff x="417563" y="4145250"/>
              <a:chExt cx="148749" cy="138123"/>
            </a:xfrm>
          </p:grpSpPr>
          <p:sp>
            <p:nvSpPr>
              <p:cNvPr id="1558" name="Google Shape;1558;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1" name="Google Shape;1561;p10"/>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62" name="Google Shape;1562;p10"/>
            <p:cNvGrpSpPr/>
            <p:nvPr/>
          </p:nvGrpSpPr>
          <p:grpSpPr>
            <a:xfrm flipH="1">
              <a:off x="8761575" y="4655463"/>
              <a:ext cx="142923" cy="130526"/>
              <a:chOff x="178100" y="3904645"/>
              <a:chExt cx="142923" cy="130526"/>
            </a:xfrm>
          </p:grpSpPr>
          <p:sp>
            <p:nvSpPr>
              <p:cNvPr id="1563" name="Google Shape;1563;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6" name="Google Shape;1566;p10"/>
            <p:cNvGrpSpPr/>
            <p:nvPr/>
          </p:nvGrpSpPr>
          <p:grpSpPr>
            <a:xfrm flipH="1">
              <a:off x="8309559" y="4588759"/>
              <a:ext cx="88313" cy="132981"/>
              <a:chOff x="712664" y="3994329"/>
              <a:chExt cx="88313" cy="132981"/>
            </a:xfrm>
          </p:grpSpPr>
          <p:sp>
            <p:nvSpPr>
              <p:cNvPr id="1567" name="Google Shape;1567;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9" name="Google Shape;1569;p10"/>
            <p:cNvGrpSpPr/>
            <p:nvPr/>
          </p:nvGrpSpPr>
          <p:grpSpPr>
            <a:xfrm flipH="1">
              <a:off x="8475836" y="4893605"/>
              <a:ext cx="148749" cy="138123"/>
              <a:chOff x="417563" y="4145250"/>
              <a:chExt cx="148749" cy="138123"/>
            </a:xfrm>
          </p:grpSpPr>
          <p:sp>
            <p:nvSpPr>
              <p:cNvPr id="1570" name="Google Shape;1570;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3" name="Google Shape;1573;p10"/>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75" name="Google Shape;1575;p10"/>
            <p:cNvGrpSpPr/>
            <p:nvPr/>
          </p:nvGrpSpPr>
          <p:grpSpPr>
            <a:xfrm flipH="1">
              <a:off x="8078788" y="4799888"/>
              <a:ext cx="142923" cy="130526"/>
              <a:chOff x="178100" y="3904645"/>
              <a:chExt cx="142923" cy="130526"/>
            </a:xfrm>
          </p:grpSpPr>
          <p:sp>
            <p:nvSpPr>
              <p:cNvPr id="1576" name="Google Shape;1576;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9" name="Google Shape;1579;p10"/>
            <p:cNvGrpSpPr/>
            <p:nvPr/>
          </p:nvGrpSpPr>
          <p:grpSpPr>
            <a:xfrm flipH="1">
              <a:off x="7317309" y="4602647"/>
              <a:ext cx="88313" cy="132981"/>
              <a:chOff x="712664" y="3994329"/>
              <a:chExt cx="88313" cy="132981"/>
            </a:xfrm>
          </p:grpSpPr>
          <p:sp>
            <p:nvSpPr>
              <p:cNvPr id="1580" name="Google Shape;1580;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2" name="Google Shape;1582;p10"/>
            <p:cNvGrpSpPr/>
            <p:nvPr/>
          </p:nvGrpSpPr>
          <p:grpSpPr>
            <a:xfrm flipH="1">
              <a:off x="7434236" y="4851518"/>
              <a:ext cx="148749" cy="138123"/>
              <a:chOff x="417563" y="4145250"/>
              <a:chExt cx="148749" cy="138123"/>
            </a:xfrm>
          </p:grpSpPr>
          <p:sp>
            <p:nvSpPr>
              <p:cNvPr id="1583" name="Google Shape;1583;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6" name="Google Shape;1586;p10"/>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87" name="Google Shape;1587;p10"/>
            <p:cNvGrpSpPr/>
            <p:nvPr/>
          </p:nvGrpSpPr>
          <p:grpSpPr>
            <a:xfrm flipH="1">
              <a:off x="5467046" y="4869472"/>
              <a:ext cx="88313" cy="132981"/>
              <a:chOff x="712664" y="3994329"/>
              <a:chExt cx="88313" cy="132981"/>
            </a:xfrm>
          </p:grpSpPr>
          <p:sp>
            <p:nvSpPr>
              <p:cNvPr id="1588" name="Google Shape;1588;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0" name="Google Shape;1590;p10"/>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91" name="Google Shape;1591;p10"/>
            <p:cNvGrpSpPr/>
            <p:nvPr/>
          </p:nvGrpSpPr>
          <p:grpSpPr>
            <a:xfrm flipH="1">
              <a:off x="7047313" y="4735613"/>
              <a:ext cx="142923" cy="130526"/>
              <a:chOff x="178100" y="3904645"/>
              <a:chExt cx="142923" cy="130526"/>
            </a:xfrm>
          </p:grpSpPr>
          <p:sp>
            <p:nvSpPr>
              <p:cNvPr id="1592" name="Google Shape;1592;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5" name="Google Shape;1595;p10"/>
            <p:cNvGrpSpPr/>
            <p:nvPr/>
          </p:nvGrpSpPr>
          <p:grpSpPr>
            <a:xfrm flipH="1">
              <a:off x="6533859" y="4689922"/>
              <a:ext cx="88313" cy="132981"/>
              <a:chOff x="712664" y="3994329"/>
              <a:chExt cx="88313" cy="132981"/>
            </a:xfrm>
          </p:grpSpPr>
          <p:sp>
            <p:nvSpPr>
              <p:cNvPr id="1596" name="Google Shape;1596;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8" name="Google Shape;1598;p10"/>
            <p:cNvGrpSpPr/>
            <p:nvPr/>
          </p:nvGrpSpPr>
          <p:grpSpPr>
            <a:xfrm flipH="1">
              <a:off x="6789661" y="4866893"/>
              <a:ext cx="148749" cy="138123"/>
              <a:chOff x="417563" y="4145250"/>
              <a:chExt cx="148749" cy="138123"/>
            </a:xfrm>
          </p:grpSpPr>
          <p:sp>
            <p:nvSpPr>
              <p:cNvPr id="1599" name="Google Shape;1599;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2" name="Google Shape;1602;p10"/>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03" name="Google Shape;1603;p10"/>
            <p:cNvGrpSpPr/>
            <p:nvPr/>
          </p:nvGrpSpPr>
          <p:grpSpPr>
            <a:xfrm flipH="1">
              <a:off x="8932036" y="4851518"/>
              <a:ext cx="148749" cy="138123"/>
              <a:chOff x="417563" y="4145250"/>
              <a:chExt cx="148749" cy="138123"/>
            </a:xfrm>
          </p:grpSpPr>
          <p:sp>
            <p:nvSpPr>
              <p:cNvPr id="1604" name="Google Shape;1604;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7" name="Google Shape;1607;p10"/>
            <p:cNvGrpSpPr/>
            <p:nvPr/>
          </p:nvGrpSpPr>
          <p:grpSpPr>
            <a:xfrm flipH="1">
              <a:off x="3504875" y="4870688"/>
              <a:ext cx="142923" cy="130526"/>
              <a:chOff x="178100" y="3904645"/>
              <a:chExt cx="142923" cy="130526"/>
            </a:xfrm>
          </p:grpSpPr>
          <p:sp>
            <p:nvSpPr>
              <p:cNvPr id="1608" name="Google Shape;1608;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1" name="Google Shape;1611;p10"/>
            <p:cNvGrpSpPr/>
            <p:nvPr/>
          </p:nvGrpSpPr>
          <p:grpSpPr>
            <a:xfrm flipH="1">
              <a:off x="4736159" y="4869472"/>
              <a:ext cx="88313" cy="132981"/>
              <a:chOff x="712664" y="3994329"/>
              <a:chExt cx="88313" cy="132981"/>
            </a:xfrm>
          </p:grpSpPr>
          <p:sp>
            <p:nvSpPr>
              <p:cNvPr id="1612" name="Google Shape;1612;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4" name="Google Shape;1614;p10"/>
            <p:cNvGrpSpPr/>
            <p:nvPr/>
          </p:nvGrpSpPr>
          <p:grpSpPr>
            <a:xfrm flipH="1">
              <a:off x="3950663" y="4855325"/>
              <a:ext cx="142923" cy="130526"/>
              <a:chOff x="178100" y="3904645"/>
              <a:chExt cx="142923" cy="130526"/>
            </a:xfrm>
          </p:grpSpPr>
          <p:sp>
            <p:nvSpPr>
              <p:cNvPr id="1615" name="Google Shape;1615;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8" name="Google Shape;1618;p10"/>
            <p:cNvGrpSpPr/>
            <p:nvPr/>
          </p:nvGrpSpPr>
          <p:grpSpPr>
            <a:xfrm flipH="1">
              <a:off x="2932009" y="4854097"/>
              <a:ext cx="88313" cy="132981"/>
              <a:chOff x="712664" y="3994329"/>
              <a:chExt cx="88313" cy="132981"/>
            </a:xfrm>
          </p:grpSpPr>
          <p:sp>
            <p:nvSpPr>
              <p:cNvPr id="1619" name="Google Shape;1619;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1" name="Google Shape;1621;p10"/>
            <p:cNvGrpSpPr/>
            <p:nvPr/>
          </p:nvGrpSpPr>
          <p:grpSpPr>
            <a:xfrm flipH="1">
              <a:off x="5023923" y="4866905"/>
              <a:ext cx="148749" cy="138123"/>
              <a:chOff x="417563" y="4145250"/>
              <a:chExt cx="148749" cy="138123"/>
            </a:xfrm>
          </p:grpSpPr>
          <p:sp>
            <p:nvSpPr>
              <p:cNvPr id="1622" name="Google Shape;1622;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5" name="Google Shape;1625;p10"/>
            <p:cNvGrpSpPr/>
            <p:nvPr/>
          </p:nvGrpSpPr>
          <p:grpSpPr>
            <a:xfrm flipH="1">
              <a:off x="7857534" y="4654247"/>
              <a:ext cx="88313" cy="132981"/>
              <a:chOff x="712664" y="3994329"/>
              <a:chExt cx="88313" cy="132981"/>
            </a:xfrm>
          </p:grpSpPr>
          <p:sp>
            <p:nvSpPr>
              <p:cNvPr id="1626" name="Google Shape;1626;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8" name="Google Shape;1628;p10"/>
            <p:cNvGrpSpPr/>
            <p:nvPr/>
          </p:nvGrpSpPr>
          <p:grpSpPr>
            <a:xfrm>
              <a:off x="2916488" y="4589988"/>
              <a:ext cx="142923" cy="130526"/>
              <a:chOff x="178100" y="3904645"/>
              <a:chExt cx="142923" cy="130526"/>
            </a:xfrm>
          </p:grpSpPr>
          <p:sp>
            <p:nvSpPr>
              <p:cNvPr id="1629" name="Google Shape;1629;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2" name="Google Shape;1632;p10"/>
            <p:cNvGrpSpPr/>
            <p:nvPr/>
          </p:nvGrpSpPr>
          <p:grpSpPr>
            <a:xfrm flipH="1">
              <a:off x="3339346" y="4654247"/>
              <a:ext cx="88313" cy="132981"/>
              <a:chOff x="712664" y="3994329"/>
              <a:chExt cx="88313" cy="132981"/>
            </a:xfrm>
          </p:grpSpPr>
          <p:sp>
            <p:nvSpPr>
              <p:cNvPr id="1633" name="Google Shape;1633;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5" name="Google Shape;1635;p10"/>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6" name="Google Shape;1636;p10"/>
            <p:cNvGrpSpPr/>
            <p:nvPr/>
          </p:nvGrpSpPr>
          <p:grpSpPr>
            <a:xfrm>
              <a:off x="4632438" y="4603875"/>
              <a:ext cx="142923" cy="130526"/>
              <a:chOff x="178100" y="3904645"/>
              <a:chExt cx="142923" cy="130526"/>
            </a:xfrm>
          </p:grpSpPr>
          <p:sp>
            <p:nvSpPr>
              <p:cNvPr id="1637" name="Google Shape;1637;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0" name="Google Shape;1640;p10"/>
            <p:cNvGrpSpPr/>
            <p:nvPr/>
          </p:nvGrpSpPr>
          <p:grpSpPr>
            <a:xfrm>
              <a:off x="6178388" y="4603875"/>
              <a:ext cx="142923" cy="130526"/>
              <a:chOff x="178100" y="3904645"/>
              <a:chExt cx="142923" cy="130526"/>
            </a:xfrm>
          </p:grpSpPr>
          <p:sp>
            <p:nvSpPr>
              <p:cNvPr id="1641" name="Google Shape;1641;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4" name="Google Shape;1644;p10"/>
            <p:cNvGrpSpPr/>
            <p:nvPr/>
          </p:nvGrpSpPr>
          <p:grpSpPr>
            <a:xfrm>
              <a:off x="5250150" y="4638600"/>
              <a:ext cx="142923" cy="130526"/>
              <a:chOff x="178100" y="3904645"/>
              <a:chExt cx="142923" cy="130526"/>
            </a:xfrm>
          </p:grpSpPr>
          <p:sp>
            <p:nvSpPr>
              <p:cNvPr id="1645" name="Google Shape;1645;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8" name="Google Shape;1648;p10"/>
            <p:cNvGrpSpPr/>
            <p:nvPr/>
          </p:nvGrpSpPr>
          <p:grpSpPr>
            <a:xfrm flipH="1">
              <a:off x="3748221" y="4689922"/>
              <a:ext cx="88313" cy="132981"/>
              <a:chOff x="712664" y="3994329"/>
              <a:chExt cx="88313" cy="132981"/>
            </a:xfrm>
          </p:grpSpPr>
          <p:sp>
            <p:nvSpPr>
              <p:cNvPr id="1649" name="Google Shape;1649;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0"/>
            <p:cNvGrpSpPr/>
            <p:nvPr/>
          </p:nvGrpSpPr>
          <p:grpSpPr>
            <a:xfrm flipH="1">
              <a:off x="5698684" y="4628872"/>
              <a:ext cx="88313" cy="132981"/>
              <a:chOff x="712664" y="3994329"/>
              <a:chExt cx="88313" cy="132981"/>
            </a:xfrm>
          </p:grpSpPr>
          <p:sp>
            <p:nvSpPr>
              <p:cNvPr id="1652" name="Google Shape;1652;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4" name="Google Shape;1654;p10"/>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6" name="Google Shape;1656;p10"/>
          <p:cNvSpPr txBox="1">
            <a:spLocks noGrp="1"/>
          </p:cNvSpPr>
          <p:nvPr>
            <p:ph type="title"/>
          </p:nvPr>
        </p:nvSpPr>
        <p:spPr>
          <a:xfrm>
            <a:off x="2123900" y="4491167"/>
            <a:ext cx="7944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60416246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7"/>
        <p:cNvGrpSpPr/>
        <p:nvPr/>
      </p:nvGrpSpPr>
      <p:grpSpPr>
        <a:xfrm>
          <a:off x="0" y="0"/>
          <a:ext cx="0" cy="0"/>
          <a:chOff x="0" y="0"/>
          <a:chExt cx="0" cy="0"/>
        </a:xfrm>
      </p:grpSpPr>
      <p:sp>
        <p:nvSpPr>
          <p:cNvPr id="1658" name="Google Shape;1658;p11"/>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9" name="Google Shape;1659;p11"/>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0" name="Google Shape;1660;p11"/>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1" name="Google Shape;1661;p11"/>
          <p:cNvGrpSpPr/>
          <p:nvPr/>
        </p:nvGrpSpPr>
        <p:grpSpPr>
          <a:xfrm>
            <a:off x="137451" y="6118346"/>
            <a:ext cx="11970264" cy="661941"/>
            <a:chOff x="103088" y="4588759"/>
            <a:chExt cx="8977698" cy="496456"/>
          </a:xfrm>
        </p:grpSpPr>
        <p:sp>
          <p:nvSpPr>
            <p:cNvPr id="1662" name="Google Shape;1662;p11"/>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3" name="Google Shape;1663;p11"/>
            <p:cNvGrpSpPr/>
            <p:nvPr/>
          </p:nvGrpSpPr>
          <p:grpSpPr>
            <a:xfrm>
              <a:off x="103087" y="4641588"/>
              <a:ext cx="142923" cy="130526"/>
              <a:chOff x="178100" y="3904645"/>
              <a:chExt cx="142923" cy="130526"/>
            </a:xfrm>
          </p:grpSpPr>
          <p:sp>
            <p:nvSpPr>
              <p:cNvPr id="1664" name="Google Shape;1664;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1"/>
            <p:cNvGrpSpPr/>
            <p:nvPr/>
          </p:nvGrpSpPr>
          <p:grpSpPr>
            <a:xfrm>
              <a:off x="779951" y="4682022"/>
              <a:ext cx="88313" cy="132981"/>
              <a:chOff x="712664" y="4070529"/>
              <a:chExt cx="88313" cy="132981"/>
            </a:xfrm>
          </p:grpSpPr>
          <p:sp>
            <p:nvSpPr>
              <p:cNvPr id="1668" name="Google Shape;1668;p11"/>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1"/>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0" name="Google Shape;1670;p11"/>
            <p:cNvGrpSpPr/>
            <p:nvPr/>
          </p:nvGrpSpPr>
          <p:grpSpPr>
            <a:xfrm>
              <a:off x="432325" y="4835818"/>
              <a:ext cx="148749" cy="138123"/>
              <a:chOff x="417563" y="4145250"/>
              <a:chExt cx="148749" cy="138123"/>
            </a:xfrm>
          </p:grpSpPr>
          <p:sp>
            <p:nvSpPr>
              <p:cNvPr id="1671" name="Google Shape;1671;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4" name="Google Shape;1674;p11"/>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5" name="Google Shape;1675;p11"/>
            <p:cNvGrpSpPr/>
            <p:nvPr/>
          </p:nvGrpSpPr>
          <p:grpSpPr>
            <a:xfrm>
              <a:off x="834763" y="4933213"/>
              <a:ext cx="142923" cy="130526"/>
              <a:chOff x="178100" y="3904645"/>
              <a:chExt cx="142923" cy="130526"/>
            </a:xfrm>
          </p:grpSpPr>
          <p:sp>
            <p:nvSpPr>
              <p:cNvPr id="1676" name="Google Shape;1676;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9" name="Google Shape;1679;p11"/>
            <p:cNvGrpSpPr/>
            <p:nvPr/>
          </p:nvGrpSpPr>
          <p:grpSpPr>
            <a:xfrm>
              <a:off x="5901800" y="4851518"/>
              <a:ext cx="148749" cy="138123"/>
              <a:chOff x="417563" y="4145250"/>
              <a:chExt cx="148749" cy="138123"/>
            </a:xfrm>
          </p:grpSpPr>
          <p:sp>
            <p:nvSpPr>
              <p:cNvPr id="1680" name="Google Shape;1680;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3" name="Google Shape;1683;p11"/>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4" name="Google Shape;1684;p11"/>
            <p:cNvGrpSpPr/>
            <p:nvPr/>
          </p:nvGrpSpPr>
          <p:grpSpPr>
            <a:xfrm>
              <a:off x="1088463" y="4638600"/>
              <a:ext cx="142923" cy="130526"/>
              <a:chOff x="178100" y="3904645"/>
              <a:chExt cx="142923" cy="130526"/>
            </a:xfrm>
          </p:grpSpPr>
          <p:sp>
            <p:nvSpPr>
              <p:cNvPr id="1685" name="Google Shape;1685;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8" name="Google Shape;1688;p11"/>
            <p:cNvGrpSpPr/>
            <p:nvPr/>
          </p:nvGrpSpPr>
          <p:grpSpPr>
            <a:xfrm>
              <a:off x="1631214" y="4654247"/>
              <a:ext cx="88313" cy="132981"/>
              <a:chOff x="712664" y="3994329"/>
              <a:chExt cx="88313" cy="132981"/>
            </a:xfrm>
          </p:grpSpPr>
          <p:sp>
            <p:nvSpPr>
              <p:cNvPr id="1689" name="Google Shape;1689;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1" name="Google Shape;1691;p11"/>
            <p:cNvGrpSpPr/>
            <p:nvPr/>
          </p:nvGrpSpPr>
          <p:grpSpPr>
            <a:xfrm>
              <a:off x="1430650" y="4814993"/>
              <a:ext cx="148749" cy="138123"/>
              <a:chOff x="417563" y="4145250"/>
              <a:chExt cx="148749" cy="138123"/>
            </a:xfrm>
          </p:grpSpPr>
          <p:sp>
            <p:nvSpPr>
              <p:cNvPr id="1692" name="Google Shape;1692;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11"/>
            <p:cNvGrpSpPr/>
            <p:nvPr/>
          </p:nvGrpSpPr>
          <p:grpSpPr>
            <a:xfrm>
              <a:off x="2621688" y="4908138"/>
              <a:ext cx="142923" cy="130526"/>
              <a:chOff x="178100" y="3904645"/>
              <a:chExt cx="142923" cy="130526"/>
            </a:xfrm>
          </p:grpSpPr>
          <p:sp>
            <p:nvSpPr>
              <p:cNvPr id="1696" name="Google Shape;1696;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9" name="Google Shape;1699;p11"/>
            <p:cNvGrpSpPr/>
            <p:nvPr/>
          </p:nvGrpSpPr>
          <p:grpSpPr>
            <a:xfrm>
              <a:off x="4349951" y="4706647"/>
              <a:ext cx="88313" cy="132981"/>
              <a:chOff x="712664" y="3994329"/>
              <a:chExt cx="88313" cy="132981"/>
            </a:xfrm>
          </p:grpSpPr>
          <p:sp>
            <p:nvSpPr>
              <p:cNvPr id="1700" name="Google Shape;1700;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11"/>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3" name="Google Shape;1703;p11"/>
            <p:cNvGrpSpPr/>
            <p:nvPr/>
          </p:nvGrpSpPr>
          <p:grpSpPr>
            <a:xfrm>
              <a:off x="1927025" y="4603875"/>
              <a:ext cx="142923" cy="130526"/>
              <a:chOff x="178100" y="3904645"/>
              <a:chExt cx="142923" cy="130526"/>
            </a:xfrm>
          </p:grpSpPr>
          <p:sp>
            <p:nvSpPr>
              <p:cNvPr id="1704" name="Google Shape;1704;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7" name="Google Shape;1707;p11"/>
            <p:cNvGrpSpPr/>
            <p:nvPr/>
          </p:nvGrpSpPr>
          <p:grpSpPr>
            <a:xfrm>
              <a:off x="2464539" y="4706647"/>
              <a:ext cx="88313" cy="132981"/>
              <a:chOff x="712664" y="3994329"/>
              <a:chExt cx="88313" cy="132981"/>
            </a:xfrm>
          </p:grpSpPr>
          <p:sp>
            <p:nvSpPr>
              <p:cNvPr id="1708" name="Google Shape;1708;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0" name="Google Shape;1710;p11"/>
            <p:cNvGrpSpPr/>
            <p:nvPr/>
          </p:nvGrpSpPr>
          <p:grpSpPr>
            <a:xfrm>
              <a:off x="1995663" y="4835818"/>
              <a:ext cx="148749" cy="138123"/>
              <a:chOff x="417563" y="4145250"/>
              <a:chExt cx="148749" cy="138123"/>
            </a:xfrm>
          </p:grpSpPr>
          <p:sp>
            <p:nvSpPr>
              <p:cNvPr id="1711" name="Google Shape;1711;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 name="Google Shape;1714;p11"/>
            <p:cNvGrpSpPr/>
            <p:nvPr/>
          </p:nvGrpSpPr>
          <p:grpSpPr>
            <a:xfrm>
              <a:off x="1735864" y="4896184"/>
              <a:ext cx="88313" cy="132981"/>
              <a:chOff x="712664" y="3994329"/>
              <a:chExt cx="88313" cy="132981"/>
            </a:xfrm>
          </p:grpSpPr>
          <p:sp>
            <p:nvSpPr>
              <p:cNvPr id="1715" name="Google Shape;1715;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7" name="Google Shape;1717;p11"/>
            <p:cNvGrpSpPr/>
            <p:nvPr/>
          </p:nvGrpSpPr>
          <p:grpSpPr>
            <a:xfrm>
              <a:off x="140200" y="4947093"/>
              <a:ext cx="148749" cy="138123"/>
              <a:chOff x="417563" y="4145250"/>
              <a:chExt cx="148749" cy="138123"/>
            </a:xfrm>
          </p:grpSpPr>
          <p:sp>
            <p:nvSpPr>
              <p:cNvPr id="1718" name="Google Shape;1718;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1" name="Google Shape;1721;p11"/>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2" name="Google Shape;1722;p11"/>
            <p:cNvGrpSpPr/>
            <p:nvPr/>
          </p:nvGrpSpPr>
          <p:grpSpPr>
            <a:xfrm flipH="1">
              <a:off x="8761575" y="4655463"/>
              <a:ext cx="142923" cy="130526"/>
              <a:chOff x="178100" y="3904645"/>
              <a:chExt cx="142923" cy="130526"/>
            </a:xfrm>
          </p:grpSpPr>
          <p:sp>
            <p:nvSpPr>
              <p:cNvPr id="1723" name="Google Shape;1723;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6" name="Google Shape;1726;p11"/>
            <p:cNvGrpSpPr/>
            <p:nvPr/>
          </p:nvGrpSpPr>
          <p:grpSpPr>
            <a:xfrm flipH="1">
              <a:off x="8309559" y="4588759"/>
              <a:ext cx="88313" cy="132981"/>
              <a:chOff x="712664" y="3994329"/>
              <a:chExt cx="88313" cy="132981"/>
            </a:xfrm>
          </p:grpSpPr>
          <p:sp>
            <p:nvSpPr>
              <p:cNvPr id="1727" name="Google Shape;1727;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9" name="Google Shape;1729;p11"/>
            <p:cNvGrpSpPr/>
            <p:nvPr/>
          </p:nvGrpSpPr>
          <p:grpSpPr>
            <a:xfrm flipH="1">
              <a:off x="8475836" y="4893605"/>
              <a:ext cx="148749" cy="138123"/>
              <a:chOff x="417563" y="4145250"/>
              <a:chExt cx="148749" cy="138123"/>
            </a:xfrm>
          </p:grpSpPr>
          <p:sp>
            <p:nvSpPr>
              <p:cNvPr id="1730" name="Google Shape;1730;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3" name="Google Shape;1733;p11"/>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1"/>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5" name="Google Shape;1735;p11"/>
            <p:cNvGrpSpPr/>
            <p:nvPr/>
          </p:nvGrpSpPr>
          <p:grpSpPr>
            <a:xfrm flipH="1">
              <a:off x="8078788" y="4799888"/>
              <a:ext cx="142923" cy="130526"/>
              <a:chOff x="178100" y="3904645"/>
              <a:chExt cx="142923" cy="130526"/>
            </a:xfrm>
          </p:grpSpPr>
          <p:sp>
            <p:nvSpPr>
              <p:cNvPr id="1736" name="Google Shape;1736;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9" name="Google Shape;1739;p11"/>
            <p:cNvGrpSpPr/>
            <p:nvPr/>
          </p:nvGrpSpPr>
          <p:grpSpPr>
            <a:xfrm flipH="1">
              <a:off x="7317309" y="4602647"/>
              <a:ext cx="88313" cy="132981"/>
              <a:chOff x="712664" y="3994329"/>
              <a:chExt cx="88313" cy="132981"/>
            </a:xfrm>
          </p:grpSpPr>
          <p:sp>
            <p:nvSpPr>
              <p:cNvPr id="1740" name="Google Shape;1740;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2" name="Google Shape;1742;p11"/>
            <p:cNvGrpSpPr/>
            <p:nvPr/>
          </p:nvGrpSpPr>
          <p:grpSpPr>
            <a:xfrm flipH="1">
              <a:off x="7434236" y="4851518"/>
              <a:ext cx="148749" cy="138123"/>
              <a:chOff x="417563" y="4145250"/>
              <a:chExt cx="148749" cy="138123"/>
            </a:xfrm>
          </p:grpSpPr>
          <p:sp>
            <p:nvSpPr>
              <p:cNvPr id="1743" name="Google Shape;1743;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6" name="Google Shape;1746;p11"/>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47" name="Google Shape;1747;p11"/>
            <p:cNvGrpSpPr/>
            <p:nvPr/>
          </p:nvGrpSpPr>
          <p:grpSpPr>
            <a:xfrm flipH="1">
              <a:off x="5467046" y="4869472"/>
              <a:ext cx="88313" cy="132981"/>
              <a:chOff x="712664" y="3994329"/>
              <a:chExt cx="88313" cy="132981"/>
            </a:xfrm>
          </p:grpSpPr>
          <p:sp>
            <p:nvSpPr>
              <p:cNvPr id="1748" name="Google Shape;1748;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0" name="Google Shape;1750;p11"/>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51" name="Google Shape;1751;p11"/>
            <p:cNvGrpSpPr/>
            <p:nvPr/>
          </p:nvGrpSpPr>
          <p:grpSpPr>
            <a:xfrm flipH="1">
              <a:off x="7047313" y="4735613"/>
              <a:ext cx="142923" cy="130526"/>
              <a:chOff x="178100" y="3904645"/>
              <a:chExt cx="142923" cy="130526"/>
            </a:xfrm>
          </p:grpSpPr>
          <p:sp>
            <p:nvSpPr>
              <p:cNvPr id="1752" name="Google Shape;1752;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5" name="Google Shape;1755;p11"/>
            <p:cNvGrpSpPr/>
            <p:nvPr/>
          </p:nvGrpSpPr>
          <p:grpSpPr>
            <a:xfrm flipH="1">
              <a:off x="6533859" y="4689922"/>
              <a:ext cx="88313" cy="132981"/>
              <a:chOff x="712664" y="3994329"/>
              <a:chExt cx="88313" cy="132981"/>
            </a:xfrm>
          </p:grpSpPr>
          <p:sp>
            <p:nvSpPr>
              <p:cNvPr id="1756" name="Google Shape;1756;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8" name="Google Shape;1758;p11"/>
            <p:cNvGrpSpPr/>
            <p:nvPr/>
          </p:nvGrpSpPr>
          <p:grpSpPr>
            <a:xfrm flipH="1">
              <a:off x="6789661" y="4866893"/>
              <a:ext cx="148749" cy="138123"/>
              <a:chOff x="417563" y="4145250"/>
              <a:chExt cx="148749" cy="138123"/>
            </a:xfrm>
          </p:grpSpPr>
          <p:sp>
            <p:nvSpPr>
              <p:cNvPr id="1759" name="Google Shape;1759;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2" name="Google Shape;1762;p11"/>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3" name="Google Shape;1763;p11"/>
            <p:cNvGrpSpPr/>
            <p:nvPr/>
          </p:nvGrpSpPr>
          <p:grpSpPr>
            <a:xfrm flipH="1">
              <a:off x="8932036" y="4851518"/>
              <a:ext cx="148749" cy="138123"/>
              <a:chOff x="417563" y="4145250"/>
              <a:chExt cx="148749" cy="138123"/>
            </a:xfrm>
          </p:grpSpPr>
          <p:sp>
            <p:nvSpPr>
              <p:cNvPr id="1764" name="Google Shape;1764;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7" name="Google Shape;1767;p11"/>
            <p:cNvGrpSpPr/>
            <p:nvPr/>
          </p:nvGrpSpPr>
          <p:grpSpPr>
            <a:xfrm flipH="1">
              <a:off x="3504875" y="4870688"/>
              <a:ext cx="142923" cy="130526"/>
              <a:chOff x="178100" y="3904645"/>
              <a:chExt cx="142923" cy="130526"/>
            </a:xfrm>
          </p:grpSpPr>
          <p:sp>
            <p:nvSpPr>
              <p:cNvPr id="1768" name="Google Shape;1768;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11"/>
            <p:cNvGrpSpPr/>
            <p:nvPr/>
          </p:nvGrpSpPr>
          <p:grpSpPr>
            <a:xfrm flipH="1">
              <a:off x="4736159" y="4869472"/>
              <a:ext cx="88313" cy="132981"/>
              <a:chOff x="712664" y="3994329"/>
              <a:chExt cx="88313" cy="132981"/>
            </a:xfrm>
          </p:grpSpPr>
          <p:sp>
            <p:nvSpPr>
              <p:cNvPr id="1772" name="Google Shape;1772;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4" name="Google Shape;1774;p11"/>
            <p:cNvGrpSpPr/>
            <p:nvPr/>
          </p:nvGrpSpPr>
          <p:grpSpPr>
            <a:xfrm flipH="1">
              <a:off x="3950663" y="4855325"/>
              <a:ext cx="142923" cy="130526"/>
              <a:chOff x="178100" y="3904645"/>
              <a:chExt cx="142923" cy="130526"/>
            </a:xfrm>
          </p:grpSpPr>
          <p:sp>
            <p:nvSpPr>
              <p:cNvPr id="1775" name="Google Shape;1775;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8" name="Google Shape;1778;p11"/>
            <p:cNvGrpSpPr/>
            <p:nvPr/>
          </p:nvGrpSpPr>
          <p:grpSpPr>
            <a:xfrm flipH="1">
              <a:off x="2932009" y="4854097"/>
              <a:ext cx="88313" cy="132981"/>
              <a:chOff x="712664" y="3994329"/>
              <a:chExt cx="88313" cy="132981"/>
            </a:xfrm>
          </p:grpSpPr>
          <p:sp>
            <p:nvSpPr>
              <p:cNvPr id="1779" name="Google Shape;1779;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1" name="Google Shape;1781;p11"/>
            <p:cNvGrpSpPr/>
            <p:nvPr/>
          </p:nvGrpSpPr>
          <p:grpSpPr>
            <a:xfrm flipH="1">
              <a:off x="5023923" y="4866905"/>
              <a:ext cx="148749" cy="138123"/>
              <a:chOff x="417563" y="4145250"/>
              <a:chExt cx="148749" cy="138123"/>
            </a:xfrm>
          </p:grpSpPr>
          <p:sp>
            <p:nvSpPr>
              <p:cNvPr id="1782" name="Google Shape;1782;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5" name="Google Shape;1785;p11"/>
            <p:cNvGrpSpPr/>
            <p:nvPr/>
          </p:nvGrpSpPr>
          <p:grpSpPr>
            <a:xfrm flipH="1">
              <a:off x="7857534" y="4654247"/>
              <a:ext cx="88313" cy="132981"/>
              <a:chOff x="712664" y="3994329"/>
              <a:chExt cx="88313" cy="132981"/>
            </a:xfrm>
          </p:grpSpPr>
          <p:sp>
            <p:nvSpPr>
              <p:cNvPr id="1786" name="Google Shape;1786;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11"/>
            <p:cNvGrpSpPr/>
            <p:nvPr/>
          </p:nvGrpSpPr>
          <p:grpSpPr>
            <a:xfrm>
              <a:off x="2916488" y="4589988"/>
              <a:ext cx="142923" cy="130526"/>
              <a:chOff x="178100" y="3904645"/>
              <a:chExt cx="142923" cy="130526"/>
            </a:xfrm>
          </p:grpSpPr>
          <p:sp>
            <p:nvSpPr>
              <p:cNvPr id="1789" name="Google Shape;1789;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2" name="Google Shape;1792;p11"/>
            <p:cNvGrpSpPr/>
            <p:nvPr/>
          </p:nvGrpSpPr>
          <p:grpSpPr>
            <a:xfrm flipH="1">
              <a:off x="3339346" y="4654247"/>
              <a:ext cx="88313" cy="132981"/>
              <a:chOff x="712664" y="3994329"/>
              <a:chExt cx="88313" cy="132981"/>
            </a:xfrm>
          </p:grpSpPr>
          <p:sp>
            <p:nvSpPr>
              <p:cNvPr id="1793" name="Google Shape;1793;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11"/>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6" name="Google Shape;1796;p11"/>
            <p:cNvGrpSpPr/>
            <p:nvPr/>
          </p:nvGrpSpPr>
          <p:grpSpPr>
            <a:xfrm>
              <a:off x="4632438" y="4603875"/>
              <a:ext cx="142923" cy="130526"/>
              <a:chOff x="178100" y="3904645"/>
              <a:chExt cx="142923" cy="130526"/>
            </a:xfrm>
          </p:grpSpPr>
          <p:sp>
            <p:nvSpPr>
              <p:cNvPr id="1797" name="Google Shape;1797;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0" name="Google Shape;1800;p11"/>
            <p:cNvGrpSpPr/>
            <p:nvPr/>
          </p:nvGrpSpPr>
          <p:grpSpPr>
            <a:xfrm>
              <a:off x="6178388" y="4603875"/>
              <a:ext cx="142923" cy="130526"/>
              <a:chOff x="178100" y="3904645"/>
              <a:chExt cx="142923" cy="130526"/>
            </a:xfrm>
          </p:grpSpPr>
          <p:sp>
            <p:nvSpPr>
              <p:cNvPr id="1801" name="Google Shape;1801;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4" name="Google Shape;1804;p11"/>
            <p:cNvGrpSpPr/>
            <p:nvPr/>
          </p:nvGrpSpPr>
          <p:grpSpPr>
            <a:xfrm>
              <a:off x="5250150" y="4638600"/>
              <a:ext cx="142923" cy="130526"/>
              <a:chOff x="178100" y="3904645"/>
              <a:chExt cx="142923" cy="130526"/>
            </a:xfrm>
          </p:grpSpPr>
          <p:sp>
            <p:nvSpPr>
              <p:cNvPr id="1805" name="Google Shape;1805;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8" name="Google Shape;1808;p11"/>
            <p:cNvGrpSpPr/>
            <p:nvPr/>
          </p:nvGrpSpPr>
          <p:grpSpPr>
            <a:xfrm flipH="1">
              <a:off x="3748221" y="4689922"/>
              <a:ext cx="88313" cy="132981"/>
              <a:chOff x="712664" y="3994329"/>
              <a:chExt cx="88313" cy="132981"/>
            </a:xfrm>
          </p:grpSpPr>
          <p:sp>
            <p:nvSpPr>
              <p:cNvPr id="1809" name="Google Shape;1809;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1"/>
            <p:cNvGrpSpPr/>
            <p:nvPr/>
          </p:nvGrpSpPr>
          <p:grpSpPr>
            <a:xfrm flipH="1">
              <a:off x="5698684" y="4628872"/>
              <a:ext cx="88313" cy="132981"/>
              <a:chOff x="712664" y="3994329"/>
              <a:chExt cx="88313" cy="132981"/>
            </a:xfrm>
          </p:grpSpPr>
          <p:sp>
            <p:nvSpPr>
              <p:cNvPr id="1812" name="Google Shape;1812;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4" name="Google Shape;1814;p11"/>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6" name="Google Shape;1816;p11"/>
          <p:cNvSpPr txBox="1">
            <a:spLocks noGrp="1"/>
          </p:cNvSpPr>
          <p:nvPr>
            <p:ph type="title" hasCustomPrompt="1"/>
          </p:nvPr>
        </p:nvSpPr>
        <p:spPr>
          <a:xfrm>
            <a:off x="960000" y="1050433"/>
            <a:ext cx="10272000" cy="2014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17" name="Google Shape;1817;p11"/>
          <p:cNvSpPr txBox="1">
            <a:spLocks noGrp="1"/>
          </p:cNvSpPr>
          <p:nvPr>
            <p:ph type="subTitle" idx="1"/>
          </p:nvPr>
        </p:nvSpPr>
        <p:spPr>
          <a:xfrm>
            <a:off x="960000" y="3065300"/>
            <a:ext cx="10272000" cy="6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818" name="Google Shape;1818;p11"/>
          <p:cNvSpPr/>
          <p:nvPr/>
        </p:nvSpPr>
        <p:spPr>
          <a:xfrm>
            <a:off x="4941996" y="111005"/>
            <a:ext cx="1051072" cy="805572"/>
          </a:xfrm>
          <a:custGeom>
            <a:avLst/>
            <a:gdLst/>
            <a:ahLst/>
            <a:cxnLst/>
            <a:rect l="l" t="t" r="r" b="b"/>
            <a:pathLst>
              <a:path w="9391" h="7160" extrusionOk="0">
                <a:moveTo>
                  <a:pt x="2614" y="1"/>
                </a:moveTo>
                <a:cubicBezTo>
                  <a:pt x="2400" y="1"/>
                  <a:pt x="2183" y="47"/>
                  <a:pt x="1975" y="140"/>
                </a:cubicBezTo>
                <a:cubicBezTo>
                  <a:pt x="1069" y="553"/>
                  <a:pt x="393" y="1542"/>
                  <a:pt x="178" y="2710"/>
                </a:cubicBezTo>
                <a:cubicBezTo>
                  <a:pt x="1" y="3877"/>
                  <a:pt x="355" y="4854"/>
                  <a:pt x="1065" y="5617"/>
                </a:cubicBezTo>
                <a:cubicBezTo>
                  <a:pt x="1815" y="6422"/>
                  <a:pt x="2776" y="6758"/>
                  <a:pt x="3736" y="6939"/>
                </a:cubicBezTo>
                <a:cubicBezTo>
                  <a:pt x="4465" y="7077"/>
                  <a:pt x="5203" y="7160"/>
                  <a:pt x="5941" y="7160"/>
                </a:cubicBezTo>
                <a:cubicBezTo>
                  <a:pt x="6337" y="7160"/>
                  <a:pt x="6733" y="7136"/>
                  <a:pt x="7127" y="7083"/>
                </a:cubicBezTo>
                <a:cubicBezTo>
                  <a:pt x="7965" y="6970"/>
                  <a:pt x="9022" y="6777"/>
                  <a:pt x="9299" y="5584"/>
                </a:cubicBezTo>
                <a:cubicBezTo>
                  <a:pt x="9391" y="5192"/>
                  <a:pt x="9347" y="4747"/>
                  <a:pt x="9114" y="4447"/>
                </a:cubicBezTo>
                <a:cubicBezTo>
                  <a:pt x="8907" y="4183"/>
                  <a:pt x="8623" y="4088"/>
                  <a:pt x="8337" y="4039"/>
                </a:cubicBezTo>
                <a:cubicBezTo>
                  <a:pt x="8779" y="3573"/>
                  <a:pt x="9131" y="2918"/>
                  <a:pt x="9082" y="2173"/>
                </a:cubicBezTo>
                <a:cubicBezTo>
                  <a:pt x="9032" y="1405"/>
                  <a:pt x="8553" y="857"/>
                  <a:pt x="8015" y="566"/>
                </a:cubicBezTo>
                <a:cubicBezTo>
                  <a:pt x="7588" y="333"/>
                  <a:pt x="7118" y="223"/>
                  <a:pt x="6644" y="223"/>
                </a:cubicBezTo>
                <a:cubicBezTo>
                  <a:pt x="5742" y="223"/>
                  <a:pt x="4827" y="624"/>
                  <a:pt x="4164" y="1349"/>
                </a:cubicBezTo>
                <a:cubicBezTo>
                  <a:pt x="3962" y="476"/>
                  <a:pt x="3304" y="1"/>
                  <a:pt x="261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0715530" y="1901396"/>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11"/>
          <p:cNvSpPr/>
          <p:nvPr/>
        </p:nvSpPr>
        <p:spPr>
          <a:xfrm>
            <a:off x="137453" y="-426528"/>
            <a:ext cx="1435752" cy="920669"/>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11"/>
          <p:cNvSpPr/>
          <p:nvPr/>
        </p:nvSpPr>
        <p:spPr>
          <a:xfrm>
            <a:off x="9381850" y="441451"/>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11"/>
          <p:cNvSpPr/>
          <p:nvPr/>
        </p:nvSpPr>
        <p:spPr>
          <a:xfrm>
            <a:off x="3309535" y="110997"/>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7484353" y="17714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329405" y="7503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5" name="Google Shape;1825;p11"/>
          <p:cNvSpPr/>
          <p:nvPr/>
        </p:nvSpPr>
        <p:spPr>
          <a:xfrm flipH="1">
            <a:off x="10844070" y="-357"/>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073089" y="1617344"/>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1682289" y="1960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2584672" y="9353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522956" y="3537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0040439" y="69444"/>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1231989" y="1219144"/>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8771472" y="804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1900705" y="3478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6648205" y="8444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1871605" y="2924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6" name="Google Shape;1836;p11"/>
          <p:cNvGrpSpPr/>
          <p:nvPr/>
        </p:nvGrpSpPr>
        <p:grpSpPr>
          <a:xfrm flipH="1">
            <a:off x="1821524" y="5553468"/>
            <a:ext cx="630947" cy="693209"/>
            <a:chOff x="1799697" y="4222450"/>
            <a:chExt cx="473210" cy="519907"/>
          </a:xfrm>
        </p:grpSpPr>
        <p:sp>
          <p:nvSpPr>
            <p:cNvPr id="1837" name="Google Shape;1837;p11"/>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1"/>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1"/>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1"/>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1"/>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0" name="Google Shape;1850;p11"/>
          <p:cNvGrpSpPr/>
          <p:nvPr/>
        </p:nvGrpSpPr>
        <p:grpSpPr>
          <a:xfrm>
            <a:off x="2706230" y="5187742"/>
            <a:ext cx="556997" cy="883813"/>
            <a:chOff x="1296693" y="4078131"/>
            <a:chExt cx="417748" cy="662860"/>
          </a:xfrm>
        </p:grpSpPr>
        <p:sp>
          <p:nvSpPr>
            <p:cNvPr id="1851" name="Google Shape;1851;p11"/>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4" name="Google Shape;1864;p11"/>
          <p:cNvGrpSpPr/>
          <p:nvPr/>
        </p:nvGrpSpPr>
        <p:grpSpPr>
          <a:xfrm>
            <a:off x="3396580" y="5522468"/>
            <a:ext cx="630947" cy="693209"/>
            <a:chOff x="1799697" y="4222450"/>
            <a:chExt cx="473210" cy="519907"/>
          </a:xfrm>
        </p:grpSpPr>
        <p:sp>
          <p:nvSpPr>
            <p:cNvPr id="1865" name="Google Shape;1865;p11"/>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1"/>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1"/>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8" name="Google Shape;1878;p11"/>
          <p:cNvSpPr/>
          <p:nvPr/>
        </p:nvSpPr>
        <p:spPr>
          <a:xfrm flipH="1">
            <a:off x="-225297" y="215519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9" name="Google Shape;1879;p11"/>
          <p:cNvGrpSpPr/>
          <p:nvPr/>
        </p:nvGrpSpPr>
        <p:grpSpPr>
          <a:xfrm flipH="1">
            <a:off x="959996" y="5187742"/>
            <a:ext cx="556997" cy="883813"/>
            <a:chOff x="1296693" y="4078131"/>
            <a:chExt cx="417748" cy="662860"/>
          </a:xfrm>
        </p:grpSpPr>
        <p:sp>
          <p:nvSpPr>
            <p:cNvPr id="1880" name="Google Shape;1880;p11"/>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3" name="Google Shape;1893;p11"/>
          <p:cNvGrpSpPr/>
          <p:nvPr/>
        </p:nvGrpSpPr>
        <p:grpSpPr>
          <a:xfrm flipH="1">
            <a:off x="4293696" y="5244875"/>
            <a:ext cx="556997" cy="883813"/>
            <a:chOff x="1296693" y="4078131"/>
            <a:chExt cx="417748" cy="662860"/>
          </a:xfrm>
        </p:grpSpPr>
        <p:sp>
          <p:nvSpPr>
            <p:cNvPr id="1894" name="Google Shape;1894;p11"/>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1"/>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1"/>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9207890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2160-045F-44EE-BFF9-3CA7E338A54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8A7C357D-0AF8-4FB0-B228-00A33E13B4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E664420-EF41-48B5-A6DB-A0121D467333}"/>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5" name="Footer Placeholder 4">
            <a:extLst>
              <a:ext uri="{FF2B5EF4-FFF2-40B4-BE49-F238E27FC236}">
                <a16:creationId xmlns:a16="http://schemas.microsoft.com/office/drawing/2014/main" id="{39F0AADD-0A95-4FE8-BE7C-8B8A9EE6EB0A}"/>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3A81D02-6974-4334-B47E-B2E74966C584}"/>
              </a:ext>
            </a:extLst>
          </p:cNvPr>
          <p:cNvSpPr>
            <a:spLocks noGrp="1"/>
          </p:cNvSpPr>
          <p:nvPr>
            <p:ph type="sldNum" sz="quarter" idx="12"/>
          </p:nvPr>
        </p:nvSpPr>
        <p:spPr/>
        <p:txBody>
          <a:bodyPr/>
          <a:lstStyle/>
          <a:p>
            <a:fld id="{D5C327DE-7F37-48FE-99FA-47B149316427}" type="slidenum">
              <a:rPr lang="en-SG" smtClean="0"/>
              <a:t>‹#›</a:t>
            </a:fld>
            <a:endParaRPr lang="en-SG"/>
          </a:p>
        </p:txBody>
      </p:sp>
      <p:pic>
        <p:nvPicPr>
          <p:cNvPr id="7" name="Picture 6">
            <a:extLst>
              <a:ext uri="{FF2B5EF4-FFF2-40B4-BE49-F238E27FC236}">
                <a16:creationId xmlns:a16="http://schemas.microsoft.com/office/drawing/2014/main" id="{F709D420-3934-4A71-B9E6-7528598E8E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2019" y="225732"/>
            <a:ext cx="1564144" cy="749977"/>
          </a:xfrm>
          <a:prstGeom prst="rect">
            <a:avLst/>
          </a:prstGeom>
        </p:spPr>
      </p:pic>
    </p:spTree>
    <p:extLst>
      <p:ext uri="{BB962C8B-B14F-4D97-AF65-F5344CB8AC3E}">
        <p14:creationId xmlns:p14="http://schemas.microsoft.com/office/powerpoint/2010/main" val="2740544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07"/>
        <p:cNvGrpSpPr/>
        <p:nvPr/>
      </p:nvGrpSpPr>
      <p:grpSpPr>
        <a:xfrm>
          <a:off x="0" y="0"/>
          <a:ext cx="0" cy="0"/>
          <a:chOff x="0" y="0"/>
          <a:chExt cx="0" cy="0"/>
        </a:xfrm>
      </p:grpSpPr>
    </p:spTree>
    <p:extLst>
      <p:ext uri="{BB962C8B-B14F-4D97-AF65-F5344CB8AC3E}">
        <p14:creationId xmlns:p14="http://schemas.microsoft.com/office/powerpoint/2010/main" val="257416724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08"/>
        <p:cNvGrpSpPr/>
        <p:nvPr/>
      </p:nvGrpSpPr>
      <p:grpSpPr>
        <a:xfrm>
          <a:off x="0" y="0"/>
          <a:ext cx="0" cy="0"/>
          <a:chOff x="0" y="0"/>
          <a:chExt cx="0" cy="0"/>
        </a:xfrm>
      </p:grpSpPr>
      <p:sp>
        <p:nvSpPr>
          <p:cNvPr id="1909" name="Google Shape;1909;p13"/>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0" name="Google Shape;1910;p13"/>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1" name="Google Shape;1911;p13"/>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2" name="Google Shape;1912;p13"/>
          <p:cNvGrpSpPr/>
          <p:nvPr/>
        </p:nvGrpSpPr>
        <p:grpSpPr>
          <a:xfrm>
            <a:off x="137451" y="6118346"/>
            <a:ext cx="11970264" cy="661941"/>
            <a:chOff x="103088" y="4588759"/>
            <a:chExt cx="8977698" cy="496456"/>
          </a:xfrm>
        </p:grpSpPr>
        <p:sp>
          <p:nvSpPr>
            <p:cNvPr id="1913" name="Google Shape;1913;p13"/>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14" name="Google Shape;1914;p13"/>
            <p:cNvGrpSpPr/>
            <p:nvPr/>
          </p:nvGrpSpPr>
          <p:grpSpPr>
            <a:xfrm>
              <a:off x="103087" y="4641588"/>
              <a:ext cx="142923" cy="130526"/>
              <a:chOff x="178100" y="3904645"/>
              <a:chExt cx="142923" cy="130526"/>
            </a:xfrm>
          </p:grpSpPr>
          <p:sp>
            <p:nvSpPr>
              <p:cNvPr id="1915" name="Google Shape;1915;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8" name="Google Shape;1918;p13"/>
            <p:cNvGrpSpPr/>
            <p:nvPr/>
          </p:nvGrpSpPr>
          <p:grpSpPr>
            <a:xfrm>
              <a:off x="779951" y="4682022"/>
              <a:ext cx="88313" cy="132981"/>
              <a:chOff x="712664" y="4070529"/>
              <a:chExt cx="88313" cy="132981"/>
            </a:xfrm>
          </p:grpSpPr>
          <p:sp>
            <p:nvSpPr>
              <p:cNvPr id="1919" name="Google Shape;1919;p13"/>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3"/>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1" name="Google Shape;1921;p13"/>
            <p:cNvGrpSpPr/>
            <p:nvPr/>
          </p:nvGrpSpPr>
          <p:grpSpPr>
            <a:xfrm>
              <a:off x="432325" y="4835818"/>
              <a:ext cx="148749" cy="138123"/>
              <a:chOff x="417563" y="4145250"/>
              <a:chExt cx="148749" cy="138123"/>
            </a:xfrm>
          </p:grpSpPr>
          <p:sp>
            <p:nvSpPr>
              <p:cNvPr id="1922" name="Google Shape;1922;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5" name="Google Shape;1925;p13"/>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6" name="Google Shape;1926;p13"/>
            <p:cNvGrpSpPr/>
            <p:nvPr/>
          </p:nvGrpSpPr>
          <p:grpSpPr>
            <a:xfrm>
              <a:off x="834763" y="4933213"/>
              <a:ext cx="142923" cy="130526"/>
              <a:chOff x="178100" y="3904645"/>
              <a:chExt cx="142923" cy="130526"/>
            </a:xfrm>
          </p:grpSpPr>
          <p:sp>
            <p:nvSpPr>
              <p:cNvPr id="1927" name="Google Shape;1927;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0" name="Google Shape;1930;p13"/>
            <p:cNvGrpSpPr/>
            <p:nvPr/>
          </p:nvGrpSpPr>
          <p:grpSpPr>
            <a:xfrm>
              <a:off x="5901800" y="4851518"/>
              <a:ext cx="148749" cy="138123"/>
              <a:chOff x="417563" y="4145250"/>
              <a:chExt cx="148749" cy="138123"/>
            </a:xfrm>
          </p:grpSpPr>
          <p:sp>
            <p:nvSpPr>
              <p:cNvPr id="1931" name="Google Shape;1931;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4" name="Google Shape;1934;p13"/>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5" name="Google Shape;1935;p13"/>
            <p:cNvGrpSpPr/>
            <p:nvPr/>
          </p:nvGrpSpPr>
          <p:grpSpPr>
            <a:xfrm>
              <a:off x="1088463" y="4638600"/>
              <a:ext cx="142923" cy="130526"/>
              <a:chOff x="178100" y="3904645"/>
              <a:chExt cx="142923" cy="130526"/>
            </a:xfrm>
          </p:grpSpPr>
          <p:sp>
            <p:nvSpPr>
              <p:cNvPr id="1936" name="Google Shape;1936;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9" name="Google Shape;1939;p13"/>
            <p:cNvGrpSpPr/>
            <p:nvPr/>
          </p:nvGrpSpPr>
          <p:grpSpPr>
            <a:xfrm>
              <a:off x="1631214" y="4654247"/>
              <a:ext cx="88313" cy="132981"/>
              <a:chOff x="712664" y="3994329"/>
              <a:chExt cx="88313" cy="132981"/>
            </a:xfrm>
          </p:grpSpPr>
          <p:sp>
            <p:nvSpPr>
              <p:cNvPr id="1940" name="Google Shape;1940;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2" name="Google Shape;1942;p13"/>
            <p:cNvGrpSpPr/>
            <p:nvPr/>
          </p:nvGrpSpPr>
          <p:grpSpPr>
            <a:xfrm>
              <a:off x="1430650" y="4814993"/>
              <a:ext cx="148749" cy="138123"/>
              <a:chOff x="417563" y="4145250"/>
              <a:chExt cx="148749" cy="138123"/>
            </a:xfrm>
          </p:grpSpPr>
          <p:sp>
            <p:nvSpPr>
              <p:cNvPr id="1943" name="Google Shape;1943;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6" name="Google Shape;1946;p13"/>
            <p:cNvGrpSpPr/>
            <p:nvPr/>
          </p:nvGrpSpPr>
          <p:grpSpPr>
            <a:xfrm>
              <a:off x="2621688" y="4908138"/>
              <a:ext cx="142923" cy="130526"/>
              <a:chOff x="178100" y="3904645"/>
              <a:chExt cx="142923" cy="130526"/>
            </a:xfrm>
          </p:grpSpPr>
          <p:sp>
            <p:nvSpPr>
              <p:cNvPr id="1947" name="Google Shape;1947;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0" name="Google Shape;1950;p13"/>
            <p:cNvGrpSpPr/>
            <p:nvPr/>
          </p:nvGrpSpPr>
          <p:grpSpPr>
            <a:xfrm>
              <a:off x="4349951" y="4706647"/>
              <a:ext cx="88313" cy="132981"/>
              <a:chOff x="712664" y="3994329"/>
              <a:chExt cx="88313" cy="132981"/>
            </a:xfrm>
          </p:grpSpPr>
          <p:sp>
            <p:nvSpPr>
              <p:cNvPr id="1951" name="Google Shape;1951;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3" name="Google Shape;1953;p13"/>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54" name="Google Shape;1954;p13"/>
            <p:cNvGrpSpPr/>
            <p:nvPr/>
          </p:nvGrpSpPr>
          <p:grpSpPr>
            <a:xfrm>
              <a:off x="1927025" y="4603875"/>
              <a:ext cx="142923" cy="130526"/>
              <a:chOff x="178100" y="3904645"/>
              <a:chExt cx="142923" cy="130526"/>
            </a:xfrm>
          </p:grpSpPr>
          <p:sp>
            <p:nvSpPr>
              <p:cNvPr id="1955" name="Google Shape;1955;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a:off x="2464539" y="4706647"/>
              <a:ext cx="88313" cy="132981"/>
              <a:chOff x="712664" y="3994329"/>
              <a:chExt cx="88313" cy="132981"/>
            </a:xfrm>
          </p:grpSpPr>
          <p:sp>
            <p:nvSpPr>
              <p:cNvPr id="1959" name="Google Shape;1959;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1" name="Google Shape;1961;p13"/>
            <p:cNvGrpSpPr/>
            <p:nvPr/>
          </p:nvGrpSpPr>
          <p:grpSpPr>
            <a:xfrm>
              <a:off x="1995663" y="4835818"/>
              <a:ext cx="148749" cy="138123"/>
              <a:chOff x="417563" y="4145250"/>
              <a:chExt cx="148749" cy="138123"/>
            </a:xfrm>
          </p:grpSpPr>
          <p:sp>
            <p:nvSpPr>
              <p:cNvPr id="1962" name="Google Shape;1962;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5" name="Google Shape;1965;p13"/>
            <p:cNvGrpSpPr/>
            <p:nvPr/>
          </p:nvGrpSpPr>
          <p:grpSpPr>
            <a:xfrm>
              <a:off x="1735864" y="4896184"/>
              <a:ext cx="88313" cy="132981"/>
              <a:chOff x="712664" y="3994329"/>
              <a:chExt cx="88313" cy="132981"/>
            </a:xfrm>
          </p:grpSpPr>
          <p:sp>
            <p:nvSpPr>
              <p:cNvPr id="1966" name="Google Shape;1966;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8" name="Google Shape;1968;p13"/>
            <p:cNvGrpSpPr/>
            <p:nvPr/>
          </p:nvGrpSpPr>
          <p:grpSpPr>
            <a:xfrm>
              <a:off x="140200" y="4947093"/>
              <a:ext cx="148749" cy="138123"/>
              <a:chOff x="417563" y="4145250"/>
              <a:chExt cx="148749" cy="138123"/>
            </a:xfrm>
          </p:grpSpPr>
          <p:sp>
            <p:nvSpPr>
              <p:cNvPr id="1969" name="Google Shape;1969;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2" name="Google Shape;1972;p13"/>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73" name="Google Shape;1973;p13"/>
            <p:cNvGrpSpPr/>
            <p:nvPr/>
          </p:nvGrpSpPr>
          <p:grpSpPr>
            <a:xfrm flipH="1">
              <a:off x="8761575" y="4655463"/>
              <a:ext cx="142923" cy="130526"/>
              <a:chOff x="178100" y="3904645"/>
              <a:chExt cx="142923" cy="130526"/>
            </a:xfrm>
          </p:grpSpPr>
          <p:sp>
            <p:nvSpPr>
              <p:cNvPr id="1974" name="Google Shape;1974;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7" name="Google Shape;1977;p13"/>
            <p:cNvGrpSpPr/>
            <p:nvPr/>
          </p:nvGrpSpPr>
          <p:grpSpPr>
            <a:xfrm flipH="1">
              <a:off x="8309559" y="4588759"/>
              <a:ext cx="88313" cy="132981"/>
              <a:chOff x="712664" y="3994329"/>
              <a:chExt cx="88313" cy="132981"/>
            </a:xfrm>
          </p:grpSpPr>
          <p:sp>
            <p:nvSpPr>
              <p:cNvPr id="1978" name="Google Shape;1978;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0" name="Google Shape;1980;p13"/>
            <p:cNvGrpSpPr/>
            <p:nvPr/>
          </p:nvGrpSpPr>
          <p:grpSpPr>
            <a:xfrm flipH="1">
              <a:off x="8475836" y="4893605"/>
              <a:ext cx="148749" cy="138123"/>
              <a:chOff x="417563" y="4145250"/>
              <a:chExt cx="148749" cy="138123"/>
            </a:xfrm>
          </p:grpSpPr>
          <p:sp>
            <p:nvSpPr>
              <p:cNvPr id="1981" name="Google Shape;1981;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4" name="Google Shape;1984;p13"/>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6" name="Google Shape;1986;p13"/>
            <p:cNvGrpSpPr/>
            <p:nvPr/>
          </p:nvGrpSpPr>
          <p:grpSpPr>
            <a:xfrm flipH="1">
              <a:off x="8078788" y="4799888"/>
              <a:ext cx="142923" cy="130526"/>
              <a:chOff x="178100" y="3904645"/>
              <a:chExt cx="142923" cy="130526"/>
            </a:xfrm>
          </p:grpSpPr>
          <p:sp>
            <p:nvSpPr>
              <p:cNvPr id="1987" name="Google Shape;1987;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0" name="Google Shape;1990;p13"/>
            <p:cNvGrpSpPr/>
            <p:nvPr/>
          </p:nvGrpSpPr>
          <p:grpSpPr>
            <a:xfrm flipH="1">
              <a:off x="7317309" y="4602647"/>
              <a:ext cx="88313" cy="132981"/>
              <a:chOff x="712664" y="3994329"/>
              <a:chExt cx="88313" cy="132981"/>
            </a:xfrm>
          </p:grpSpPr>
          <p:sp>
            <p:nvSpPr>
              <p:cNvPr id="1991" name="Google Shape;1991;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3" name="Google Shape;1993;p13"/>
            <p:cNvGrpSpPr/>
            <p:nvPr/>
          </p:nvGrpSpPr>
          <p:grpSpPr>
            <a:xfrm flipH="1">
              <a:off x="7434236" y="4851518"/>
              <a:ext cx="148749" cy="138123"/>
              <a:chOff x="417563" y="4145250"/>
              <a:chExt cx="148749" cy="138123"/>
            </a:xfrm>
          </p:grpSpPr>
          <p:sp>
            <p:nvSpPr>
              <p:cNvPr id="1994" name="Google Shape;1994;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7" name="Google Shape;1997;p13"/>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8" name="Google Shape;1998;p13"/>
            <p:cNvGrpSpPr/>
            <p:nvPr/>
          </p:nvGrpSpPr>
          <p:grpSpPr>
            <a:xfrm flipH="1">
              <a:off x="5467046" y="4869472"/>
              <a:ext cx="88313" cy="132981"/>
              <a:chOff x="712664" y="3994329"/>
              <a:chExt cx="88313" cy="132981"/>
            </a:xfrm>
          </p:grpSpPr>
          <p:sp>
            <p:nvSpPr>
              <p:cNvPr id="1999" name="Google Shape;1999;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1" name="Google Shape;2001;p13"/>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02" name="Google Shape;2002;p13"/>
            <p:cNvGrpSpPr/>
            <p:nvPr/>
          </p:nvGrpSpPr>
          <p:grpSpPr>
            <a:xfrm flipH="1">
              <a:off x="7047313" y="4735613"/>
              <a:ext cx="142923" cy="130526"/>
              <a:chOff x="178100" y="3904645"/>
              <a:chExt cx="142923" cy="130526"/>
            </a:xfrm>
          </p:grpSpPr>
          <p:sp>
            <p:nvSpPr>
              <p:cNvPr id="2003" name="Google Shape;2003;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6" name="Google Shape;2006;p13"/>
            <p:cNvGrpSpPr/>
            <p:nvPr/>
          </p:nvGrpSpPr>
          <p:grpSpPr>
            <a:xfrm flipH="1">
              <a:off x="6533859" y="4689922"/>
              <a:ext cx="88313" cy="132981"/>
              <a:chOff x="712664" y="3994329"/>
              <a:chExt cx="88313" cy="132981"/>
            </a:xfrm>
          </p:grpSpPr>
          <p:sp>
            <p:nvSpPr>
              <p:cNvPr id="2007" name="Google Shape;2007;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9" name="Google Shape;2009;p13"/>
            <p:cNvGrpSpPr/>
            <p:nvPr/>
          </p:nvGrpSpPr>
          <p:grpSpPr>
            <a:xfrm flipH="1">
              <a:off x="6789661" y="4866893"/>
              <a:ext cx="148749" cy="138123"/>
              <a:chOff x="417563" y="4145250"/>
              <a:chExt cx="148749" cy="138123"/>
            </a:xfrm>
          </p:grpSpPr>
          <p:sp>
            <p:nvSpPr>
              <p:cNvPr id="2010" name="Google Shape;2010;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3" name="Google Shape;2013;p13"/>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4" name="Google Shape;2014;p13"/>
            <p:cNvGrpSpPr/>
            <p:nvPr/>
          </p:nvGrpSpPr>
          <p:grpSpPr>
            <a:xfrm flipH="1">
              <a:off x="8932036" y="4851518"/>
              <a:ext cx="148749" cy="138123"/>
              <a:chOff x="417563" y="4145250"/>
              <a:chExt cx="148749" cy="138123"/>
            </a:xfrm>
          </p:grpSpPr>
          <p:sp>
            <p:nvSpPr>
              <p:cNvPr id="2015" name="Google Shape;2015;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8" name="Google Shape;2018;p13"/>
            <p:cNvGrpSpPr/>
            <p:nvPr/>
          </p:nvGrpSpPr>
          <p:grpSpPr>
            <a:xfrm flipH="1">
              <a:off x="3504875" y="4870688"/>
              <a:ext cx="142923" cy="130526"/>
              <a:chOff x="178100" y="3904645"/>
              <a:chExt cx="142923" cy="130526"/>
            </a:xfrm>
          </p:grpSpPr>
          <p:sp>
            <p:nvSpPr>
              <p:cNvPr id="2019" name="Google Shape;2019;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2" name="Google Shape;2022;p13"/>
            <p:cNvGrpSpPr/>
            <p:nvPr/>
          </p:nvGrpSpPr>
          <p:grpSpPr>
            <a:xfrm flipH="1">
              <a:off x="4736159" y="4869472"/>
              <a:ext cx="88313" cy="132981"/>
              <a:chOff x="712664" y="3994329"/>
              <a:chExt cx="88313" cy="132981"/>
            </a:xfrm>
          </p:grpSpPr>
          <p:sp>
            <p:nvSpPr>
              <p:cNvPr id="2023" name="Google Shape;2023;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5" name="Google Shape;2025;p13"/>
            <p:cNvGrpSpPr/>
            <p:nvPr/>
          </p:nvGrpSpPr>
          <p:grpSpPr>
            <a:xfrm flipH="1">
              <a:off x="3950663" y="4855325"/>
              <a:ext cx="142923" cy="130526"/>
              <a:chOff x="178100" y="3904645"/>
              <a:chExt cx="142923" cy="130526"/>
            </a:xfrm>
          </p:grpSpPr>
          <p:sp>
            <p:nvSpPr>
              <p:cNvPr id="2026" name="Google Shape;2026;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9" name="Google Shape;2029;p13"/>
            <p:cNvGrpSpPr/>
            <p:nvPr/>
          </p:nvGrpSpPr>
          <p:grpSpPr>
            <a:xfrm flipH="1">
              <a:off x="2932009" y="4854097"/>
              <a:ext cx="88313" cy="132981"/>
              <a:chOff x="712664" y="3994329"/>
              <a:chExt cx="88313" cy="132981"/>
            </a:xfrm>
          </p:grpSpPr>
          <p:sp>
            <p:nvSpPr>
              <p:cNvPr id="2030" name="Google Shape;2030;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2" name="Google Shape;2032;p13"/>
            <p:cNvGrpSpPr/>
            <p:nvPr/>
          </p:nvGrpSpPr>
          <p:grpSpPr>
            <a:xfrm flipH="1">
              <a:off x="5023923" y="4866905"/>
              <a:ext cx="148749" cy="138123"/>
              <a:chOff x="417563" y="4145250"/>
              <a:chExt cx="148749" cy="138123"/>
            </a:xfrm>
          </p:grpSpPr>
          <p:sp>
            <p:nvSpPr>
              <p:cNvPr id="2033" name="Google Shape;2033;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6" name="Google Shape;2036;p13"/>
            <p:cNvGrpSpPr/>
            <p:nvPr/>
          </p:nvGrpSpPr>
          <p:grpSpPr>
            <a:xfrm flipH="1">
              <a:off x="7857534" y="4654247"/>
              <a:ext cx="88313" cy="132981"/>
              <a:chOff x="712664" y="3994329"/>
              <a:chExt cx="88313" cy="132981"/>
            </a:xfrm>
          </p:grpSpPr>
          <p:sp>
            <p:nvSpPr>
              <p:cNvPr id="2037" name="Google Shape;2037;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9" name="Google Shape;2039;p13"/>
            <p:cNvGrpSpPr/>
            <p:nvPr/>
          </p:nvGrpSpPr>
          <p:grpSpPr>
            <a:xfrm>
              <a:off x="2916488" y="4589988"/>
              <a:ext cx="142923" cy="130526"/>
              <a:chOff x="178100" y="3904645"/>
              <a:chExt cx="142923" cy="130526"/>
            </a:xfrm>
          </p:grpSpPr>
          <p:sp>
            <p:nvSpPr>
              <p:cNvPr id="2040" name="Google Shape;2040;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3" name="Google Shape;2043;p13"/>
            <p:cNvGrpSpPr/>
            <p:nvPr/>
          </p:nvGrpSpPr>
          <p:grpSpPr>
            <a:xfrm flipH="1">
              <a:off x="3339346" y="4654247"/>
              <a:ext cx="88313" cy="132981"/>
              <a:chOff x="712664" y="3994329"/>
              <a:chExt cx="88313" cy="132981"/>
            </a:xfrm>
          </p:grpSpPr>
          <p:sp>
            <p:nvSpPr>
              <p:cNvPr id="2044" name="Google Shape;2044;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6" name="Google Shape;2046;p13"/>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47" name="Google Shape;2047;p13"/>
            <p:cNvGrpSpPr/>
            <p:nvPr/>
          </p:nvGrpSpPr>
          <p:grpSpPr>
            <a:xfrm>
              <a:off x="4632438" y="4603875"/>
              <a:ext cx="142923" cy="130526"/>
              <a:chOff x="178100" y="3904645"/>
              <a:chExt cx="142923" cy="130526"/>
            </a:xfrm>
          </p:grpSpPr>
          <p:sp>
            <p:nvSpPr>
              <p:cNvPr id="2048" name="Google Shape;2048;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1" name="Google Shape;2051;p13"/>
            <p:cNvGrpSpPr/>
            <p:nvPr/>
          </p:nvGrpSpPr>
          <p:grpSpPr>
            <a:xfrm>
              <a:off x="6178388" y="4603875"/>
              <a:ext cx="142923" cy="130526"/>
              <a:chOff x="178100" y="3904645"/>
              <a:chExt cx="142923" cy="130526"/>
            </a:xfrm>
          </p:grpSpPr>
          <p:sp>
            <p:nvSpPr>
              <p:cNvPr id="2052" name="Google Shape;2052;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5" name="Google Shape;2055;p13"/>
            <p:cNvGrpSpPr/>
            <p:nvPr/>
          </p:nvGrpSpPr>
          <p:grpSpPr>
            <a:xfrm>
              <a:off x="5250150" y="4638600"/>
              <a:ext cx="142923" cy="130526"/>
              <a:chOff x="178100" y="3904645"/>
              <a:chExt cx="142923" cy="130526"/>
            </a:xfrm>
          </p:grpSpPr>
          <p:sp>
            <p:nvSpPr>
              <p:cNvPr id="2056" name="Google Shape;2056;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9" name="Google Shape;2059;p13"/>
            <p:cNvGrpSpPr/>
            <p:nvPr/>
          </p:nvGrpSpPr>
          <p:grpSpPr>
            <a:xfrm flipH="1">
              <a:off x="3748221" y="4689922"/>
              <a:ext cx="88313" cy="132981"/>
              <a:chOff x="712664" y="3994329"/>
              <a:chExt cx="88313" cy="132981"/>
            </a:xfrm>
          </p:grpSpPr>
          <p:sp>
            <p:nvSpPr>
              <p:cNvPr id="2060" name="Google Shape;2060;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2" name="Google Shape;2062;p13"/>
            <p:cNvGrpSpPr/>
            <p:nvPr/>
          </p:nvGrpSpPr>
          <p:grpSpPr>
            <a:xfrm flipH="1">
              <a:off x="5698684" y="4628872"/>
              <a:ext cx="88313" cy="132981"/>
              <a:chOff x="712664" y="3994329"/>
              <a:chExt cx="88313" cy="132981"/>
            </a:xfrm>
          </p:grpSpPr>
          <p:sp>
            <p:nvSpPr>
              <p:cNvPr id="2063" name="Google Shape;2063;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5" name="Google Shape;2065;p13"/>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3"/>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7" name="Google Shape;2067;p13"/>
          <p:cNvSpPr txBox="1">
            <a:spLocks noGrp="1"/>
          </p:cNvSpPr>
          <p:nvPr>
            <p:ph type="subTitle" idx="1"/>
          </p:nvPr>
        </p:nvSpPr>
        <p:spPr>
          <a:xfrm>
            <a:off x="960035" y="2071567"/>
            <a:ext cx="4834400" cy="30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8" name="Google Shape;2068;p13"/>
          <p:cNvSpPr txBox="1">
            <a:spLocks noGrp="1"/>
          </p:cNvSpPr>
          <p:nvPr>
            <p:ph type="subTitle" idx="2"/>
          </p:nvPr>
        </p:nvSpPr>
        <p:spPr>
          <a:xfrm>
            <a:off x="6397604" y="2071567"/>
            <a:ext cx="4834400" cy="30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9" name="Google Shape;2069;p13"/>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9447955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70"/>
        <p:cNvGrpSpPr/>
        <p:nvPr/>
      </p:nvGrpSpPr>
      <p:grpSpPr>
        <a:xfrm>
          <a:off x="0" y="0"/>
          <a:ext cx="0" cy="0"/>
          <a:chOff x="0" y="0"/>
          <a:chExt cx="0" cy="0"/>
        </a:xfrm>
      </p:grpSpPr>
      <p:sp>
        <p:nvSpPr>
          <p:cNvPr id="2071" name="Google Shape;2071;p14"/>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2" name="Google Shape;2072;p14"/>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3" name="Google Shape;2073;p14"/>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4" name="Google Shape;2074;p14"/>
          <p:cNvGrpSpPr/>
          <p:nvPr/>
        </p:nvGrpSpPr>
        <p:grpSpPr>
          <a:xfrm>
            <a:off x="137451" y="6118346"/>
            <a:ext cx="11970264" cy="661941"/>
            <a:chOff x="103088" y="4588759"/>
            <a:chExt cx="8977698" cy="496456"/>
          </a:xfrm>
        </p:grpSpPr>
        <p:sp>
          <p:nvSpPr>
            <p:cNvPr id="2075" name="Google Shape;2075;p14"/>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6" name="Google Shape;2076;p14"/>
            <p:cNvGrpSpPr/>
            <p:nvPr/>
          </p:nvGrpSpPr>
          <p:grpSpPr>
            <a:xfrm>
              <a:off x="103087" y="4641588"/>
              <a:ext cx="142923" cy="130526"/>
              <a:chOff x="178100" y="3904645"/>
              <a:chExt cx="142923" cy="130526"/>
            </a:xfrm>
          </p:grpSpPr>
          <p:sp>
            <p:nvSpPr>
              <p:cNvPr id="2077" name="Google Shape;2077;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4"/>
            <p:cNvGrpSpPr/>
            <p:nvPr/>
          </p:nvGrpSpPr>
          <p:grpSpPr>
            <a:xfrm>
              <a:off x="779951" y="4682022"/>
              <a:ext cx="88313" cy="132981"/>
              <a:chOff x="712664" y="4070529"/>
              <a:chExt cx="88313" cy="132981"/>
            </a:xfrm>
          </p:grpSpPr>
          <p:sp>
            <p:nvSpPr>
              <p:cNvPr id="2081" name="Google Shape;2081;p14"/>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4"/>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3" name="Google Shape;2083;p14"/>
            <p:cNvGrpSpPr/>
            <p:nvPr/>
          </p:nvGrpSpPr>
          <p:grpSpPr>
            <a:xfrm>
              <a:off x="432325" y="4835818"/>
              <a:ext cx="148749" cy="138123"/>
              <a:chOff x="417563" y="4145250"/>
              <a:chExt cx="148749" cy="138123"/>
            </a:xfrm>
          </p:grpSpPr>
          <p:sp>
            <p:nvSpPr>
              <p:cNvPr id="2084" name="Google Shape;2084;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7" name="Google Shape;2087;p14"/>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88" name="Google Shape;2088;p14"/>
            <p:cNvGrpSpPr/>
            <p:nvPr/>
          </p:nvGrpSpPr>
          <p:grpSpPr>
            <a:xfrm>
              <a:off x="834763" y="4933213"/>
              <a:ext cx="142923" cy="130526"/>
              <a:chOff x="178100" y="3904645"/>
              <a:chExt cx="142923" cy="130526"/>
            </a:xfrm>
          </p:grpSpPr>
          <p:sp>
            <p:nvSpPr>
              <p:cNvPr id="2089" name="Google Shape;2089;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2" name="Google Shape;2092;p14"/>
            <p:cNvGrpSpPr/>
            <p:nvPr/>
          </p:nvGrpSpPr>
          <p:grpSpPr>
            <a:xfrm>
              <a:off x="5901800" y="4851518"/>
              <a:ext cx="148749" cy="138123"/>
              <a:chOff x="417563" y="4145250"/>
              <a:chExt cx="148749" cy="138123"/>
            </a:xfrm>
          </p:grpSpPr>
          <p:sp>
            <p:nvSpPr>
              <p:cNvPr id="2093" name="Google Shape;2093;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6" name="Google Shape;2096;p14"/>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97" name="Google Shape;2097;p14"/>
            <p:cNvGrpSpPr/>
            <p:nvPr/>
          </p:nvGrpSpPr>
          <p:grpSpPr>
            <a:xfrm>
              <a:off x="1088463" y="4638600"/>
              <a:ext cx="142923" cy="130526"/>
              <a:chOff x="178100" y="3904645"/>
              <a:chExt cx="142923" cy="130526"/>
            </a:xfrm>
          </p:grpSpPr>
          <p:sp>
            <p:nvSpPr>
              <p:cNvPr id="2098" name="Google Shape;2098;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1" name="Google Shape;2101;p14"/>
            <p:cNvGrpSpPr/>
            <p:nvPr/>
          </p:nvGrpSpPr>
          <p:grpSpPr>
            <a:xfrm>
              <a:off x="1631214" y="4654247"/>
              <a:ext cx="88313" cy="132981"/>
              <a:chOff x="712664" y="3994329"/>
              <a:chExt cx="88313" cy="132981"/>
            </a:xfrm>
          </p:grpSpPr>
          <p:sp>
            <p:nvSpPr>
              <p:cNvPr id="2102" name="Google Shape;2102;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4" name="Google Shape;2104;p14"/>
            <p:cNvGrpSpPr/>
            <p:nvPr/>
          </p:nvGrpSpPr>
          <p:grpSpPr>
            <a:xfrm>
              <a:off x="1430650" y="4814993"/>
              <a:ext cx="148749" cy="138123"/>
              <a:chOff x="417563" y="4145250"/>
              <a:chExt cx="148749" cy="138123"/>
            </a:xfrm>
          </p:grpSpPr>
          <p:sp>
            <p:nvSpPr>
              <p:cNvPr id="2105" name="Google Shape;2105;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8" name="Google Shape;2108;p14"/>
            <p:cNvGrpSpPr/>
            <p:nvPr/>
          </p:nvGrpSpPr>
          <p:grpSpPr>
            <a:xfrm>
              <a:off x="2621688" y="4908138"/>
              <a:ext cx="142923" cy="130526"/>
              <a:chOff x="178100" y="3904645"/>
              <a:chExt cx="142923" cy="130526"/>
            </a:xfrm>
          </p:grpSpPr>
          <p:sp>
            <p:nvSpPr>
              <p:cNvPr id="2109" name="Google Shape;2109;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2" name="Google Shape;2112;p14"/>
            <p:cNvGrpSpPr/>
            <p:nvPr/>
          </p:nvGrpSpPr>
          <p:grpSpPr>
            <a:xfrm>
              <a:off x="4349951" y="4706647"/>
              <a:ext cx="88313" cy="132981"/>
              <a:chOff x="712664" y="3994329"/>
              <a:chExt cx="88313" cy="132981"/>
            </a:xfrm>
          </p:grpSpPr>
          <p:sp>
            <p:nvSpPr>
              <p:cNvPr id="2113" name="Google Shape;2113;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5" name="Google Shape;2115;p14"/>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16" name="Google Shape;2116;p14"/>
            <p:cNvGrpSpPr/>
            <p:nvPr/>
          </p:nvGrpSpPr>
          <p:grpSpPr>
            <a:xfrm>
              <a:off x="1927025" y="4603875"/>
              <a:ext cx="142923" cy="130526"/>
              <a:chOff x="178100" y="3904645"/>
              <a:chExt cx="142923" cy="130526"/>
            </a:xfrm>
          </p:grpSpPr>
          <p:sp>
            <p:nvSpPr>
              <p:cNvPr id="2117" name="Google Shape;2117;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0" name="Google Shape;2120;p14"/>
            <p:cNvGrpSpPr/>
            <p:nvPr/>
          </p:nvGrpSpPr>
          <p:grpSpPr>
            <a:xfrm>
              <a:off x="2464539" y="4706647"/>
              <a:ext cx="88313" cy="132981"/>
              <a:chOff x="712664" y="3994329"/>
              <a:chExt cx="88313" cy="132981"/>
            </a:xfrm>
          </p:grpSpPr>
          <p:sp>
            <p:nvSpPr>
              <p:cNvPr id="2121" name="Google Shape;2121;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3" name="Google Shape;2123;p14"/>
            <p:cNvGrpSpPr/>
            <p:nvPr/>
          </p:nvGrpSpPr>
          <p:grpSpPr>
            <a:xfrm>
              <a:off x="1995663" y="4835818"/>
              <a:ext cx="148749" cy="138123"/>
              <a:chOff x="417563" y="4145250"/>
              <a:chExt cx="148749" cy="138123"/>
            </a:xfrm>
          </p:grpSpPr>
          <p:sp>
            <p:nvSpPr>
              <p:cNvPr id="2124" name="Google Shape;2124;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7" name="Google Shape;2127;p14"/>
            <p:cNvGrpSpPr/>
            <p:nvPr/>
          </p:nvGrpSpPr>
          <p:grpSpPr>
            <a:xfrm>
              <a:off x="1735864" y="4896184"/>
              <a:ext cx="88313" cy="132981"/>
              <a:chOff x="712664" y="3994329"/>
              <a:chExt cx="88313" cy="132981"/>
            </a:xfrm>
          </p:grpSpPr>
          <p:sp>
            <p:nvSpPr>
              <p:cNvPr id="2128" name="Google Shape;2128;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0" name="Google Shape;2130;p14"/>
            <p:cNvGrpSpPr/>
            <p:nvPr/>
          </p:nvGrpSpPr>
          <p:grpSpPr>
            <a:xfrm>
              <a:off x="140200" y="4947093"/>
              <a:ext cx="148749" cy="138123"/>
              <a:chOff x="417563" y="4145250"/>
              <a:chExt cx="148749" cy="138123"/>
            </a:xfrm>
          </p:grpSpPr>
          <p:sp>
            <p:nvSpPr>
              <p:cNvPr id="2131" name="Google Shape;2131;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4" name="Google Shape;2134;p14"/>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5" name="Google Shape;2135;p14"/>
            <p:cNvGrpSpPr/>
            <p:nvPr/>
          </p:nvGrpSpPr>
          <p:grpSpPr>
            <a:xfrm flipH="1">
              <a:off x="8761575" y="4655463"/>
              <a:ext cx="142923" cy="130526"/>
              <a:chOff x="178100" y="3904645"/>
              <a:chExt cx="142923" cy="130526"/>
            </a:xfrm>
          </p:grpSpPr>
          <p:sp>
            <p:nvSpPr>
              <p:cNvPr id="2136" name="Google Shape;2136;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9" name="Google Shape;2139;p14"/>
            <p:cNvGrpSpPr/>
            <p:nvPr/>
          </p:nvGrpSpPr>
          <p:grpSpPr>
            <a:xfrm flipH="1">
              <a:off x="8309559" y="4588759"/>
              <a:ext cx="88313" cy="132981"/>
              <a:chOff x="712664" y="3994329"/>
              <a:chExt cx="88313" cy="132981"/>
            </a:xfrm>
          </p:grpSpPr>
          <p:sp>
            <p:nvSpPr>
              <p:cNvPr id="2140" name="Google Shape;2140;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2" name="Google Shape;2142;p14"/>
            <p:cNvGrpSpPr/>
            <p:nvPr/>
          </p:nvGrpSpPr>
          <p:grpSpPr>
            <a:xfrm flipH="1">
              <a:off x="8475836" y="4893605"/>
              <a:ext cx="148749" cy="138123"/>
              <a:chOff x="417563" y="4145250"/>
              <a:chExt cx="148749" cy="138123"/>
            </a:xfrm>
          </p:grpSpPr>
          <p:sp>
            <p:nvSpPr>
              <p:cNvPr id="2143" name="Google Shape;2143;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6" name="Google Shape;2146;p14"/>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48" name="Google Shape;2148;p14"/>
            <p:cNvGrpSpPr/>
            <p:nvPr/>
          </p:nvGrpSpPr>
          <p:grpSpPr>
            <a:xfrm flipH="1">
              <a:off x="8078788" y="4799888"/>
              <a:ext cx="142923" cy="130526"/>
              <a:chOff x="178100" y="3904645"/>
              <a:chExt cx="142923" cy="130526"/>
            </a:xfrm>
          </p:grpSpPr>
          <p:sp>
            <p:nvSpPr>
              <p:cNvPr id="2149" name="Google Shape;2149;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flipH="1">
              <a:off x="7317309" y="4602647"/>
              <a:ext cx="88313" cy="132981"/>
              <a:chOff x="712664" y="3994329"/>
              <a:chExt cx="88313" cy="132981"/>
            </a:xfrm>
          </p:grpSpPr>
          <p:sp>
            <p:nvSpPr>
              <p:cNvPr id="2153" name="Google Shape;2153;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5" name="Google Shape;2155;p14"/>
            <p:cNvGrpSpPr/>
            <p:nvPr/>
          </p:nvGrpSpPr>
          <p:grpSpPr>
            <a:xfrm flipH="1">
              <a:off x="7434236" y="4851518"/>
              <a:ext cx="148749" cy="138123"/>
              <a:chOff x="417563" y="4145250"/>
              <a:chExt cx="148749" cy="138123"/>
            </a:xfrm>
          </p:grpSpPr>
          <p:sp>
            <p:nvSpPr>
              <p:cNvPr id="2156" name="Google Shape;2156;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9" name="Google Shape;2159;p14"/>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0" name="Google Shape;2160;p14"/>
            <p:cNvGrpSpPr/>
            <p:nvPr/>
          </p:nvGrpSpPr>
          <p:grpSpPr>
            <a:xfrm flipH="1">
              <a:off x="5467046" y="4869472"/>
              <a:ext cx="88313" cy="132981"/>
              <a:chOff x="712664" y="3994329"/>
              <a:chExt cx="88313" cy="132981"/>
            </a:xfrm>
          </p:grpSpPr>
          <p:sp>
            <p:nvSpPr>
              <p:cNvPr id="2161" name="Google Shape;2161;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3" name="Google Shape;2163;p14"/>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7047313" y="4735613"/>
              <a:ext cx="142923" cy="130526"/>
              <a:chOff x="178100" y="3904645"/>
              <a:chExt cx="142923" cy="130526"/>
            </a:xfrm>
          </p:grpSpPr>
          <p:sp>
            <p:nvSpPr>
              <p:cNvPr id="2165" name="Google Shape;2165;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8" name="Google Shape;2168;p14"/>
            <p:cNvGrpSpPr/>
            <p:nvPr/>
          </p:nvGrpSpPr>
          <p:grpSpPr>
            <a:xfrm flipH="1">
              <a:off x="6533859" y="4689922"/>
              <a:ext cx="88313" cy="132981"/>
              <a:chOff x="712664" y="3994329"/>
              <a:chExt cx="88313" cy="132981"/>
            </a:xfrm>
          </p:grpSpPr>
          <p:sp>
            <p:nvSpPr>
              <p:cNvPr id="2169" name="Google Shape;2169;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1" name="Google Shape;2171;p14"/>
            <p:cNvGrpSpPr/>
            <p:nvPr/>
          </p:nvGrpSpPr>
          <p:grpSpPr>
            <a:xfrm flipH="1">
              <a:off x="6789661" y="4866893"/>
              <a:ext cx="148749" cy="138123"/>
              <a:chOff x="417563" y="4145250"/>
              <a:chExt cx="148749" cy="138123"/>
            </a:xfrm>
          </p:grpSpPr>
          <p:sp>
            <p:nvSpPr>
              <p:cNvPr id="2172" name="Google Shape;2172;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5" name="Google Shape;2175;p14"/>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76" name="Google Shape;2176;p14"/>
            <p:cNvGrpSpPr/>
            <p:nvPr/>
          </p:nvGrpSpPr>
          <p:grpSpPr>
            <a:xfrm flipH="1">
              <a:off x="8932036" y="4851518"/>
              <a:ext cx="148749" cy="138123"/>
              <a:chOff x="417563" y="4145250"/>
              <a:chExt cx="148749" cy="138123"/>
            </a:xfrm>
          </p:grpSpPr>
          <p:sp>
            <p:nvSpPr>
              <p:cNvPr id="2177" name="Google Shape;2177;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14"/>
            <p:cNvGrpSpPr/>
            <p:nvPr/>
          </p:nvGrpSpPr>
          <p:grpSpPr>
            <a:xfrm flipH="1">
              <a:off x="3504875" y="4870688"/>
              <a:ext cx="142923" cy="130526"/>
              <a:chOff x="178100" y="3904645"/>
              <a:chExt cx="142923" cy="130526"/>
            </a:xfrm>
          </p:grpSpPr>
          <p:sp>
            <p:nvSpPr>
              <p:cNvPr id="2181" name="Google Shape;2181;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14"/>
            <p:cNvGrpSpPr/>
            <p:nvPr/>
          </p:nvGrpSpPr>
          <p:grpSpPr>
            <a:xfrm flipH="1">
              <a:off x="4736159" y="4869472"/>
              <a:ext cx="88313" cy="132981"/>
              <a:chOff x="712664" y="3994329"/>
              <a:chExt cx="88313" cy="132981"/>
            </a:xfrm>
          </p:grpSpPr>
          <p:sp>
            <p:nvSpPr>
              <p:cNvPr id="2185" name="Google Shape;2185;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7" name="Google Shape;2187;p14"/>
            <p:cNvGrpSpPr/>
            <p:nvPr/>
          </p:nvGrpSpPr>
          <p:grpSpPr>
            <a:xfrm flipH="1">
              <a:off x="3950663" y="4855325"/>
              <a:ext cx="142923" cy="130526"/>
              <a:chOff x="178100" y="3904645"/>
              <a:chExt cx="142923" cy="130526"/>
            </a:xfrm>
          </p:grpSpPr>
          <p:sp>
            <p:nvSpPr>
              <p:cNvPr id="2188" name="Google Shape;2188;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1" name="Google Shape;2191;p14"/>
            <p:cNvGrpSpPr/>
            <p:nvPr/>
          </p:nvGrpSpPr>
          <p:grpSpPr>
            <a:xfrm flipH="1">
              <a:off x="2932009" y="4854097"/>
              <a:ext cx="88313" cy="132981"/>
              <a:chOff x="712664" y="3994329"/>
              <a:chExt cx="88313" cy="132981"/>
            </a:xfrm>
          </p:grpSpPr>
          <p:sp>
            <p:nvSpPr>
              <p:cNvPr id="2192" name="Google Shape;2192;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14"/>
            <p:cNvGrpSpPr/>
            <p:nvPr/>
          </p:nvGrpSpPr>
          <p:grpSpPr>
            <a:xfrm flipH="1">
              <a:off x="5023923" y="4866905"/>
              <a:ext cx="148749" cy="138123"/>
              <a:chOff x="417563" y="4145250"/>
              <a:chExt cx="148749" cy="138123"/>
            </a:xfrm>
          </p:grpSpPr>
          <p:sp>
            <p:nvSpPr>
              <p:cNvPr id="2195" name="Google Shape;2195;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8" name="Google Shape;2198;p14"/>
            <p:cNvGrpSpPr/>
            <p:nvPr/>
          </p:nvGrpSpPr>
          <p:grpSpPr>
            <a:xfrm flipH="1">
              <a:off x="7857534" y="4654247"/>
              <a:ext cx="88313" cy="132981"/>
              <a:chOff x="712664" y="3994329"/>
              <a:chExt cx="88313" cy="132981"/>
            </a:xfrm>
          </p:grpSpPr>
          <p:sp>
            <p:nvSpPr>
              <p:cNvPr id="2199" name="Google Shape;2199;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1" name="Google Shape;2201;p14"/>
            <p:cNvGrpSpPr/>
            <p:nvPr/>
          </p:nvGrpSpPr>
          <p:grpSpPr>
            <a:xfrm>
              <a:off x="2916488" y="4589988"/>
              <a:ext cx="142923" cy="130526"/>
              <a:chOff x="178100" y="3904645"/>
              <a:chExt cx="142923" cy="130526"/>
            </a:xfrm>
          </p:grpSpPr>
          <p:sp>
            <p:nvSpPr>
              <p:cNvPr id="2202" name="Google Shape;2202;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5" name="Google Shape;2205;p14"/>
            <p:cNvGrpSpPr/>
            <p:nvPr/>
          </p:nvGrpSpPr>
          <p:grpSpPr>
            <a:xfrm flipH="1">
              <a:off x="3339346" y="4654247"/>
              <a:ext cx="88313" cy="132981"/>
              <a:chOff x="712664" y="3994329"/>
              <a:chExt cx="88313" cy="132981"/>
            </a:xfrm>
          </p:grpSpPr>
          <p:sp>
            <p:nvSpPr>
              <p:cNvPr id="2206" name="Google Shape;2206;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8" name="Google Shape;2208;p14"/>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09" name="Google Shape;2209;p14"/>
            <p:cNvGrpSpPr/>
            <p:nvPr/>
          </p:nvGrpSpPr>
          <p:grpSpPr>
            <a:xfrm>
              <a:off x="4632438" y="4603875"/>
              <a:ext cx="142923" cy="130526"/>
              <a:chOff x="178100" y="3904645"/>
              <a:chExt cx="142923" cy="130526"/>
            </a:xfrm>
          </p:grpSpPr>
          <p:sp>
            <p:nvSpPr>
              <p:cNvPr id="2210" name="Google Shape;2210;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3" name="Google Shape;2213;p14"/>
            <p:cNvGrpSpPr/>
            <p:nvPr/>
          </p:nvGrpSpPr>
          <p:grpSpPr>
            <a:xfrm>
              <a:off x="6178388" y="4603875"/>
              <a:ext cx="142923" cy="130526"/>
              <a:chOff x="178100" y="3904645"/>
              <a:chExt cx="142923" cy="130526"/>
            </a:xfrm>
          </p:grpSpPr>
          <p:sp>
            <p:nvSpPr>
              <p:cNvPr id="2214" name="Google Shape;2214;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7" name="Google Shape;2217;p14"/>
            <p:cNvGrpSpPr/>
            <p:nvPr/>
          </p:nvGrpSpPr>
          <p:grpSpPr>
            <a:xfrm>
              <a:off x="5250150" y="4638600"/>
              <a:ext cx="142923" cy="130526"/>
              <a:chOff x="178100" y="3904645"/>
              <a:chExt cx="142923" cy="130526"/>
            </a:xfrm>
          </p:grpSpPr>
          <p:sp>
            <p:nvSpPr>
              <p:cNvPr id="2218" name="Google Shape;2218;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1" name="Google Shape;2221;p14"/>
            <p:cNvGrpSpPr/>
            <p:nvPr/>
          </p:nvGrpSpPr>
          <p:grpSpPr>
            <a:xfrm flipH="1">
              <a:off x="3748221" y="4689922"/>
              <a:ext cx="88313" cy="132981"/>
              <a:chOff x="712664" y="3994329"/>
              <a:chExt cx="88313" cy="132981"/>
            </a:xfrm>
          </p:grpSpPr>
          <p:sp>
            <p:nvSpPr>
              <p:cNvPr id="2222" name="Google Shape;2222;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4" name="Google Shape;2224;p14"/>
            <p:cNvGrpSpPr/>
            <p:nvPr/>
          </p:nvGrpSpPr>
          <p:grpSpPr>
            <a:xfrm flipH="1">
              <a:off x="5698684" y="4628872"/>
              <a:ext cx="88313" cy="132981"/>
              <a:chOff x="712664" y="3994329"/>
              <a:chExt cx="88313" cy="132981"/>
            </a:xfrm>
          </p:grpSpPr>
          <p:sp>
            <p:nvSpPr>
              <p:cNvPr id="2225" name="Google Shape;2225;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7" name="Google Shape;2227;p14"/>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9" name="Google Shape;2229;p14"/>
          <p:cNvSpPr txBox="1">
            <a:spLocks noGrp="1"/>
          </p:cNvSpPr>
          <p:nvPr>
            <p:ph type="title"/>
          </p:nvPr>
        </p:nvSpPr>
        <p:spPr>
          <a:xfrm>
            <a:off x="960000" y="2535000"/>
            <a:ext cx="5120800" cy="1584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230" name="Google Shape;2230;p14"/>
          <p:cNvSpPr txBox="1">
            <a:spLocks noGrp="1"/>
          </p:cNvSpPr>
          <p:nvPr>
            <p:ph type="title" idx="2" hasCustomPrompt="1"/>
          </p:nvPr>
        </p:nvSpPr>
        <p:spPr>
          <a:xfrm>
            <a:off x="960000" y="720000"/>
            <a:ext cx="26824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1"/>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2231" name="Google Shape;2231;p14"/>
          <p:cNvSpPr txBox="1">
            <a:spLocks noGrp="1"/>
          </p:cNvSpPr>
          <p:nvPr>
            <p:ph type="subTitle" idx="1"/>
          </p:nvPr>
        </p:nvSpPr>
        <p:spPr>
          <a:xfrm>
            <a:off x="960000" y="4383033"/>
            <a:ext cx="5120800" cy="6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32" name="Google Shape;2232;p14"/>
          <p:cNvSpPr/>
          <p:nvPr/>
        </p:nvSpPr>
        <p:spPr>
          <a:xfrm>
            <a:off x="10845030" y="43160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8133199" y="239201"/>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11645289" y="41197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7414705" y="5711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10619339" y="4289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405997" y="3069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546505" y="13130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39" name="Google Shape;2239;p14"/>
          <p:cNvGrpSpPr/>
          <p:nvPr/>
        </p:nvGrpSpPr>
        <p:grpSpPr>
          <a:xfrm flipH="1">
            <a:off x="9794687" y="5525434"/>
            <a:ext cx="630947" cy="693209"/>
            <a:chOff x="1799697" y="4222450"/>
            <a:chExt cx="473210" cy="519907"/>
          </a:xfrm>
        </p:grpSpPr>
        <p:sp>
          <p:nvSpPr>
            <p:cNvPr id="2240" name="Google Shape;2240;p14"/>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14"/>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3" name="Google Shape;2253;p14"/>
          <p:cNvGrpSpPr/>
          <p:nvPr/>
        </p:nvGrpSpPr>
        <p:grpSpPr>
          <a:xfrm flipH="1">
            <a:off x="8485694" y="5334842"/>
            <a:ext cx="556997" cy="883813"/>
            <a:chOff x="1296693" y="4078131"/>
            <a:chExt cx="417748" cy="662860"/>
          </a:xfrm>
        </p:grpSpPr>
        <p:sp>
          <p:nvSpPr>
            <p:cNvPr id="2254" name="Google Shape;2254;p14"/>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7" name="Google Shape;2267;p14"/>
          <p:cNvGrpSpPr/>
          <p:nvPr/>
        </p:nvGrpSpPr>
        <p:grpSpPr>
          <a:xfrm>
            <a:off x="3023953" y="5525434"/>
            <a:ext cx="630947" cy="693209"/>
            <a:chOff x="1799697" y="4222450"/>
            <a:chExt cx="473210" cy="519907"/>
          </a:xfrm>
        </p:grpSpPr>
        <p:sp>
          <p:nvSpPr>
            <p:cNvPr id="2268" name="Google Shape;2268;p14"/>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1" name="Google Shape;2281;p14"/>
          <p:cNvGrpSpPr/>
          <p:nvPr/>
        </p:nvGrpSpPr>
        <p:grpSpPr>
          <a:xfrm>
            <a:off x="1772443" y="5334842"/>
            <a:ext cx="556997" cy="883813"/>
            <a:chOff x="1296693" y="4078131"/>
            <a:chExt cx="417748" cy="662860"/>
          </a:xfrm>
        </p:grpSpPr>
        <p:sp>
          <p:nvSpPr>
            <p:cNvPr id="2282" name="Google Shape;2282;p14"/>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14"/>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14"/>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14"/>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912117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295"/>
        <p:cNvGrpSpPr/>
        <p:nvPr/>
      </p:nvGrpSpPr>
      <p:grpSpPr>
        <a:xfrm>
          <a:off x="0" y="0"/>
          <a:ext cx="0" cy="0"/>
          <a:chOff x="0" y="0"/>
          <a:chExt cx="0" cy="0"/>
        </a:xfrm>
      </p:grpSpPr>
      <p:sp>
        <p:nvSpPr>
          <p:cNvPr id="2296" name="Google Shape;2296;p15"/>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7" name="Google Shape;2297;p15"/>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8" name="Google Shape;2298;p15"/>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99" name="Google Shape;2299;p15"/>
          <p:cNvGrpSpPr/>
          <p:nvPr/>
        </p:nvGrpSpPr>
        <p:grpSpPr>
          <a:xfrm>
            <a:off x="137451" y="6118346"/>
            <a:ext cx="11970264" cy="661941"/>
            <a:chOff x="103088" y="4588759"/>
            <a:chExt cx="8977698" cy="496456"/>
          </a:xfrm>
        </p:grpSpPr>
        <p:sp>
          <p:nvSpPr>
            <p:cNvPr id="2300" name="Google Shape;2300;p15"/>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01" name="Google Shape;2301;p15"/>
            <p:cNvGrpSpPr/>
            <p:nvPr/>
          </p:nvGrpSpPr>
          <p:grpSpPr>
            <a:xfrm>
              <a:off x="103087" y="4641588"/>
              <a:ext cx="142923" cy="130526"/>
              <a:chOff x="178100" y="3904645"/>
              <a:chExt cx="142923" cy="130526"/>
            </a:xfrm>
          </p:grpSpPr>
          <p:sp>
            <p:nvSpPr>
              <p:cNvPr id="2302" name="Google Shape;2302;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5" name="Google Shape;2305;p15"/>
            <p:cNvGrpSpPr/>
            <p:nvPr/>
          </p:nvGrpSpPr>
          <p:grpSpPr>
            <a:xfrm>
              <a:off x="779951" y="4682022"/>
              <a:ext cx="88313" cy="132981"/>
              <a:chOff x="712664" y="4070529"/>
              <a:chExt cx="88313" cy="132981"/>
            </a:xfrm>
          </p:grpSpPr>
          <p:sp>
            <p:nvSpPr>
              <p:cNvPr id="2306" name="Google Shape;2306;p15"/>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15"/>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8" name="Google Shape;2308;p15"/>
            <p:cNvGrpSpPr/>
            <p:nvPr/>
          </p:nvGrpSpPr>
          <p:grpSpPr>
            <a:xfrm>
              <a:off x="432325" y="4835818"/>
              <a:ext cx="148749" cy="138123"/>
              <a:chOff x="417563" y="4145250"/>
              <a:chExt cx="148749" cy="138123"/>
            </a:xfrm>
          </p:grpSpPr>
          <p:sp>
            <p:nvSpPr>
              <p:cNvPr id="2309" name="Google Shape;2309;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2" name="Google Shape;2312;p15"/>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3" name="Google Shape;2313;p15"/>
            <p:cNvGrpSpPr/>
            <p:nvPr/>
          </p:nvGrpSpPr>
          <p:grpSpPr>
            <a:xfrm>
              <a:off x="834763" y="4933213"/>
              <a:ext cx="142923" cy="130526"/>
              <a:chOff x="178100" y="3904645"/>
              <a:chExt cx="142923" cy="130526"/>
            </a:xfrm>
          </p:grpSpPr>
          <p:sp>
            <p:nvSpPr>
              <p:cNvPr id="2314" name="Google Shape;2314;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7" name="Google Shape;2317;p15"/>
            <p:cNvGrpSpPr/>
            <p:nvPr/>
          </p:nvGrpSpPr>
          <p:grpSpPr>
            <a:xfrm>
              <a:off x="5901800" y="4851518"/>
              <a:ext cx="148749" cy="138123"/>
              <a:chOff x="417563" y="4145250"/>
              <a:chExt cx="148749" cy="138123"/>
            </a:xfrm>
          </p:grpSpPr>
          <p:sp>
            <p:nvSpPr>
              <p:cNvPr id="2318" name="Google Shape;2318;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21" name="Google Shape;2321;p15"/>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22" name="Google Shape;2322;p15"/>
            <p:cNvGrpSpPr/>
            <p:nvPr/>
          </p:nvGrpSpPr>
          <p:grpSpPr>
            <a:xfrm>
              <a:off x="1088463" y="4638600"/>
              <a:ext cx="142923" cy="130526"/>
              <a:chOff x="178100" y="3904645"/>
              <a:chExt cx="142923" cy="130526"/>
            </a:xfrm>
          </p:grpSpPr>
          <p:sp>
            <p:nvSpPr>
              <p:cNvPr id="2323" name="Google Shape;2323;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6" name="Google Shape;2326;p15"/>
            <p:cNvGrpSpPr/>
            <p:nvPr/>
          </p:nvGrpSpPr>
          <p:grpSpPr>
            <a:xfrm>
              <a:off x="1631214" y="4654247"/>
              <a:ext cx="88313" cy="132981"/>
              <a:chOff x="712664" y="3994329"/>
              <a:chExt cx="88313" cy="132981"/>
            </a:xfrm>
          </p:grpSpPr>
          <p:sp>
            <p:nvSpPr>
              <p:cNvPr id="2327" name="Google Shape;2327;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9" name="Google Shape;2329;p15"/>
            <p:cNvGrpSpPr/>
            <p:nvPr/>
          </p:nvGrpSpPr>
          <p:grpSpPr>
            <a:xfrm>
              <a:off x="1430650" y="4814993"/>
              <a:ext cx="148749" cy="138123"/>
              <a:chOff x="417563" y="4145250"/>
              <a:chExt cx="148749" cy="138123"/>
            </a:xfrm>
          </p:grpSpPr>
          <p:sp>
            <p:nvSpPr>
              <p:cNvPr id="2330" name="Google Shape;2330;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3" name="Google Shape;2333;p15"/>
            <p:cNvGrpSpPr/>
            <p:nvPr/>
          </p:nvGrpSpPr>
          <p:grpSpPr>
            <a:xfrm>
              <a:off x="2621688" y="4908138"/>
              <a:ext cx="142923" cy="130526"/>
              <a:chOff x="178100" y="3904645"/>
              <a:chExt cx="142923" cy="130526"/>
            </a:xfrm>
          </p:grpSpPr>
          <p:sp>
            <p:nvSpPr>
              <p:cNvPr id="2334" name="Google Shape;2334;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7" name="Google Shape;2337;p15"/>
            <p:cNvGrpSpPr/>
            <p:nvPr/>
          </p:nvGrpSpPr>
          <p:grpSpPr>
            <a:xfrm>
              <a:off x="4349951" y="4706647"/>
              <a:ext cx="88313" cy="132981"/>
              <a:chOff x="712664" y="3994329"/>
              <a:chExt cx="88313" cy="132981"/>
            </a:xfrm>
          </p:grpSpPr>
          <p:sp>
            <p:nvSpPr>
              <p:cNvPr id="2338" name="Google Shape;2338;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0" name="Google Shape;2340;p15"/>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41" name="Google Shape;2341;p15"/>
            <p:cNvGrpSpPr/>
            <p:nvPr/>
          </p:nvGrpSpPr>
          <p:grpSpPr>
            <a:xfrm>
              <a:off x="1927025" y="4603875"/>
              <a:ext cx="142923" cy="130526"/>
              <a:chOff x="178100" y="3904645"/>
              <a:chExt cx="142923" cy="130526"/>
            </a:xfrm>
          </p:grpSpPr>
          <p:sp>
            <p:nvSpPr>
              <p:cNvPr id="2342" name="Google Shape;2342;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5"/>
            <p:cNvGrpSpPr/>
            <p:nvPr/>
          </p:nvGrpSpPr>
          <p:grpSpPr>
            <a:xfrm>
              <a:off x="2464539" y="4706647"/>
              <a:ext cx="88313" cy="132981"/>
              <a:chOff x="712664" y="3994329"/>
              <a:chExt cx="88313" cy="132981"/>
            </a:xfrm>
          </p:grpSpPr>
          <p:sp>
            <p:nvSpPr>
              <p:cNvPr id="2346" name="Google Shape;2346;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8" name="Google Shape;2348;p15"/>
            <p:cNvGrpSpPr/>
            <p:nvPr/>
          </p:nvGrpSpPr>
          <p:grpSpPr>
            <a:xfrm>
              <a:off x="1995663" y="4835818"/>
              <a:ext cx="148749" cy="138123"/>
              <a:chOff x="417563" y="4145250"/>
              <a:chExt cx="148749" cy="138123"/>
            </a:xfrm>
          </p:grpSpPr>
          <p:sp>
            <p:nvSpPr>
              <p:cNvPr id="2349" name="Google Shape;2349;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2" name="Google Shape;2352;p15"/>
            <p:cNvGrpSpPr/>
            <p:nvPr/>
          </p:nvGrpSpPr>
          <p:grpSpPr>
            <a:xfrm>
              <a:off x="1735864" y="4896184"/>
              <a:ext cx="88313" cy="132981"/>
              <a:chOff x="712664" y="3994329"/>
              <a:chExt cx="88313" cy="132981"/>
            </a:xfrm>
          </p:grpSpPr>
          <p:sp>
            <p:nvSpPr>
              <p:cNvPr id="2353" name="Google Shape;2353;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5" name="Google Shape;2355;p15"/>
            <p:cNvGrpSpPr/>
            <p:nvPr/>
          </p:nvGrpSpPr>
          <p:grpSpPr>
            <a:xfrm>
              <a:off x="140200" y="4947093"/>
              <a:ext cx="148749" cy="138123"/>
              <a:chOff x="417563" y="4145250"/>
              <a:chExt cx="148749" cy="138123"/>
            </a:xfrm>
          </p:grpSpPr>
          <p:sp>
            <p:nvSpPr>
              <p:cNvPr id="2356" name="Google Shape;2356;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59" name="Google Shape;2359;p15"/>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60" name="Google Shape;2360;p15"/>
            <p:cNvGrpSpPr/>
            <p:nvPr/>
          </p:nvGrpSpPr>
          <p:grpSpPr>
            <a:xfrm flipH="1">
              <a:off x="8761575" y="4655463"/>
              <a:ext cx="142923" cy="130526"/>
              <a:chOff x="178100" y="3904645"/>
              <a:chExt cx="142923" cy="130526"/>
            </a:xfrm>
          </p:grpSpPr>
          <p:sp>
            <p:nvSpPr>
              <p:cNvPr id="2361" name="Google Shape;2361;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4" name="Google Shape;2364;p15"/>
            <p:cNvGrpSpPr/>
            <p:nvPr/>
          </p:nvGrpSpPr>
          <p:grpSpPr>
            <a:xfrm flipH="1">
              <a:off x="8309559" y="4588759"/>
              <a:ext cx="88313" cy="132981"/>
              <a:chOff x="712664" y="3994329"/>
              <a:chExt cx="88313" cy="132981"/>
            </a:xfrm>
          </p:grpSpPr>
          <p:sp>
            <p:nvSpPr>
              <p:cNvPr id="2365" name="Google Shape;2365;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7" name="Google Shape;2367;p15"/>
            <p:cNvGrpSpPr/>
            <p:nvPr/>
          </p:nvGrpSpPr>
          <p:grpSpPr>
            <a:xfrm flipH="1">
              <a:off x="8475836" y="4893605"/>
              <a:ext cx="148749" cy="138123"/>
              <a:chOff x="417563" y="4145250"/>
              <a:chExt cx="148749" cy="138123"/>
            </a:xfrm>
          </p:grpSpPr>
          <p:sp>
            <p:nvSpPr>
              <p:cNvPr id="2368" name="Google Shape;2368;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1" name="Google Shape;2371;p15"/>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5"/>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73" name="Google Shape;2373;p15"/>
            <p:cNvGrpSpPr/>
            <p:nvPr/>
          </p:nvGrpSpPr>
          <p:grpSpPr>
            <a:xfrm flipH="1">
              <a:off x="8078788" y="4799888"/>
              <a:ext cx="142923" cy="130526"/>
              <a:chOff x="178100" y="3904645"/>
              <a:chExt cx="142923" cy="130526"/>
            </a:xfrm>
          </p:grpSpPr>
          <p:sp>
            <p:nvSpPr>
              <p:cNvPr id="2374" name="Google Shape;2374;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7" name="Google Shape;2377;p15"/>
            <p:cNvGrpSpPr/>
            <p:nvPr/>
          </p:nvGrpSpPr>
          <p:grpSpPr>
            <a:xfrm flipH="1">
              <a:off x="7317309" y="4602647"/>
              <a:ext cx="88313" cy="132981"/>
              <a:chOff x="712664" y="3994329"/>
              <a:chExt cx="88313" cy="132981"/>
            </a:xfrm>
          </p:grpSpPr>
          <p:sp>
            <p:nvSpPr>
              <p:cNvPr id="2378" name="Google Shape;2378;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0" name="Google Shape;2380;p15"/>
            <p:cNvGrpSpPr/>
            <p:nvPr/>
          </p:nvGrpSpPr>
          <p:grpSpPr>
            <a:xfrm flipH="1">
              <a:off x="7434236" y="4851518"/>
              <a:ext cx="148749" cy="138123"/>
              <a:chOff x="417563" y="4145250"/>
              <a:chExt cx="148749" cy="138123"/>
            </a:xfrm>
          </p:grpSpPr>
          <p:sp>
            <p:nvSpPr>
              <p:cNvPr id="2381" name="Google Shape;2381;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84" name="Google Shape;2384;p15"/>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85" name="Google Shape;2385;p15"/>
            <p:cNvGrpSpPr/>
            <p:nvPr/>
          </p:nvGrpSpPr>
          <p:grpSpPr>
            <a:xfrm flipH="1">
              <a:off x="5467046" y="4869472"/>
              <a:ext cx="88313" cy="132981"/>
              <a:chOff x="712664" y="3994329"/>
              <a:chExt cx="88313" cy="132981"/>
            </a:xfrm>
          </p:grpSpPr>
          <p:sp>
            <p:nvSpPr>
              <p:cNvPr id="2386" name="Google Shape;2386;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88" name="Google Shape;2388;p15"/>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89" name="Google Shape;2389;p15"/>
            <p:cNvGrpSpPr/>
            <p:nvPr/>
          </p:nvGrpSpPr>
          <p:grpSpPr>
            <a:xfrm flipH="1">
              <a:off x="7047313" y="4735613"/>
              <a:ext cx="142923" cy="130526"/>
              <a:chOff x="178100" y="3904645"/>
              <a:chExt cx="142923" cy="130526"/>
            </a:xfrm>
          </p:grpSpPr>
          <p:sp>
            <p:nvSpPr>
              <p:cNvPr id="2390" name="Google Shape;2390;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3" name="Google Shape;2393;p15"/>
            <p:cNvGrpSpPr/>
            <p:nvPr/>
          </p:nvGrpSpPr>
          <p:grpSpPr>
            <a:xfrm flipH="1">
              <a:off x="6533859" y="4689922"/>
              <a:ext cx="88313" cy="132981"/>
              <a:chOff x="712664" y="3994329"/>
              <a:chExt cx="88313" cy="132981"/>
            </a:xfrm>
          </p:grpSpPr>
          <p:sp>
            <p:nvSpPr>
              <p:cNvPr id="2394" name="Google Shape;2394;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6" name="Google Shape;2396;p15"/>
            <p:cNvGrpSpPr/>
            <p:nvPr/>
          </p:nvGrpSpPr>
          <p:grpSpPr>
            <a:xfrm flipH="1">
              <a:off x="6789661" y="4866893"/>
              <a:ext cx="148749" cy="138123"/>
              <a:chOff x="417563" y="4145250"/>
              <a:chExt cx="148749" cy="138123"/>
            </a:xfrm>
          </p:grpSpPr>
          <p:sp>
            <p:nvSpPr>
              <p:cNvPr id="2397" name="Google Shape;2397;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0" name="Google Shape;2400;p15"/>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01" name="Google Shape;2401;p15"/>
            <p:cNvGrpSpPr/>
            <p:nvPr/>
          </p:nvGrpSpPr>
          <p:grpSpPr>
            <a:xfrm flipH="1">
              <a:off x="8932036" y="4851518"/>
              <a:ext cx="148749" cy="138123"/>
              <a:chOff x="417563" y="4145250"/>
              <a:chExt cx="148749" cy="138123"/>
            </a:xfrm>
          </p:grpSpPr>
          <p:sp>
            <p:nvSpPr>
              <p:cNvPr id="2402" name="Google Shape;2402;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5" name="Google Shape;2405;p15"/>
            <p:cNvGrpSpPr/>
            <p:nvPr/>
          </p:nvGrpSpPr>
          <p:grpSpPr>
            <a:xfrm flipH="1">
              <a:off x="3504875" y="4870688"/>
              <a:ext cx="142923" cy="130526"/>
              <a:chOff x="178100" y="3904645"/>
              <a:chExt cx="142923" cy="130526"/>
            </a:xfrm>
          </p:grpSpPr>
          <p:sp>
            <p:nvSpPr>
              <p:cNvPr id="2406" name="Google Shape;2406;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9" name="Google Shape;2409;p15"/>
            <p:cNvGrpSpPr/>
            <p:nvPr/>
          </p:nvGrpSpPr>
          <p:grpSpPr>
            <a:xfrm flipH="1">
              <a:off x="4736159" y="4869472"/>
              <a:ext cx="88313" cy="132981"/>
              <a:chOff x="712664" y="3994329"/>
              <a:chExt cx="88313" cy="132981"/>
            </a:xfrm>
          </p:grpSpPr>
          <p:sp>
            <p:nvSpPr>
              <p:cNvPr id="2410" name="Google Shape;2410;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2" name="Google Shape;2412;p15"/>
            <p:cNvGrpSpPr/>
            <p:nvPr/>
          </p:nvGrpSpPr>
          <p:grpSpPr>
            <a:xfrm flipH="1">
              <a:off x="3950663" y="4855325"/>
              <a:ext cx="142923" cy="130526"/>
              <a:chOff x="178100" y="3904645"/>
              <a:chExt cx="142923" cy="130526"/>
            </a:xfrm>
          </p:grpSpPr>
          <p:sp>
            <p:nvSpPr>
              <p:cNvPr id="2413" name="Google Shape;2413;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6" name="Google Shape;2416;p15"/>
            <p:cNvGrpSpPr/>
            <p:nvPr/>
          </p:nvGrpSpPr>
          <p:grpSpPr>
            <a:xfrm flipH="1">
              <a:off x="2932009" y="4854097"/>
              <a:ext cx="88313" cy="132981"/>
              <a:chOff x="712664" y="3994329"/>
              <a:chExt cx="88313" cy="132981"/>
            </a:xfrm>
          </p:grpSpPr>
          <p:sp>
            <p:nvSpPr>
              <p:cNvPr id="2417" name="Google Shape;2417;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9" name="Google Shape;2419;p15"/>
            <p:cNvGrpSpPr/>
            <p:nvPr/>
          </p:nvGrpSpPr>
          <p:grpSpPr>
            <a:xfrm flipH="1">
              <a:off x="5023923" y="4866905"/>
              <a:ext cx="148749" cy="138123"/>
              <a:chOff x="417563" y="4145250"/>
              <a:chExt cx="148749" cy="138123"/>
            </a:xfrm>
          </p:grpSpPr>
          <p:sp>
            <p:nvSpPr>
              <p:cNvPr id="2420" name="Google Shape;2420;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3" name="Google Shape;2423;p15"/>
            <p:cNvGrpSpPr/>
            <p:nvPr/>
          </p:nvGrpSpPr>
          <p:grpSpPr>
            <a:xfrm flipH="1">
              <a:off x="7857534" y="4654247"/>
              <a:ext cx="88313" cy="132981"/>
              <a:chOff x="712664" y="3994329"/>
              <a:chExt cx="88313" cy="132981"/>
            </a:xfrm>
          </p:grpSpPr>
          <p:sp>
            <p:nvSpPr>
              <p:cNvPr id="2424" name="Google Shape;2424;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15"/>
            <p:cNvGrpSpPr/>
            <p:nvPr/>
          </p:nvGrpSpPr>
          <p:grpSpPr>
            <a:xfrm>
              <a:off x="2916488" y="4589988"/>
              <a:ext cx="142923" cy="130526"/>
              <a:chOff x="178100" y="3904645"/>
              <a:chExt cx="142923" cy="130526"/>
            </a:xfrm>
          </p:grpSpPr>
          <p:sp>
            <p:nvSpPr>
              <p:cNvPr id="2427" name="Google Shape;2427;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0" name="Google Shape;2430;p15"/>
            <p:cNvGrpSpPr/>
            <p:nvPr/>
          </p:nvGrpSpPr>
          <p:grpSpPr>
            <a:xfrm flipH="1">
              <a:off x="3339346" y="4654247"/>
              <a:ext cx="88313" cy="132981"/>
              <a:chOff x="712664" y="3994329"/>
              <a:chExt cx="88313" cy="132981"/>
            </a:xfrm>
          </p:grpSpPr>
          <p:sp>
            <p:nvSpPr>
              <p:cNvPr id="2431" name="Google Shape;2431;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3" name="Google Shape;2433;p15"/>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4" name="Google Shape;2434;p15"/>
            <p:cNvGrpSpPr/>
            <p:nvPr/>
          </p:nvGrpSpPr>
          <p:grpSpPr>
            <a:xfrm>
              <a:off x="4632438" y="4603875"/>
              <a:ext cx="142923" cy="130526"/>
              <a:chOff x="178100" y="3904645"/>
              <a:chExt cx="142923" cy="130526"/>
            </a:xfrm>
          </p:grpSpPr>
          <p:sp>
            <p:nvSpPr>
              <p:cNvPr id="2435" name="Google Shape;2435;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8" name="Google Shape;2438;p15"/>
            <p:cNvGrpSpPr/>
            <p:nvPr/>
          </p:nvGrpSpPr>
          <p:grpSpPr>
            <a:xfrm>
              <a:off x="6178388" y="4603875"/>
              <a:ext cx="142923" cy="130526"/>
              <a:chOff x="178100" y="3904645"/>
              <a:chExt cx="142923" cy="130526"/>
            </a:xfrm>
          </p:grpSpPr>
          <p:sp>
            <p:nvSpPr>
              <p:cNvPr id="2439" name="Google Shape;2439;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2" name="Google Shape;2442;p15"/>
            <p:cNvGrpSpPr/>
            <p:nvPr/>
          </p:nvGrpSpPr>
          <p:grpSpPr>
            <a:xfrm>
              <a:off x="5250150" y="4638600"/>
              <a:ext cx="142923" cy="130526"/>
              <a:chOff x="178100" y="3904645"/>
              <a:chExt cx="142923" cy="130526"/>
            </a:xfrm>
          </p:grpSpPr>
          <p:sp>
            <p:nvSpPr>
              <p:cNvPr id="2443" name="Google Shape;2443;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6" name="Google Shape;2446;p15"/>
            <p:cNvGrpSpPr/>
            <p:nvPr/>
          </p:nvGrpSpPr>
          <p:grpSpPr>
            <a:xfrm flipH="1">
              <a:off x="3748221" y="4689922"/>
              <a:ext cx="88313" cy="132981"/>
              <a:chOff x="712664" y="3994329"/>
              <a:chExt cx="88313" cy="132981"/>
            </a:xfrm>
          </p:grpSpPr>
          <p:sp>
            <p:nvSpPr>
              <p:cNvPr id="2447" name="Google Shape;2447;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9" name="Google Shape;2449;p15"/>
            <p:cNvGrpSpPr/>
            <p:nvPr/>
          </p:nvGrpSpPr>
          <p:grpSpPr>
            <a:xfrm flipH="1">
              <a:off x="5698684" y="4628872"/>
              <a:ext cx="88313" cy="132981"/>
              <a:chOff x="712664" y="3994329"/>
              <a:chExt cx="88313" cy="132981"/>
            </a:xfrm>
          </p:grpSpPr>
          <p:sp>
            <p:nvSpPr>
              <p:cNvPr id="2450" name="Google Shape;2450;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2" name="Google Shape;2452;p15"/>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4" name="Google Shape;2454;p15"/>
          <p:cNvSpPr txBox="1">
            <a:spLocks noGrp="1"/>
          </p:cNvSpPr>
          <p:nvPr>
            <p:ph type="title"/>
          </p:nvPr>
        </p:nvSpPr>
        <p:spPr>
          <a:xfrm>
            <a:off x="5474033" y="2535000"/>
            <a:ext cx="5758000" cy="158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9333"/>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55" name="Google Shape;2455;p15"/>
          <p:cNvSpPr txBox="1">
            <a:spLocks noGrp="1"/>
          </p:cNvSpPr>
          <p:nvPr>
            <p:ph type="title" idx="2" hasCustomPrompt="1"/>
          </p:nvPr>
        </p:nvSpPr>
        <p:spPr>
          <a:xfrm>
            <a:off x="8549600" y="720000"/>
            <a:ext cx="2682400" cy="18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accent1"/>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56" name="Google Shape;2456;p15"/>
          <p:cNvSpPr txBox="1">
            <a:spLocks noGrp="1"/>
          </p:cNvSpPr>
          <p:nvPr>
            <p:ph type="subTitle" idx="1"/>
          </p:nvPr>
        </p:nvSpPr>
        <p:spPr>
          <a:xfrm>
            <a:off x="5474033" y="4383033"/>
            <a:ext cx="5758000" cy="60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57" name="Google Shape;2457;p15"/>
          <p:cNvSpPr/>
          <p:nvPr/>
        </p:nvSpPr>
        <p:spPr>
          <a:xfrm flipH="1">
            <a:off x="304405" y="43160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8" name="Google Shape;2458;p15"/>
          <p:cNvSpPr/>
          <p:nvPr/>
        </p:nvSpPr>
        <p:spPr>
          <a:xfrm flipH="1">
            <a:off x="2576713" y="239201"/>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9" name="Google Shape;2459;p15"/>
          <p:cNvSpPr/>
          <p:nvPr/>
        </p:nvSpPr>
        <p:spPr>
          <a:xfrm flipH="1">
            <a:off x="304396" y="41197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0" name="Google Shape;2460;p15"/>
          <p:cNvSpPr/>
          <p:nvPr/>
        </p:nvSpPr>
        <p:spPr>
          <a:xfrm flipH="1">
            <a:off x="1330347" y="4289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1" name="Google Shape;2461;p15"/>
          <p:cNvSpPr/>
          <p:nvPr/>
        </p:nvSpPr>
        <p:spPr>
          <a:xfrm flipH="1">
            <a:off x="10946638" y="3069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2" name="Google Shape;2462;p15"/>
          <p:cNvSpPr/>
          <p:nvPr/>
        </p:nvSpPr>
        <p:spPr>
          <a:xfrm flipH="1">
            <a:off x="11606380" y="13130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63" name="Google Shape;2463;p15"/>
          <p:cNvGrpSpPr/>
          <p:nvPr/>
        </p:nvGrpSpPr>
        <p:grpSpPr>
          <a:xfrm>
            <a:off x="460596" y="5525434"/>
            <a:ext cx="630947" cy="693209"/>
            <a:chOff x="1799697" y="4222450"/>
            <a:chExt cx="473210" cy="519907"/>
          </a:xfrm>
        </p:grpSpPr>
        <p:sp>
          <p:nvSpPr>
            <p:cNvPr id="2464" name="Google Shape;2464;p15"/>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7" name="Google Shape;2477;p15"/>
          <p:cNvGrpSpPr/>
          <p:nvPr/>
        </p:nvGrpSpPr>
        <p:grpSpPr>
          <a:xfrm>
            <a:off x="1843540" y="5334842"/>
            <a:ext cx="556997" cy="883813"/>
            <a:chOff x="1296693" y="4078131"/>
            <a:chExt cx="417748" cy="662860"/>
          </a:xfrm>
        </p:grpSpPr>
        <p:sp>
          <p:nvSpPr>
            <p:cNvPr id="2478" name="Google Shape;2478;p15"/>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5"/>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5"/>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1" name="Google Shape;2491;p15"/>
          <p:cNvGrpSpPr/>
          <p:nvPr/>
        </p:nvGrpSpPr>
        <p:grpSpPr>
          <a:xfrm flipH="1">
            <a:off x="7231329" y="5525434"/>
            <a:ext cx="630947" cy="693209"/>
            <a:chOff x="1799697" y="4222450"/>
            <a:chExt cx="473210" cy="519907"/>
          </a:xfrm>
        </p:grpSpPr>
        <p:sp>
          <p:nvSpPr>
            <p:cNvPr id="2492" name="Google Shape;2492;p15"/>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5"/>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5"/>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5" name="Google Shape;2505;p15"/>
          <p:cNvGrpSpPr/>
          <p:nvPr/>
        </p:nvGrpSpPr>
        <p:grpSpPr>
          <a:xfrm flipH="1">
            <a:off x="8556791" y="5334842"/>
            <a:ext cx="556997" cy="883813"/>
            <a:chOff x="1296693" y="4078131"/>
            <a:chExt cx="417748" cy="662860"/>
          </a:xfrm>
        </p:grpSpPr>
        <p:sp>
          <p:nvSpPr>
            <p:cNvPr id="2506" name="Google Shape;2506;p15"/>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5"/>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5"/>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5"/>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5"/>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094212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19"/>
        <p:cNvGrpSpPr/>
        <p:nvPr/>
      </p:nvGrpSpPr>
      <p:grpSpPr>
        <a:xfrm>
          <a:off x="0" y="0"/>
          <a:ext cx="0" cy="0"/>
          <a:chOff x="0" y="0"/>
          <a:chExt cx="0" cy="0"/>
        </a:xfrm>
      </p:grpSpPr>
      <p:sp>
        <p:nvSpPr>
          <p:cNvPr id="2520" name="Google Shape;2520;p16"/>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1" name="Google Shape;2521;p16"/>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2" name="Google Shape;2522;p16"/>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3" name="Google Shape;2523;p16"/>
          <p:cNvGrpSpPr/>
          <p:nvPr/>
        </p:nvGrpSpPr>
        <p:grpSpPr>
          <a:xfrm>
            <a:off x="137451" y="6118346"/>
            <a:ext cx="11970264" cy="661941"/>
            <a:chOff x="103088" y="4588759"/>
            <a:chExt cx="8977698" cy="496456"/>
          </a:xfrm>
        </p:grpSpPr>
        <p:sp>
          <p:nvSpPr>
            <p:cNvPr id="2524" name="Google Shape;2524;p16"/>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5" name="Google Shape;2525;p16"/>
            <p:cNvGrpSpPr/>
            <p:nvPr/>
          </p:nvGrpSpPr>
          <p:grpSpPr>
            <a:xfrm>
              <a:off x="103087" y="4641588"/>
              <a:ext cx="142923" cy="130526"/>
              <a:chOff x="178100" y="3904645"/>
              <a:chExt cx="142923" cy="130526"/>
            </a:xfrm>
          </p:grpSpPr>
          <p:sp>
            <p:nvSpPr>
              <p:cNvPr id="2526" name="Google Shape;2526;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9" name="Google Shape;2529;p16"/>
            <p:cNvGrpSpPr/>
            <p:nvPr/>
          </p:nvGrpSpPr>
          <p:grpSpPr>
            <a:xfrm>
              <a:off x="779951" y="4682022"/>
              <a:ext cx="88313" cy="132981"/>
              <a:chOff x="712664" y="4070529"/>
              <a:chExt cx="88313" cy="132981"/>
            </a:xfrm>
          </p:grpSpPr>
          <p:sp>
            <p:nvSpPr>
              <p:cNvPr id="2530" name="Google Shape;2530;p16"/>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6"/>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2" name="Google Shape;2532;p16"/>
            <p:cNvGrpSpPr/>
            <p:nvPr/>
          </p:nvGrpSpPr>
          <p:grpSpPr>
            <a:xfrm>
              <a:off x="432325" y="4835818"/>
              <a:ext cx="148749" cy="138123"/>
              <a:chOff x="417563" y="4145250"/>
              <a:chExt cx="148749" cy="138123"/>
            </a:xfrm>
          </p:grpSpPr>
          <p:sp>
            <p:nvSpPr>
              <p:cNvPr id="2533" name="Google Shape;2533;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6" name="Google Shape;2536;p16"/>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37" name="Google Shape;2537;p16"/>
            <p:cNvGrpSpPr/>
            <p:nvPr/>
          </p:nvGrpSpPr>
          <p:grpSpPr>
            <a:xfrm>
              <a:off x="834763" y="4933213"/>
              <a:ext cx="142923" cy="130526"/>
              <a:chOff x="178100" y="3904645"/>
              <a:chExt cx="142923" cy="130526"/>
            </a:xfrm>
          </p:grpSpPr>
          <p:sp>
            <p:nvSpPr>
              <p:cNvPr id="2538" name="Google Shape;2538;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1" name="Google Shape;2541;p16"/>
            <p:cNvGrpSpPr/>
            <p:nvPr/>
          </p:nvGrpSpPr>
          <p:grpSpPr>
            <a:xfrm>
              <a:off x="5901800" y="4851518"/>
              <a:ext cx="148749" cy="138123"/>
              <a:chOff x="417563" y="4145250"/>
              <a:chExt cx="148749" cy="138123"/>
            </a:xfrm>
          </p:grpSpPr>
          <p:sp>
            <p:nvSpPr>
              <p:cNvPr id="2542" name="Google Shape;2542;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5" name="Google Shape;2545;p16"/>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46" name="Google Shape;2546;p16"/>
            <p:cNvGrpSpPr/>
            <p:nvPr/>
          </p:nvGrpSpPr>
          <p:grpSpPr>
            <a:xfrm>
              <a:off x="1088463" y="4638600"/>
              <a:ext cx="142923" cy="130526"/>
              <a:chOff x="178100" y="3904645"/>
              <a:chExt cx="142923" cy="130526"/>
            </a:xfrm>
          </p:grpSpPr>
          <p:sp>
            <p:nvSpPr>
              <p:cNvPr id="2547" name="Google Shape;2547;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0" name="Google Shape;2550;p16"/>
            <p:cNvGrpSpPr/>
            <p:nvPr/>
          </p:nvGrpSpPr>
          <p:grpSpPr>
            <a:xfrm>
              <a:off x="1631214" y="4654247"/>
              <a:ext cx="88313" cy="132981"/>
              <a:chOff x="712664" y="3994329"/>
              <a:chExt cx="88313" cy="132981"/>
            </a:xfrm>
          </p:grpSpPr>
          <p:sp>
            <p:nvSpPr>
              <p:cNvPr id="2551" name="Google Shape;2551;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3" name="Google Shape;2553;p16"/>
            <p:cNvGrpSpPr/>
            <p:nvPr/>
          </p:nvGrpSpPr>
          <p:grpSpPr>
            <a:xfrm>
              <a:off x="1430650" y="4814993"/>
              <a:ext cx="148749" cy="138123"/>
              <a:chOff x="417563" y="4145250"/>
              <a:chExt cx="148749" cy="138123"/>
            </a:xfrm>
          </p:grpSpPr>
          <p:sp>
            <p:nvSpPr>
              <p:cNvPr id="2554" name="Google Shape;2554;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7" name="Google Shape;2557;p16"/>
            <p:cNvGrpSpPr/>
            <p:nvPr/>
          </p:nvGrpSpPr>
          <p:grpSpPr>
            <a:xfrm>
              <a:off x="2621688" y="4908138"/>
              <a:ext cx="142923" cy="130526"/>
              <a:chOff x="178100" y="3904645"/>
              <a:chExt cx="142923" cy="130526"/>
            </a:xfrm>
          </p:grpSpPr>
          <p:sp>
            <p:nvSpPr>
              <p:cNvPr id="2558" name="Google Shape;2558;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1" name="Google Shape;2561;p16"/>
            <p:cNvGrpSpPr/>
            <p:nvPr/>
          </p:nvGrpSpPr>
          <p:grpSpPr>
            <a:xfrm>
              <a:off x="4349951" y="4706647"/>
              <a:ext cx="88313" cy="132981"/>
              <a:chOff x="712664" y="3994329"/>
              <a:chExt cx="88313" cy="132981"/>
            </a:xfrm>
          </p:grpSpPr>
          <p:sp>
            <p:nvSpPr>
              <p:cNvPr id="2562" name="Google Shape;2562;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64" name="Google Shape;2564;p16"/>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65" name="Google Shape;2565;p16"/>
            <p:cNvGrpSpPr/>
            <p:nvPr/>
          </p:nvGrpSpPr>
          <p:grpSpPr>
            <a:xfrm>
              <a:off x="1927025" y="4603875"/>
              <a:ext cx="142923" cy="130526"/>
              <a:chOff x="178100" y="3904645"/>
              <a:chExt cx="142923" cy="130526"/>
            </a:xfrm>
          </p:grpSpPr>
          <p:sp>
            <p:nvSpPr>
              <p:cNvPr id="2566" name="Google Shape;2566;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9" name="Google Shape;2569;p16"/>
            <p:cNvGrpSpPr/>
            <p:nvPr/>
          </p:nvGrpSpPr>
          <p:grpSpPr>
            <a:xfrm>
              <a:off x="2464539" y="4706647"/>
              <a:ext cx="88313" cy="132981"/>
              <a:chOff x="712664" y="3994329"/>
              <a:chExt cx="88313" cy="132981"/>
            </a:xfrm>
          </p:grpSpPr>
          <p:sp>
            <p:nvSpPr>
              <p:cNvPr id="2570" name="Google Shape;2570;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16"/>
            <p:cNvGrpSpPr/>
            <p:nvPr/>
          </p:nvGrpSpPr>
          <p:grpSpPr>
            <a:xfrm>
              <a:off x="1995663" y="4835818"/>
              <a:ext cx="148749" cy="138123"/>
              <a:chOff x="417563" y="4145250"/>
              <a:chExt cx="148749" cy="138123"/>
            </a:xfrm>
          </p:grpSpPr>
          <p:sp>
            <p:nvSpPr>
              <p:cNvPr id="2573" name="Google Shape;2573;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6" name="Google Shape;2576;p16"/>
            <p:cNvGrpSpPr/>
            <p:nvPr/>
          </p:nvGrpSpPr>
          <p:grpSpPr>
            <a:xfrm>
              <a:off x="1735864" y="4896184"/>
              <a:ext cx="88313" cy="132981"/>
              <a:chOff x="712664" y="3994329"/>
              <a:chExt cx="88313" cy="132981"/>
            </a:xfrm>
          </p:grpSpPr>
          <p:sp>
            <p:nvSpPr>
              <p:cNvPr id="2577" name="Google Shape;2577;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16"/>
            <p:cNvGrpSpPr/>
            <p:nvPr/>
          </p:nvGrpSpPr>
          <p:grpSpPr>
            <a:xfrm>
              <a:off x="140200" y="4947093"/>
              <a:ext cx="148749" cy="138123"/>
              <a:chOff x="417563" y="4145250"/>
              <a:chExt cx="148749" cy="138123"/>
            </a:xfrm>
          </p:grpSpPr>
          <p:sp>
            <p:nvSpPr>
              <p:cNvPr id="2580" name="Google Shape;2580;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3" name="Google Shape;2583;p16"/>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4" name="Google Shape;2584;p16"/>
            <p:cNvGrpSpPr/>
            <p:nvPr/>
          </p:nvGrpSpPr>
          <p:grpSpPr>
            <a:xfrm flipH="1">
              <a:off x="8761575" y="4655463"/>
              <a:ext cx="142923" cy="130526"/>
              <a:chOff x="178100" y="3904645"/>
              <a:chExt cx="142923" cy="130526"/>
            </a:xfrm>
          </p:grpSpPr>
          <p:sp>
            <p:nvSpPr>
              <p:cNvPr id="2585" name="Google Shape;2585;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8" name="Google Shape;2588;p16"/>
            <p:cNvGrpSpPr/>
            <p:nvPr/>
          </p:nvGrpSpPr>
          <p:grpSpPr>
            <a:xfrm flipH="1">
              <a:off x="8309559" y="4588759"/>
              <a:ext cx="88313" cy="132981"/>
              <a:chOff x="712664" y="3994329"/>
              <a:chExt cx="88313" cy="132981"/>
            </a:xfrm>
          </p:grpSpPr>
          <p:sp>
            <p:nvSpPr>
              <p:cNvPr id="2589" name="Google Shape;2589;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1" name="Google Shape;2591;p16"/>
            <p:cNvGrpSpPr/>
            <p:nvPr/>
          </p:nvGrpSpPr>
          <p:grpSpPr>
            <a:xfrm flipH="1">
              <a:off x="8475836" y="4893605"/>
              <a:ext cx="148749" cy="138123"/>
              <a:chOff x="417563" y="4145250"/>
              <a:chExt cx="148749" cy="138123"/>
            </a:xfrm>
          </p:grpSpPr>
          <p:sp>
            <p:nvSpPr>
              <p:cNvPr id="2592" name="Google Shape;2592;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95" name="Google Shape;2595;p16"/>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7" name="Google Shape;2597;p16"/>
            <p:cNvGrpSpPr/>
            <p:nvPr/>
          </p:nvGrpSpPr>
          <p:grpSpPr>
            <a:xfrm flipH="1">
              <a:off x="8078788" y="4799888"/>
              <a:ext cx="142923" cy="130526"/>
              <a:chOff x="178100" y="3904645"/>
              <a:chExt cx="142923" cy="130526"/>
            </a:xfrm>
          </p:grpSpPr>
          <p:sp>
            <p:nvSpPr>
              <p:cNvPr id="2598" name="Google Shape;2598;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1" name="Google Shape;2601;p16"/>
            <p:cNvGrpSpPr/>
            <p:nvPr/>
          </p:nvGrpSpPr>
          <p:grpSpPr>
            <a:xfrm flipH="1">
              <a:off x="7317309" y="4602647"/>
              <a:ext cx="88313" cy="132981"/>
              <a:chOff x="712664" y="3994329"/>
              <a:chExt cx="88313" cy="132981"/>
            </a:xfrm>
          </p:grpSpPr>
          <p:sp>
            <p:nvSpPr>
              <p:cNvPr id="2602" name="Google Shape;2602;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4" name="Google Shape;2604;p16"/>
            <p:cNvGrpSpPr/>
            <p:nvPr/>
          </p:nvGrpSpPr>
          <p:grpSpPr>
            <a:xfrm flipH="1">
              <a:off x="7434236" y="4851518"/>
              <a:ext cx="148749" cy="138123"/>
              <a:chOff x="417563" y="4145250"/>
              <a:chExt cx="148749" cy="138123"/>
            </a:xfrm>
          </p:grpSpPr>
          <p:sp>
            <p:nvSpPr>
              <p:cNvPr id="2605" name="Google Shape;2605;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8" name="Google Shape;2608;p16"/>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9" name="Google Shape;2609;p16"/>
            <p:cNvGrpSpPr/>
            <p:nvPr/>
          </p:nvGrpSpPr>
          <p:grpSpPr>
            <a:xfrm flipH="1">
              <a:off x="5467046" y="4869472"/>
              <a:ext cx="88313" cy="132981"/>
              <a:chOff x="712664" y="3994329"/>
              <a:chExt cx="88313" cy="132981"/>
            </a:xfrm>
          </p:grpSpPr>
          <p:sp>
            <p:nvSpPr>
              <p:cNvPr id="2610" name="Google Shape;2610;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2" name="Google Shape;2612;p16"/>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3" name="Google Shape;2613;p16"/>
            <p:cNvGrpSpPr/>
            <p:nvPr/>
          </p:nvGrpSpPr>
          <p:grpSpPr>
            <a:xfrm flipH="1">
              <a:off x="7047313" y="4735613"/>
              <a:ext cx="142923" cy="130526"/>
              <a:chOff x="178100" y="3904645"/>
              <a:chExt cx="142923" cy="130526"/>
            </a:xfrm>
          </p:grpSpPr>
          <p:sp>
            <p:nvSpPr>
              <p:cNvPr id="2614" name="Google Shape;2614;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7" name="Google Shape;2617;p16"/>
            <p:cNvGrpSpPr/>
            <p:nvPr/>
          </p:nvGrpSpPr>
          <p:grpSpPr>
            <a:xfrm flipH="1">
              <a:off x="6533859" y="4689922"/>
              <a:ext cx="88313" cy="132981"/>
              <a:chOff x="712664" y="3994329"/>
              <a:chExt cx="88313" cy="132981"/>
            </a:xfrm>
          </p:grpSpPr>
          <p:sp>
            <p:nvSpPr>
              <p:cNvPr id="2618" name="Google Shape;2618;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0" name="Google Shape;2620;p16"/>
            <p:cNvGrpSpPr/>
            <p:nvPr/>
          </p:nvGrpSpPr>
          <p:grpSpPr>
            <a:xfrm flipH="1">
              <a:off x="6789661" y="4866893"/>
              <a:ext cx="148749" cy="138123"/>
              <a:chOff x="417563" y="4145250"/>
              <a:chExt cx="148749" cy="138123"/>
            </a:xfrm>
          </p:grpSpPr>
          <p:sp>
            <p:nvSpPr>
              <p:cNvPr id="2621" name="Google Shape;2621;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16"/>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16"/>
            <p:cNvGrpSpPr/>
            <p:nvPr/>
          </p:nvGrpSpPr>
          <p:grpSpPr>
            <a:xfrm flipH="1">
              <a:off x="8932036" y="4851518"/>
              <a:ext cx="148749" cy="138123"/>
              <a:chOff x="417563" y="4145250"/>
              <a:chExt cx="148749" cy="138123"/>
            </a:xfrm>
          </p:grpSpPr>
          <p:sp>
            <p:nvSpPr>
              <p:cNvPr id="2626" name="Google Shape;2626;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9" name="Google Shape;2629;p16"/>
            <p:cNvGrpSpPr/>
            <p:nvPr/>
          </p:nvGrpSpPr>
          <p:grpSpPr>
            <a:xfrm flipH="1">
              <a:off x="3504875" y="4870688"/>
              <a:ext cx="142923" cy="130526"/>
              <a:chOff x="178100" y="3904645"/>
              <a:chExt cx="142923" cy="130526"/>
            </a:xfrm>
          </p:grpSpPr>
          <p:sp>
            <p:nvSpPr>
              <p:cNvPr id="2630" name="Google Shape;2630;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3" name="Google Shape;2633;p16"/>
            <p:cNvGrpSpPr/>
            <p:nvPr/>
          </p:nvGrpSpPr>
          <p:grpSpPr>
            <a:xfrm flipH="1">
              <a:off x="4736159" y="4869472"/>
              <a:ext cx="88313" cy="132981"/>
              <a:chOff x="712664" y="3994329"/>
              <a:chExt cx="88313" cy="132981"/>
            </a:xfrm>
          </p:grpSpPr>
          <p:sp>
            <p:nvSpPr>
              <p:cNvPr id="2634" name="Google Shape;2634;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6" name="Google Shape;2636;p16"/>
            <p:cNvGrpSpPr/>
            <p:nvPr/>
          </p:nvGrpSpPr>
          <p:grpSpPr>
            <a:xfrm flipH="1">
              <a:off x="3950663" y="4855325"/>
              <a:ext cx="142923" cy="130526"/>
              <a:chOff x="178100" y="3904645"/>
              <a:chExt cx="142923" cy="130526"/>
            </a:xfrm>
          </p:grpSpPr>
          <p:sp>
            <p:nvSpPr>
              <p:cNvPr id="2637" name="Google Shape;2637;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0" name="Google Shape;2640;p16"/>
            <p:cNvGrpSpPr/>
            <p:nvPr/>
          </p:nvGrpSpPr>
          <p:grpSpPr>
            <a:xfrm flipH="1">
              <a:off x="2932009" y="4854097"/>
              <a:ext cx="88313" cy="132981"/>
              <a:chOff x="712664" y="3994329"/>
              <a:chExt cx="88313" cy="132981"/>
            </a:xfrm>
          </p:grpSpPr>
          <p:sp>
            <p:nvSpPr>
              <p:cNvPr id="2641" name="Google Shape;2641;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3" name="Google Shape;2643;p16"/>
            <p:cNvGrpSpPr/>
            <p:nvPr/>
          </p:nvGrpSpPr>
          <p:grpSpPr>
            <a:xfrm flipH="1">
              <a:off x="5023923" y="4866905"/>
              <a:ext cx="148749" cy="138123"/>
              <a:chOff x="417563" y="4145250"/>
              <a:chExt cx="148749" cy="138123"/>
            </a:xfrm>
          </p:grpSpPr>
          <p:sp>
            <p:nvSpPr>
              <p:cNvPr id="2644" name="Google Shape;2644;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7" name="Google Shape;2647;p16"/>
            <p:cNvGrpSpPr/>
            <p:nvPr/>
          </p:nvGrpSpPr>
          <p:grpSpPr>
            <a:xfrm flipH="1">
              <a:off x="7857534" y="4654247"/>
              <a:ext cx="88313" cy="132981"/>
              <a:chOff x="712664" y="3994329"/>
              <a:chExt cx="88313" cy="132981"/>
            </a:xfrm>
          </p:grpSpPr>
          <p:sp>
            <p:nvSpPr>
              <p:cNvPr id="2648" name="Google Shape;2648;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0" name="Google Shape;2650;p16"/>
            <p:cNvGrpSpPr/>
            <p:nvPr/>
          </p:nvGrpSpPr>
          <p:grpSpPr>
            <a:xfrm>
              <a:off x="2916488" y="4589988"/>
              <a:ext cx="142923" cy="130526"/>
              <a:chOff x="178100" y="3904645"/>
              <a:chExt cx="142923" cy="130526"/>
            </a:xfrm>
          </p:grpSpPr>
          <p:sp>
            <p:nvSpPr>
              <p:cNvPr id="2651" name="Google Shape;2651;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4" name="Google Shape;2654;p16"/>
            <p:cNvGrpSpPr/>
            <p:nvPr/>
          </p:nvGrpSpPr>
          <p:grpSpPr>
            <a:xfrm flipH="1">
              <a:off x="3339346" y="4654247"/>
              <a:ext cx="88313" cy="132981"/>
              <a:chOff x="712664" y="3994329"/>
              <a:chExt cx="88313" cy="132981"/>
            </a:xfrm>
          </p:grpSpPr>
          <p:sp>
            <p:nvSpPr>
              <p:cNvPr id="2655" name="Google Shape;2655;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7" name="Google Shape;2657;p16"/>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58" name="Google Shape;2658;p16"/>
            <p:cNvGrpSpPr/>
            <p:nvPr/>
          </p:nvGrpSpPr>
          <p:grpSpPr>
            <a:xfrm>
              <a:off x="4632438" y="4603875"/>
              <a:ext cx="142923" cy="130526"/>
              <a:chOff x="178100" y="3904645"/>
              <a:chExt cx="142923" cy="130526"/>
            </a:xfrm>
          </p:grpSpPr>
          <p:sp>
            <p:nvSpPr>
              <p:cNvPr id="2659" name="Google Shape;2659;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2" name="Google Shape;2662;p16"/>
            <p:cNvGrpSpPr/>
            <p:nvPr/>
          </p:nvGrpSpPr>
          <p:grpSpPr>
            <a:xfrm>
              <a:off x="6178388" y="4603875"/>
              <a:ext cx="142923" cy="130526"/>
              <a:chOff x="178100" y="3904645"/>
              <a:chExt cx="142923" cy="130526"/>
            </a:xfrm>
          </p:grpSpPr>
          <p:sp>
            <p:nvSpPr>
              <p:cNvPr id="2663" name="Google Shape;2663;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6" name="Google Shape;2666;p16"/>
            <p:cNvGrpSpPr/>
            <p:nvPr/>
          </p:nvGrpSpPr>
          <p:grpSpPr>
            <a:xfrm>
              <a:off x="5250150" y="4638600"/>
              <a:ext cx="142923" cy="130526"/>
              <a:chOff x="178100" y="3904645"/>
              <a:chExt cx="142923" cy="130526"/>
            </a:xfrm>
          </p:grpSpPr>
          <p:sp>
            <p:nvSpPr>
              <p:cNvPr id="2667" name="Google Shape;2667;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0" name="Google Shape;2670;p16"/>
            <p:cNvGrpSpPr/>
            <p:nvPr/>
          </p:nvGrpSpPr>
          <p:grpSpPr>
            <a:xfrm flipH="1">
              <a:off x="3748221" y="4689922"/>
              <a:ext cx="88313" cy="132981"/>
              <a:chOff x="712664" y="3994329"/>
              <a:chExt cx="88313" cy="132981"/>
            </a:xfrm>
          </p:grpSpPr>
          <p:sp>
            <p:nvSpPr>
              <p:cNvPr id="2671" name="Google Shape;2671;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16"/>
            <p:cNvGrpSpPr/>
            <p:nvPr/>
          </p:nvGrpSpPr>
          <p:grpSpPr>
            <a:xfrm flipH="1">
              <a:off x="5698684" y="4628872"/>
              <a:ext cx="88313" cy="132981"/>
              <a:chOff x="712664" y="3994329"/>
              <a:chExt cx="88313" cy="132981"/>
            </a:xfrm>
          </p:grpSpPr>
          <p:sp>
            <p:nvSpPr>
              <p:cNvPr id="2674" name="Google Shape;2674;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6" name="Google Shape;2676;p16"/>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8" name="Google Shape;2678;p16"/>
          <p:cNvSpPr txBox="1">
            <a:spLocks noGrp="1"/>
          </p:cNvSpPr>
          <p:nvPr>
            <p:ph type="title"/>
          </p:nvPr>
        </p:nvSpPr>
        <p:spPr>
          <a:xfrm>
            <a:off x="960000" y="2323700"/>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9" name="Google Shape;2679;p16"/>
          <p:cNvSpPr txBox="1">
            <a:spLocks noGrp="1"/>
          </p:cNvSpPr>
          <p:nvPr>
            <p:ph type="title" idx="2" hasCustomPrompt="1"/>
          </p:nvPr>
        </p:nvSpPr>
        <p:spPr>
          <a:xfrm>
            <a:off x="899200" y="1612200"/>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0" name="Google Shape;2680;p16"/>
          <p:cNvSpPr txBox="1">
            <a:spLocks noGrp="1"/>
          </p:cNvSpPr>
          <p:nvPr>
            <p:ph type="subTitle" idx="1"/>
          </p:nvPr>
        </p:nvSpPr>
        <p:spPr>
          <a:xfrm>
            <a:off x="960000" y="2730100"/>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1" name="Google Shape;2681;p16"/>
          <p:cNvSpPr txBox="1">
            <a:spLocks noGrp="1"/>
          </p:cNvSpPr>
          <p:nvPr>
            <p:ph type="title" idx="3"/>
          </p:nvPr>
        </p:nvSpPr>
        <p:spPr>
          <a:xfrm>
            <a:off x="4754800" y="2323700"/>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2" name="Google Shape;2682;p16"/>
          <p:cNvSpPr txBox="1">
            <a:spLocks noGrp="1"/>
          </p:cNvSpPr>
          <p:nvPr>
            <p:ph type="title" idx="4" hasCustomPrompt="1"/>
          </p:nvPr>
        </p:nvSpPr>
        <p:spPr>
          <a:xfrm>
            <a:off x="4694000" y="1595084"/>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3" name="Google Shape;2683;p16"/>
          <p:cNvSpPr txBox="1">
            <a:spLocks noGrp="1"/>
          </p:cNvSpPr>
          <p:nvPr>
            <p:ph type="subTitle" idx="5"/>
          </p:nvPr>
        </p:nvSpPr>
        <p:spPr>
          <a:xfrm>
            <a:off x="4754800" y="2730100"/>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4" name="Google Shape;2684;p16"/>
          <p:cNvSpPr txBox="1">
            <a:spLocks noGrp="1"/>
          </p:cNvSpPr>
          <p:nvPr>
            <p:ph type="title" idx="6"/>
          </p:nvPr>
        </p:nvSpPr>
        <p:spPr>
          <a:xfrm>
            <a:off x="8549600" y="2323700"/>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5" name="Google Shape;2685;p16"/>
          <p:cNvSpPr txBox="1">
            <a:spLocks noGrp="1"/>
          </p:cNvSpPr>
          <p:nvPr>
            <p:ph type="title" idx="7" hasCustomPrompt="1"/>
          </p:nvPr>
        </p:nvSpPr>
        <p:spPr>
          <a:xfrm>
            <a:off x="8488800" y="1595217"/>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6" name="Google Shape;2686;p16"/>
          <p:cNvSpPr txBox="1">
            <a:spLocks noGrp="1"/>
          </p:cNvSpPr>
          <p:nvPr>
            <p:ph type="subTitle" idx="8"/>
          </p:nvPr>
        </p:nvSpPr>
        <p:spPr>
          <a:xfrm>
            <a:off x="8549600" y="2730100"/>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7" name="Google Shape;2687;p16"/>
          <p:cNvSpPr txBox="1">
            <a:spLocks noGrp="1"/>
          </p:cNvSpPr>
          <p:nvPr>
            <p:ph type="title" idx="9"/>
          </p:nvPr>
        </p:nvSpPr>
        <p:spPr>
          <a:xfrm>
            <a:off x="960000" y="4581733"/>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8" name="Google Shape;2688;p16"/>
          <p:cNvSpPr txBox="1">
            <a:spLocks noGrp="1"/>
          </p:cNvSpPr>
          <p:nvPr>
            <p:ph type="title" idx="13" hasCustomPrompt="1"/>
          </p:nvPr>
        </p:nvSpPr>
        <p:spPr>
          <a:xfrm>
            <a:off x="899200" y="3870533"/>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9" name="Google Shape;2689;p16"/>
          <p:cNvSpPr txBox="1">
            <a:spLocks noGrp="1"/>
          </p:cNvSpPr>
          <p:nvPr>
            <p:ph type="subTitle" idx="14"/>
          </p:nvPr>
        </p:nvSpPr>
        <p:spPr>
          <a:xfrm>
            <a:off x="960000" y="4988133"/>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0" name="Google Shape;2690;p16"/>
          <p:cNvSpPr txBox="1">
            <a:spLocks noGrp="1"/>
          </p:cNvSpPr>
          <p:nvPr>
            <p:ph type="title" idx="15"/>
          </p:nvPr>
        </p:nvSpPr>
        <p:spPr>
          <a:xfrm>
            <a:off x="4754800" y="4581733"/>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91" name="Google Shape;2691;p16"/>
          <p:cNvSpPr txBox="1">
            <a:spLocks noGrp="1"/>
          </p:cNvSpPr>
          <p:nvPr>
            <p:ph type="title" idx="16" hasCustomPrompt="1"/>
          </p:nvPr>
        </p:nvSpPr>
        <p:spPr>
          <a:xfrm>
            <a:off x="4694000" y="3853417"/>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92" name="Google Shape;2692;p16"/>
          <p:cNvSpPr txBox="1">
            <a:spLocks noGrp="1"/>
          </p:cNvSpPr>
          <p:nvPr>
            <p:ph type="subTitle" idx="17"/>
          </p:nvPr>
        </p:nvSpPr>
        <p:spPr>
          <a:xfrm>
            <a:off x="4754800" y="4988133"/>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3" name="Google Shape;2693;p16"/>
          <p:cNvSpPr txBox="1">
            <a:spLocks noGrp="1"/>
          </p:cNvSpPr>
          <p:nvPr>
            <p:ph type="title" idx="18"/>
          </p:nvPr>
        </p:nvSpPr>
        <p:spPr>
          <a:xfrm>
            <a:off x="8549600" y="4581733"/>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94" name="Google Shape;2694;p16"/>
          <p:cNvSpPr txBox="1">
            <a:spLocks noGrp="1"/>
          </p:cNvSpPr>
          <p:nvPr>
            <p:ph type="title" idx="19" hasCustomPrompt="1"/>
          </p:nvPr>
        </p:nvSpPr>
        <p:spPr>
          <a:xfrm>
            <a:off x="8488800" y="3853417"/>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95" name="Google Shape;2695;p16"/>
          <p:cNvSpPr txBox="1">
            <a:spLocks noGrp="1"/>
          </p:cNvSpPr>
          <p:nvPr>
            <p:ph type="subTitle" idx="20"/>
          </p:nvPr>
        </p:nvSpPr>
        <p:spPr>
          <a:xfrm>
            <a:off x="8549600" y="4988133"/>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6" name="Google Shape;2696;p16"/>
          <p:cNvSpPr txBox="1">
            <a:spLocks noGrp="1"/>
          </p:cNvSpPr>
          <p:nvPr>
            <p:ph type="title" idx="21"/>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7915115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97"/>
        <p:cNvGrpSpPr/>
        <p:nvPr/>
      </p:nvGrpSpPr>
      <p:grpSpPr>
        <a:xfrm>
          <a:off x="0" y="0"/>
          <a:ext cx="0" cy="0"/>
          <a:chOff x="0" y="0"/>
          <a:chExt cx="0" cy="0"/>
        </a:xfrm>
      </p:grpSpPr>
      <p:sp>
        <p:nvSpPr>
          <p:cNvPr id="2698" name="Google Shape;2698;p17"/>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0" name="Google Shape;2700;p17"/>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1" name="Google Shape;2701;p17"/>
          <p:cNvGrpSpPr/>
          <p:nvPr/>
        </p:nvGrpSpPr>
        <p:grpSpPr>
          <a:xfrm>
            <a:off x="137451" y="6118346"/>
            <a:ext cx="11970264" cy="661941"/>
            <a:chOff x="103088" y="4588759"/>
            <a:chExt cx="8977698" cy="496456"/>
          </a:xfrm>
        </p:grpSpPr>
        <p:sp>
          <p:nvSpPr>
            <p:cNvPr id="2702" name="Google Shape;2702;p17"/>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3" name="Google Shape;2703;p17"/>
            <p:cNvGrpSpPr/>
            <p:nvPr/>
          </p:nvGrpSpPr>
          <p:grpSpPr>
            <a:xfrm>
              <a:off x="103087" y="4641588"/>
              <a:ext cx="142923" cy="130526"/>
              <a:chOff x="178100" y="3904645"/>
              <a:chExt cx="142923" cy="130526"/>
            </a:xfrm>
          </p:grpSpPr>
          <p:sp>
            <p:nvSpPr>
              <p:cNvPr id="2704" name="Google Shape;2704;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7" name="Google Shape;2707;p17"/>
            <p:cNvGrpSpPr/>
            <p:nvPr/>
          </p:nvGrpSpPr>
          <p:grpSpPr>
            <a:xfrm>
              <a:off x="779951" y="4682022"/>
              <a:ext cx="88313" cy="132981"/>
              <a:chOff x="712664" y="4070529"/>
              <a:chExt cx="88313" cy="132981"/>
            </a:xfrm>
          </p:grpSpPr>
          <p:sp>
            <p:nvSpPr>
              <p:cNvPr id="2708" name="Google Shape;2708;p17"/>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a:off x="432325" y="4835818"/>
              <a:ext cx="148749" cy="138123"/>
              <a:chOff x="417563" y="4145250"/>
              <a:chExt cx="148749" cy="138123"/>
            </a:xfrm>
          </p:grpSpPr>
          <p:sp>
            <p:nvSpPr>
              <p:cNvPr id="2711" name="Google Shape;2711;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4" name="Google Shape;2714;p17"/>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15" name="Google Shape;2715;p17"/>
            <p:cNvGrpSpPr/>
            <p:nvPr/>
          </p:nvGrpSpPr>
          <p:grpSpPr>
            <a:xfrm>
              <a:off x="834763" y="4933213"/>
              <a:ext cx="142923" cy="130526"/>
              <a:chOff x="178100" y="3904645"/>
              <a:chExt cx="142923" cy="130526"/>
            </a:xfrm>
          </p:grpSpPr>
          <p:sp>
            <p:nvSpPr>
              <p:cNvPr id="2716" name="Google Shape;2716;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9" name="Google Shape;2719;p17"/>
            <p:cNvGrpSpPr/>
            <p:nvPr/>
          </p:nvGrpSpPr>
          <p:grpSpPr>
            <a:xfrm>
              <a:off x="5901800" y="4851518"/>
              <a:ext cx="148749" cy="138123"/>
              <a:chOff x="417563" y="4145250"/>
              <a:chExt cx="148749" cy="138123"/>
            </a:xfrm>
          </p:grpSpPr>
          <p:sp>
            <p:nvSpPr>
              <p:cNvPr id="2720" name="Google Shape;2720;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3" name="Google Shape;2723;p17"/>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24" name="Google Shape;2724;p17"/>
            <p:cNvGrpSpPr/>
            <p:nvPr/>
          </p:nvGrpSpPr>
          <p:grpSpPr>
            <a:xfrm>
              <a:off x="1088463" y="4638600"/>
              <a:ext cx="142923" cy="130526"/>
              <a:chOff x="178100" y="3904645"/>
              <a:chExt cx="142923" cy="130526"/>
            </a:xfrm>
          </p:grpSpPr>
          <p:sp>
            <p:nvSpPr>
              <p:cNvPr id="2725" name="Google Shape;2725;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8" name="Google Shape;2728;p17"/>
            <p:cNvGrpSpPr/>
            <p:nvPr/>
          </p:nvGrpSpPr>
          <p:grpSpPr>
            <a:xfrm>
              <a:off x="1631214" y="4654247"/>
              <a:ext cx="88313" cy="132981"/>
              <a:chOff x="712664" y="3994329"/>
              <a:chExt cx="88313" cy="132981"/>
            </a:xfrm>
          </p:grpSpPr>
          <p:sp>
            <p:nvSpPr>
              <p:cNvPr id="2729" name="Google Shape;2729;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1" name="Google Shape;2731;p17"/>
            <p:cNvGrpSpPr/>
            <p:nvPr/>
          </p:nvGrpSpPr>
          <p:grpSpPr>
            <a:xfrm>
              <a:off x="1430650" y="4814993"/>
              <a:ext cx="148749" cy="138123"/>
              <a:chOff x="417563" y="4145250"/>
              <a:chExt cx="148749" cy="138123"/>
            </a:xfrm>
          </p:grpSpPr>
          <p:sp>
            <p:nvSpPr>
              <p:cNvPr id="2732" name="Google Shape;2732;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5" name="Google Shape;2735;p17"/>
            <p:cNvGrpSpPr/>
            <p:nvPr/>
          </p:nvGrpSpPr>
          <p:grpSpPr>
            <a:xfrm>
              <a:off x="2621688" y="4908138"/>
              <a:ext cx="142923" cy="130526"/>
              <a:chOff x="178100" y="3904645"/>
              <a:chExt cx="142923" cy="130526"/>
            </a:xfrm>
          </p:grpSpPr>
          <p:sp>
            <p:nvSpPr>
              <p:cNvPr id="2736" name="Google Shape;2736;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9" name="Google Shape;2739;p17"/>
            <p:cNvGrpSpPr/>
            <p:nvPr/>
          </p:nvGrpSpPr>
          <p:grpSpPr>
            <a:xfrm>
              <a:off x="4349951" y="4706647"/>
              <a:ext cx="88313" cy="132981"/>
              <a:chOff x="712664" y="3994329"/>
              <a:chExt cx="88313" cy="132981"/>
            </a:xfrm>
          </p:grpSpPr>
          <p:sp>
            <p:nvSpPr>
              <p:cNvPr id="2740" name="Google Shape;2740;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2" name="Google Shape;2742;p17"/>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43" name="Google Shape;2743;p17"/>
            <p:cNvGrpSpPr/>
            <p:nvPr/>
          </p:nvGrpSpPr>
          <p:grpSpPr>
            <a:xfrm>
              <a:off x="1927025" y="4603875"/>
              <a:ext cx="142923" cy="130526"/>
              <a:chOff x="178100" y="3904645"/>
              <a:chExt cx="142923" cy="130526"/>
            </a:xfrm>
          </p:grpSpPr>
          <p:sp>
            <p:nvSpPr>
              <p:cNvPr id="2744" name="Google Shape;2744;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47" name="Google Shape;2747;p17"/>
            <p:cNvGrpSpPr/>
            <p:nvPr/>
          </p:nvGrpSpPr>
          <p:grpSpPr>
            <a:xfrm>
              <a:off x="2464539" y="4706647"/>
              <a:ext cx="88313" cy="132981"/>
              <a:chOff x="712664" y="3994329"/>
              <a:chExt cx="88313" cy="132981"/>
            </a:xfrm>
          </p:grpSpPr>
          <p:sp>
            <p:nvSpPr>
              <p:cNvPr id="2748" name="Google Shape;2748;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0" name="Google Shape;2750;p17"/>
            <p:cNvGrpSpPr/>
            <p:nvPr/>
          </p:nvGrpSpPr>
          <p:grpSpPr>
            <a:xfrm>
              <a:off x="1995663" y="4835818"/>
              <a:ext cx="148749" cy="138123"/>
              <a:chOff x="417563" y="4145250"/>
              <a:chExt cx="148749" cy="138123"/>
            </a:xfrm>
          </p:grpSpPr>
          <p:sp>
            <p:nvSpPr>
              <p:cNvPr id="2751" name="Google Shape;2751;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4" name="Google Shape;2754;p17"/>
            <p:cNvGrpSpPr/>
            <p:nvPr/>
          </p:nvGrpSpPr>
          <p:grpSpPr>
            <a:xfrm>
              <a:off x="1735864" y="4896184"/>
              <a:ext cx="88313" cy="132981"/>
              <a:chOff x="712664" y="3994329"/>
              <a:chExt cx="88313" cy="132981"/>
            </a:xfrm>
          </p:grpSpPr>
          <p:sp>
            <p:nvSpPr>
              <p:cNvPr id="2755" name="Google Shape;2755;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7" name="Google Shape;2757;p17"/>
            <p:cNvGrpSpPr/>
            <p:nvPr/>
          </p:nvGrpSpPr>
          <p:grpSpPr>
            <a:xfrm>
              <a:off x="140200" y="4947093"/>
              <a:ext cx="148749" cy="138123"/>
              <a:chOff x="417563" y="4145250"/>
              <a:chExt cx="148749" cy="138123"/>
            </a:xfrm>
          </p:grpSpPr>
          <p:sp>
            <p:nvSpPr>
              <p:cNvPr id="2758" name="Google Shape;2758;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61" name="Google Shape;2761;p17"/>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62" name="Google Shape;2762;p17"/>
            <p:cNvGrpSpPr/>
            <p:nvPr/>
          </p:nvGrpSpPr>
          <p:grpSpPr>
            <a:xfrm flipH="1">
              <a:off x="8761575" y="4655463"/>
              <a:ext cx="142923" cy="130526"/>
              <a:chOff x="178100" y="3904645"/>
              <a:chExt cx="142923" cy="130526"/>
            </a:xfrm>
          </p:grpSpPr>
          <p:sp>
            <p:nvSpPr>
              <p:cNvPr id="2763" name="Google Shape;2763;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6" name="Google Shape;2766;p17"/>
            <p:cNvGrpSpPr/>
            <p:nvPr/>
          </p:nvGrpSpPr>
          <p:grpSpPr>
            <a:xfrm flipH="1">
              <a:off x="8309559" y="4588759"/>
              <a:ext cx="88313" cy="132981"/>
              <a:chOff x="712664" y="3994329"/>
              <a:chExt cx="88313" cy="132981"/>
            </a:xfrm>
          </p:grpSpPr>
          <p:sp>
            <p:nvSpPr>
              <p:cNvPr id="2767" name="Google Shape;2767;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9" name="Google Shape;2769;p17"/>
            <p:cNvGrpSpPr/>
            <p:nvPr/>
          </p:nvGrpSpPr>
          <p:grpSpPr>
            <a:xfrm flipH="1">
              <a:off x="8475836" y="4893605"/>
              <a:ext cx="148749" cy="138123"/>
              <a:chOff x="417563" y="4145250"/>
              <a:chExt cx="148749" cy="138123"/>
            </a:xfrm>
          </p:grpSpPr>
          <p:sp>
            <p:nvSpPr>
              <p:cNvPr id="2770" name="Google Shape;2770;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3" name="Google Shape;2773;p17"/>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75" name="Google Shape;2775;p17"/>
            <p:cNvGrpSpPr/>
            <p:nvPr/>
          </p:nvGrpSpPr>
          <p:grpSpPr>
            <a:xfrm flipH="1">
              <a:off x="8078788" y="4799888"/>
              <a:ext cx="142923" cy="130526"/>
              <a:chOff x="178100" y="3904645"/>
              <a:chExt cx="142923" cy="130526"/>
            </a:xfrm>
          </p:grpSpPr>
          <p:sp>
            <p:nvSpPr>
              <p:cNvPr id="2776" name="Google Shape;2776;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9" name="Google Shape;2779;p17"/>
            <p:cNvGrpSpPr/>
            <p:nvPr/>
          </p:nvGrpSpPr>
          <p:grpSpPr>
            <a:xfrm flipH="1">
              <a:off x="7317309" y="4602647"/>
              <a:ext cx="88313" cy="132981"/>
              <a:chOff x="712664" y="3994329"/>
              <a:chExt cx="88313" cy="132981"/>
            </a:xfrm>
          </p:grpSpPr>
          <p:sp>
            <p:nvSpPr>
              <p:cNvPr id="2780" name="Google Shape;2780;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2" name="Google Shape;2782;p17"/>
            <p:cNvGrpSpPr/>
            <p:nvPr/>
          </p:nvGrpSpPr>
          <p:grpSpPr>
            <a:xfrm flipH="1">
              <a:off x="7434236" y="4851518"/>
              <a:ext cx="148749" cy="138123"/>
              <a:chOff x="417563" y="4145250"/>
              <a:chExt cx="148749" cy="138123"/>
            </a:xfrm>
          </p:grpSpPr>
          <p:sp>
            <p:nvSpPr>
              <p:cNvPr id="2783" name="Google Shape;2783;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6" name="Google Shape;2786;p17"/>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87" name="Google Shape;2787;p17"/>
            <p:cNvGrpSpPr/>
            <p:nvPr/>
          </p:nvGrpSpPr>
          <p:grpSpPr>
            <a:xfrm flipH="1">
              <a:off x="5467046" y="4869472"/>
              <a:ext cx="88313" cy="132981"/>
              <a:chOff x="712664" y="3994329"/>
              <a:chExt cx="88313" cy="132981"/>
            </a:xfrm>
          </p:grpSpPr>
          <p:sp>
            <p:nvSpPr>
              <p:cNvPr id="2788" name="Google Shape;2788;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90" name="Google Shape;2790;p17"/>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1" name="Google Shape;2791;p17"/>
            <p:cNvGrpSpPr/>
            <p:nvPr/>
          </p:nvGrpSpPr>
          <p:grpSpPr>
            <a:xfrm flipH="1">
              <a:off x="7047313" y="4735613"/>
              <a:ext cx="142923" cy="130526"/>
              <a:chOff x="178100" y="3904645"/>
              <a:chExt cx="142923" cy="130526"/>
            </a:xfrm>
          </p:grpSpPr>
          <p:sp>
            <p:nvSpPr>
              <p:cNvPr id="2792" name="Google Shape;2792;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5" name="Google Shape;2795;p17"/>
            <p:cNvGrpSpPr/>
            <p:nvPr/>
          </p:nvGrpSpPr>
          <p:grpSpPr>
            <a:xfrm flipH="1">
              <a:off x="6533859" y="4689922"/>
              <a:ext cx="88313" cy="132981"/>
              <a:chOff x="712664" y="3994329"/>
              <a:chExt cx="88313" cy="132981"/>
            </a:xfrm>
          </p:grpSpPr>
          <p:sp>
            <p:nvSpPr>
              <p:cNvPr id="2796" name="Google Shape;2796;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8" name="Google Shape;2798;p17"/>
            <p:cNvGrpSpPr/>
            <p:nvPr/>
          </p:nvGrpSpPr>
          <p:grpSpPr>
            <a:xfrm flipH="1">
              <a:off x="6789661" y="4866893"/>
              <a:ext cx="148749" cy="138123"/>
              <a:chOff x="417563" y="4145250"/>
              <a:chExt cx="148749" cy="138123"/>
            </a:xfrm>
          </p:grpSpPr>
          <p:sp>
            <p:nvSpPr>
              <p:cNvPr id="2799" name="Google Shape;2799;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02" name="Google Shape;2802;p17"/>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03" name="Google Shape;2803;p17"/>
            <p:cNvGrpSpPr/>
            <p:nvPr/>
          </p:nvGrpSpPr>
          <p:grpSpPr>
            <a:xfrm flipH="1">
              <a:off x="8932036" y="4851518"/>
              <a:ext cx="148749" cy="138123"/>
              <a:chOff x="417563" y="4145250"/>
              <a:chExt cx="148749" cy="138123"/>
            </a:xfrm>
          </p:grpSpPr>
          <p:sp>
            <p:nvSpPr>
              <p:cNvPr id="2804" name="Google Shape;2804;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7" name="Google Shape;2807;p17"/>
            <p:cNvGrpSpPr/>
            <p:nvPr/>
          </p:nvGrpSpPr>
          <p:grpSpPr>
            <a:xfrm flipH="1">
              <a:off x="3504875" y="4870688"/>
              <a:ext cx="142923" cy="130526"/>
              <a:chOff x="178100" y="3904645"/>
              <a:chExt cx="142923" cy="130526"/>
            </a:xfrm>
          </p:grpSpPr>
          <p:sp>
            <p:nvSpPr>
              <p:cNvPr id="2808" name="Google Shape;2808;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1" name="Google Shape;2811;p17"/>
            <p:cNvGrpSpPr/>
            <p:nvPr/>
          </p:nvGrpSpPr>
          <p:grpSpPr>
            <a:xfrm flipH="1">
              <a:off x="4736159" y="4869472"/>
              <a:ext cx="88313" cy="132981"/>
              <a:chOff x="712664" y="3994329"/>
              <a:chExt cx="88313" cy="132981"/>
            </a:xfrm>
          </p:grpSpPr>
          <p:sp>
            <p:nvSpPr>
              <p:cNvPr id="2812" name="Google Shape;2812;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4" name="Google Shape;2814;p17"/>
            <p:cNvGrpSpPr/>
            <p:nvPr/>
          </p:nvGrpSpPr>
          <p:grpSpPr>
            <a:xfrm flipH="1">
              <a:off x="3950663" y="4855325"/>
              <a:ext cx="142923" cy="130526"/>
              <a:chOff x="178100" y="3904645"/>
              <a:chExt cx="142923" cy="130526"/>
            </a:xfrm>
          </p:grpSpPr>
          <p:sp>
            <p:nvSpPr>
              <p:cNvPr id="2815" name="Google Shape;2815;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932009" y="4854097"/>
              <a:ext cx="88313" cy="132981"/>
              <a:chOff x="712664" y="3994329"/>
              <a:chExt cx="88313" cy="132981"/>
            </a:xfrm>
          </p:grpSpPr>
          <p:sp>
            <p:nvSpPr>
              <p:cNvPr id="2819" name="Google Shape;2819;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5023923" y="4866905"/>
              <a:ext cx="148749" cy="138123"/>
              <a:chOff x="417563" y="4145250"/>
              <a:chExt cx="148749" cy="138123"/>
            </a:xfrm>
          </p:grpSpPr>
          <p:sp>
            <p:nvSpPr>
              <p:cNvPr id="2822" name="Google Shape;2822;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5" name="Google Shape;2825;p17"/>
            <p:cNvGrpSpPr/>
            <p:nvPr/>
          </p:nvGrpSpPr>
          <p:grpSpPr>
            <a:xfrm flipH="1">
              <a:off x="7857534" y="4654247"/>
              <a:ext cx="88313" cy="132981"/>
              <a:chOff x="712664" y="3994329"/>
              <a:chExt cx="88313" cy="132981"/>
            </a:xfrm>
          </p:grpSpPr>
          <p:sp>
            <p:nvSpPr>
              <p:cNvPr id="2826" name="Google Shape;2826;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8" name="Google Shape;2828;p17"/>
            <p:cNvGrpSpPr/>
            <p:nvPr/>
          </p:nvGrpSpPr>
          <p:grpSpPr>
            <a:xfrm>
              <a:off x="2916488" y="4589988"/>
              <a:ext cx="142923" cy="130526"/>
              <a:chOff x="178100" y="3904645"/>
              <a:chExt cx="142923" cy="130526"/>
            </a:xfrm>
          </p:grpSpPr>
          <p:sp>
            <p:nvSpPr>
              <p:cNvPr id="2829" name="Google Shape;2829;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2" name="Google Shape;2832;p17"/>
            <p:cNvGrpSpPr/>
            <p:nvPr/>
          </p:nvGrpSpPr>
          <p:grpSpPr>
            <a:xfrm flipH="1">
              <a:off x="3339346" y="4654247"/>
              <a:ext cx="88313" cy="132981"/>
              <a:chOff x="712664" y="3994329"/>
              <a:chExt cx="88313" cy="132981"/>
            </a:xfrm>
          </p:grpSpPr>
          <p:sp>
            <p:nvSpPr>
              <p:cNvPr id="2833" name="Google Shape;2833;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5" name="Google Shape;2835;p17"/>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36" name="Google Shape;2836;p17"/>
            <p:cNvGrpSpPr/>
            <p:nvPr/>
          </p:nvGrpSpPr>
          <p:grpSpPr>
            <a:xfrm>
              <a:off x="4632438" y="4603875"/>
              <a:ext cx="142923" cy="130526"/>
              <a:chOff x="178100" y="3904645"/>
              <a:chExt cx="142923" cy="130526"/>
            </a:xfrm>
          </p:grpSpPr>
          <p:sp>
            <p:nvSpPr>
              <p:cNvPr id="2837" name="Google Shape;2837;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0" name="Google Shape;2840;p17"/>
            <p:cNvGrpSpPr/>
            <p:nvPr/>
          </p:nvGrpSpPr>
          <p:grpSpPr>
            <a:xfrm>
              <a:off x="6178388" y="4603875"/>
              <a:ext cx="142923" cy="130526"/>
              <a:chOff x="178100" y="3904645"/>
              <a:chExt cx="142923" cy="130526"/>
            </a:xfrm>
          </p:grpSpPr>
          <p:sp>
            <p:nvSpPr>
              <p:cNvPr id="2841" name="Google Shape;2841;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4" name="Google Shape;2844;p17"/>
            <p:cNvGrpSpPr/>
            <p:nvPr/>
          </p:nvGrpSpPr>
          <p:grpSpPr>
            <a:xfrm>
              <a:off x="5250150" y="4638600"/>
              <a:ext cx="142923" cy="130526"/>
              <a:chOff x="178100" y="3904645"/>
              <a:chExt cx="142923" cy="130526"/>
            </a:xfrm>
          </p:grpSpPr>
          <p:sp>
            <p:nvSpPr>
              <p:cNvPr id="2845" name="Google Shape;2845;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8" name="Google Shape;2848;p17"/>
            <p:cNvGrpSpPr/>
            <p:nvPr/>
          </p:nvGrpSpPr>
          <p:grpSpPr>
            <a:xfrm flipH="1">
              <a:off x="3748221" y="4689922"/>
              <a:ext cx="88313" cy="132981"/>
              <a:chOff x="712664" y="3994329"/>
              <a:chExt cx="88313" cy="132981"/>
            </a:xfrm>
          </p:grpSpPr>
          <p:sp>
            <p:nvSpPr>
              <p:cNvPr id="2849" name="Google Shape;2849;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1" name="Google Shape;2851;p17"/>
            <p:cNvGrpSpPr/>
            <p:nvPr/>
          </p:nvGrpSpPr>
          <p:grpSpPr>
            <a:xfrm flipH="1">
              <a:off x="5698684" y="4628872"/>
              <a:ext cx="88313" cy="132981"/>
              <a:chOff x="712664" y="3994329"/>
              <a:chExt cx="88313" cy="132981"/>
            </a:xfrm>
          </p:grpSpPr>
          <p:sp>
            <p:nvSpPr>
              <p:cNvPr id="2852" name="Google Shape;2852;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54" name="Google Shape;2854;p17"/>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17"/>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56" name="Google Shape;2856;p17"/>
          <p:cNvSpPr txBox="1">
            <a:spLocks noGrp="1"/>
          </p:cNvSpPr>
          <p:nvPr>
            <p:ph type="title"/>
          </p:nvPr>
        </p:nvSpPr>
        <p:spPr>
          <a:xfrm>
            <a:off x="6096000" y="4320400"/>
            <a:ext cx="5136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857" name="Google Shape;2857;p17"/>
          <p:cNvSpPr txBox="1">
            <a:spLocks noGrp="1"/>
          </p:cNvSpPr>
          <p:nvPr>
            <p:ph type="subTitle" idx="1"/>
          </p:nvPr>
        </p:nvSpPr>
        <p:spPr>
          <a:xfrm>
            <a:off x="959933" y="1787333"/>
            <a:ext cx="10272000" cy="23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46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858" name="Google Shape;2858;p17"/>
          <p:cNvSpPr/>
          <p:nvPr/>
        </p:nvSpPr>
        <p:spPr>
          <a:xfrm>
            <a:off x="6430396" y="435971"/>
            <a:ext cx="1051072" cy="805572"/>
          </a:xfrm>
          <a:custGeom>
            <a:avLst/>
            <a:gdLst/>
            <a:ahLst/>
            <a:cxnLst/>
            <a:rect l="l" t="t" r="r" b="b"/>
            <a:pathLst>
              <a:path w="9391" h="7160" extrusionOk="0">
                <a:moveTo>
                  <a:pt x="2614" y="1"/>
                </a:moveTo>
                <a:cubicBezTo>
                  <a:pt x="2400" y="1"/>
                  <a:pt x="2183" y="47"/>
                  <a:pt x="1975" y="140"/>
                </a:cubicBezTo>
                <a:cubicBezTo>
                  <a:pt x="1069" y="553"/>
                  <a:pt x="393" y="1542"/>
                  <a:pt x="178" y="2710"/>
                </a:cubicBezTo>
                <a:cubicBezTo>
                  <a:pt x="1" y="3877"/>
                  <a:pt x="355" y="4854"/>
                  <a:pt x="1065" y="5617"/>
                </a:cubicBezTo>
                <a:cubicBezTo>
                  <a:pt x="1815" y="6422"/>
                  <a:pt x="2776" y="6758"/>
                  <a:pt x="3736" y="6939"/>
                </a:cubicBezTo>
                <a:cubicBezTo>
                  <a:pt x="4465" y="7077"/>
                  <a:pt x="5203" y="7160"/>
                  <a:pt x="5941" y="7160"/>
                </a:cubicBezTo>
                <a:cubicBezTo>
                  <a:pt x="6337" y="7160"/>
                  <a:pt x="6733" y="7136"/>
                  <a:pt x="7127" y="7083"/>
                </a:cubicBezTo>
                <a:cubicBezTo>
                  <a:pt x="7965" y="6970"/>
                  <a:pt x="9022" y="6777"/>
                  <a:pt x="9299" y="5584"/>
                </a:cubicBezTo>
                <a:cubicBezTo>
                  <a:pt x="9391" y="5192"/>
                  <a:pt x="9347" y="4747"/>
                  <a:pt x="9114" y="4447"/>
                </a:cubicBezTo>
                <a:cubicBezTo>
                  <a:pt x="8907" y="4183"/>
                  <a:pt x="8623" y="4088"/>
                  <a:pt x="8337" y="4039"/>
                </a:cubicBezTo>
                <a:cubicBezTo>
                  <a:pt x="8779" y="3573"/>
                  <a:pt x="9131" y="2918"/>
                  <a:pt x="9082" y="2173"/>
                </a:cubicBezTo>
                <a:cubicBezTo>
                  <a:pt x="9032" y="1405"/>
                  <a:pt x="8553" y="857"/>
                  <a:pt x="8015" y="566"/>
                </a:cubicBezTo>
                <a:cubicBezTo>
                  <a:pt x="7588" y="333"/>
                  <a:pt x="7118" y="223"/>
                  <a:pt x="6644" y="223"/>
                </a:cubicBezTo>
                <a:cubicBezTo>
                  <a:pt x="5742" y="223"/>
                  <a:pt x="4827" y="624"/>
                  <a:pt x="4164" y="1349"/>
                </a:cubicBezTo>
                <a:cubicBezTo>
                  <a:pt x="3962" y="476"/>
                  <a:pt x="3304" y="1"/>
                  <a:pt x="261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10435497" y="617962"/>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1638753" y="385788"/>
            <a:ext cx="1435752" cy="920669"/>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8291650" y="435985"/>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401184" y="617980"/>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4272253" y="499960"/>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10784914" y="36942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357872" y="2478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7"/>
          <p:cNvSpPr/>
          <p:nvPr/>
        </p:nvSpPr>
        <p:spPr>
          <a:xfrm flipH="1">
            <a:off x="558503" y="442354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601923" y="14204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11682289" y="1960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1511505" y="3857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307289" y="20544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9983472" y="871011"/>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7"/>
          <p:cNvSpPr/>
          <p:nvPr/>
        </p:nvSpPr>
        <p:spPr>
          <a:xfrm>
            <a:off x="11329656" y="13064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7"/>
          <p:cNvSpPr/>
          <p:nvPr/>
        </p:nvSpPr>
        <p:spPr>
          <a:xfrm>
            <a:off x="7958672" y="3857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11710205" y="36434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5693805" y="7228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11357272" y="2478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3714256" y="2924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8" name="Google Shape;2878;p17"/>
          <p:cNvGrpSpPr/>
          <p:nvPr/>
        </p:nvGrpSpPr>
        <p:grpSpPr>
          <a:xfrm>
            <a:off x="946129" y="5486201"/>
            <a:ext cx="630947" cy="693209"/>
            <a:chOff x="1799697" y="4222450"/>
            <a:chExt cx="473210" cy="519907"/>
          </a:xfrm>
        </p:grpSpPr>
        <p:sp>
          <p:nvSpPr>
            <p:cNvPr id="2879" name="Google Shape;2879;p17"/>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17"/>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17"/>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17"/>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2" name="Google Shape;2892;p17"/>
          <p:cNvGrpSpPr/>
          <p:nvPr/>
        </p:nvGrpSpPr>
        <p:grpSpPr>
          <a:xfrm>
            <a:off x="1577058" y="5525442"/>
            <a:ext cx="556997" cy="883813"/>
            <a:chOff x="1296693" y="4078131"/>
            <a:chExt cx="417748" cy="662860"/>
          </a:xfrm>
        </p:grpSpPr>
        <p:sp>
          <p:nvSpPr>
            <p:cNvPr id="2893" name="Google Shape;2893;p17"/>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6" name="Google Shape;2906;p17"/>
          <p:cNvGrpSpPr/>
          <p:nvPr/>
        </p:nvGrpSpPr>
        <p:grpSpPr>
          <a:xfrm>
            <a:off x="10784913" y="5791401"/>
            <a:ext cx="630947" cy="693209"/>
            <a:chOff x="1799697" y="4222450"/>
            <a:chExt cx="473210" cy="519907"/>
          </a:xfrm>
        </p:grpSpPr>
        <p:sp>
          <p:nvSpPr>
            <p:cNvPr id="2907" name="Google Shape;2907;p17"/>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20" name="Google Shape;2920;p17"/>
          <p:cNvGrpSpPr/>
          <p:nvPr/>
        </p:nvGrpSpPr>
        <p:grpSpPr>
          <a:xfrm flipH="1">
            <a:off x="11231930" y="5295670"/>
            <a:ext cx="556941" cy="883724"/>
            <a:chOff x="1296693" y="4078131"/>
            <a:chExt cx="417748" cy="662860"/>
          </a:xfrm>
        </p:grpSpPr>
        <p:sp>
          <p:nvSpPr>
            <p:cNvPr id="2921" name="Google Shape;2921;p17"/>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17"/>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17"/>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17"/>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17"/>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17"/>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7"/>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17"/>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17"/>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7"/>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17"/>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289834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00"/>
        <p:cNvGrpSpPr/>
        <p:nvPr/>
      </p:nvGrpSpPr>
      <p:grpSpPr>
        <a:xfrm>
          <a:off x="0" y="0"/>
          <a:ext cx="0" cy="0"/>
          <a:chOff x="0" y="0"/>
          <a:chExt cx="0" cy="0"/>
        </a:xfrm>
      </p:grpSpPr>
      <p:sp>
        <p:nvSpPr>
          <p:cNvPr id="3101" name="Google Shape;3101;p19"/>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4" name="Google Shape;3104;p19"/>
          <p:cNvGrpSpPr/>
          <p:nvPr/>
        </p:nvGrpSpPr>
        <p:grpSpPr>
          <a:xfrm>
            <a:off x="137451" y="6118346"/>
            <a:ext cx="11970264" cy="661941"/>
            <a:chOff x="103088" y="4588759"/>
            <a:chExt cx="8977698" cy="496456"/>
          </a:xfrm>
        </p:grpSpPr>
        <p:sp>
          <p:nvSpPr>
            <p:cNvPr id="3105" name="Google Shape;3105;p19"/>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06" name="Google Shape;3106;p19"/>
            <p:cNvGrpSpPr/>
            <p:nvPr/>
          </p:nvGrpSpPr>
          <p:grpSpPr>
            <a:xfrm>
              <a:off x="103087" y="4641588"/>
              <a:ext cx="142923" cy="130526"/>
              <a:chOff x="178100" y="3904645"/>
              <a:chExt cx="142923" cy="130526"/>
            </a:xfrm>
          </p:grpSpPr>
          <p:sp>
            <p:nvSpPr>
              <p:cNvPr id="3107" name="Google Shape;3107;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0" name="Google Shape;3110;p19"/>
            <p:cNvGrpSpPr/>
            <p:nvPr/>
          </p:nvGrpSpPr>
          <p:grpSpPr>
            <a:xfrm>
              <a:off x="779951" y="4682022"/>
              <a:ext cx="88313" cy="132981"/>
              <a:chOff x="712664" y="4070529"/>
              <a:chExt cx="88313" cy="132981"/>
            </a:xfrm>
          </p:grpSpPr>
          <p:sp>
            <p:nvSpPr>
              <p:cNvPr id="3111" name="Google Shape;3111;p19"/>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3" name="Google Shape;3113;p19"/>
            <p:cNvGrpSpPr/>
            <p:nvPr/>
          </p:nvGrpSpPr>
          <p:grpSpPr>
            <a:xfrm>
              <a:off x="432325" y="4835818"/>
              <a:ext cx="148749" cy="138123"/>
              <a:chOff x="417563" y="4145250"/>
              <a:chExt cx="148749" cy="138123"/>
            </a:xfrm>
          </p:grpSpPr>
          <p:sp>
            <p:nvSpPr>
              <p:cNvPr id="3114" name="Google Shape;3114;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7" name="Google Shape;3117;p19"/>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18" name="Google Shape;3118;p19"/>
            <p:cNvGrpSpPr/>
            <p:nvPr/>
          </p:nvGrpSpPr>
          <p:grpSpPr>
            <a:xfrm>
              <a:off x="834763" y="4933213"/>
              <a:ext cx="142923" cy="130526"/>
              <a:chOff x="178100" y="3904645"/>
              <a:chExt cx="142923" cy="130526"/>
            </a:xfrm>
          </p:grpSpPr>
          <p:sp>
            <p:nvSpPr>
              <p:cNvPr id="3119" name="Google Shape;3119;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2" name="Google Shape;3122;p19"/>
            <p:cNvGrpSpPr/>
            <p:nvPr/>
          </p:nvGrpSpPr>
          <p:grpSpPr>
            <a:xfrm>
              <a:off x="5901800" y="4851518"/>
              <a:ext cx="148749" cy="138123"/>
              <a:chOff x="417563" y="4145250"/>
              <a:chExt cx="148749" cy="138123"/>
            </a:xfrm>
          </p:grpSpPr>
          <p:sp>
            <p:nvSpPr>
              <p:cNvPr id="3123" name="Google Shape;3123;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6" name="Google Shape;3126;p19"/>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27" name="Google Shape;3127;p19"/>
            <p:cNvGrpSpPr/>
            <p:nvPr/>
          </p:nvGrpSpPr>
          <p:grpSpPr>
            <a:xfrm>
              <a:off x="1088463" y="4638600"/>
              <a:ext cx="142923" cy="130526"/>
              <a:chOff x="178100" y="3904645"/>
              <a:chExt cx="142923" cy="130526"/>
            </a:xfrm>
          </p:grpSpPr>
          <p:sp>
            <p:nvSpPr>
              <p:cNvPr id="3128" name="Google Shape;3128;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1" name="Google Shape;3131;p19"/>
            <p:cNvGrpSpPr/>
            <p:nvPr/>
          </p:nvGrpSpPr>
          <p:grpSpPr>
            <a:xfrm>
              <a:off x="1631214" y="4654247"/>
              <a:ext cx="88313" cy="132981"/>
              <a:chOff x="712664" y="3994329"/>
              <a:chExt cx="88313" cy="132981"/>
            </a:xfrm>
          </p:grpSpPr>
          <p:sp>
            <p:nvSpPr>
              <p:cNvPr id="3132" name="Google Shape;3132;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4" name="Google Shape;3134;p19"/>
            <p:cNvGrpSpPr/>
            <p:nvPr/>
          </p:nvGrpSpPr>
          <p:grpSpPr>
            <a:xfrm>
              <a:off x="1430650" y="4814993"/>
              <a:ext cx="148749" cy="138123"/>
              <a:chOff x="417563" y="4145250"/>
              <a:chExt cx="148749" cy="138123"/>
            </a:xfrm>
          </p:grpSpPr>
          <p:sp>
            <p:nvSpPr>
              <p:cNvPr id="3135" name="Google Shape;3135;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8" name="Google Shape;3138;p19"/>
            <p:cNvGrpSpPr/>
            <p:nvPr/>
          </p:nvGrpSpPr>
          <p:grpSpPr>
            <a:xfrm>
              <a:off x="2621688" y="4908138"/>
              <a:ext cx="142923" cy="130526"/>
              <a:chOff x="178100" y="3904645"/>
              <a:chExt cx="142923" cy="130526"/>
            </a:xfrm>
          </p:grpSpPr>
          <p:sp>
            <p:nvSpPr>
              <p:cNvPr id="3139" name="Google Shape;3139;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2" name="Google Shape;3142;p19"/>
            <p:cNvGrpSpPr/>
            <p:nvPr/>
          </p:nvGrpSpPr>
          <p:grpSpPr>
            <a:xfrm>
              <a:off x="4349951" y="4706647"/>
              <a:ext cx="88313" cy="132981"/>
              <a:chOff x="712664" y="3994329"/>
              <a:chExt cx="88313" cy="132981"/>
            </a:xfrm>
          </p:grpSpPr>
          <p:sp>
            <p:nvSpPr>
              <p:cNvPr id="3143" name="Google Shape;3143;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5" name="Google Shape;3145;p19"/>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46" name="Google Shape;3146;p19"/>
            <p:cNvGrpSpPr/>
            <p:nvPr/>
          </p:nvGrpSpPr>
          <p:grpSpPr>
            <a:xfrm>
              <a:off x="1927025" y="4603875"/>
              <a:ext cx="142923" cy="130526"/>
              <a:chOff x="178100" y="3904645"/>
              <a:chExt cx="142923" cy="130526"/>
            </a:xfrm>
          </p:grpSpPr>
          <p:sp>
            <p:nvSpPr>
              <p:cNvPr id="3147" name="Google Shape;3147;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0" name="Google Shape;3150;p19"/>
            <p:cNvGrpSpPr/>
            <p:nvPr/>
          </p:nvGrpSpPr>
          <p:grpSpPr>
            <a:xfrm>
              <a:off x="2464539" y="4706647"/>
              <a:ext cx="88313" cy="132981"/>
              <a:chOff x="712664" y="3994329"/>
              <a:chExt cx="88313" cy="132981"/>
            </a:xfrm>
          </p:grpSpPr>
          <p:sp>
            <p:nvSpPr>
              <p:cNvPr id="3151" name="Google Shape;3151;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3" name="Google Shape;3153;p19"/>
            <p:cNvGrpSpPr/>
            <p:nvPr/>
          </p:nvGrpSpPr>
          <p:grpSpPr>
            <a:xfrm>
              <a:off x="1995663" y="4835818"/>
              <a:ext cx="148749" cy="138123"/>
              <a:chOff x="417563" y="4145250"/>
              <a:chExt cx="148749" cy="138123"/>
            </a:xfrm>
          </p:grpSpPr>
          <p:sp>
            <p:nvSpPr>
              <p:cNvPr id="3154" name="Google Shape;3154;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7" name="Google Shape;3157;p19"/>
            <p:cNvGrpSpPr/>
            <p:nvPr/>
          </p:nvGrpSpPr>
          <p:grpSpPr>
            <a:xfrm>
              <a:off x="1735864" y="4896184"/>
              <a:ext cx="88313" cy="132981"/>
              <a:chOff x="712664" y="3994329"/>
              <a:chExt cx="88313" cy="132981"/>
            </a:xfrm>
          </p:grpSpPr>
          <p:sp>
            <p:nvSpPr>
              <p:cNvPr id="3158" name="Google Shape;3158;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0" name="Google Shape;3160;p19"/>
            <p:cNvGrpSpPr/>
            <p:nvPr/>
          </p:nvGrpSpPr>
          <p:grpSpPr>
            <a:xfrm>
              <a:off x="140200" y="4947093"/>
              <a:ext cx="148749" cy="138123"/>
              <a:chOff x="417563" y="4145250"/>
              <a:chExt cx="148749" cy="138123"/>
            </a:xfrm>
          </p:grpSpPr>
          <p:sp>
            <p:nvSpPr>
              <p:cNvPr id="3161" name="Google Shape;3161;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4" name="Google Shape;3164;p19"/>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65" name="Google Shape;3165;p19"/>
            <p:cNvGrpSpPr/>
            <p:nvPr/>
          </p:nvGrpSpPr>
          <p:grpSpPr>
            <a:xfrm flipH="1">
              <a:off x="8761575" y="4655463"/>
              <a:ext cx="142923" cy="130526"/>
              <a:chOff x="178100" y="3904645"/>
              <a:chExt cx="142923" cy="130526"/>
            </a:xfrm>
          </p:grpSpPr>
          <p:sp>
            <p:nvSpPr>
              <p:cNvPr id="3166" name="Google Shape;3166;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9" name="Google Shape;3169;p19"/>
            <p:cNvGrpSpPr/>
            <p:nvPr/>
          </p:nvGrpSpPr>
          <p:grpSpPr>
            <a:xfrm flipH="1">
              <a:off x="8309559" y="4588759"/>
              <a:ext cx="88313" cy="132981"/>
              <a:chOff x="712664" y="3994329"/>
              <a:chExt cx="88313" cy="132981"/>
            </a:xfrm>
          </p:grpSpPr>
          <p:sp>
            <p:nvSpPr>
              <p:cNvPr id="3170" name="Google Shape;3170;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2" name="Google Shape;3172;p19"/>
            <p:cNvGrpSpPr/>
            <p:nvPr/>
          </p:nvGrpSpPr>
          <p:grpSpPr>
            <a:xfrm flipH="1">
              <a:off x="8475836" y="4893605"/>
              <a:ext cx="148749" cy="138123"/>
              <a:chOff x="417563" y="4145250"/>
              <a:chExt cx="148749" cy="138123"/>
            </a:xfrm>
          </p:grpSpPr>
          <p:sp>
            <p:nvSpPr>
              <p:cNvPr id="3173" name="Google Shape;3173;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6" name="Google Shape;3176;p19"/>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19"/>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78" name="Google Shape;3178;p19"/>
            <p:cNvGrpSpPr/>
            <p:nvPr/>
          </p:nvGrpSpPr>
          <p:grpSpPr>
            <a:xfrm flipH="1">
              <a:off x="8078788" y="4799888"/>
              <a:ext cx="142923" cy="130526"/>
              <a:chOff x="178100" y="3904645"/>
              <a:chExt cx="142923" cy="130526"/>
            </a:xfrm>
          </p:grpSpPr>
          <p:sp>
            <p:nvSpPr>
              <p:cNvPr id="3179" name="Google Shape;3179;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2" name="Google Shape;3182;p19"/>
            <p:cNvGrpSpPr/>
            <p:nvPr/>
          </p:nvGrpSpPr>
          <p:grpSpPr>
            <a:xfrm flipH="1">
              <a:off x="7317309" y="4602647"/>
              <a:ext cx="88313" cy="132981"/>
              <a:chOff x="712664" y="3994329"/>
              <a:chExt cx="88313" cy="132981"/>
            </a:xfrm>
          </p:grpSpPr>
          <p:sp>
            <p:nvSpPr>
              <p:cNvPr id="3183" name="Google Shape;3183;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5" name="Google Shape;3185;p19"/>
            <p:cNvGrpSpPr/>
            <p:nvPr/>
          </p:nvGrpSpPr>
          <p:grpSpPr>
            <a:xfrm flipH="1">
              <a:off x="7434236" y="4851518"/>
              <a:ext cx="148749" cy="138123"/>
              <a:chOff x="417563" y="4145250"/>
              <a:chExt cx="148749" cy="138123"/>
            </a:xfrm>
          </p:grpSpPr>
          <p:sp>
            <p:nvSpPr>
              <p:cNvPr id="3186" name="Google Shape;3186;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9" name="Google Shape;3189;p19"/>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90" name="Google Shape;3190;p19"/>
            <p:cNvGrpSpPr/>
            <p:nvPr/>
          </p:nvGrpSpPr>
          <p:grpSpPr>
            <a:xfrm flipH="1">
              <a:off x="5467046" y="4869472"/>
              <a:ext cx="88313" cy="132981"/>
              <a:chOff x="712664" y="3994329"/>
              <a:chExt cx="88313" cy="132981"/>
            </a:xfrm>
          </p:grpSpPr>
          <p:sp>
            <p:nvSpPr>
              <p:cNvPr id="3191" name="Google Shape;3191;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3" name="Google Shape;3193;p19"/>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94" name="Google Shape;3194;p19"/>
            <p:cNvGrpSpPr/>
            <p:nvPr/>
          </p:nvGrpSpPr>
          <p:grpSpPr>
            <a:xfrm flipH="1">
              <a:off x="7047313" y="4735613"/>
              <a:ext cx="142923" cy="130526"/>
              <a:chOff x="178100" y="3904645"/>
              <a:chExt cx="142923" cy="130526"/>
            </a:xfrm>
          </p:grpSpPr>
          <p:sp>
            <p:nvSpPr>
              <p:cNvPr id="3195" name="Google Shape;3195;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8" name="Google Shape;3198;p19"/>
            <p:cNvGrpSpPr/>
            <p:nvPr/>
          </p:nvGrpSpPr>
          <p:grpSpPr>
            <a:xfrm flipH="1">
              <a:off x="6533859" y="4689922"/>
              <a:ext cx="88313" cy="132981"/>
              <a:chOff x="712664" y="3994329"/>
              <a:chExt cx="88313" cy="132981"/>
            </a:xfrm>
          </p:grpSpPr>
          <p:sp>
            <p:nvSpPr>
              <p:cNvPr id="3199" name="Google Shape;3199;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1" name="Google Shape;3201;p19"/>
            <p:cNvGrpSpPr/>
            <p:nvPr/>
          </p:nvGrpSpPr>
          <p:grpSpPr>
            <a:xfrm flipH="1">
              <a:off x="6789661" y="4866893"/>
              <a:ext cx="148749" cy="138123"/>
              <a:chOff x="417563" y="4145250"/>
              <a:chExt cx="148749" cy="138123"/>
            </a:xfrm>
          </p:grpSpPr>
          <p:sp>
            <p:nvSpPr>
              <p:cNvPr id="3202" name="Google Shape;3202;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5" name="Google Shape;3205;p19"/>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6" name="Google Shape;3206;p19"/>
            <p:cNvGrpSpPr/>
            <p:nvPr/>
          </p:nvGrpSpPr>
          <p:grpSpPr>
            <a:xfrm flipH="1">
              <a:off x="8932036" y="4851518"/>
              <a:ext cx="148749" cy="138123"/>
              <a:chOff x="417563" y="4145250"/>
              <a:chExt cx="148749" cy="138123"/>
            </a:xfrm>
          </p:grpSpPr>
          <p:sp>
            <p:nvSpPr>
              <p:cNvPr id="3207" name="Google Shape;3207;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0" name="Google Shape;3210;p19"/>
            <p:cNvGrpSpPr/>
            <p:nvPr/>
          </p:nvGrpSpPr>
          <p:grpSpPr>
            <a:xfrm flipH="1">
              <a:off x="3504875" y="4870688"/>
              <a:ext cx="142923" cy="130526"/>
              <a:chOff x="178100" y="3904645"/>
              <a:chExt cx="142923" cy="130526"/>
            </a:xfrm>
          </p:grpSpPr>
          <p:sp>
            <p:nvSpPr>
              <p:cNvPr id="3211" name="Google Shape;3211;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4" name="Google Shape;3214;p19"/>
            <p:cNvGrpSpPr/>
            <p:nvPr/>
          </p:nvGrpSpPr>
          <p:grpSpPr>
            <a:xfrm flipH="1">
              <a:off x="4736159" y="4869472"/>
              <a:ext cx="88313" cy="132981"/>
              <a:chOff x="712664" y="3994329"/>
              <a:chExt cx="88313" cy="132981"/>
            </a:xfrm>
          </p:grpSpPr>
          <p:sp>
            <p:nvSpPr>
              <p:cNvPr id="3215" name="Google Shape;3215;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7" name="Google Shape;3217;p19"/>
            <p:cNvGrpSpPr/>
            <p:nvPr/>
          </p:nvGrpSpPr>
          <p:grpSpPr>
            <a:xfrm flipH="1">
              <a:off x="3950663" y="4855325"/>
              <a:ext cx="142923" cy="130526"/>
              <a:chOff x="178100" y="3904645"/>
              <a:chExt cx="142923" cy="130526"/>
            </a:xfrm>
          </p:grpSpPr>
          <p:sp>
            <p:nvSpPr>
              <p:cNvPr id="3218" name="Google Shape;3218;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1" name="Google Shape;3221;p19"/>
            <p:cNvGrpSpPr/>
            <p:nvPr/>
          </p:nvGrpSpPr>
          <p:grpSpPr>
            <a:xfrm flipH="1">
              <a:off x="2932009" y="4854097"/>
              <a:ext cx="88313" cy="132981"/>
              <a:chOff x="712664" y="3994329"/>
              <a:chExt cx="88313" cy="132981"/>
            </a:xfrm>
          </p:grpSpPr>
          <p:sp>
            <p:nvSpPr>
              <p:cNvPr id="3222" name="Google Shape;3222;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4" name="Google Shape;3224;p19"/>
            <p:cNvGrpSpPr/>
            <p:nvPr/>
          </p:nvGrpSpPr>
          <p:grpSpPr>
            <a:xfrm flipH="1">
              <a:off x="5023923" y="4866905"/>
              <a:ext cx="148749" cy="138123"/>
              <a:chOff x="417563" y="4145250"/>
              <a:chExt cx="148749" cy="138123"/>
            </a:xfrm>
          </p:grpSpPr>
          <p:sp>
            <p:nvSpPr>
              <p:cNvPr id="3225" name="Google Shape;3225;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8" name="Google Shape;3228;p19"/>
            <p:cNvGrpSpPr/>
            <p:nvPr/>
          </p:nvGrpSpPr>
          <p:grpSpPr>
            <a:xfrm flipH="1">
              <a:off x="7857534" y="4654247"/>
              <a:ext cx="88313" cy="132981"/>
              <a:chOff x="712664" y="3994329"/>
              <a:chExt cx="88313" cy="132981"/>
            </a:xfrm>
          </p:grpSpPr>
          <p:sp>
            <p:nvSpPr>
              <p:cNvPr id="3229" name="Google Shape;3229;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1" name="Google Shape;3231;p19"/>
            <p:cNvGrpSpPr/>
            <p:nvPr/>
          </p:nvGrpSpPr>
          <p:grpSpPr>
            <a:xfrm>
              <a:off x="2916488" y="4589988"/>
              <a:ext cx="142923" cy="130526"/>
              <a:chOff x="178100" y="3904645"/>
              <a:chExt cx="142923" cy="130526"/>
            </a:xfrm>
          </p:grpSpPr>
          <p:sp>
            <p:nvSpPr>
              <p:cNvPr id="3232" name="Google Shape;3232;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5" name="Google Shape;3235;p19"/>
            <p:cNvGrpSpPr/>
            <p:nvPr/>
          </p:nvGrpSpPr>
          <p:grpSpPr>
            <a:xfrm flipH="1">
              <a:off x="3339346" y="4654247"/>
              <a:ext cx="88313" cy="132981"/>
              <a:chOff x="712664" y="3994329"/>
              <a:chExt cx="88313" cy="132981"/>
            </a:xfrm>
          </p:grpSpPr>
          <p:sp>
            <p:nvSpPr>
              <p:cNvPr id="3236" name="Google Shape;3236;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8" name="Google Shape;3238;p19"/>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39" name="Google Shape;3239;p19"/>
            <p:cNvGrpSpPr/>
            <p:nvPr/>
          </p:nvGrpSpPr>
          <p:grpSpPr>
            <a:xfrm>
              <a:off x="4632438" y="4603875"/>
              <a:ext cx="142923" cy="130526"/>
              <a:chOff x="178100" y="3904645"/>
              <a:chExt cx="142923" cy="130526"/>
            </a:xfrm>
          </p:grpSpPr>
          <p:sp>
            <p:nvSpPr>
              <p:cNvPr id="3240" name="Google Shape;3240;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3" name="Google Shape;3243;p19"/>
            <p:cNvGrpSpPr/>
            <p:nvPr/>
          </p:nvGrpSpPr>
          <p:grpSpPr>
            <a:xfrm>
              <a:off x="6178388" y="4603875"/>
              <a:ext cx="142923" cy="130526"/>
              <a:chOff x="178100" y="3904645"/>
              <a:chExt cx="142923" cy="130526"/>
            </a:xfrm>
          </p:grpSpPr>
          <p:sp>
            <p:nvSpPr>
              <p:cNvPr id="3244" name="Google Shape;3244;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7" name="Google Shape;3247;p19"/>
            <p:cNvGrpSpPr/>
            <p:nvPr/>
          </p:nvGrpSpPr>
          <p:grpSpPr>
            <a:xfrm>
              <a:off x="5250150" y="4638600"/>
              <a:ext cx="142923" cy="130526"/>
              <a:chOff x="178100" y="3904645"/>
              <a:chExt cx="142923" cy="130526"/>
            </a:xfrm>
          </p:grpSpPr>
          <p:sp>
            <p:nvSpPr>
              <p:cNvPr id="3248" name="Google Shape;3248;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1" name="Google Shape;3251;p19"/>
            <p:cNvGrpSpPr/>
            <p:nvPr/>
          </p:nvGrpSpPr>
          <p:grpSpPr>
            <a:xfrm flipH="1">
              <a:off x="3748221" y="4689922"/>
              <a:ext cx="88313" cy="132981"/>
              <a:chOff x="712664" y="3994329"/>
              <a:chExt cx="88313" cy="132981"/>
            </a:xfrm>
          </p:grpSpPr>
          <p:sp>
            <p:nvSpPr>
              <p:cNvPr id="3252" name="Google Shape;3252;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4" name="Google Shape;3254;p19"/>
            <p:cNvGrpSpPr/>
            <p:nvPr/>
          </p:nvGrpSpPr>
          <p:grpSpPr>
            <a:xfrm flipH="1">
              <a:off x="5698684" y="4628872"/>
              <a:ext cx="88313" cy="132981"/>
              <a:chOff x="712664" y="3994329"/>
              <a:chExt cx="88313" cy="132981"/>
            </a:xfrm>
          </p:grpSpPr>
          <p:sp>
            <p:nvSpPr>
              <p:cNvPr id="3255" name="Google Shape;3255;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7" name="Google Shape;3257;p19"/>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19"/>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9" name="Google Shape;3259;p19"/>
          <p:cNvSpPr txBox="1">
            <a:spLocks noGrp="1"/>
          </p:cNvSpPr>
          <p:nvPr>
            <p:ph type="subTitle" idx="1"/>
          </p:nvPr>
        </p:nvSpPr>
        <p:spPr>
          <a:xfrm>
            <a:off x="960000" y="5411713"/>
            <a:ext cx="10272000" cy="4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0" name="Google Shape;3260;p19"/>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5970363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261"/>
        <p:cNvGrpSpPr/>
        <p:nvPr/>
      </p:nvGrpSpPr>
      <p:grpSpPr>
        <a:xfrm>
          <a:off x="0" y="0"/>
          <a:ext cx="0" cy="0"/>
          <a:chOff x="0" y="0"/>
          <a:chExt cx="0" cy="0"/>
        </a:xfrm>
      </p:grpSpPr>
      <p:sp>
        <p:nvSpPr>
          <p:cNvPr id="3262" name="Google Shape;3262;p20"/>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4" name="Google Shape;3264;p20"/>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5" name="Google Shape;3265;p20"/>
          <p:cNvGrpSpPr/>
          <p:nvPr/>
        </p:nvGrpSpPr>
        <p:grpSpPr>
          <a:xfrm>
            <a:off x="137451" y="6118346"/>
            <a:ext cx="11970264" cy="661941"/>
            <a:chOff x="103088" y="4588759"/>
            <a:chExt cx="8977698" cy="496456"/>
          </a:xfrm>
        </p:grpSpPr>
        <p:sp>
          <p:nvSpPr>
            <p:cNvPr id="3266" name="Google Shape;3266;p20"/>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67" name="Google Shape;3267;p20"/>
            <p:cNvGrpSpPr/>
            <p:nvPr/>
          </p:nvGrpSpPr>
          <p:grpSpPr>
            <a:xfrm>
              <a:off x="103087" y="4641588"/>
              <a:ext cx="142923" cy="130526"/>
              <a:chOff x="178100" y="3904645"/>
              <a:chExt cx="142923" cy="130526"/>
            </a:xfrm>
          </p:grpSpPr>
          <p:sp>
            <p:nvSpPr>
              <p:cNvPr id="3268" name="Google Shape;3268;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1" name="Google Shape;3271;p20"/>
            <p:cNvGrpSpPr/>
            <p:nvPr/>
          </p:nvGrpSpPr>
          <p:grpSpPr>
            <a:xfrm>
              <a:off x="779951" y="4682022"/>
              <a:ext cx="88313" cy="132981"/>
              <a:chOff x="712664" y="4070529"/>
              <a:chExt cx="88313" cy="132981"/>
            </a:xfrm>
          </p:grpSpPr>
          <p:sp>
            <p:nvSpPr>
              <p:cNvPr id="3272" name="Google Shape;3272;p20"/>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432325" y="4835818"/>
              <a:ext cx="148749" cy="138123"/>
              <a:chOff x="417563" y="4145250"/>
              <a:chExt cx="148749" cy="138123"/>
            </a:xfrm>
          </p:grpSpPr>
          <p:sp>
            <p:nvSpPr>
              <p:cNvPr id="3275" name="Google Shape;3275;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8" name="Google Shape;3278;p20"/>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79" name="Google Shape;3279;p20"/>
            <p:cNvGrpSpPr/>
            <p:nvPr/>
          </p:nvGrpSpPr>
          <p:grpSpPr>
            <a:xfrm>
              <a:off x="834763" y="4933213"/>
              <a:ext cx="142923" cy="130526"/>
              <a:chOff x="178100" y="3904645"/>
              <a:chExt cx="142923" cy="130526"/>
            </a:xfrm>
          </p:grpSpPr>
          <p:sp>
            <p:nvSpPr>
              <p:cNvPr id="3280" name="Google Shape;3280;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a:off x="5901800" y="4851518"/>
              <a:ext cx="148749" cy="138123"/>
              <a:chOff x="417563" y="4145250"/>
              <a:chExt cx="148749" cy="138123"/>
            </a:xfrm>
          </p:grpSpPr>
          <p:sp>
            <p:nvSpPr>
              <p:cNvPr id="3284" name="Google Shape;3284;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7" name="Google Shape;3287;p20"/>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88" name="Google Shape;3288;p20"/>
            <p:cNvGrpSpPr/>
            <p:nvPr/>
          </p:nvGrpSpPr>
          <p:grpSpPr>
            <a:xfrm>
              <a:off x="1088463" y="4638600"/>
              <a:ext cx="142923" cy="130526"/>
              <a:chOff x="178100" y="3904645"/>
              <a:chExt cx="142923" cy="130526"/>
            </a:xfrm>
          </p:grpSpPr>
          <p:sp>
            <p:nvSpPr>
              <p:cNvPr id="3289" name="Google Shape;3289;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2" name="Google Shape;3292;p20"/>
            <p:cNvGrpSpPr/>
            <p:nvPr/>
          </p:nvGrpSpPr>
          <p:grpSpPr>
            <a:xfrm>
              <a:off x="1631214" y="4654247"/>
              <a:ext cx="88313" cy="132981"/>
              <a:chOff x="712664" y="3994329"/>
              <a:chExt cx="88313" cy="132981"/>
            </a:xfrm>
          </p:grpSpPr>
          <p:sp>
            <p:nvSpPr>
              <p:cNvPr id="3293" name="Google Shape;3293;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5" name="Google Shape;3295;p20"/>
            <p:cNvGrpSpPr/>
            <p:nvPr/>
          </p:nvGrpSpPr>
          <p:grpSpPr>
            <a:xfrm>
              <a:off x="1430650" y="4814993"/>
              <a:ext cx="148749" cy="138123"/>
              <a:chOff x="417563" y="4145250"/>
              <a:chExt cx="148749" cy="138123"/>
            </a:xfrm>
          </p:grpSpPr>
          <p:sp>
            <p:nvSpPr>
              <p:cNvPr id="3296" name="Google Shape;3296;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9" name="Google Shape;3299;p20"/>
            <p:cNvGrpSpPr/>
            <p:nvPr/>
          </p:nvGrpSpPr>
          <p:grpSpPr>
            <a:xfrm>
              <a:off x="2621688" y="4908138"/>
              <a:ext cx="142923" cy="130526"/>
              <a:chOff x="178100" y="3904645"/>
              <a:chExt cx="142923" cy="130526"/>
            </a:xfrm>
          </p:grpSpPr>
          <p:sp>
            <p:nvSpPr>
              <p:cNvPr id="3300" name="Google Shape;3300;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3" name="Google Shape;3303;p20"/>
            <p:cNvGrpSpPr/>
            <p:nvPr/>
          </p:nvGrpSpPr>
          <p:grpSpPr>
            <a:xfrm>
              <a:off x="4349951" y="4706647"/>
              <a:ext cx="88313" cy="132981"/>
              <a:chOff x="712664" y="3994329"/>
              <a:chExt cx="88313" cy="132981"/>
            </a:xfrm>
          </p:grpSpPr>
          <p:sp>
            <p:nvSpPr>
              <p:cNvPr id="3304" name="Google Shape;3304;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6" name="Google Shape;3306;p20"/>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07" name="Google Shape;3307;p20"/>
            <p:cNvGrpSpPr/>
            <p:nvPr/>
          </p:nvGrpSpPr>
          <p:grpSpPr>
            <a:xfrm>
              <a:off x="1927025" y="4603875"/>
              <a:ext cx="142923" cy="130526"/>
              <a:chOff x="178100" y="3904645"/>
              <a:chExt cx="142923" cy="130526"/>
            </a:xfrm>
          </p:grpSpPr>
          <p:sp>
            <p:nvSpPr>
              <p:cNvPr id="3308" name="Google Shape;3308;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1" name="Google Shape;3311;p20"/>
            <p:cNvGrpSpPr/>
            <p:nvPr/>
          </p:nvGrpSpPr>
          <p:grpSpPr>
            <a:xfrm>
              <a:off x="2464539" y="4706647"/>
              <a:ext cx="88313" cy="132981"/>
              <a:chOff x="712664" y="3994329"/>
              <a:chExt cx="88313" cy="132981"/>
            </a:xfrm>
          </p:grpSpPr>
          <p:sp>
            <p:nvSpPr>
              <p:cNvPr id="3312" name="Google Shape;3312;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4" name="Google Shape;3314;p20"/>
            <p:cNvGrpSpPr/>
            <p:nvPr/>
          </p:nvGrpSpPr>
          <p:grpSpPr>
            <a:xfrm>
              <a:off x="1995663" y="4835818"/>
              <a:ext cx="148749" cy="138123"/>
              <a:chOff x="417563" y="4145250"/>
              <a:chExt cx="148749" cy="138123"/>
            </a:xfrm>
          </p:grpSpPr>
          <p:sp>
            <p:nvSpPr>
              <p:cNvPr id="3315" name="Google Shape;3315;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1735864" y="4896184"/>
              <a:ext cx="88313" cy="132981"/>
              <a:chOff x="712664" y="3994329"/>
              <a:chExt cx="88313" cy="132981"/>
            </a:xfrm>
          </p:grpSpPr>
          <p:sp>
            <p:nvSpPr>
              <p:cNvPr id="3319" name="Google Shape;3319;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1" name="Google Shape;3321;p20"/>
            <p:cNvGrpSpPr/>
            <p:nvPr/>
          </p:nvGrpSpPr>
          <p:grpSpPr>
            <a:xfrm>
              <a:off x="140200" y="4947093"/>
              <a:ext cx="148749" cy="138123"/>
              <a:chOff x="417563" y="4145250"/>
              <a:chExt cx="148749" cy="138123"/>
            </a:xfrm>
          </p:grpSpPr>
          <p:sp>
            <p:nvSpPr>
              <p:cNvPr id="3322" name="Google Shape;3322;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5" name="Google Shape;3325;p20"/>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6" name="Google Shape;3326;p20"/>
            <p:cNvGrpSpPr/>
            <p:nvPr/>
          </p:nvGrpSpPr>
          <p:grpSpPr>
            <a:xfrm flipH="1">
              <a:off x="8761575" y="4655463"/>
              <a:ext cx="142923" cy="130526"/>
              <a:chOff x="178100" y="3904645"/>
              <a:chExt cx="142923" cy="130526"/>
            </a:xfrm>
          </p:grpSpPr>
          <p:sp>
            <p:nvSpPr>
              <p:cNvPr id="3327" name="Google Shape;3327;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0" name="Google Shape;3330;p20"/>
            <p:cNvGrpSpPr/>
            <p:nvPr/>
          </p:nvGrpSpPr>
          <p:grpSpPr>
            <a:xfrm flipH="1">
              <a:off x="8309559" y="4588759"/>
              <a:ext cx="88313" cy="132981"/>
              <a:chOff x="712664" y="3994329"/>
              <a:chExt cx="88313" cy="132981"/>
            </a:xfrm>
          </p:grpSpPr>
          <p:sp>
            <p:nvSpPr>
              <p:cNvPr id="3331" name="Google Shape;3331;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3" name="Google Shape;3333;p20"/>
            <p:cNvGrpSpPr/>
            <p:nvPr/>
          </p:nvGrpSpPr>
          <p:grpSpPr>
            <a:xfrm flipH="1">
              <a:off x="8475836" y="4893605"/>
              <a:ext cx="148749" cy="138123"/>
              <a:chOff x="417563" y="4145250"/>
              <a:chExt cx="148749" cy="138123"/>
            </a:xfrm>
          </p:grpSpPr>
          <p:sp>
            <p:nvSpPr>
              <p:cNvPr id="3334" name="Google Shape;3334;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7" name="Google Shape;3337;p20"/>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9" name="Google Shape;3339;p20"/>
            <p:cNvGrpSpPr/>
            <p:nvPr/>
          </p:nvGrpSpPr>
          <p:grpSpPr>
            <a:xfrm flipH="1">
              <a:off x="8078788" y="4799888"/>
              <a:ext cx="142923" cy="130526"/>
              <a:chOff x="178100" y="3904645"/>
              <a:chExt cx="142923" cy="130526"/>
            </a:xfrm>
          </p:grpSpPr>
          <p:sp>
            <p:nvSpPr>
              <p:cNvPr id="3340" name="Google Shape;3340;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3" name="Google Shape;3343;p20"/>
            <p:cNvGrpSpPr/>
            <p:nvPr/>
          </p:nvGrpSpPr>
          <p:grpSpPr>
            <a:xfrm flipH="1">
              <a:off x="7317309" y="4602647"/>
              <a:ext cx="88313" cy="132981"/>
              <a:chOff x="712664" y="3994329"/>
              <a:chExt cx="88313" cy="132981"/>
            </a:xfrm>
          </p:grpSpPr>
          <p:sp>
            <p:nvSpPr>
              <p:cNvPr id="3344" name="Google Shape;3344;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6" name="Google Shape;3346;p20"/>
            <p:cNvGrpSpPr/>
            <p:nvPr/>
          </p:nvGrpSpPr>
          <p:grpSpPr>
            <a:xfrm flipH="1">
              <a:off x="7434236" y="4851518"/>
              <a:ext cx="148749" cy="138123"/>
              <a:chOff x="417563" y="4145250"/>
              <a:chExt cx="148749" cy="138123"/>
            </a:xfrm>
          </p:grpSpPr>
          <p:sp>
            <p:nvSpPr>
              <p:cNvPr id="3347" name="Google Shape;3347;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50" name="Google Shape;3350;p20"/>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51" name="Google Shape;3351;p20"/>
            <p:cNvGrpSpPr/>
            <p:nvPr/>
          </p:nvGrpSpPr>
          <p:grpSpPr>
            <a:xfrm flipH="1">
              <a:off x="5467046" y="4869472"/>
              <a:ext cx="88313" cy="132981"/>
              <a:chOff x="712664" y="3994329"/>
              <a:chExt cx="88313" cy="132981"/>
            </a:xfrm>
          </p:grpSpPr>
          <p:sp>
            <p:nvSpPr>
              <p:cNvPr id="3352" name="Google Shape;3352;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54" name="Google Shape;3354;p20"/>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55" name="Google Shape;3355;p20"/>
            <p:cNvGrpSpPr/>
            <p:nvPr/>
          </p:nvGrpSpPr>
          <p:grpSpPr>
            <a:xfrm flipH="1">
              <a:off x="7047313" y="4735613"/>
              <a:ext cx="142923" cy="130526"/>
              <a:chOff x="178100" y="3904645"/>
              <a:chExt cx="142923" cy="130526"/>
            </a:xfrm>
          </p:grpSpPr>
          <p:sp>
            <p:nvSpPr>
              <p:cNvPr id="3356" name="Google Shape;3356;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9" name="Google Shape;3359;p20"/>
            <p:cNvGrpSpPr/>
            <p:nvPr/>
          </p:nvGrpSpPr>
          <p:grpSpPr>
            <a:xfrm flipH="1">
              <a:off x="6533859" y="4689922"/>
              <a:ext cx="88313" cy="132981"/>
              <a:chOff x="712664" y="3994329"/>
              <a:chExt cx="88313" cy="132981"/>
            </a:xfrm>
          </p:grpSpPr>
          <p:sp>
            <p:nvSpPr>
              <p:cNvPr id="3360" name="Google Shape;3360;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2" name="Google Shape;3362;p20"/>
            <p:cNvGrpSpPr/>
            <p:nvPr/>
          </p:nvGrpSpPr>
          <p:grpSpPr>
            <a:xfrm flipH="1">
              <a:off x="6789661" y="4866893"/>
              <a:ext cx="148749" cy="138123"/>
              <a:chOff x="417563" y="4145250"/>
              <a:chExt cx="148749" cy="138123"/>
            </a:xfrm>
          </p:grpSpPr>
          <p:sp>
            <p:nvSpPr>
              <p:cNvPr id="3363" name="Google Shape;3363;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66" name="Google Shape;3366;p20"/>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67" name="Google Shape;3367;p20"/>
            <p:cNvGrpSpPr/>
            <p:nvPr/>
          </p:nvGrpSpPr>
          <p:grpSpPr>
            <a:xfrm flipH="1">
              <a:off x="8932036" y="4851518"/>
              <a:ext cx="148749" cy="138123"/>
              <a:chOff x="417563" y="4145250"/>
              <a:chExt cx="148749" cy="138123"/>
            </a:xfrm>
          </p:grpSpPr>
          <p:sp>
            <p:nvSpPr>
              <p:cNvPr id="3368" name="Google Shape;3368;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1" name="Google Shape;3371;p20"/>
            <p:cNvGrpSpPr/>
            <p:nvPr/>
          </p:nvGrpSpPr>
          <p:grpSpPr>
            <a:xfrm flipH="1">
              <a:off x="3504875" y="4870688"/>
              <a:ext cx="142923" cy="130526"/>
              <a:chOff x="178100" y="3904645"/>
              <a:chExt cx="142923" cy="130526"/>
            </a:xfrm>
          </p:grpSpPr>
          <p:sp>
            <p:nvSpPr>
              <p:cNvPr id="3372" name="Google Shape;3372;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5" name="Google Shape;3375;p20"/>
            <p:cNvGrpSpPr/>
            <p:nvPr/>
          </p:nvGrpSpPr>
          <p:grpSpPr>
            <a:xfrm flipH="1">
              <a:off x="4736159" y="4869472"/>
              <a:ext cx="88313" cy="132981"/>
              <a:chOff x="712664" y="3994329"/>
              <a:chExt cx="88313" cy="132981"/>
            </a:xfrm>
          </p:grpSpPr>
          <p:sp>
            <p:nvSpPr>
              <p:cNvPr id="3376" name="Google Shape;3376;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8" name="Google Shape;3378;p20"/>
            <p:cNvGrpSpPr/>
            <p:nvPr/>
          </p:nvGrpSpPr>
          <p:grpSpPr>
            <a:xfrm flipH="1">
              <a:off x="3950663" y="4855325"/>
              <a:ext cx="142923" cy="130526"/>
              <a:chOff x="178100" y="3904645"/>
              <a:chExt cx="142923" cy="130526"/>
            </a:xfrm>
          </p:grpSpPr>
          <p:sp>
            <p:nvSpPr>
              <p:cNvPr id="3379" name="Google Shape;3379;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2" name="Google Shape;3382;p20"/>
            <p:cNvGrpSpPr/>
            <p:nvPr/>
          </p:nvGrpSpPr>
          <p:grpSpPr>
            <a:xfrm flipH="1">
              <a:off x="2932009" y="4854097"/>
              <a:ext cx="88313" cy="132981"/>
              <a:chOff x="712664" y="3994329"/>
              <a:chExt cx="88313" cy="132981"/>
            </a:xfrm>
          </p:grpSpPr>
          <p:sp>
            <p:nvSpPr>
              <p:cNvPr id="3383" name="Google Shape;3383;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5" name="Google Shape;3385;p20"/>
            <p:cNvGrpSpPr/>
            <p:nvPr/>
          </p:nvGrpSpPr>
          <p:grpSpPr>
            <a:xfrm flipH="1">
              <a:off x="5023923" y="4866905"/>
              <a:ext cx="148749" cy="138123"/>
              <a:chOff x="417563" y="4145250"/>
              <a:chExt cx="148749" cy="138123"/>
            </a:xfrm>
          </p:grpSpPr>
          <p:sp>
            <p:nvSpPr>
              <p:cNvPr id="3386" name="Google Shape;3386;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9" name="Google Shape;3389;p20"/>
            <p:cNvGrpSpPr/>
            <p:nvPr/>
          </p:nvGrpSpPr>
          <p:grpSpPr>
            <a:xfrm flipH="1">
              <a:off x="7857534" y="4654247"/>
              <a:ext cx="88313" cy="132981"/>
              <a:chOff x="712664" y="3994329"/>
              <a:chExt cx="88313" cy="132981"/>
            </a:xfrm>
          </p:grpSpPr>
          <p:sp>
            <p:nvSpPr>
              <p:cNvPr id="3390" name="Google Shape;3390;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2" name="Google Shape;3392;p20"/>
            <p:cNvGrpSpPr/>
            <p:nvPr/>
          </p:nvGrpSpPr>
          <p:grpSpPr>
            <a:xfrm>
              <a:off x="2916488" y="4589988"/>
              <a:ext cx="142923" cy="130526"/>
              <a:chOff x="178100" y="3904645"/>
              <a:chExt cx="142923" cy="130526"/>
            </a:xfrm>
          </p:grpSpPr>
          <p:sp>
            <p:nvSpPr>
              <p:cNvPr id="3393" name="Google Shape;3393;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6" name="Google Shape;3396;p20"/>
            <p:cNvGrpSpPr/>
            <p:nvPr/>
          </p:nvGrpSpPr>
          <p:grpSpPr>
            <a:xfrm flipH="1">
              <a:off x="3339346" y="4654247"/>
              <a:ext cx="88313" cy="132981"/>
              <a:chOff x="712664" y="3994329"/>
              <a:chExt cx="88313" cy="132981"/>
            </a:xfrm>
          </p:grpSpPr>
          <p:sp>
            <p:nvSpPr>
              <p:cNvPr id="3397" name="Google Shape;3397;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9" name="Google Shape;3399;p20"/>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0" name="Google Shape;3400;p20"/>
            <p:cNvGrpSpPr/>
            <p:nvPr/>
          </p:nvGrpSpPr>
          <p:grpSpPr>
            <a:xfrm>
              <a:off x="4632438" y="4603875"/>
              <a:ext cx="142923" cy="130526"/>
              <a:chOff x="178100" y="3904645"/>
              <a:chExt cx="142923" cy="130526"/>
            </a:xfrm>
          </p:grpSpPr>
          <p:sp>
            <p:nvSpPr>
              <p:cNvPr id="3401" name="Google Shape;3401;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4" name="Google Shape;3404;p20"/>
            <p:cNvGrpSpPr/>
            <p:nvPr/>
          </p:nvGrpSpPr>
          <p:grpSpPr>
            <a:xfrm>
              <a:off x="6178388" y="4603875"/>
              <a:ext cx="142923" cy="130526"/>
              <a:chOff x="178100" y="3904645"/>
              <a:chExt cx="142923" cy="130526"/>
            </a:xfrm>
          </p:grpSpPr>
          <p:sp>
            <p:nvSpPr>
              <p:cNvPr id="3405" name="Google Shape;3405;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8" name="Google Shape;3408;p20"/>
            <p:cNvGrpSpPr/>
            <p:nvPr/>
          </p:nvGrpSpPr>
          <p:grpSpPr>
            <a:xfrm>
              <a:off x="5250150" y="4638600"/>
              <a:ext cx="142923" cy="130526"/>
              <a:chOff x="178100" y="3904645"/>
              <a:chExt cx="142923" cy="130526"/>
            </a:xfrm>
          </p:grpSpPr>
          <p:sp>
            <p:nvSpPr>
              <p:cNvPr id="3409" name="Google Shape;3409;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2" name="Google Shape;3412;p20"/>
            <p:cNvGrpSpPr/>
            <p:nvPr/>
          </p:nvGrpSpPr>
          <p:grpSpPr>
            <a:xfrm flipH="1">
              <a:off x="3748221" y="4689922"/>
              <a:ext cx="88313" cy="132981"/>
              <a:chOff x="712664" y="3994329"/>
              <a:chExt cx="88313" cy="132981"/>
            </a:xfrm>
          </p:grpSpPr>
          <p:sp>
            <p:nvSpPr>
              <p:cNvPr id="3413" name="Google Shape;3413;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flipH="1">
              <a:off x="5698684" y="4628872"/>
              <a:ext cx="88313" cy="132981"/>
              <a:chOff x="712664" y="3994329"/>
              <a:chExt cx="88313" cy="132981"/>
            </a:xfrm>
          </p:grpSpPr>
          <p:sp>
            <p:nvSpPr>
              <p:cNvPr id="3416" name="Google Shape;3416;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8" name="Google Shape;3418;p20"/>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0" name="Google Shape;3420;p20"/>
          <p:cNvSpPr txBox="1">
            <a:spLocks noGrp="1"/>
          </p:cNvSpPr>
          <p:nvPr>
            <p:ph type="subTitle" idx="1"/>
          </p:nvPr>
        </p:nvSpPr>
        <p:spPr>
          <a:xfrm>
            <a:off x="960000" y="3440667"/>
            <a:ext cx="3170000" cy="13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1" name="Google Shape;3421;p20"/>
          <p:cNvSpPr txBox="1">
            <a:spLocks noGrp="1"/>
          </p:cNvSpPr>
          <p:nvPr>
            <p:ph type="title"/>
          </p:nvPr>
        </p:nvSpPr>
        <p:spPr>
          <a:xfrm>
            <a:off x="960000" y="1957467"/>
            <a:ext cx="3170000" cy="1584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596352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422"/>
        <p:cNvGrpSpPr/>
        <p:nvPr/>
      </p:nvGrpSpPr>
      <p:grpSpPr>
        <a:xfrm>
          <a:off x="0" y="0"/>
          <a:ext cx="0" cy="0"/>
          <a:chOff x="0" y="0"/>
          <a:chExt cx="0" cy="0"/>
        </a:xfrm>
      </p:grpSpPr>
      <p:sp>
        <p:nvSpPr>
          <p:cNvPr id="3423" name="Google Shape;3423;p21"/>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4" name="Google Shape;3424;p21"/>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5" name="Google Shape;3425;p21"/>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6" name="Google Shape;3426;p21"/>
          <p:cNvGrpSpPr/>
          <p:nvPr/>
        </p:nvGrpSpPr>
        <p:grpSpPr>
          <a:xfrm>
            <a:off x="137451" y="6118346"/>
            <a:ext cx="11970264" cy="661941"/>
            <a:chOff x="103088" y="4588759"/>
            <a:chExt cx="8977698" cy="496456"/>
          </a:xfrm>
        </p:grpSpPr>
        <p:sp>
          <p:nvSpPr>
            <p:cNvPr id="3427" name="Google Shape;3427;p21"/>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28" name="Google Shape;3428;p21"/>
            <p:cNvGrpSpPr/>
            <p:nvPr/>
          </p:nvGrpSpPr>
          <p:grpSpPr>
            <a:xfrm>
              <a:off x="103087" y="4641588"/>
              <a:ext cx="142923" cy="130526"/>
              <a:chOff x="178100" y="3904645"/>
              <a:chExt cx="142923" cy="130526"/>
            </a:xfrm>
          </p:grpSpPr>
          <p:sp>
            <p:nvSpPr>
              <p:cNvPr id="3429" name="Google Shape;3429;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2" name="Google Shape;3432;p21"/>
            <p:cNvGrpSpPr/>
            <p:nvPr/>
          </p:nvGrpSpPr>
          <p:grpSpPr>
            <a:xfrm>
              <a:off x="779951" y="4682022"/>
              <a:ext cx="88313" cy="132981"/>
              <a:chOff x="712664" y="4070529"/>
              <a:chExt cx="88313" cy="132981"/>
            </a:xfrm>
          </p:grpSpPr>
          <p:sp>
            <p:nvSpPr>
              <p:cNvPr id="3433" name="Google Shape;3433;p21"/>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1"/>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5" name="Google Shape;3435;p21"/>
            <p:cNvGrpSpPr/>
            <p:nvPr/>
          </p:nvGrpSpPr>
          <p:grpSpPr>
            <a:xfrm>
              <a:off x="432325" y="4835818"/>
              <a:ext cx="148749" cy="138123"/>
              <a:chOff x="417563" y="4145250"/>
              <a:chExt cx="148749" cy="138123"/>
            </a:xfrm>
          </p:grpSpPr>
          <p:sp>
            <p:nvSpPr>
              <p:cNvPr id="3436" name="Google Shape;3436;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39" name="Google Shape;3439;p21"/>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40" name="Google Shape;3440;p21"/>
            <p:cNvGrpSpPr/>
            <p:nvPr/>
          </p:nvGrpSpPr>
          <p:grpSpPr>
            <a:xfrm>
              <a:off x="834763" y="4933213"/>
              <a:ext cx="142923" cy="130526"/>
              <a:chOff x="178100" y="3904645"/>
              <a:chExt cx="142923" cy="130526"/>
            </a:xfrm>
          </p:grpSpPr>
          <p:sp>
            <p:nvSpPr>
              <p:cNvPr id="3441" name="Google Shape;3441;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4" name="Google Shape;3444;p21"/>
            <p:cNvGrpSpPr/>
            <p:nvPr/>
          </p:nvGrpSpPr>
          <p:grpSpPr>
            <a:xfrm>
              <a:off x="5901800" y="4851518"/>
              <a:ext cx="148749" cy="138123"/>
              <a:chOff x="417563" y="4145250"/>
              <a:chExt cx="148749" cy="138123"/>
            </a:xfrm>
          </p:grpSpPr>
          <p:sp>
            <p:nvSpPr>
              <p:cNvPr id="3445" name="Google Shape;3445;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8" name="Google Shape;3448;p21"/>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49" name="Google Shape;3449;p21"/>
            <p:cNvGrpSpPr/>
            <p:nvPr/>
          </p:nvGrpSpPr>
          <p:grpSpPr>
            <a:xfrm>
              <a:off x="1088463" y="4638600"/>
              <a:ext cx="142923" cy="130526"/>
              <a:chOff x="178100" y="3904645"/>
              <a:chExt cx="142923" cy="130526"/>
            </a:xfrm>
          </p:grpSpPr>
          <p:sp>
            <p:nvSpPr>
              <p:cNvPr id="3450" name="Google Shape;3450;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3" name="Google Shape;3453;p21"/>
            <p:cNvGrpSpPr/>
            <p:nvPr/>
          </p:nvGrpSpPr>
          <p:grpSpPr>
            <a:xfrm>
              <a:off x="1631214" y="4654247"/>
              <a:ext cx="88313" cy="132981"/>
              <a:chOff x="712664" y="3994329"/>
              <a:chExt cx="88313" cy="132981"/>
            </a:xfrm>
          </p:grpSpPr>
          <p:sp>
            <p:nvSpPr>
              <p:cNvPr id="3454" name="Google Shape;3454;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6" name="Google Shape;3456;p21"/>
            <p:cNvGrpSpPr/>
            <p:nvPr/>
          </p:nvGrpSpPr>
          <p:grpSpPr>
            <a:xfrm>
              <a:off x="1430650" y="4814993"/>
              <a:ext cx="148749" cy="138123"/>
              <a:chOff x="417563" y="4145250"/>
              <a:chExt cx="148749" cy="138123"/>
            </a:xfrm>
          </p:grpSpPr>
          <p:sp>
            <p:nvSpPr>
              <p:cNvPr id="3457" name="Google Shape;3457;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60" name="Google Shape;3460;p21"/>
            <p:cNvGrpSpPr/>
            <p:nvPr/>
          </p:nvGrpSpPr>
          <p:grpSpPr>
            <a:xfrm>
              <a:off x="2621688" y="4908138"/>
              <a:ext cx="142923" cy="130526"/>
              <a:chOff x="178100" y="3904645"/>
              <a:chExt cx="142923" cy="130526"/>
            </a:xfrm>
          </p:grpSpPr>
          <p:sp>
            <p:nvSpPr>
              <p:cNvPr id="3461" name="Google Shape;3461;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64" name="Google Shape;3464;p21"/>
            <p:cNvGrpSpPr/>
            <p:nvPr/>
          </p:nvGrpSpPr>
          <p:grpSpPr>
            <a:xfrm>
              <a:off x="4349951" y="4706647"/>
              <a:ext cx="88313" cy="132981"/>
              <a:chOff x="712664" y="3994329"/>
              <a:chExt cx="88313" cy="132981"/>
            </a:xfrm>
          </p:grpSpPr>
          <p:sp>
            <p:nvSpPr>
              <p:cNvPr id="3465" name="Google Shape;3465;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7" name="Google Shape;3467;p21"/>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68" name="Google Shape;3468;p21"/>
            <p:cNvGrpSpPr/>
            <p:nvPr/>
          </p:nvGrpSpPr>
          <p:grpSpPr>
            <a:xfrm>
              <a:off x="1927025" y="4603875"/>
              <a:ext cx="142923" cy="130526"/>
              <a:chOff x="178100" y="3904645"/>
              <a:chExt cx="142923" cy="130526"/>
            </a:xfrm>
          </p:grpSpPr>
          <p:sp>
            <p:nvSpPr>
              <p:cNvPr id="3469" name="Google Shape;3469;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2" name="Google Shape;3472;p21"/>
            <p:cNvGrpSpPr/>
            <p:nvPr/>
          </p:nvGrpSpPr>
          <p:grpSpPr>
            <a:xfrm>
              <a:off x="2464539" y="4706647"/>
              <a:ext cx="88313" cy="132981"/>
              <a:chOff x="712664" y="3994329"/>
              <a:chExt cx="88313" cy="132981"/>
            </a:xfrm>
          </p:grpSpPr>
          <p:sp>
            <p:nvSpPr>
              <p:cNvPr id="3473" name="Google Shape;3473;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5" name="Google Shape;3475;p21"/>
            <p:cNvGrpSpPr/>
            <p:nvPr/>
          </p:nvGrpSpPr>
          <p:grpSpPr>
            <a:xfrm>
              <a:off x="1995663" y="4835818"/>
              <a:ext cx="148749" cy="138123"/>
              <a:chOff x="417563" y="4145250"/>
              <a:chExt cx="148749" cy="138123"/>
            </a:xfrm>
          </p:grpSpPr>
          <p:sp>
            <p:nvSpPr>
              <p:cNvPr id="3476" name="Google Shape;3476;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9" name="Google Shape;3479;p21"/>
            <p:cNvGrpSpPr/>
            <p:nvPr/>
          </p:nvGrpSpPr>
          <p:grpSpPr>
            <a:xfrm>
              <a:off x="1735864" y="4896184"/>
              <a:ext cx="88313" cy="132981"/>
              <a:chOff x="712664" y="3994329"/>
              <a:chExt cx="88313" cy="132981"/>
            </a:xfrm>
          </p:grpSpPr>
          <p:sp>
            <p:nvSpPr>
              <p:cNvPr id="3480" name="Google Shape;3480;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2" name="Google Shape;3482;p21"/>
            <p:cNvGrpSpPr/>
            <p:nvPr/>
          </p:nvGrpSpPr>
          <p:grpSpPr>
            <a:xfrm>
              <a:off x="140200" y="4947093"/>
              <a:ext cx="148749" cy="138123"/>
              <a:chOff x="417563" y="4145250"/>
              <a:chExt cx="148749" cy="138123"/>
            </a:xfrm>
          </p:grpSpPr>
          <p:sp>
            <p:nvSpPr>
              <p:cNvPr id="3483" name="Google Shape;3483;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6" name="Google Shape;3486;p21"/>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87" name="Google Shape;3487;p21"/>
            <p:cNvGrpSpPr/>
            <p:nvPr/>
          </p:nvGrpSpPr>
          <p:grpSpPr>
            <a:xfrm flipH="1">
              <a:off x="8761575" y="4655463"/>
              <a:ext cx="142923" cy="130526"/>
              <a:chOff x="178100" y="3904645"/>
              <a:chExt cx="142923" cy="130526"/>
            </a:xfrm>
          </p:grpSpPr>
          <p:sp>
            <p:nvSpPr>
              <p:cNvPr id="3488" name="Google Shape;3488;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1" name="Google Shape;3491;p21"/>
            <p:cNvGrpSpPr/>
            <p:nvPr/>
          </p:nvGrpSpPr>
          <p:grpSpPr>
            <a:xfrm flipH="1">
              <a:off x="8309559" y="4588759"/>
              <a:ext cx="88313" cy="132981"/>
              <a:chOff x="712664" y="3994329"/>
              <a:chExt cx="88313" cy="132981"/>
            </a:xfrm>
          </p:grpSpPr>
          <p:sp>
            <p:nvSpPr>
              <p:cNvPr id="3492" name="Google Shape;3492;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4" name="Google Shape;3494;p21"/>
            <p:cNvGrpSpPr/>
            <p:nvPr/>
          </p:nvGrpSpPr>
          <p:grpSpPr>
            <a:xfrm flipH="1">
              <a:off x="8475836" y="4893605"/>
              <a:ext cx="148749" cy="138123"/>
              <a:chOff x="417563" y="4145250"/>
              <a:chExt cx="148749" cy="138123"/>
            </a:xfrm>
          </p:grpSpPr>
          <p:sp>
            <p:nvSpPr>
              <p:cNvPr id="3495" name="Google Shape;3495;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8" name="Google Shape;3498;p21"/>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00" name="Google Shape;3500;p21"/>
            <p:cNvGrpSpPr/>
            <p:nvPr/>
          </p:nvGrpSpPr>
          <p:grpSpPr>
            <a:xfrm flipH="1">
              <a:off x="8078788" y="4799888"/>
              <a:ext cx="142923" cy="130526"/>
              <a:chOff x="178100" y="3904645"/>
              <a:chExt cx="142923" cy="130526"/>
            </a:xfrm>
          </p:grpSpPr>
          <p:sp>
            <p:nvSpPr>
              <p:cNvPr id="3501" name="Google Shape;3501;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4" name="Google Shape;3504;p21"/>
            <p:cNvGrpSpPr/>
            <p:nvPr/>
          </p:nvGrpSpPr>
          <p:grpSpPr>
            <a:xfrm flipH="1">
              <a:off x="7317309" y="4602647"/>
              <a:ext cx="88313" cy="132981"/>
              <a:chOff x="712664" y="3994329"/>
              <a:chExt cx="88313" cy="132981"/>
            </a:xfrm>
          </p:grpSpPr>
          <p:sp>
            <p:nvSpPr>
              <p:cNvPr id="3505" name="Google Shape;3505;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7" name="Google Shape;3507;p21"/>
            <p:cNvGrpSpPr/>
            <p:nvPr/>
          </p:nvGrpSpPr>
          <p:grpSpPr>
            <a:xfrm flipH="1">
              <a:off x="7434236" y="4851518"/>
              <a:ext cx="148749" cy="138123"/>
              <a:chOff x="417563" y="4145250"/>
              <a:chExt cx="148749" cy="138123"/>
            </a:xfrm>
          </p:grpSpPr>
          <p:sp>
            <p:nvSpPr>
              <p:cNvPr id="3508" name="Google Shape;3508;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1" name="Google Shape;3511;p21"/>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12" name="Google Shape;3512;p21"/>
            <p:cNvGrpSpPr/>
            <p:nvPr/>
          </p:nvGrpSpPr>
          <p:grpSpPr>
            <a:xfrm flipH="1">
              <a:off x="5467046" y="4869472"/>
              <a:ext cx="88313" cy="132981"/>
              <a:chOff x="712664" y="3994329"/>
              <a:chExt cx="88313" cy="132981"/>
            </a:xfrm>
          </p:grpSpPr>
          <p:sp>
            <p:nvSpPr>
              <p:cNvPr id="3513" name="Google Shape;3513;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5" name="Google Shape;3515;p21"/>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16" name="Google Shape;3516;p21"/>
            <p:cNvGrpSpPr/>
            <p:nvPr/>
          </p:nvGrpSpPr>
          <p:grpSpPr>
            <a:xfrm flipH="1">
              <a:off x="7047313" y="4735613"/>
              <a:ext cx="142923" cy="130526"/>
              <a:chOff x="178100" y="3904645"/>
              <a:chExt cx="142923" cy="130526"/>
            </a:xfrm>
          </p:grpSpPr>
          <p:sp>
            <p:nvSpPr>
              <p:cNvPr id="3517" name="Google Shape;3517;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0" name="Google Shape;3520;p21"/>
            <p:cNvGrpSpPr/>
            <p:nvPr/>
          </p:nvGrpSpPr>
          <p:grpSpPr>
            <a:xfrm flipH="1">
              <a:off x="6533859" y="4689922"/>
              <a:ext cx="88313" cy="132981"/>
              <a:chOff x="712664" y="3994329"/>
              <a:chExt cx="88313" cy="132981"/>
            </a:xfrm>
          </p:grpSpPr>
          <p:sp>
            <p:nvSpPr>
              <p:cNvPr id="3521" name="Google Shape;3521;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3" name="Google Shape;3523;p21"/>
            <p:cNvGrpSpPr/>
            <p:nvPr/>
          </p:nvGrpSpPr>
          <p:grpSpPr>
            <a:xfrm flipH="1">
              <a:off x="6789661" y="4866893"/>
              <a:ext cx="148749" cy="138123"/>
              <a:chOff x="417563" y="4145250"/>
              <a:chExt cx="148749" cy="138123"/>
            </a:xfrm>
          </p:grpSpPr>
          <p:sp>
            <p:nvSpPr>
              <p:cNvPr id="3524" name="Google Shape;3524;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27" name="Google Shape;3527;p21"/>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8" name="Google Shape;3528;p21"/>
            <p:cNvGrpSpPr/>
            <p:nvPr/>
          </p:nvGrpSpPr>
          <p:grpSpPr>
            <a:xfrm flipH="1">
              <a:off x="8932036" y="4851518"/>
              <a:ext cx="148749" cy="138123"/>
              <a:chOff x="417563" y="4145250"/>
              <a:chExt cx="148749" cy="138123"/>
            </a:xfrm>
          </p:grpSpPr>
          <p:sp>
            <p:nvSpPr>
              <p:cNvPr id="3529" name="Google Shape;3529;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32" name="Google Shape;3532;p21"/>
            <p:cNvGrpSpPr/>
            <p:nvPr/>
          </p:nvGrpSpPr>
          <p:grpSpPr>
            <a:xfrm flipH="1">
              <a:off x="3504875" y="4870688"/>
              <a:ext cx="142923" cy="130526"/>
              <a:chOff x="178100" y="3904645"/>
              <a:chExt cx="142923" cy="130526"/>
            </a:xfrm>
          </p:grpSpPr>
          <p:sp>
            <p:nvSpPr>
              <p:cNvPr id="3533" name="Google Shape;3533;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36" name="Google Shape;3536;p21"/>
            <p:cNvGrpSpPr/>
            <p:nvPr/>
          </p:nvGrpSpPr>
          <p:grpSpPr>
            <a:xfrm flipH="1">
              <a:off x="4736159" y="4869472"/>
              <a:ext cx="88313" cy="132981"/>
              <a:chOff x="712664" y="3994329"/>
              <a:chExt cx="88313" cy="132981"/>
            </a:xfrm>
          </p:grpSpPr>
          <p:sp>
            <p:nvSpPr>
              <p:cNvPr id="3537" name="Google Shape;3537;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39" name="Google Shape;3539;p21"/>
            <p:cNvGrpSpPr/>
            <p:nvPr/>
          </p:nvGrpSpPr>
          <p:grpSpPr>
            <a:xfrm flipH="1">
              <a:off x="3950663" y="4855325"/>
              <a:ext cx="142923" cy="130526"/>
              <a:chOff x="178100" y="3904645"/>
              <a:chExt cx="142923" cy="130526"/>
            </a:xfrm>
          </p:grpSpPr>
          <p:sp>
            <p:nvSpPr>
              <p:cNvPr id="3540" name="Google Shape;3540;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3" name="Google Shape;3543;p21"/>
            <p:cNvGrpSpPr/>
            <p:nvPr/>
          </p:nvGrpSpPr>
          <p:grpSpPr>
            <a:xfrm flipH="1">
              <a:off x="2932009" y="4854097"/>
              <a:ext cx="88313" cy="132981"/>
              <a:chOff x="712664" y="3994329"/>
              <a:chExt cx="88313" cy="132981"/>
            </a:xfrm>
          </p:grpSpPr>
          <p:sp>
            <p:nvSpPr>
              <p:cNvPr id="3544" name="Google Shape;3544;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6" name="Google Shape;3546;p21"/>
            <p:cNvGrpSpPr/>
            <p:nvPr/>
          </p:nvGrpSpPr>
          <p:grpSpPr>
            <a:xfrm flipH="1">
              <a:off x="5023923" y="4866905"/>
              <a:ext cx="148749" cy="138123"/>
              <a:chOff x="417563" y="4145250"/>
              <a:chExt cx="148749" cy="138123"/>
            </a:xfrm>
          </p:grpSpPr>
          <p:sp>
            <p:nvSpPr>
              <p:cNvPr id="3547" name="Google Shape;3547;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0" name="Google Shape;3550;p21"/>
            <p:cNvGrpSpPr/>
            <p:nvPr/>
          </p:nvGrpSpPr>
          <p:grpSpPr>
            <a:xfrm flipH="1">
              <a:off x="7857534" y="4654247"/>
              <a:ext cx="88313" cy="132981"/>
              <a:chOff x="712664" y="3994329"/>
              <a:chExt cx="88313" cy="132981"/>
            </a:xfrm>
          </p:grpSpPr>
          <p:sp>
            <p:nvSpPr>
              <p:cNvPr id="3551" name="Google Shape;3551;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3" name="Google Shape;3553;p21"/>
            <p:cNvGrpSpPr/>
            <p:nvPr/>
          </p:nvGrpSpPr>
          <p:grpSpPr>
            <a:xfrm>
              <a:off x="2916488" y="4589988"/>
              <a:ext cx="142923" cy="130526"/>
              <a:chOff x="178100" y="3904645"/>
              <a:chExt cx="142923" cy="130526"/>
            </a:xfrm>
          </p:grpSpPr>
          <p:sp>
            <p:nvSpPr>
              <p:cNvPr id="3554" name="Google Shape;3554;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7" name="Google Shape;3557;p21"/>
            <p:cNvGrpSpPr/>
            <p:nvPr/>
          </p:nvGrpSpPr>
          <p:grpSpPr>
            <a:xfrm flipH="1">
              <a:off x="3339346" y="4654247"/>
              <a:ext cx="88313" cy="132981"/>
              <a:chOff x="712664" y="3994329"/>
              <a:chExt cx="88313" cy="132981"/>
            </a:xfrm>
          </p:grpSpPr>
          <p:sp>
            <p:nvSpPr>
              <p:cNvPr id="3558" name="Google Shape;3558;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0" name="Google Shape;3560;p21"/>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61" name="Google Shape;3561;p21"/>
            <p:cNvGrpSpPr/>
            <p:nvPr/>
          </p:nvGrpSpPr>
          <p:grpSpPr>
            <a:xfrm>
              <a:off x="4632438" y="4603875"/>
              <a:ext cx="142923" cy="130526"/>
              <a:chOff x="178100" y="3904645"/>
              <a:chExt cx="142923" cy="130526"/>
            </a:xfrm>
          </p:grpSpPr>
          <p:sp>
            <p:nvSpPr>
              <p:cNvPr id="3562" name="Google Shape;3562;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5" name="Google Shape;3565;p21"/>
            <p:cNvGrpSpPr/>
            <p:nvPr/>
          </p:nvGrpSpPr>
          <p:grpSpPr>
            <a:xfrm>
              <a:off x="6178388" y="4603875"/>
              <a:ext cx="142923" cy="130526"/>
              <a:chOff x="178100" y="3904645"/>
              <a:chExt cx="142923" cy="130526"/>
            </a:xfrm>
          </p:grpSpPr>
          <p:sp>
            <p:nvSpPr>
              <p:cNvPr id="3566" name="Google Shape;3566;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21"/>
            <p:cNvGrpSpPr/>
            <p:nvPr/>
          </p:nvGrpSpPr>
          <p:grpSpPr>
            <a:xfrm>
              <a:off x="5250150" y="4638600"/>
              <a:ext cx="142923" cy="130526"/>
              <a:chOff x="178100" y="3904645"/>
              <a:chExt cx="142923" cy="130526"/>
            </a:xfrm>
          </p:grpSpPr>
          <p:sp>
            <p:nvSpPr>
              <p:cNvPr id="3570" name="Google Shape;3570;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3" name="Google Shape;3573;p21"/>
            <p:cNvGrpSpPr/>
            <p:nvPr/>
          </p:nvGrpSpPr>
          <p:grpSpPr>
            <a:xfrm flipH="1">
              <a:off x="3748221" y="4689922"/>
              <a:ext cx="88313" cy="132981"/>
              <a:chOff x="712664" y="3994329"/>
              <a:chExt cx="88313" cy="132981"/>
            </a:xfrm>
          </p:grpSpPr>
          <p:sp>
            <p:nvSpPr>
              <p:cNvPr id="3574" name="Google Shape;3574;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6" name="Google Shape;3576;p21"/>
            <p:cNvGrpSpPr/>
            <p:nvPr/>
          </p:nvGrpSpPr>
          <p:grpSpPr>
            <a:xfrm flipH="1">
              <a:off x="5698684" y="4628872"/>
              <a:ext cx="88313" cy="132981"/>
              <a:chOff x="712664" y="3994329"/>
              <a:chExt cx="88313" cy="132981"/>
            </a:xfrm>
          </p:grpSpPr>
          <p:sp>
            <p:nvSpPr>
              <p:cNvPr id="3577" name="Google Shape;3577;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9" name="Google Shape;3579;p21"/>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81" name="Google Shape;3581;p21"/>
          <p:cNvSpPr txBox="1">
            <a:spLocks noGrp="1"/>
          </p:cNvSpPr>
          <p:nvPr>
            <p:ph type="subTitle" idx="1"/>
          </p:nvPr>
        </p:nvSpPr>
        <p:spPr>
          <a:xfrm>
            <a:off x="4574633" y="3378200"/>
            <a:ext cx="6047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82" name="Google Shape;3582;p21"/>
          <p:cNvSpPr txBox="1">
            <a:spLocks noGrp="1"/>
          </p:cNvSpPr>
          <p:nvPr>
            <p:ph type="title"/>
          </p:nvPr>
        </p:nvSpPr>
        <p:spPr>
          <a:xfrm>
            <a:off x="4574633" y="2626200"/>
            <a:ext cx="6047600" cy="85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83" name="Google Shape;3583;p21"/>
          <p:cNvSpPr/>
          <p:nvPr/>
        </p:nvSpPr>
        <p:spPr>
          <a:xfrm>
            <a:off x="8560566" y="938518"/>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6955186" y="491809"/>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5" name="Google Shape;3585;p21"/>
          <p:cNvSpPr/>
          <p:nvPr/>
        </p:nvSpPr>
        <p:spPr>
          <a:xfrm flipH="1">
            <a:off x="10847703" y="639176"/>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9735639" y="6032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10541789" y="1464944"/>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8466672" y="10077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645423" y="795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11566805" y="4956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1" name="Google Shape;3591;p21"/>
          <p:cNvSpPr/>
          <p:nvPr/>
        </p:nvSpPr>
        <p:spPr>
          <a:xfrm flipH="1">
            <a:off x="5332837" y="110184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7234223" y="15589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93" name="Google Shape;3593;p21"/>
          <p:cNvGrpSpPr/>
          <p:nvPr/>
        </p:nvGrpSpPr>
        <p:grpSpPr>
          <a:xfrm flipH="1">
            <a:off x="10319040" y="5333684"/>
            <a:ext cx="630947" cy="693209"/>
            <a:chOff x="1799697" y="4222450"/>
            <a:chExt cx="473210" cy="519907"/>
          </a:xfrm>
        </p:grpSpPr>
        <p:sp>
          <p:nvSpPr>
            <p:cNvPr id="3594" name="Google Shape;3594;p21"/>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7" name="Google Shape;3607;p21"/>
          <p:cNvGrpSpPr/>
          <p:nvPr/>
        </p:nvGrpSpPr>
        <p:grpSpPr>
          <a:xfrm flipH="1">
            <a:off x="9762062" y="5372924"/>
            <a:ext cx="556997" cy="883813"/>
            <a:chOff x="1296693" y="4078131"/>
            <a:chExt cx="417748" cy="662860"/>
          </a:xfrm>
        </p:grpSpPr>
        <p:sp>
          <p:nvSpPr>
            <p:cNvPr id="3608" name="Google Shape;3608;p21"/>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21"/>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1" name="Google Shape;3621;p21"/>
          <p:cNvSpPr/>
          <p:nvPr/>
        </p:nvSpPr>
        <p:spPr>
          <a:xfrm>
            <a:off x="728497" y="1994845"/>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681539" y="1951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2314736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23"/>
        <p:cNvGrpSpPr/>
        <p:nvPr/>
      </p:nvGrpSpPr>
      <p:grpSpPr>
        <a:xfrm>
          <a:off x="0" y="0"/>
          <a:ext cx="0" cy="0"/>
          <a:chOff x="0" y="0"/>
          <a:chExt cx="0" cy="0"/>
        </a:xfrm>
      </p:grpSpPr>
      <p:sp>
        <p:nvSpPr>
          <p:cNvPr id="3624" name="Google Shape;3624;p22"/>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5" name="Google Shape;3625;p22"/>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6" name="Google Shape;3626;p22"/>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27" name="Google Shape;3627;p22"/>
          <p:cNvGrpSpPr/>
          <p:nvPr/>
        </p:nvGrpSpPr>
        <p:grpSpPr>
          <a:xfrm>
            <a:off x="137451" y="6118346"/>
            <a:ext cx="11970264" cy="661941"/>
            <a:chOff x="103088" y="4588759"/>
            <a:chExt cx="8977698" cy="496456"/>
          </a:xfrm>
        </p:grpSpPr>
        <p:sp>
          <p:nvSpPr>
            <p:cNvPr id="3628" name="Google Shape;3628;p22"/>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29" name="Google Shape;3629;p22"/>
            <p:cNvGrpSpPr/>
            <p:nvPr/>
          </p:nvGrpSpPr>
          <p:grpSpPr>
            <a:xfrm>
              <a:off x="103087" y="4641588"/>
              <a:ext cx="142923" cy="130526"/>
              <a:chOff x="178100" y="3904645"/>
              <a:chExt cx="142923" cy="130526"/>
            </a:xfrm>
          </p:grpSpPr>
          <p:sp>
            <p:nvSpPr>
              <p:cNvPr id="3630" name="Google Shape;3630;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3" name="Google Shape;3633;p22"/>
            <p:cNvGrpSpPr/>
            <p:nvPr/>
          </p:nvGrpSpPr>
          <p:grpSpPr>
            <a:xfrm>
              <a:off x="779951" y="4682022"/>
              <a:ext cx="88313" cy="132981"/>
              <a:chOff x="712664" y="4070529"/>
              <a:chExt cx="88313" cy="132981"/>
            </a:xfrm>
          </p:grpSpPr>
          <p:sp>
            <p:nvSpPr>
              <p:cNvPr id="3634" name="Google Shape;3634;p22"/>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2"/>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6" name="Google Shape;3636;p22"/>
            <p:cNvGrpSpPr/>
            <p:nvPr/>
          </p:nvGrpSpPr>
          <p:grpSpPr>
            <a:xfrm>
              <a:off x="432325" y="4835818"/>
              <a:ext cx="148749" cy="138123"/>
              <a:chOff x="417563" y="4145250"/>
              <a:chExt cx="148749" cy="138123"/>
            </a:xfrm>
          </p:grpSpPr>
          <p:sp>
            <p:nvSpPr>
              <p:cNvPr id="3637" name="Google Shape;3637;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0" name="Google Shape;3640;p22"/>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41" name="Google Shape;3641;p22"/>
            <p:cNvGrpSpPr/>
            <p:nvPr/>
          </p:nvGrpSpPr>
          <p:grpSpPr>
            <a:xfrm>
              <a:off x="834763" y="4933213"/>
              <a:ext cx="142923" cy="130526"/>
              <a:chOff x="178100" y="3904645"/>
              <a:chExt cx="142923" cy="130526"/>
            </a:xfrm>
          </p:grpSpPr>
          <p:sp>
            <p:nvSpPr>
              <p:cNvPr id="3642" name="Google Shape;3642;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5" name="Google Shape;3645;p22"/>
            <p:cNvGrpSpPr/>
            <p:nvPr/>
          </p:nvGrpSpPr>
          <p:grpSpPr>
            <a:xfrm>
              <a:off x="5901800" y="4851518"/>
              <a:ext cx="148749" cy="138123"/>
              <a:chOff x="417563" y="4145250"/>
              <a:chExt cx="148749" cy="138123"/>
            </a:xfrm>
          </p:grpSpPr>
          <p:sp>
            <p:nvSpPr>
              <p:cNvPr id="3646" name="Google Shape;3646;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9" name="Google Shape;3649;p22"/>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0" name="Google Shape;3650;p22"/>
            <p:cNvGrpSpPr/>
            <p:nvPr/>
          </p:nvGrpSpPr>
          <p:grpSpPr>
            <a:xfrm>
              <a:off x="1088463" y="4638600"/>
              <a:ext cx="142923" cy="130526"/>
              <a:chOff x="178100" y="3904645"/>
              <a:chExt cx="142923" cy="130526"/>
            </a:xfrm>
          </p:grpSpPr>
          <p:sp>
            <p:nvSpPr>
              <p:cNvPr id="3651" name="Google Shape;3651;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54" name="Google Shape;3654;p22"/>
            <p:cNvGrpSpPr/>
            <p:nvPr/>
          </p:nvGrpSpPr>
          <p:grpSpPr>
            <a:xfrm>
              <a:off x="1631214" y="4654247"/>
              <a:ext cx="88313" cy="132981"/>
              <a:chOff x="712664" y="3994329"/>
              <a:chExt cx="88313" cy="132981"/>
            </a:xfrm>
          </p:grpSpPr>
          <p:sp>
            <p:nvSpPr>
              <p:cNvPr id="3655" name="Google Shape;3655;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57" name="Google Shape;3657;p22"/>
            <p:cNvGrpSpPr/>
            <p:nvPr/>
          </p:nvGrpSpPr>
          <p:grpSpPr>
            <a:xfrm>
              <a:off x="1430650" y="4814993"/>
              <a:ext cx="148749" cy="138123"/>
              <a:chOff x="417563" y="4145250"/>
              <a:chExt cx="148749" cy="138123"/>
            </a:xfrm>
          </p:grpSpPr>
          <p:sp>
            <p:nvSpPr>
              <p:cNvPr id="3658" name="Google Shape;3658;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1" name="Google Shape;3661;p22"/>
            <p:cNvGrpSpPr/>
            <p:nvPr/>
          </p:nvGrpSpPr>
          <p:grpSpPr>
            <a:xfrm>
              <a:off x="2621688" y="4908138"/>
              <a:ext cx="142923" cy="130526"/>
              <a:chOff x="178100" y="3904645"/>
              <a:chExt cx="142923" cy="130526"/>
            </a:xfrm>
          </p:grpSpPr>
          <p:sp>
            <p:nvSpPr>
              <p:cNvPr id="3662" name="Google Shape;3662;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5" name="Google Shape;3665;p22"/>
            <p:cNvGrpSpPr/>
            <p:nvPr/>
          </p:nvGrpSpPr>
          <p:grpSpPr>
            <a:xfrm>
              <a:off x="4349951" y="4706647"/>
              <a:ext cx="88313" cy="132981"/>
              <a:chOff x="712664" y="3994329"/>
              <a:chExt cx="88313" cy="132981"/>
            </a:xfrm>
          </p:grpSpPr>
          <p:sp>
            <p:nvSpPr>
              <p:cNvPr id="3666" name="Google Shape;3666;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8" name="Google Shape;3668;p22"/>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69" name="Google Shape;3669;p22"/>
            <p:cNvGrpSpPr/>
            <p:nvPr/>
          </p:nvGrpSpPr>
          <p:grpSpPr>
            <a:xfrm>
              <a:off x="1927025" y="4603875"/>
              <a:ext cx="142923" cy="130526"/>
              <a:chOff x="178100" y="3904645"/>
              <a:chExt cx="142923" cy="130526"/>
            </a:xfrm>
          </p:grpSpPr>
          <p:sp>
            <p:nvSpPr>
              <p:cNvPr id="3670" name="Google Shape;3670;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3" name="Google Shape;3673;p22"/>
            <p:cNvGrpSpPr/>
            <p:nvPr/>
          </p:nvGrpSpPr>
          <p:grpSpPr>
            <a:xfrm>
              <a:off x="2464539" y="4706647"/>
              <a:ext cx="88313" cy="132981"/>
              <a:chOff x="712664" y="3994329"/>
              <a:chExt cx="88313" cy="132981"/>
            </a:xfrm>
          </p:grpSpPr>
          <p:sp>
            <p:nvSpPr>
              <p:cNvPr id="3674" name="Google Shape;3674;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6" name="Google Shape;3676;p22"/>
            <p:cNvGrpSpPr/>
            <p:nvPr/>
          </p:nvGrpSpPr>
          <p:grpSpPr>
            <a:xfrm>
              <a:off x="1995663" y="4835818"/>
              <a:ext cx="148749" cy="138123"/>
              <a:chOff x="417563" y="4145250"/>
              <a:chExt cx="148749" cy="138123"/>
            </a:xfrm>
          </p:grpSpPr>
          <p:sp>
            <p:nvSpPr>
              <p:cNvPr id="3677" name="Google Shape;3677;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0" name="Google Shape;3680;p22"/>
            <p:cNvGrpSpPr/>
            <p:nvPr/>
          </p:nvGrpSpPr>
          <p:grpSpPr>
            <a:xfrm>
              <a:off x="1735864" y="4896184"/>
              <a:ext cx="88313" cy="132981"/>
              <a:chOff x="712664" y="3994329"/>
              <a:chExt cx="88313" cy="132981"/>
            </a:xfrm>
          </p:grpSpPr>
          <p:sp>
            <p:nvSpPr>
              <p:cNvPr id="3681" name="Google Shape;3681;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3" name="Google Shape;3683;p22"/>
            <p:cNvGrpSpPr/>
            <p:nvPr/>
          </p:nvGrpSpPr>
          <p:grpSpPr>
            <a:xfrm>
              <a:off x="140200" y="4947093"/>
              <a:ext cx="148749" cy="138123"/>
              <a:chOff x="417563" y="4145250"/>
              <a:chExt cx="148749" cy="138123"/>
            </a:xfrm>
          </p:grpSpPr>
          <p:sp>
            <p:nvSpPr>
              <p:cNvPr id="3684" name="Google Shape;3684;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7" name="Google Shape;3687;p22"/>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88" name="Google Shape;3688;p22"/>
            <p:cNvGrpSpPr/>
            <p:nvPr/>
          </p:nvGrpSpPr>
          <p:grpSpPr>
            <a:xfrm flipH="1">
              <a:off x="8761575" y="4655463"/>
              <a:ext cx="142923" cy="130526"/>
              <a:chOff x="178100" y="3904645"/>
              <a:chExt cx="142923" cy="130526"/>
            </a:xfrm>
          </p:grpSpPr>
          <p:sp>
            <p:nvSpPr>
              <p:cNvPr id="3689" name="Google Shape;3689;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92" name="Google Shape;3692;p22"/>
            <p:cNvGrpSpPr/>
            <p:nvPr/>
          </p:nvGrpSpPr>
          <p:grpSpPr>
            <a:xfrm flipH="1">
              <a:off x="8309559" y="4588759"/>
              <a:ext cx="88313" cy="132981"/>
              <a:chOff x="712664" y="3994329"/>
              <a:chExt cx="88313" cy="132981"/>
            </a:xfrm>
          </p:grpSpPr>
          <p:sp>
            <p:nvSpPr>
              <p:cNvPr id="3693" name="Google Shape;3693;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95" name="Google Shape;3695;p22"/>
            <p:cNvGrpSpPr/>
            <p:nvPr/>
          </p:nvGrpSpPr>
          <p:grpSpPr>
            <a:xfrm flipH="1">
              <a:off x="8475836" y="4893605"/>
              <a:ext cx="148749" cy="138123"/>
              <a:chOff x="417563" y="4145250"/>
              <a:chExt cx="148749" cy="138123"/>
            </a:xfrm>
          </p:grpSpPr>
          <p:sp>
            <p:nvSpPr>
              <p:cNvPr id="3696" name="Google Shape;3696;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9" name="Google Shape;3699;p22"/>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22"/>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01" name="Google Shape;3701;p22"/>
            <p:cNvGrpSpPr/>
            <p:nvPr/>
          </p:nvGrpSpPr>
          <p:grpSpPr>
            <a:xfrm flipH="1">
              <a:off x="8078788" y="4799888"/>
              <a:ext cx="142923" cy="130526"/>
              <a:chOff x="178100" y="3904645"/>
              <a:chExt cx="142923" cy="130526"/>
            </a:xfrm>
          </p:grpSpPr>
          <p:sp>
            <p:nvSpPr>
              <p:cNvPr id="3702" name="Google Shape;3702;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5" name="Google Shape;3705;p22"/>
            <p:cNvGrpSpPr/>
            <p:nvPr/>
          </p:nvGrpSpPr>
          <p:grpSpPr>
            <a:xfrm flipH="1">
              <a:off x="7317309" y="4602647"/>
              <a:ext cx="88313" cy="132981"/>
              <a:chOff x="712664" y="3994329"/>
              <a:chExt cx="88313" cy="132981"/>
            </a:xfrm>
          </p:grpSpPr>
          <p:sp>
            <p:nvSpPr>
              <p:cNvPr id="3706" name="Google Shape;3706;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8" name="Google Shape;3708;p22"/>
            <p:cNvGrpSpPr/>
            <p:nvPr/>
          </p:nvGrpSpPr>
          <p:grpSpPr>
            <a:xfrm flipH="1">
              <a:off x="7434236" y="4851518"/>
              <a:ext cx="148749" cy="138123"/>
              <a:chOff x="417563" y="4145250"/>
              <a:chExt cx="148749" cy="138123"/>
            </a:xfrm>
          </p:grpSpPr>
          <p:sp>
            <p:nvSpPr>
              <p:cNvPr id="3709" name="Google Shape;3709;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2" name="Google Shape;3712;p22"/>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3" name="Google Shape;3713;p22"/>
            <p:cNvGrpSpPr/>
            <p:nvPr/>
          </p:nvGrpSpPr>
          <p:grpSpPr>
            <a:xfrm flipH="1">
              <a:off x="5467046" y="4869472"/>
              <a:ext cx="88313" cy="132981"/>
              <a:chOff x="712664" y="3994329"/>
              <a:chExt cx="88313" cy="132981"/>
            </a:xfrm>
          </p:grpSpPr>
          <p:sp>
            <p:nvSpPr>
              <p:cNvPr id="3714" name="Google Shape;3714;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2"/>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7" name="Google Shape;3717;p22"/>
            <p:cNvGrpSpPr/>
            <p:nvPr/>
          </p:nvGrpSpPr>
          <p:grpSpPr>
            <a:xfrm flipH="1">
              <a:off x="7047313" y="4735613"/>
              <a:ext cx="142923" cy="130526"/>
              <a:chOff x="178100" y="3904645"/>
              <a:chExt cx="142923" cy="130526"/>
            </a:xfrm>
          </p:grpSpPr>
          <p:sp>
            <p:nvSpPr>
              <p:cNvPr id="3718" name="Google Shape;3718;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1" name="Google Shape;3721;p22"/>
            <p:cNvGrpSpPr/>
            <p:nvPr/>
          </p:nvGrpSpPr>
          <p:grpSpPr>
            <a:xfrm flipH="1">
              <a:off x="6533859" y="4689922"/>
              <a:ext cx="88313" cy="132981"/>
              <a:chOff x="712664" y="3994329"/>
              <a:chExt cx="88313" cy="132981"/>
            </a:xfrm>
          </p:grpSpPr>
          <p:sp>
            <p:nvSpPr>
              <p:cNvPr id="3722" name="Google Shape;3722;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4" name="Google Shape;3724;p22"/>
            <p:cNvGrpSpPr/>
            <p:nvPr/>
          </p:nvGrpSpPr>
          <p:grpSpPr>
            <a:xfrm flipH="1">
              <a:off x="6789661" y="4866893"/>
              <a:ext cx="148749" cy="138123"/>
              <a:chOff x="417563" y="4145250"/>
              <a:chExt cx="148749" cy="138123"/>
            </a:xfrm>
          </p:grpSpPr>
          <p:sp>
            <p:nvSpPr>
              <p:cNvPr id="3725" name="Google Shape;3725;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28" name="Google Shape;3728;p22"/>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29" name="Google Shape;3729;p22"/>
            <p:cNvGrpSpPr/>
            <p:nvPr/>
          </p:nvGrpSpPr>
          <p:grpSpPr>
            <a:xfrm flipH="1">
              <a:off x="8932036" y="4851518"/>
              <a:ext cx="148749" cy="138123"/>
              <a:chOff x="417563" y="4145250"/>
              <a:chExt cx="148749" cy="138123"/>
            </a:xfrm>
          </p:grpSpPr>
          <p:sp>
            <p:nvSpPr>
              <p:cNvPr id="3730" name="Google Shape;3730;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3" name="Google Shape;3733;p22"/>
            <p:cNvGrpSpPr/>
            <p:nvPr/>
          </p:nvGrpSpPr>
          <p:grpSpPr>
            <a:xfrm flipH="1">
              <a:off x="3504875" y="4870688"/>
              <a:ext cx="142923" cy="130526"/>
              <a:chOff x="178100" y="3904645"/>
              <a:chExt cx="142923" cy="130526"/>
            </a:xfrm>
          </p:grpSpPr>
          <p:sp>
            <p:nvSpPr>
              <p:cNvPr id="3734" name="Google Shape;3734;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7" name="Google Shape;3737;p22"/>
            <p:cNvGrpSpPr/>
            <p:nvPr/>
          </p:nvGrpSpPr>
          <p:grpSpPr>
            <a:xfrm flipH="1">
              <a:off x="4736159" y="4869472"/>
              <a:ext cx="88313" cy="132981"/>
              <a:chOff x="712664" y="3994329"/>
              <a:chExt cx="88313" cy="132981"/>
            </a:xfrm>
          </p:grpSpPr>
          <p:sp>
            <p:nvSpPr>
              <p:cNvPr id="3738" name="Google Shape;3738;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0" name="Google Shape;3740;p22"/>
            <p:cNvGrpSpPr/>
            <p:nvPr/>
          </p:nvGrpSpPr>
          <p:grpSpPr>
            <a:xfrm flipH="1">
              <a:off x="3950663" y="4855325"/>
              <a:ext cx="142923" cy="130526"/>
              <a:chOff x="178100" y="3904645"/>
              <a:chExt cx="142923" cy="130526"/>
            </a:xfrm>
          </p:grpSpPr>
          <p:sp>
            <p:nvSpPr>
              <p:cNvPr id="3741" name="Google Shape;3741;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4" name="Google Shape;3744;p22"/>
            <p:cNvGrpSpPr/>
            <p:nvPr/>
          </p:nvGrpSpPr>
          <p:grpSpPr>
            <a:xfrm flipH="1">
              <a:off x="2932009" y="4854097"/>
              <a:ext cx="88313" cy="132981"/>
              <a:chOff x="712664" y="3994329"/>
              <a:chExt cx="88313" cy="132981"/>
            </a:xfrm>
          </p:grpSpPr>
          <p:sp>
            <p:nvSpPr>
              <p:cNvPr id="3745" name="Google Shape;3745;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7" name="Google Shape;3747;p22"/>
            <p:cNvGrpSpPr/>
            <p:nvPr/>
          </p:nvGrpSpPr>
          <p:grpSpPr>
            <a:xfrm flipH="1">
              <a:off x="5023923" y="4866905"/>
              <a:ext cx="148749" cy="138123"/>
              <a:chOff x="417563" y="4145250"/>
              <a:chExt cx="148749" cy="138123"/>
            </a:xfrm>
          </p:grpSpPr>
          <p:sp>
            <p:nvSpPr>
              <p:cNvPr id="3748" name="Google Shape;3748;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51" name="Google Shape;3751;p22"/>
            <p:cNvGrpSpPr/>
            <p:nvPr/>
          </p:nvGrpSpPr>
          <p:grpSpPr>
            <a:xfrm flipH="1">
              <a:off x="7857534" y="4654247"/>
              <a:ext cx="88313" cy="132981"/>
              <a:chOff x="712664" y="3994329"/>
              <a:chExt cx="88313" cy="132981"/>
            </a:xfrm>
          </p:grpSpPr>
          <p:sp>
            <p:nvSpPr>
              <p:cNvPr id="3752" name="Google Shape;3752;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54" name="Google Shape;3754;p22"/>
            <p:cNvGrpSpPr/>
            <p:nvPr/>
          </p:nvGrpSpPr>
          <p:grpSpPr>
            <a:xfrm>
              <a:off x="2916488" y="4589988"/>
              <a:ext cx="142923" cy="130526"/>
              <a:chOff x="178100" y="3904645"/>
              <a:chExt cx="142923" cy="130526"/>
            </a:xfrm>
          </p:grpSpPr>
          <p:sp>
            <p:nvSpPr>
              <p:cNvPr id="3755" name="Google Shape;3755;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58" name="Google Shape;3758;p22"/>
            <p:cNvGrpSpPr/>
            <p:nvPr/>
          </p:nvGrpSpPr>
          <p:grpSpPr>
            <a:xfrm flipH="1">
              <a:off x="3339346" y="4654247"/>
              <a:ext cx="88313" cy="132981"/>
              <a:chOff x="712664" y="3994329"/>
              <a:chExt cx="88313" cy="132981"/>
            </a:xfrm>
          </p:grpSpPr>
          <p:sp>
            <p:nvSpPr>
              <p:cNvPr id="3759" name="Google Shape;3759;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1" name="Google Shape;3761;p22"/>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2" name="Google Shape;3762;p22"/>
            <p:cNvGrpSpPr/>
            <p:nvPr/>
          </p:nvGrpSpPr>
          <p:grpSpPr>
            <a:xfrm>
              <a:off x="4632438" y="4603875"/>
              <a:ext cx="142923" cy="130526"/>
              <a:chOff x="178100" y="3904645"/>
              <a:chExt cx="142923" cy="130526"/>
            </a:xfrm>
          </p:grpSpPr>
          <p:sp>
            <p:nvSpPr>
              <p:cNvPr id="3763" name="Google Shape;3763;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66" name="Google Shape;3766;p22"/>
            <p:cNvGrpSpPr/>
            <p:nvPr/>
          </p:nvGrpSpPr>
          <p:grpSpPr>
            <a:xfrm>
              <a:off x="6178388" y="4603875"/>
              <a:ext cx="142923" cy="130526"/>
              <a:chOff x="178100" y="3904645"/>
              <a:chExt cx="142923" cy="130526"/>
            </a:xfrm>
          </p:grpSpPr>
          <p:sp>
            <p:nvSpPr>
              <p:cNvPr id="3767" name="Google Shape;3767;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2"/>
            <p:cNvGrpSpPr/>
            <p:nvPr/>
          </p:nvGrpSpPr>
          <p:grpSpPr>
            <a:xfrm>
              <a:off x="5250150" y="4638600"/>
              <a:ext cx="142923" cy="130526"/>
              <a:chOff x="178100" y="3904645"/>
              <a:chExt cx="142923" cy="130526"/>
            </a:xfrm>
          </p:grpSpPr>
          <p:sp>
            <p:nvSpPr>
              <p:cNvPr id="3771" name="Google Shape;3771;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4" name="Google Shape;3774;p22"/>
            <p:cNvGrpSpPr/>
            <p:nvPr/>
          </p:nvGrpSpPr>
          <p:grpSpPr>
            <a:xfrm flipH="1">
              <a:off x="3748221" y="4689922"/>
              <a:ext cx="88313" cy="132981"/>
              <a:chOff x="712664" y="3994329"/>
              <a:chExt cx="88313" cy="132981"/>
            </a:xfrm>
          </p:grpSpPr>
          <p:sp>
            <p:nvSpPr>
              <p:cNvPr id="3775" name="Google Shape;3775;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7" name="Google Shape;3777;p22"/>
            <p:cNvGrpSpPr/>
            <p:nvPr/>
          </p:nvGrpSpPr>
          <p:grpSpPr>
            <a:xfrm flipH="1">
              <a:off x="5698684" y="4628872"/>
              <a:ext cx="88313" cy="132981"/>
              <a:chOff x="712664" y="3994329"/>
              <a:chExt cx="88313" cy="132981"/>
            </a:xfrm>
          </p:grpSpPr>
          <p:sp>
            <p:nvSpPr>
              <p:cNvPr id="3778" name="Google Shape;3778;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80" name="Google Shape;3780;p22"/>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2"/>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82" name="Google Shape;3782;p22"/>
          <p:cNvSpPr txBox="1">
            <a:spLocks noGrp="1"/>
          </p:cNvSpPr>
          <p:nvPr>
            <p:ph type="title"/>
          </p:nvPr>
        </p:nvSpPr>
        <p:spPr>
          <a:xfrm>
            <a:off x="960000" y="36321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83" name="Google Shape;3783;p22"/>
          <p:cNvSpPr txBox="1">
            <a:spLocks noGrp="1"/>
          </p:cNvSpPr>
          <p:nvPr>
            <p:ph type="subTitle" idx="1"/>
          </p:nvPr>
        </p:nvSpPr>
        <p:spPr>
          <a:xfrm>
            <a:off x="960000" y="4140197"/>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4" name="Google Shape;3784;p22"/>
          <p:cNvSpPr txBox="1">
            <a:spLocks noGrp="1"/>
          </p:cNvSpPr>
          <p:nvPr>
            <p:ph type="title" idx="2"/>
          </p:nvPr>
        </p:nvSpPr>
        <p:spPr>
          <a:xfrm>
            <a:off x="4538400" y="36321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85" name="Google Shape;3785;p22"/>
          <p:cNvSpPr txBox="1">
            <a:spLocks noGrp="1"/>
          </p:cNvSpPr>
          <p:nvPr>
            <p:ph type="subTitle" idx="3"/>
          </p:nvPr>
        </p:nvSpPr>
        <p:spPr>
          <a:xfrm>
            <a:off x="4538400" y="4140197"/>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6" name="Google Shape;3786;p22"/>
          <p:cNvSpPr txBox="1">
            <a:spLocks noGrp="1"/>
          </p:cNvSpPr>
          <p:nvPr>
            <p:ph type="title" idx="4"/>
          </p:nvPr>
        </p:nvSpPr>
        <p:spPr>
          <a:xfrm>
            <a:off x="8116800" y="36321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87" name="Google Shape;3787;p22"/>
          <p:cNvSpPr txBox="1">
            <a:spLocks noGrp="1"/>
          </p:cNvSpPr>
          <p:nvPr>
            <p:ph type="subTitle" idx="5"/>
          </p:nvPr>
        </p:nvSpPr>
        <p:spPr>
          <a:xfrm>
            <a:off x="8116800" y="4140197"/>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8" name="Google Shape;3788;p22"/>
          <p:cNvSpPr txBox="1">
            <a:spLocks noGrp="1"/>
          </p:cNvSpPr>
          <p:nvPr>
            <p:ph type="title" idx="6"/>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2707367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964CE-6EB9-4891-BB38-F413BCA9A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B09813C5-FDCD-42E6-9425-AE1C7C2CF6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BAA-763C-4168-9F66-725B3AF01E3A}"/>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5" name="Footer Placeholder 4">
            <a:extLst>
              <a:ext uri="{FF2B5EF4-FFF2-40B4-BE49-F238E27FC236}">
                <a16:creationId xmlns:a16="http://schemas.microsoft.com/office/drawing/2014/main" id="{9A8636C9-5583-4042-B66B-1B50346DAA3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0FF90A6-0C52-42C5-9A20-B7DD7B9F137F}"/>
              </a:ext>
            </a:extLst>
          </p:cNvPr>
          <p:cNvSpPr>
            <a:spLocks noGrp="1"/>
          </p:cNvSpPr>
          <p:nvPr>
            <p:ph type="sldNum" sz="quarter" idx="12"/>
          </p:nvPr>
        </p:nvSpPr>
        <p:spPr/>
        <p:txBody>
          <a:bodyPr/>
          <a:lstStyle/>
          <a:p>
            <a:fld id="{D5C327DE-7F37-48FE-99FA-47B149316427}" type="slidenum">
              <a:rPr lang="en-SG" smtClean="0"/>
              <a:t>‹#›</a:t>
            </a:fld>
            <a:endParaRPr lang="en-SG"/>
          </a:p>
        </p:txBody>
      </p:sp>
      <p:pic>
        <p:nvPicPr>
          <p:cNvPr id="7" name="Picture 6">
            <a:extLst>
              <a:ext uri="{FF2B5EF4-FFF2-40B4-BE49-F238E27FC236}">
                <a16:creationId xmlns:a16="http://schemas.microsoft.com/office/drawing/2014/main" id="{F29553F7-9B4B-4230-A7ED-808EADDD5D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2019" y="225732"/>
            <a:ext cx="1564144" cy="749977"/>
          </a:xfrm>
          <a:prstGeom prst="rect">
            <a:avLst/>
          </a:prstGeom>
        </p:spPr>
      </p:pic>
    </p:spTree>
    <p:extLst>
      <p:ext uri="{BB962C8B-B14F-4D97-AF65-F5344CB8AC3E}">
        <p14:creationId xmlns:p14="http://schemas.microsoft.com/office/powerpoint/2010/main" val="32417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789"/>
        <p:cNvGrpSpPr/>
        <p:nvPr/>
      </p:nvGrpSpPr>
      <p:grpSpPr>
        <a:xfrm>
          <a:off x="0" y="0"/>
          <a:ext cx="0" cy="0"/>
          <a:chOff x="0" y="0"/>
          <a:chExt cx="0" cy="0"/>
        </a:xfrm>
      </p:grpSpPr>
      <p:sp>
        <p:nvSpPr>
          <p:cNvPr id="3790" name="Google Shape;3790;p23"/>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3" name="Google Shape;3793;p23"/>
          <p:cNvGrpSpPr/>
          <p:nvPr/>
        </p:nvGrpSpPr>
        <p:grpSpPr>
          <a:xfrm>
            <a:off x="137451" y="6118346"/>
            <a:ext cx="11970264" cy="661941"/>
            <a:chOff x="103088" y="4588759"/>
            <a:chExt cx="8977698" cy="496456"/>
          </a:xfrm>
        </p:grpSpPr>
        <p:sp>
          <p:nvSpPr>
            <p:cNvPr id="3794" name="Google Shape;3794;p23"/>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95" name="Google Shape;3795;p23"/>
            <p:cNvGrpSpPr/>
            <p:nvPr/>
          </p:nvGrpSpPr>
          <p:grpSpPr>
            <a:xfrm>
              <a:off x="103087" y="4641588"/>
              <a:ext cx="142923" cy="130526"/>
              <a:chOff x="178100" y="3904645"/>
              <a:chExt cx="142923" cy="130526"/>
            </a:xfrm>
          </p:grpSpPr>
          <p:sp>
            <p:nvSpPr>
              <p:cNvPr id="3796" name="Google Shape;3796;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779951" y="4682022"/>
              <a:ext cx="88313" cy="132981"/>
              <a:chOff x="712664" y="4070529"/>
              <a:chExt cx="88313" cy="132981"/>
            </a:xfrm>
          </p:grpSpPr>
          <p:sp>
            <p:nvSpPr>
              <p:cNvPr id="3800" name="Google Shape;3800;p23"/>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2" name="Google Shape;3802;p23"/>
            <p:cNvGrpSpPr/>
            <p:nvPr/>
          </p:nvGrpSpPr>
          <p:grpSpPr>
            <a:xfrm>
              <a:off x="432325" y="4835818"/>
              <a:ext cx="148749" cy="138123"/>
              <a:chOff x="417563" y="4145250"/>
              <a:chExt cx="148749" cy="138123"/>
            </a:xfrm>
          </p:grpSpPr>
          <p:sp>
            <p:nvSpPr>
              <p:cNvPr id="3803" name="Google Shape;3803;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6" name="Google Shape;3806;p23"/>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07" name="Google Shape;3807;p23"/>
            <p:cNvGrpSpPr/>
            <p:nvPr/>
          </p:nvGrpSpPr>
          <p:grpSpPr>
            <a:xfrm>
              <a:off x="834763" y="4933213"/>
              <a:ext cx="142923" cy="130526"/>
              <a:chOff x="178100" y="3904645"/>
              <a:chExt cx="142923" cy="130526"/>
            </a:xfrm>
          </p:grpSpPr>
          <p:sp>
            <p:nvSpPr>
              <p:cNvPr id="3808" name="Google Shape;3808;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1" name="Google Shape;3811;p23"/>
            <p:cNvGrpSpPr/>
            <p:nvPr/>
          </p:nvGrpSpPr>
          <p:grpSpPr>
            <a:xfrm>
              <a:off x="5901800" y="4851518"/>
              <a:ext cx="148749" cy="138123"/>
              <a:chOff x="417563" y="4145250"/>
              <a:chExt cx="148749" cy="138123"/>
            </a:xfrm>
          </p:grpSpPr>
          <p:sp>
            <p:nvSpPr>
              <p:cNvPr id="3812" name="Google Shape;3812;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15" name="Google Shape;3815;p23"/>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16" name="Google Shape;3816;p23"/>
            <p:cNvGrpSpPr/>
            <p:nvPr/>
          </p:nvGrpSpPr>
          <p:grpSpPr>
            <a:xfrm>
              <a:off x="1088463" y="4638600"/>
              <a:ext cx="142923" cy="130526"/>
              <a:chOff x="178100" y="3904645"/>
              <a:chExt cx="142923" cy="130526"/>
            </a:xfrm>
          </p:grpSpPr>
          <p:sp>
            <p:nvSpPr>
              <p:cNvPr id="3817" name="Google Shape;3817;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0" name="Google Shape;3820;p23"/>
            <p:cNvGrpSpPr/>
            <p:nvPr/>
          </p:nvGrpSpPr>
          <p:grpSpPr>
            <a:xfrm>
              <a:off x="1631214" y="4654247"/>
              <a:ext cx="88313" cy="132981"/>
              <a:chOff x="712664" y="3994329"/>
              <a:chExt cx="88313" cy="132981"/>
            </a:xfrm>
          </p:grpSpPr>
          <p:sp>
            <p:nvSpPr>
              <p:cNvPr id="3821" name="Google Shape;3821;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3" name="Google Shape;3823;p23"/>
            <p:cNvGrpSpPr/>
            <p:nvPr/>
          </p:nvGrpSpPr>
          <p:grpSpPr>
            <a:xfrm>
              <a:off x="1430650" y="4814993"/>
              <a:ext cx="148749" cy="138123"/>
              <a:chOff x="417563" y="4145250"/>
              <a:chExt cx="148749" cy="138123"/>
            </a:xfrm>
          </p:grpSpPr>
          <p:sp>
            <p:nvSpPr>
              <p:cNvPr id="3824" name="Google Shape;3824;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7" name="Google Shape;3827;p23"/>
            <p:cNvGrpSpPr/>
            <p:nvPr/>
          </p:nvGrpSpPr>
          <p:grpSpPr>
            <a:xfrm>
              <a:off x="2621688" y="4908138"/>
              <a:ext cx="142923" cy="130526"/>
              <a:chOff x="178100" y="3904645"/>
              <a:chExt cx="142923" cy="130526"/>
            </a:xfrm>
          </p:grpSpPr>
          <p:sp>
            <p:nvSpPr>
              <p:cNvPr id="3828" name="Google Shape;3828;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1" name="Google Shape;3831;p23"/>
            <p:cNvGrpSpPr/>
            <p:nvPr/>
          </p:nvGrpSpPr>
          <p:grpSpPr>
            <a:xfrm>
              <a:off x="4349951" y="4706647"/>
              <a:ext cx="88313" cy="132981"/>
              <a:chOff x="712664" y="3994329"/>
              <a:chExt cx="88313" cy="132981"/>
            </a:xfrm>
          </p:grpSpPr>
          <p:sp>
            <p:nvSpPr>
              <p:cNvPr id="3832" name="Google Shape;3832;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4" name="Google Shape;3834;p23"/>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5" name="Google Shape;3835;p23"/>
            <p:cNvGrpSpPr/>
            <p:nvPr/>
          </p:nvGrpSpPr>
          <p:grpSpPr>
            <a:xfrm>
              <a:off x="1927025" y="4603875"/>
              <a:ext cx="142923" cy="130526"/>
              <a:chOff x="178100" y="3904645"/>
              <a:chExt cx="142923" cy="130526"/>
            </a:xfrm>
          </p:grpSpPr>
          <p:sp>
            <p:nvSpPr>
              <p:cNvPr id="3836" name="Google Shape;3836;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9" name="Google Shape;3839;p23"/>
            <p:cNvGrpSpPr/>
            <p:nvPr/>
          </p:nvGrpSpPr>
          <p:grpSpPr>
            <a:xfrm>
              <a:off x="2464539" y="4706647"/>
              <a:ext cx="88313" cy="132981"/>
              <a:chOff x="712664" y="3994329"/>
              <a:chExt cx="88313" cy="132981"/>
            </a:xfrm>
          </p:grpSpPr>
          <p:sp>
            <p:nvSpPr>
              <p:cNvPr id="3840" name="Google Shape;3840;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2" name="Google Shape;3842;p23"/>
            <p:cNvGrpSpPr/>
            <p:nvPr/>
          </p:nvGrpSpPr>
          <p:grpSpPr>
            <a:xfrm>
              <a:off x="1995663" y="4835818"/>
              <a:ext cx="148749" cy="138123"/>
              <a:chOff x="417563" y="4145250"/>
              <a:chExt cx="148749" cy="138123"/>
            </a:xfrm>
          </p:grpSpPr>
          <p:sp>
            <p:nvSpPr>
              <p:cNvPr id="3843" name="Google Shape;3843;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6" name="Google Shape;3846;p23"/>
            <p:cNvGrpSpPr/>
            <p:nvPr/>
          </p:nvGrpSpPr>
          <p:grpSpPr>
            <a:xfrm>
              <a:off x="1735864" y="4896184"/>
              <a:ext cx="88313" cy="132981"/>
              <a:chOff x="712664" y="3994329"/>
              <a:chExt cx="88313" cy="132981"/>
            </a:xfrm>
          </p:grpSpPr>
          <p:sp>
            <p:nvSpPr>
              <p:cNvPr id="3847" name="Google Shape;3847;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9" name="Google Shape;3849;p23"/>
            <p:cNvGrpSpPr/>
            <p:nvPr/>
          </p:nvGrpSpPr>
          <p:grpSpPr>
            <a:xfrm>
              <a:off x="140200" y="4947093"/>
              <a:ext cx="148749" cy="138123"/>
              <a:chOff x="417563" y="4145250"/>
              <a:chExt cx="148749" cy="138123"/>
            </a:xfrm>
          </p:grpSpPr>
          <p:sp>
            <p:nvSpPr>
              <p:cNvPr id="3850" name="Google Shape;3850;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3" name="Google Shape;3853;p23"/>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4" name="Google Shape;3854;p23"/>
            <p:cNvGrpSpPr/>
            <p:nvPr/>
          </p:nvGrpSpPr>
          <p:grpSpPr>
            <a:xfrm flipH="1">
              <a:off x="8761575" y="4655463"/>
              <a:ext cx="142923" cy="130526"/>
              <a:chOff x="178100" y="3904645"/>
              <a:chExt cx="142923" cy="130526"/>
            </a:xfrm>
          </p:grpSpPr>
          <p:sp>
            <p:nvSpPr>
              <p:cNvPr id="3855" name="Google Shape;3855;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8" name="Google Shape;3858;p23"/>
            <p:cNvGrpSpPr/>
            <p:nvPr/>
          </p:nvGrpSpPr>
          <p:grpSpPr>
            <a:xfrm flipH="1">
              <a:off x="8309559" y="4588759"/>
              <a:ext cx="88313" cy="132981"/>
              <a:chOff x="712664" y="3994329"/>
              <a:chExt cx="88313" cy="132981"/>
            </a:xfrm>
          </p:grpSpPr>
          <p:sp>
            <p:nvSpPr>
              <p:cNvPr id="3859" name="Google Shape;3859;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61" name="Google Shape;3861;p23"/>
            <p:cNvGrpSpPr/>
            <p:nvPr/>
          </p:nvGrpSpPr>
          <p:grpSpPr>
            <a:xfrm flipH="1">
              <a:off x="8475836" y="4893605"/>
              <a:ext cx="148749" cy="138123"/>
              <a:chOff x="417563" y="4145250"/>
              <a:chExt cx="148749" cy="138123"/>
            </a:xfrm>
          </p:grpSpPr>
          <p:sp>
            <p:nvSpPr>
              <p:cNvPr id="3862" name="Google Shape;3862;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5" name="Google Shape;3865;p23"/>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3"/>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67" name="Google Shape;3867;p23"/>
            <p:cNvGrpSpPr/>
            <p:nvPr/>
          </p:nvGrpSpPr>
          <p:grpSpPr>
            <a:xfrm flipH="1">
              <a:off x="8078788" y="4799888"/>
              <a:ext cx="142923" cy="130526"/>
              <a:chOff x="178100" y="3904645"/>
              <a:chExt cx="142923" cy="130526"/>
            </a:xfrm>
          </p:grpSpPr>
          <p:sp>
            <p:nvSpPr>
              <p:cNvPr id="3868" name="Google Shape;3868;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1" name="Google Shape;3871;p23"/>
            <p:cNvGrpSpPr/>
            <p:nvPr/>
          </p:nvGrpSpPr>
          <p:grpSpPr>
            <a:xfrm flipH="1">
              <a:off x="7317309" y="4602647"/>
              <a:ext cx="88313" cy="132981"/>
              <a:chOff x="712664" y="3994329"/>
              <a:chExt cx="88313" cy="132981"/>
            </a:xfrm>
          </p:grpSpPr>
          <p:sp>
            <p:nvSpPr>
              <p:cNvPr id="3872" name="Google Shape;3872;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4" name="Google Shape;3874;p23"/>
            <p:cNvGrpSpPr/>
            <p:nvPr/>
          </p:nvGrpSpPr>
          <p:grpSpPr>
            <a:xfrm flipH="1">
              <a:off x="7434236" y="4851518"/>
              <a:ext cx="148749" cy="138123"/>
              <a:chOff x="417563" y="4145250"/>
              <a:chExt cx="148749" cy="138123"/>
            </a:xfrm>
          </p:grpSpPr>
          <p:sp>
            <p:nvSpPr>
              <p:cNvPr id="3875" name="Google Shape;3875;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8" name="Google Shape;3878;p23"/>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9" name="Google Shape;3879;p23"/>
            <p:cNvGrpSpPr/>
            <p:nvPr/>
          </p:nvGrpSpPr>
          <p:grpSpPr>
            <a:xfrm flipH="1">
              <a:off x="5467046" y="4869472"/>
              <a:ext cx="88313" cy="132981"/>
              <a:chOff x="712664" y="3994329"/>
              <a:chExt cx="88313" cy="132981"/>
            </a:xfrm>
          </p:grpSpPr>
          <p:sp>
            <p:nvSpPr>
              <p:cNvPr id="3880" name="Google Shape;3880;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82" name="Google Shape;3882;p23"/>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83" name="Google Shape;3883;p23"/>
            <p:cNvGrpSpPr/>
            <p:nvPr/>
          </p:nvGrpSpPr>
          <p:grpSpPr>
            <a:xfrm flipH="1">
              <a:off x="7047313" y="4735613"/>
              <a:ext cx="142923" cy="130526"/>
              <a:chOff x="178100" y="3904645"/>
              <a:chExt cx="142923" cy="130526"/>
            </a:xfrm>
          </p:grpSpPr>
          <p:sp>
            <p:nvSpPr>
              <p:cNvPr id="3884" name="Google Shape;3884;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7" name="Google Shape;3887;p23"/>
            <p:cNvGrpSpPr/>
            <p:nvPr/>
          </p:nvGrpSpPr>
          <p:grpSpPr>
            <a:xfrm flipH="1">
              <a:off x="6533859" y="4689922"/>
              <a:ext cx="88313" cy="132981"/>
              <a:chOff x="712664" y="3994329"/>
              <a:chExt cx="88313" cy="132981"/>
            </a:xfrm>
          </p:grpSpPr>
          <p:sp>
            <p:nvSpPr>
              <p:cNvPr id="3888" name="Google Shape;3888;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0" name="Google Shape;3890;p23"/>
            <p:cNvGrpSpPr/>
            <p:nvPr/>
          </p:nvGrpSpPr>
          <p:grpSpPr>
            <a:xfrm flipH="1">
              <a:off x="6789661" y="4866893"/>
              <a:ext cx="148749" cy="138123"/>
              <a:chOff x="417563" y="4145250"/>
              <a:chExt cx="148749" cy="138123"/>
            </a:xfrm>
          </p:grpSpPr>
          <p:sp>
            <p:nvSpPr>
              <p:cNvPr id="3891" name="Google Shape;3891;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4" name="Google Shape;3894;p23"/>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5" name="Google Shape;3895;p23"/>
            <p:cNvGrpSpPr/>
            <p:nvPr/>
          </p:nvGrpSpPr>
          <p:grpSpPr>
            <a:xfrm flipH="1">
              <a:off x="8932036" y="4851518"/>
              <a:ext cx="148749" cy="138123"/>
              <a:chOff x="417563" y="4145250"/>
              <a:chExt cx="148749" cy="138123"/>
            </a:xfrm>
          </p:grpSpPr>
          <p:sp>
            <p:nvSpPr>
              <p:cNvPr id="3896" name="Google Shape;3896;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9" name="Google Shape;3899;p23"/>
            <p:cNvGrpSpPr/>
            <p:nvPr/>
          </p:nvGrpSpPr>
          <p:grpSpPr>
            <a:xfrm flipH="1">
              <a:off x="3504875" y="4870688"/>
              <a:ext cx="142923" cy="130526"/>
              <a:chOff x="178100" y="3904645"/>
              <a:chExt cx="142923" cy="130526"/>
            </a:xfrm>
          </p:grpSpPr>
          <p:sp>
            <p:nvSpPr>
              <p:cNvPr id="3900" name="Google Shape;3900;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3" name="Google Shape;3903;p23"/>
            <p:cNvGrpSpPr/>
            <p:nvPr/>
          </p:nvGrpSpPr>
          <p:grpSpPr>
            <a:xfrm flipH="1">
              <a:off x="4736159" y="4869472"/>
              <a:ext cx="88313" cy="132981"/>
              <a:chOff x="712664" y="3994329"/>
              <a:chExt cx="88313" cy="132981"/>
            </a:xfrm>
          </p:grpSpPr>
          <p:sp>
            <p:nvSpPr>
              <p:cNvPr id="3904" name="Google Shape;3904;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6" name="Google Shape;3906;p23"/>
            <p:cNvGrpSpPr/>
            <p:nvPr/>
          </p:nvGrpSpPr>
          <p:grpSpPr>
            <a:xfrm flipH="1">
              <a:off x="3950663" y="4855325"/>
              <a:ext cx="142923" cy="130526"/>
              <a:chOff x="178100" y="3904645"/>
              <a:chExt cx="142923" cy="130526"/>
            </a:xfrm>
          </p:grpSpPr>
          <p:sp>
            <p:nvSpPr>
              <p:cNvPr id="3907" name="Google Shape;3907;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0" name="Google Shape;3910;p23"/>
            <p:cNvGrpSpPr/>
            <p:nvPr/>
          </p:nvGrpSpPr>
          <p:grpSpPr>
            <a:xfrm flipH="1">
              <a:off x="2932009" y="4854097"/>
              <a:ext cx="88313" cy="132981"/>
              <a:chOff x="712664" y="3994329"/>
              <a:chExt cx="88313" cy="132981"/>
            </a:xfrm>
          </p:grpSpPr>
          <p:sp>
            <p:nvSpPr>
              <p:cNvPr id="3911" name="Google Shape;3911;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3" name="Google Shape;3913;p23"/>
            <p:cNvGrpSpPr/>
            <p:nvPr/>
          </p:nvGrpSpPr>
          <p:grpSpPr>
            <a:xfrm flipH="1">
              <a:off x="5023923" y="4866905"/>
              <a:ext cx="148749" cy="138123"/>
              <a:chOff x="417563" y="4145250"/>
              <a:chExt cx="148749" cy="138123"/>
            </a:xfrm>
          </p:grpSpPr>
          <p:sp>
            <p:nvSpPr>
              <p:cNvPr id="3914" name="Google Shape;3914;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7" name="Google Shape;3917;p23"/>
            <p:cNvGrpSpPr/>
            <p:nvPr/>
          </p:nvGrpSpPr>
          <p:grpSpPr>
            <a:xfrm flipH="1">
              <a:off x="7857534" y="4654247"/>
              <a:ext cx="88313" cy="132981"/>
              <a:chOff x="712664" y="3994329"/>
              <a:chExt cx="88313" cy="132981"/>
            </a:xfrm>
          </p:grpSpPr>
          <p:sp>
            <p:nvSpPr>
              <p:cNvPr id="3918" name="Google Shape;3918;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20" name="Google Shape;3920;p23"/>
            <p:cNvGrpSpPr/>
            <p:nvPr/>
          </p:nvGrpSpPr>
          <p:grpSpPr>
            <a:xfrm>
              <a:off x="2916488" y="4589988"/>
              <a:ext cx="142923" cy="130526"/>
              <a:chOff x="178100" y="3904645"/>
              <a:chExt cx="142923" cy="130526"/>
            </a:xfrm>
          </p:grpSpPr>
          <p:sp>
            <p:nvSpPr>
              <p:cNvPr id="3921" name="Google Shape;3921;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24" name="Google Shape;3924;p23"/>
            <p:cNvGrpSpPr/>
            <p:nvPr/>
          </p:nvGrpSpPr>
          <p:grpSpPr>
            <a:xfrm flipH="1">
              <a:off x="3339346" y="4654247"/>
              <a:ext cx="88313" cy="132981"/>
              <a:chOff x="712664" y="3994329"/>
              <a:chExt cx="88313" cy="132981"/>
            </a:xfrm>
          </p:grpSpPr>
          <p:sp>
            <p:nvSpPr>
              <p:cNvPr id="3925" name="Google Shape;3925;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7" name="Google Shape;3927;p23"/>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28" name="Google Shape;3928;p23"/>
            <p:cNvGrpSpPr/>
            <p:nvPr/>
          </p:nvGrpSpPr>
          <p:grpSpPr>
            <a:xfrm>
              <a:off x="4632438" y="4603875"/>
              <a:ext cx="142923" cy="130526"/>
              <a:chOff x="178100" y="3904645"/>
              <a:chExt cx="142923" cy="130526"/>
            </a:xfrm>
          </p:grpSpPr>
          <p:sp>
            <p:nvSpPr>
              <p:cNvPr id="3929" name="Google Shape;3929;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3"/>
            <p:cNvGrpSpPr/>
            <p:nvPr/>
          </p:nvGrpSpPr>
          <p:grpSpPr>
            <a:xfrm>
              <a:off x="6178388" y="4603875"/>
              <a:ext cx="142923" cy="130526"/>
              <a:chOff x="178100" y="3904645"/>
              <a:chExt cx="142923" cy="130526"/>
            </a:xfrm>
          </p:grpSpPr>
          <p:sp>
            <p:nvSpPr>
              <p:cNvPr id="3933" name="Google Shape;3933;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6" name="Google Shape;3936;p23"/>
            <p:cNvGrpSpPr/>
            <p:nvPr/>
          </p:nvGrpSpPr>
          <p:grpSpPr>
            <a:xfrm>
              <a:off x="5250150" y="4638600"/>
              <a:ext cx="142923" cy="130526"/>
              <a:chOff x="178100" y="3904645"/>
              <a:chExt cx="142923" cy="130526"/>
            </a:xfrm>
          </p:grpSpPr>
          <p:sp>
            <p:nvSpPr>
              <p:cNvPr id="3937" name="Google Shape;3937;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0" name="Google Shape;3940;p23"/>
            <p:cNvGrpSpPr/>
            <p:nvPr/>
          </p:nvGrpSpPr>
          <p:grpSpPr>
            <a:xfrm flipH="1">
              <a:off x="3748221" y="4689922"/>
              <a:ext cx="88313" cy="132981"/>
              <a:chOff x="712664" y="3994329"/>
              <a:chExt cx="88313" cy="132981"/>
            </a:xfrm>
          </p:grpSpPr>
          <p:sp>
            <p:nvSpPr>
              <p:cNvPr id="3941" name="Google Shape;3941;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3" name="Google Shape;3943;p23"/>
            <p:cNvGrpSpPr/>
            <p:nvPr/>
          </p:nvGrpSpPr>
          <p:grpSpPr>
            <a:xfrm flipH="1">
              <a:off x="5698684" y="4628872"/>
              <a:ext cx="88313" cy="132981"/>
              <a:chOff x="712664" y="3994329"/>
              <a:chExt cx="88313" cy="132981"/>
            </a:xfrm>
          </p:grpSpPr>
          <p:sp>
            <p:nvSpPr>
              <p:cNvPr id="3944" name="Google Shape;3944;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46" name="Google Shape;3946;p23"/>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3"/>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48" name="Google Shape;3948;p23"/>
          <p:cNvSpPr txBox="1">
            <a:spLocks noGrp="1"/>
          </p:cNvSpPr>
          <p:nvPr>
            <p:ph type="title"/>
          </p:nvPr>
        </p:nvSpPr>
        <p:spPr>
          <a:xfrm>
            <a:off x="1264800" y="47370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49" name="Google Shape;3949;p23"/>
          <p:cNvSpPr txBox="1">
            <a:spLocks noGrp="1"/>
          </p:cNvSpPr>
          <p:nvPr>
            <p:ph type="subTitle" idx="1"/>
          </p:nvPr>
        </p:nvSpPr>
        <p:spPr>
          <a:xfrm>
            <a:off x="1264800" y="5143484"/>
            <a:ext cx="3115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0" name="Google Shape;3950;p23"/>
          <p:cNvSpPr txBox="1">
            <a:spLocks noGrp="1"/>
          </p:cNvSpPr>
          <p:nvPr>
            <p:ph type="title" idx="2"/>
          </p:nvPr>
        </p:nvSpPr>
        <p:spPr>
          <a:xfrm>
            <a:off x="7812000" y="47370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51" name="Google Shape;3951;p23"/>
          <p:cNvSpPr txBox="1">
            <a:spLocks noGrp="1"/>
          </p:cNvSpPr>
          <p:nvPr>
            <p:ph type="subTitle" idx="3"/>
          </p:nvPr>
        </p:nvSpPr>
        <p:spPr>
          <a:xfrm>
            <a:off x="4538400" y="5143484"/>
            <a:ext cx="3115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2" name="Google Shape;3952;p23"/>
          <p:cNvSpPr txBox="1">
            <a:spLocks noGrp="1"/>
          </p:cNvSpPr>
          <p:nvPr>
            <p:ph type="title" idx="4"/>
          </p:nvPr>
        </p:nvSpPr>
        <p:spPr>
          <a:xfrm>
            <a:off x="4538400" y="47370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53" name="Google Shape;3953;p23"/>
          <p:cNvSpPr txBox="1">
            <a:spLocks noGrp="1"/>
          </p:cNvSpPr>
          <p:nvPr>
            <p:ph type="subTitle" idx="5"/>
          </p:nvPr>
        </p:nvSpPr>
        <p:spPr>
          <a:xfrm>
            <a:off x="7812000" y="5143484"/>
            <a:ext cx="3115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3"/>
          <p:cNvSpPr txBox="1">
            <a:spLocks noGrp="1"/>
          </p:cNvSpPr>
          <p:nvPr>
            <p:ph type="title" idx="6"/>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55" name="Google Shape;3955;p23"/>
          <p:cNvGrpSpPr/>
          <p:nvPr/>
        </p:nvGrpSpPr>
        <p:grpSpPr>
          <a:xfrm>
            <a:off x="11259413" y="5486234"/>
            <a:ext cx="630947" cy="693209"/>
            <a:chOff x="1799697" y="4222450"/>
            <a:chExt cx="473210" cy="519907"/>
          </a:xfrm>
        </p:grpSpPr>
        <p:sp>
          <p:nvSpPr>
            <p:cNvPr id="3956" name="Google Shape;3956;p23"/>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23"/>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23"/>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23"/>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23"/>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3"/>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23"/>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23"/>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23"/>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23"/>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3"/>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3"/>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3"/>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9" name="Google Shape;3969;p23"/>
          <p:cNvGrpSpPr/>
          <p:nvPr/>
        </p:nvGrpSpPr>
        <p:grpSpPr>
          <a:xfrm>
            <a:off x="293158" y="5295624"/>
            <a:ext cx="556997" cy="883813"/>
            <a:chOff x="1296693" y="4078131"/>
            <a:chExt cx="417748" cy="662860"/>
          </a:xfrm>
        </p:grpSpPr>
        <p:sp>
          <p:nvSpPr>
            <p:cNvPr id="3970" name="Google Shape;3970;p23"/>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3"/>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3"/>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3"/>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3"/>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3"/>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3"/>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3"/>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23"/>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23"/>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3"/>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3"/>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3"/>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625217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983"/>
        <p:cNvGrpSpPr/>
        <p:nvPr/>
      </p:nvGrpSpPr>
      <p:grpSpPr>
        <a:xfrm>
          <a:off x="0" y="0"/>
          <a:ext cx="0" cy="0"/>
          <a:chOff x="0" y="0"/>
          <a:chExt cx="0" cy="0"/>
        </a:xfrm>
      </p:grpSpPr>
      <p:sp>
        <p:nvSpPr>
          <p:cNvPr id="3984" name="Google Shape;3984;p24"/>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5" name="Google Shape;3985;p24"/>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6" name="Google Shape;3986;p24"/>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87" name="Google Shape;3987;p24"/>
          <p:cNvGrpSpPr/>
          <p:nvPr/>
        </p:nvGrpSpPr>
        <p:grpSpPr>
          <a:xfrm>
            <a:off x="137451" y="6118346"/>
            <a:ext cx="11970264" cy="661941"/>
            <a:chOff x="103088" y="4588759"/>
            <a:chExt cx="8977698" cy="496456"/>
          </a:xfrm>
        </p:grpSpPr>
        <p:sp>
          <p:nvSpPr>
            <p:cNvPr id="3988" name="Google Shape;3988;p24"/>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9" name="Google Shape;3989;p24"/>
            <p:cNvGrpSpPr/>
            <p:nvPr/>
          </p:nvGrpSpPr>
          <p:grpSpPr>
            <a:xfrm>
              <a:off x="103087" y="4641588"/>
              <a:ext cx="142923" cy="130526"/>
              <a:chOff x="178100" y="3904645"/>
              <a:chExt cx="142923" cy="130526"/>
            </a:xfrm>
          </p:grpSpPr>
          <p:sp>
            <p:nvSpPr>
              <p:cNvPr id="3990" name="Google Shape;3990;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3" name="Google Shape;3993;p24"/>
            <p:cNvGrpSpPr/>
            <p:nvPr/>
          </p:nvGrpSpPr>
          <p:grpSpPr>
            <a:xfrm>
              <a:off x="779951" y="4682022"/>
              <a:ext cx="88313" cy="132981"/>
              <a:chOff x="712664" y="4070529"/>
              <a:chExt cx="88313" cy="132981"/>
            </a:xfrm>
          </p:grpSpPr>
          <p:sp>
            <p:nvSpPr>
              <p:cNvPr id="3994" name="Google Shape;3994;p24"/>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4"/>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6" name="Google Shape;3996;p24"/>
            <p:cNvGrpSpPr/>
            <p:nvPr/>
          </p:nvGrpSpPr>
          <p:grpSpPr>
            <a:xfrm>
              <a:off x="432325" y="4835818"/>
              <a:ext cx="148749" cy="138123"/>
              <a:chOff x="417563" y="4145250"/>
              <a:chExt cx="148749" cy="138123"/>
            </a:xfrm>
          </p:grpSpPr>
          <p:sp>
            <p:nvSpPr>
              <p:cNvPr id="3997" name="Google Shape;3997;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0" name="Google Shape;4000;p24"/>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01" name="Google Shape;4001;p24"/>
            <p:cNvGrpSpPr/>
            <p:nvPr/>
          </p:nvGrpSpPr>
          <p:grpSpPr>
            <a:xfrm>
              <a:off x="834763" y="4933213"/>
              <a:ext cx="142923" cy="130526"/>
              <a:chOff x="178100" y="3904645"/>
              <a:chExt cx="142923" cy="130526"/>
            </a:xfrm>
          </p:grpSpPr>
          <p:sp>
            <p:nvSpPr>
              <p:cNvPr id="4002" name="Google Shape;4002;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5" name="Google Shape;4005;p24"/>
            <p:cNvGrpSpPr/>
            <p:nvPr/>
          </p:nvGrpSpPr>
          <p:grpSpPr>
            <a:xfrm>
              <a:off x="5901800" y="4851518"/>
              <a:ext cx="148749" cy="138123"/>
              <a:chOff x="417563" y="4145250"/>
              <a:chExt cx="148749" cy="138123"/>
            </a:xfrm>
          </p:grpSpPr>
          <p:sp>
            <p:nvSpPr>
              <p:cNvPr id="4006" name="Google Shape;4006;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9" name="Google Shape;4009;p24"/>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10" name="Google Shape;4010;p24"/>
            <p:cNvGrpSpPr/>
            <p:nvPr/>
          </p:nvGrpSpPr>
          <p:grpSpPr>
            <a:xfrm>
              <a:off x="1088463" y="4638600"/>
              <a:ext cx="142923" cy="130526"/>
              <a:chOff x="178100" y="3904645"/>
              <a:chExt cx="142923" cy="130526"/>
            </a:xfrm>
          </p:grpSpPr>
          <p:sp>
            <p:nvSpPr>
              <p:cNvPr id="4011" name="Google Shape;4011;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24"/>
            <p:cNvGrpSpPr/>
            <p:nvPr/>
          </p:nvGrpSpPr>
          <p:grpSpPr>
            <a:xfrm>
              <a:off x="1631214" y="4654247"/>
              <a:ext cx="88313" cy="132981"/>
              <a:chOff x="712664" y="3994329"/>
              <a:chExt cx="88313" cy="132981"/>
            </a:xfrm>
          </p:grpSpPr>
          <p:sp>
            <p:nvSpPr>
              <p:cNvPr id="4015" name="Google Shape;4015;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7" name="Google Shape;4017;p24"/>
            <p:cNvGrpSpPr/>
            <p:nvPr/>
          </p:nvGrpSpPr>
          <p:grpSpPr>
            <a:xfrm>
              <a:off x="1430650" y="4814993"/>
              <a:ext cx="148749" cy="138123"/>
              <a:chOff x="417563" y="4145250"/>
              <a:chExt cx="148749" cy="138123"/>
            </a:xfrm>
          </p:grpSpPr>
          <p:sp>
            <p:nvSpPr>
              <p:cNvPr id="4018" name="Google Shape;4018;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1" name="Google Shape;4021;p24"/>
            <p:cNvGrpSpPr/>
            <p:nvPr/>
          </p:nvGrpSpPr>
          <p:grpSpPr>
            <a:xfrm>
              <a:off x="2621688" y="4908138"/>
              <a:ext cx="142923" cy="130526"/>
              <a:chOff x="178100" y="3904645"/>
              <a:chExt cx="142923" cy="130526"/>
            </a:xfrm>
          </p:grpSpPr>
          <p:sp>
            <p:nvSpPr>
              <p:cNvPr id="4022" name="Google Shape;4022;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5" name="Google Shape;4025;p24"/>
            <p:cNvGrpSpPr/>
            <p:nvPr/>
          </p:nvGrpSpPr>
          <p:grpSpPr>
            <a:xfrm>
              <a:off x="4349951" y="4706647"/>
              <a:ext cx="88313" cy="132981"/>
              <a:chOff x="712664" y="3994329"/>
              <a:chExt cx="88313" cy="132981"/>
            </a:xfrm>
          </p:grpSpPr>
          <p:sp>
            <p:nvSpPr>
              <p:cNvPr id="4026" name="Google Shape;4026;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8" name="Google Shape;4028;p24"/>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29" name="Google Shape;4029;p24"/>
            <p:cNvGrpSpPr/>
            <p:nvPr/>
          </p:nvGrpSpPr>
          <p:grpSpPr>
            <a:xfrm>
              <a:off x="1927025" y="4603875"/>
              <a:ext cx="142923" cy="130526"/>
              <a:chOff x="178100" y="3904645"/>
              <a:chExt cx="142923" cy="130526"/>
            </a:xfrm>
          </p:grpSpPr>
          <p:sp>
            <p:nvSpPr>
              <p:cNvPr id="4030" name="Google Shape;4030;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3" name="Google Shape;4033;p24"/>
            <p:cNvGrpSpPr/>
            <p:nvPr/>
          </p:nvGrpSpPr>
          <p:grpSpPr>
            <a:xfrm>
              <a:off x="2464539" y="4706647"/>
              <a:ext cx="88313" cy="132981"/>
              <a:chOff x="712664" y="3994329"/>
              <a:chExt cx="88313" cy="132981"/>
            </a:xfrm>
          </p:grpSpPr>
          <p:sp>
            <p:nvSpPr>
              <p:cNvPr id="4034" name="Google Shape;4034;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6" name="Google Shape;4036;p24"/>
            <p:cNvGrpSpPr/>
            <p:nvPr/>
          </p:nvGrpSpPr>
          <p:grpSpPr>
            <a:xfrm>
              <a:off x="1995663" y="4835818"/>
              <a:ext cx="148749" cy="138123"/>
              <a:chOff x="417563" y="4145250"/>
              <a:chExt cx="148749" cy="138123"/>
            </a:xfrm>
          </p:grpSpPr>
          <p:sp>
            <p:nvSpPr>
              <p:cNvPr id="4037" name="Google Shape;4037;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0" name="Google Shape;4040;p24"/>
            <p:cNvGrpSpPr/>
            <p:nvPr/>
          </p:nvGrpSpPr>
          <p:grpSpPr>
            <a:xfrm>
              <a:off x="1735864" y="4896184"/>
              <a:ext cx="88313" cy="132981"/>
              <a:chOff x="712664" y="3994329"/>
              <a:chExt cx="88313" cy="132981"/>
            </a:xfrm>
          </p:grpSpPr>
          <p:sp>
            <p:nvSpPr>
              <p:cNvPr id="4041" name="Google Shape;4041;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3" name="Google Shape;4043;p24"/>
            <p:cNvGrpSpPr/>
            <p:nvPr/>
          </p:nvGrpSpPr>
          <p:grpSpPr>
            <a:xfrm>
              <a:off x="140200" y="4947093"/>
              <a:ext cx="148749" cy="138123"/>
              <a:chOff x="417563" y="4145250"/>
              <a:chExt cx="148749" cy="138123"/>
            </a:xfrm>
          </p:grpSpPr>
          <p:sp>
            <p:nvSpPr>
              <p:cNvPr id="4044" name="Google Shape;4044;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7" name="Google Shape;4047;p24"/>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8" name="Google Shape;4048;p24"/>
            <p:cNvGrpSpPr/>
            <p:nvPr/>
          </p:nvGrpSpPr>
          <p:grpSpPr>
            <a:xfrm flipH="1">
              <a:off x="8761575" y="4655463"/>
              <a:ext cx="142923" cy="130526"/>
              <a:chOff x="178100" y="3904645"/>
              <a:chExt cx="142923" cy="130526"/>
            </a:xfrm>
          </p:grpSpPr>
          <p:sp>
            <p:nvSpPr>
              <p:cNvPr id="4049" name="Google Shape;4049;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2" name="Google Shape;4052;p24"/>
            <p:cNvGrpSpPr/>
            <p:nvPr/>
          </p:nvGrpSpPr>
          <p:grpSpPr>
            <a:xfrm flipH="1">
              <a:off x="8309559" y="4588759"/>
              <a:ext cx="88313" cy="132981"/>
              <a:chOff x="712664" y="3994329"/>
              <a:chExt cx="88313" cy="132981"/>
            </a:xfrm>
          </p:grpSpPr>
          <p:sp>
            <p:nvSpPr>
              <p:cNvPr id="4053" name="Google Shape;4053;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5" name="Google Shape;4055;p24"/>
            <p:cNvGrpSpPr/>
            <p:nvPr/>
          </p:nvGrpSpPr>
          <p:grpSpPr>
            <a:xfrm flipH="1">
              <a:off x="8475836" y="4893605"/>
              <a:ext cx="148749" cy="138123"/>
              <a:chOff x="417563" y="4145250"/>
              <a:chExt cx="148749" cy="138123"/>
            </a:xfrm>
          </p:grpSpPr>
          <p:sp>
            <p:nvSpPr>
              <p:cNvPr id="4056" name="Google Shape;4056;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59" name="Google Shape;4059;p24"/>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4"/>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61" name="Google Shape;4061;p24"/>
            <p:cNvGrpSpPr/>
            <p:nvPr/>
          </p:nvGrpSpPr>
          <p:grpSpPr>
            <a:xfrm flipH="1">
              <a:off x="8078788" y="4799888"/>
              <a:ext cx="142923" cy="130526"/>
              <a:chOff x="178100" y="3904645"/>
              <a:chExt cx="142923" cy="130526"/>
            </a:xfrm>
          </p:grpSpPr>
          <p:sp>
            <p:nvSpPr>
              <p:cNvPr id="4062" name="Google Shape;4062;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5" name="Google Shape;4065;p24"/>
            <p:cNvGrpSpPr/>
            <p:nvPr/>
          </p:nvGrpSpPr>
          <p:grpSpPr>
            <a:xfrm flipH="1">
              <a:off x="7317309" y="4602647"/>
              <a:ext cx="88313" cy="132981"/>
              <a:chOff x="712664" y="3994329"/>
              <a:chExt cx="88313" cy="132981"/>
            </a:xfrm>
          </p:grpSpPr>
          <p:sp>
            <p:nvSpPr>
              <p:cNvPr id="4066" name="Google Shape;4066;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8" name="Google Shape;4068;p24"/>
            <p:cNvGrpSpPr/>
            <p:nvPr/>
          </p:nvGrpSpPr>
          <p:grpSpPr>
            <a:xfrm flipH="1">
              <a:off x="7434236" y="4851518"/>
              <a:ext cx="148749" cy="138123"/>
              <a:chOff x="417563" y="4145250"/>
              <a:chExt cx="148749" cy="138123"/>
            </a:xfrm>
          </p:grpSpPr>
          <p:sp>
            <p:nvSpPr>
              <p:cNvPr id="4069" name="Google Shape;4069;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72" name="Google Shape;4072;p24"/>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73" name="Google Shape;4073;p24"/>
            <p:cNvGrpSpPr/>
            <p:nvPr/>
          </p:nvGrpSpPr>
          <p:grpSpPr>
            <a:xfrm flipH="1">
              <a:off x="5467046" y="4869472"/>
              <a:ext cx="88313" cy="132981"/>
              <a:chOff x="712664" y="3994329"/>
              <a:chExt cx="88313" cy="132981"/>
            </a:xfrm>
          </p:grpSpPr>
          <p:sp>
            <p:nvSpPr>
              <p:cNvPr id="4074" name="Google Shape;4074;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76" name="Google Shape;4076;p24"/>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77" name="Google Shape;4077;p24"/>
            <p:cNvGrpSpPr/>
            <p:nvPr/>
          </p:nvGrpSpPr>
          <p:grpSpPr>
            <a:xfrm flipH="1">
              <a:off x="7047313" y="4735613"/>
              <a:ext cx="142923" cy="130526"/>
              <a:chOff x="178100" y="3904645"/>
              <a:chExt cx="142923" cy="130526"/>
            </a:xfrm>
          </p:grpSpPr>
          <p:sp>
            <p:nvSpPr>
              <p:cNvPr id="4078" name="Google Shape;4078;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1" name="Google Shape;4081;p24"/>
            <p:cNvGrpSpPr/>
            <p:nvPr/>
          </p:nvGrpSpPr>
          <p:grpSpPr>
            <a:xfrm flipH="1">
              <a:off x="6533859" y="4689922"/>
              <a:ext cx="88313" cy="132981"/>
              <a:chOff x="712664" y="3994329"/>
              <a:chExt cx="88313" cy="132981"/>
            </a:xfrm>
          </p:grpSpPr>
          <p:sp>
            <p:nvSpPr>
              <p:cNvPr id="4082" name="Google Shape;4082;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4" name="Google Shape;4084;p24"/>
            <p:cNvGrpSpPr/>
            <p:nvPr/>
          </p:nvGrpSpPr>
          <p:grpSpPr>
            <a:xfrm flipH="1">
              <a:off x="6789661" y="4866893"/>
              <a:ext cx="148749" cy="138123"/>
              <a:chOff x="417563" y="4145250"/>
              <a:chExt cx="148749" cy="138123"/>
            </a:xfrm>
          </p:grpSpPr>
          <p:sp>
            <p:nvSpPr>
              <p:cNvPr id="4085" name="Google Shape;4085;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8" name="Google Shape;4088;p24"/>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89" name="Google Shape;4089;p24"/>
            <p:cNvGrpSpPr/>
            <p:nvPr/>
          </p:nvGrpSpPr>
          <p:grpSpPr>
            <a:xfrm flipH="1">
              <a:off x="8932036" y="4851518"/>
              <a:ext cx="148749" cy="138123"/>
              <a:chOff x="417563" y="4145250"/>
              <a:chExt cx="148749" cy="138123"/>
            </a:xfrm>
          </p:grpSpPr>
          <p:sp>
            <p:nvSpPr>
              <p:cNvPr id="4090" name="Google Shape;4090;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3" name="Google Shape;4093;p24"/>
            <p:cNvGrpSpPr/>
            <p:nvPr/>
          </p:nvGrpSpPr>
          <p:grpSpPr>
            <a:xfrm flipH="1">
              <a:off x="3504875" y="4870688"/>
              <a:ext cx="142923" cy="130526"/>
              <a:chOff x="178100" y="3904645"/>
              <a:chExt cx="142923" cy="130526"/>
            </a:xfrm>
          </p:grpSpPr>
          <p:sp>
            <p:nvSpPr>
              <p:cNvPr id="4094" name="Google Shape;4094;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7" name="Google Shape;4097;p24"/>
            <p:cNvGrpSpPr/>
            <p:nvPr/>
          </p:nvGrpSpPr>
          <p:grpSpPr>
            <a:xfrm flipH="1">
              <a:off x="4736159" y="4869472"/>
              <a:ext cx="88313" cy="132981"/>
              <a:chOff x="712664" y="3994329"/>
              <a:chExt cx="88313" cy="132981"/>
            </a:xfrm>
          </p:grpSpPr>
          <p:sp>
            <p:nvSpPr>
              <p:cNvPr id="4098" name="Google Shape;4098;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0" name="Google Shape;4100;p24"/>
            <p:cNvGrpSpPr/>
            <p:nvPr/>
          </p:nvGrpSpPr>
          <p:grpSpPr>
            <a:xfrm flipH="1">
              <a:off x="3950663" y="4855325"/>
              <a:ext cx="142923" cy="130526"/>
              <a:chOff x="178100" y="3904645"/>
              <a:chExt cx="142923" cy="130526"/>
            </a:xfrm>
          </p:grpSpPr>
          <p:sp>
            <p:nvSpPr>
              <p:cNvPr id="4101" name="Google Shape;4101;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4" name="Google Shape;4104;p24"/>
            <p:cNvGrpSpPr/>
            <p:nvPr/>
          </p:nvGrpSpPr>
          <p:grpSpPr>
            <a:xfrm flipH="1">
              <a:off x="2932009" y="4854097"/>
              <a:ext cx="88313" cy="132981"/>
              <a:chOff x="712664" y="3994329"/>
              <a:chExt cx="88313" cy="132981"/>
            </a:xfrm>
          </p:grpSpPr>
          <p:sp>
            <p:nvSpPr>
              <p:cNvPr id="4105" name="Google Shape;4105;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7" name="Google Shape;4107;p24"/>
            <p:cNvGrpSpPr/>
            <p:nvPr/>
          </p:nvGrpSpPr>
          <p:grpSpPr>
            <a:xfrm flipH="1">
              <a:off x="5023923" y="4866905"/>
              <a:ext cx="148749" cy="138123"/>
              <a:chOff x="417563" y="4145250"/>
              <a:chExt cx="148749" cy="138123"/>
            </a:xfrm>
          </p:grpSpPr>
          <p:sp>
            <p:nvSpPr>
              <p:cNvPr id="4108" name="Google Shape;4108;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1" name="Google Shape;4111;p24"/>
            <p:cNvGrpSpPr/>
            <p:nvPr/>
          </p:nvGrpSpPr>
          <p:grpSpPr>
            <a:xfrm flipH="1">
              <a:off x="7857534" y="4654247"/>
              <a:ext cx="88313" cy="132981"/>
              <a:chOff x="712664" y="3994329"/>
              <a:chExt cx="88313" cy="132981"/>
            </a:xfrm>
          </p:grpSpPr>
          <p:sp>
            <p:nvSpPr>
              <p:cNvPr id="4112" name="Google Shape;4112;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4" name="Google Shape;4114;p24"/>
            <p:cNvGrpSpPr/>
            <p:nvPr/>
          </p:nvGrpSpPr>
          <p:grpSpPr>
            <a:xfrm>
              <a:off x="2916488" y="4589988"/>
              <a:ext cx="142923" cy="130526"/>
              <a:chOff x="178100" y="3904645"/>
              <a:chExt cx="142923" cy="130526"/>
            </a:xfrm>
          </p:grpSpPr>
          <p:sp>
            <p:nvSpPr>
              <p:cNvPr id="4115" name="Google Shape;4115;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8" name="Google Shape;4118;p24"/>
            <p:cNvGrpSpPr/>
            <p:nvPr/>
          </p:nvGrpSpPr>
          <p:grpSpPr>
            <a:xfrm flipH="1">
              <a:off x="3339346" y="4654247"/>
              <a:ext cx="88313" cy="132981"/>
              <a:chOff x="712664" y="3994329"/>
              <a:chExt cx="88313" cy="132981"/>
            </a:xfrm>
          </p:grpSpPr>
          <p:sp>
            <p:nvSpPr>
              <p:cNvPr id="4119" name="Google Shape;4119;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1" name="Google Shape;4121;p24"/>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22" name="Google Shape;4122;p24"/>
            <p:cNvGrpSpPr/>
            <p:nvPr/>
          </p:nvGrpSpPr>
          <p:grpSpPr>
            <a:xfrm>
              <a:off x="4632438" y="4603875"/>
              <a:ext cx="142923" cy="130526"/>
              <a:chOff x="178100" y="3904645"/>
              <a:chExt cx="142923" cy="130526"/>
            </a:xfrm>
          </p:grpSpPr>
          <p:sp>
            <p:nvSpPr>
              <p:cNvPr id="4123" name="Google Shape;4123;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6" name="Google Shape;4126;p24"/>
            <p:cNvGrpSpPr/>
            <p:nvPr/>
          </p:nvGrpSpPr>
          <p:grpSpPr>
            <a:xfrm>
              <a:off x="6178388" y="4603875"/>
              <a:ext cx="142923" cy="130526"/>
              <a:chOff x="178100" y="3904645"/>
              <a:chExt cx="142923" cy="130526"/>
            </a:xfrm>
          </p:grpSpPr>
          <p:sp>
            <p:nvSpPr>
              <p:cNvPr id="4127" name="Google Shape;4127;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0" name="Google Shape;4130;p24"/>
            <p:cNvGrpSpPr/>
            <p:nvPr/>
          </p:nvGrpSpPr>
          <p:grpSpPr>
            <a:xfrm>
              <a:off x="5250150" y="4638600"/>
              <a:ext cx="142923" cy="130526"/>
              <a:chOff x="178100" y="3904645"/>
              <a:chExt cx="142923" cy="130526"/>
            </a:xfrm>
          </p:grpSpPr>
          <p:sp>
            <p:nvSpPr>
              <p:cNvPr id="4131" name="Google Shape;4131;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4" name="Google Shape;4134;p24"/>
            <p:cNvGrpSpPr/>
            <p:nvPr/>
          </p:nvGrpSpPr>
          <p:grpSpPr>
            <a:xfrm flipH="1">
              <a:off x="3748221" y="4689922"/>
              <a:ext cx="88313" cy="132981"/>
              <a:chOff x="712664" y="3994329"/>
              <a:chExt cx="88313" cy="132981"/>
            </a:xfrm>
          </p:grpSpPr>
          <p:sp>
            <p:nvSpPr>
              <p:cNvPr id="4135" name="Google Shape;4135;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7" name="Google Shape;4137;p24"/>
            <p:cNvGrpSpPr/>
            <p:nvPr/>
          </p:nvGrpSpPr>
          <p:grpSpPr>
            <a:xfrm flipH="1">
              <a:off x="5698684" y="4628872"/>
              <a:ext cx="88313" cy="132981"/>
              <a:chOff x="712664" y="3994329"/>
              <a:chExt cx="88313" cy="132981"/>
            </a:xfrm>
          </p:grpSpPr>
          <p:sp>
            <p:nvSpPr>
              <p:cNvPr id="4138" name="Google Shape;4138;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0" name="Google Shape;4140;p24"/>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24"/>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2" name="Google Shape;4142;p24"/>
          <p:cNvSpPr txBox="1">
            <a:spLocks noGrp="1"/>
          </p:cNvSpPr>
          <p:nvPr>
            <p:ph type="title"/>
          </p:nvPr>
        </p:nvSpPr>
        <p:spPr>
          <a:xfrm>
            <a:off x="960012" y="3632200"/>
            <a:ext cx="2194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43" name="Google Shape;4143;p24"/>
          <p:cNvSpPr txBox="1">
            <a:spLocks noGrp="1"/>
          </p:cNvSpPr>
          <p:nvPr>
            <p:ph type="subTitle" idx="1"/>
          </p:nvPr>
        </p:nvSpPr>
        <p:spPr>
          <a:xfrm>
            <a:off x="960012" y="4140200"/>
            <a:ext cx="21944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4" name="Google Shape;4144;p24"/>
          <p:cNvSpPr txBox="1">
            <a:spLocks noGrp="1"/>
          </p:cNvSpPr>
          <p:nvPr>
            <p:ph type="title" idx="2"/>
          </p:nvPr>
        </p:nvSpPr>
        <p:spPr>
          <a:xfrm>
            <a:off x="6345081" y="3632200"/>
            <a:ext cx="2194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45" name="Google Shape;4145;p24"/>
          <p:cNvSpPr txBox="1">
            <a:spLocks noGrp="1"/>
          </p:cNvSpPr>
          <p:nvPr>
            <p:ph type="subTitle" idx="3"/>
          </p:nvPr>
        </p:nvSpPr>
        <p:spPr>
          <a:xfrm>
            <a:off x="6345075" y="4140200"/>
            <a:ext cx="21944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6" name="Google Shape;4146;p24"/>
          <p:cNvSpPr txBox="1">
            <a:spLocks noGrp="1"/>
          </p:cNvSpPr>
          <p:nvPr>
            <p:ph type="title" idx="4"/>
          </p:nvPr>
        </p:nvSpPr>
        <p:spPr>
          <a:xfrm>
            <a:off x="3652547" y="3632200"/>
            <a:ext cx="2194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47" name="Google Shape;4147;p24"/>
          <p:cNvSpPr txBox="1">
            <a:spLocks noGrp="1"/>
          </p:cNvSpPr>
          <p:nvPr>
            <p:ph type="subTitle" idx="5"/>
          </p:nvPr>
        </p:nvSpPr>
        <p:spPr>
          <a:xfrm>
            <a:off x="3652544" y="4140200"/>
            <a:ext cx="21944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8" name="Google Shape;4148;p24"/>
          <p:cNvSpPr txBox="1">
            <a:spLocks noGrp="1"/>
          </p:cNvSpPr>
          <p:nvPr>
            <p:ph type="title" idx="6"/>
          </p:nvPr>
        </p:nvSpPr>
        <p:spPr>
          <a:xfrm>
            <a:off x="9037616" y="3632200"/>
            <a:ext cx="2194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49" name="Google Shape;4149;p24"/>
          <p:cNvSpPr txBox="1">
            <a:spLocks noGrp="1"/>
          </p:cNvSpPr>
          <p:nvPr>
            <p:ph type="subTitle" idx="7"/>
          </p:nvPr>
        </p:nvSpPr>
        <p:spPr>
          <a:xfrm>
            <a:off x="9037607" y="4140200"/>
            <a:ext cx="21944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0" name="Google Shape;4150;p24"/>
          <p:cNvSpPr txBox="1">
            <a:spLocks noGrp="1"/>
          </p:cNvSpPr>
          <p:nvPr>
            <p:ph type="title" idx="8"/>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9715522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4151"/>
        <p:cNvGrpSpPr/>
        <p:nvPr/>
      </p:nvGrpSpPr>
      <p:grpSpPr>
        <a:xfrm>
          <a:off x="0" y="0"/>
          <a:ext cx="0" cy="0"/>
          <a:chOff x="0" y="0"/>
          <a:chExt cx="0" cy="0"/>
        </a:xfrm>
      </p:grpSpPr>
      <p:sp>
        <p:nvSpPr>
          <p:cNvPr id="4152" name="Google Shape;4152;p25"/>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3" name="Google Shape;4153;p25"/>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4" name="Google Shape;4154;p25"/>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55" name="Google Shape;4155;p25"/>
          <p:cNvGrpSpPr/>
          <p:nvPr/>
        </p:nvGrpSpPr>
        <p:grpSpPr>
          <a:xfrm>
            <a:off x="137451" y="6118346"/>
            <a:ext cx="11970264" cy="661941"/>
            <a:chOff x="103088" y="4588759"/>
            <a:chExt cx="8977698" cy="496456"/>
          </a:xfrm>
        </p:grpSpPr>
        <p:sp>
          <p:nvSpPr>
            <p:cNvPr id="4156" name="Google Shape;4156;p25"/>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57" name="Google Shape;4157;p25"/>
            <p:cNvGrpSpPr/>
            <p:nvPr/>
          </p:nvGrpSpPr>
          <p:grpSpPr>
            <a:xfrm>
              <a:off x="103087" y="4641588"/>
              <a:ext cx="142923" cy="130526"/>
              <a:chOff x="178100" y="3904645"/>
              <a:chExt cx="142923" cy="130526"/>
            </a:xfrm>
          </p:grpSpPr>
          <p:sp>
            <p:nvSpPr>
              <p:cNvPr id="4158" name="Google Shape;4158;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1" name="Google Shape;4161;p25"/>
            <p:cNvGrpSpPr/>
            <p:nvPr/>
          </p:nvGrpSpPr>
          <p:grpSpPr>
            <a:xfrm>
              <a:off x="779951" y="4682022"/>
              <a:ext cx="88313" cy="132981"/>
              <a:chOff x="712664" y="4070529"/>
              <a:chExt cx="88313" cy="132981"/>
            </a:xfrm>
          </p:grpSpPr>
          <p:sp>
            <p:nvSpPr>
              <p:cNvPr id="4162" name="Google Shape;4162;p25"/>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5"/>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4" name="Google Shape;4164;p25"/>
            <p:cNvGrpSpPr/>
            <p:nvPr/>
          </p:nvGrpSpPr>
          <p:grpSpPr>
            <a:xfrm>
              <a:off x="432325" y="4835818"/>
              <a:ext cx="148749" cy="138123"/>
              <a:chOff x="417563" y="4145250"/>
              <a:chExt cx="148749" cy="138123"/>
            </a:xfrm>
          </p:grpSpPr>
          <p:sp>
            <p:nvSpPr>
              <p:cNvPr id="4165" name="Google Shape;4165;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8" name="Google Shape;4168;p25"/>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69" name="Google Shape;4169;p25"/>
            <p:cNvGrpSpPr/>
            <p:nvPr/>
          </p:nvGrpSpPr>
          <p:grpSpPr>
            <a:xfrm>
              <a:off x="834763" y="4933213"/>
              <a:ext cx="142923" cy="130526"/>
              <a:chOff x="178100" y="3904645"/>
              <a:chExt cx="142923" cy="130526"/>
            </a:xfrm>
          </p:grpSpPr>
          <p:sp>
            <p:nvSpPr>
              <p:cNvPr id="4170" name="Google Shape;4170;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3" name="Google Shape;4173;p25"/>
            <p:cNvGrpSpPr/>
            <p:nvPr/>
          </p:nvGrpSpPr>
          <p:grpSpPr>
            <a:xfrm>
              <a:off x="5901800" y="4851518"/>
              <a:ext cx="148749" cy="138123"/>
              <a:chOff x="417563" y="4145250"/>
              <a:chExt cx="148749" cy="138123"/>
            </a:xfrm>
          </p:grpSpPr>
          <p:sp>
            <p:nvSpPr>
              <p:cNvPr id="4174" name="Google Shape;4174;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7" name="Google Shape;4177;p25"/>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78" name="Google Shape;4178;p25"/>
            <p:cNvGrpSpPr/>
            <p:nvPr/>
          </p:nvGrpSpPr>
          <p:grpSpPr>
            <a:xfrm>
              <a:off x="1088463" y="4638600"/>
              <a:ext cx="142923" cy="130526"/>
              <a:chOff x="178100" y="3904645"/>
              <a:chExt cx="142923" cy="130526"/>
            </a:xfrm>
          </p:grpSpPr>
          <p:sp>
            <p:nvSpPr>
              <p:cNvPr id="4179" name="Google Shape;4179;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2" name="Google Shape;4182;p25"/>
            <p:cNvGrpSpPr/>
            <p:nvPr/>
          </p:nvGrpSpPr>
          <p:grpSpPr>
            <a:xfrm>
              <a:off x="1631214" y="4654247"/>
              <a:ext cx="88313" cy="132981"/>
              <a:chOff x="712664" y="3994329"/>
              <a:chExt cx="88313" cy="132981"/>
            </a:xfrm>
          </p:grpSpPr>
          <p:sp>
            <p:nvSpPr>
              <p:cNvPr id="4183" name="Google Shape;4183;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5" name="Google Shape;4185;p25"/>
            <p:cNvGrpSpPr/>
            <p:nvPr/>
          </p:nvGrpSpPr>
          <p:grpSpPr>
            <a:xfrm>
              <a:off x="1430650" y="4814993"/>
              <a:ext cx="148749" cy="138123"/>
              <a:chOff x="417563" y="4145250"/>
              <a:chExt cx="148749" cy="138123"/>
            </a:xfrm>
          </p:grpSpPr>
          <p:sp>
            <p:nvSpPr>
              <p:cNvPr id="4186" name="Google Shape;4186;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9" name="Google Shape;4189;p25"/>
            <p:cNvGrpSpPr/>
            <p:nvPr/>
          </p:nvGrpSpPr>
          <p:grpSpPr>
            <a:xfrm>
              <a:off x="2621688" y="4908138"/>
              <a:ext cx="142923" cy="130526"/>
              <a:chOff x="178100" y="3904645"/>
              <a:chExt cx="142923" cy="130526"/>
            </a:xfrm>
          </p:grpSpPr>
          <p:sp>
            <p:nvSpPr>
              <p:cNvPr id="4190" name="Google Shape;4190;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3" name="Google Shape;4193;p25"/>
            <p:cNvGrpSpPr/>
            <p:nvPr/>
          </p:nvGrpSpPr>
          <p:grpSpPr>
            <a:xfrm>
              <a:off x="4349951" y="4706647"/>
              <a:ext cx="88313" cy="132981"/>
              <a:chOff x="712664" y="3994329"/>
              <a:chExt cx="88313" cy="132981"/>
            </a:xfrm>
          </p:grpSpPr>
          <p:sp>
            <p:nvSpPr>
              <p:cNvPr id="4194" name="Google Shape;4194;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96" name="Google Shape;4196;p25"/>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97" name="Google Shape;4197;p25"/>
            <p:cNvGrpSpPr/>
            <p:nvPr/>
          </p:nvGrpSpPr>
          <p:grpSpPr>
            <a:xfrm>
              <a:off x="1927025" y="4603875"/>
              <a:ext cx="142923" cy="130526"/>
              <a:chOff x="178100" y="3904645"/>
              <a:chExt cx="142923" cy="130526"/>
            </a:xfrm>
          </p:grpSpPr>
          <p:sp>
            <p:nvSpPr>
              <p:cNvPr id="4198" name="Google Shape;4198;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1" name="Google Shape;4201;p25"/>
            <p:cNvGrpSpPr/>
            <p:nvPr/>
          </p:nvGrpSpPr>
          <p:grpSpPr>
            <a:xfrm>
              <a:off x="2464539" y="4706647"/>
              <a:ext cx="88313" cy="132981"/>
              <a:chOff x="712664" y="3994329"/>
              <a:chExt cx="88313" cy="132981"/>
            </a:xfrm>
          </p:grpSpPr>
          <p:sp>
            <p:nvSpPr>
              <p:cNvPr id="4202" name="Google Shape;4202;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4" name="Google Shape;4204;p25"/>
            <p:cNvGrpSpPr/>
            <p:nvPr/>
          </p:nvGrpSpPr>
          <p:grpSpPr>
            <a:xfrm>
              <a:off x="1995663" y="4835818"/>
              <a:ext cx="148749" cy="138123"/>
              <a:chOff x="417563" y="4145250"/>
              <a:chExt cx="148749" cy="138123"/>
            </a:xfrm>
          </p:grpSpPr>
          <p:sp>
            <p:nvSpPr>
              <p:cNvPr id="4205" name="Google Shape;4205;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8" name="Google Shape;4208;p25"/>
            <p:cNvGrpSpPr/>
            <p:nvPr/>
          </p:nvGrpSpPr>
          <p:grpSpPr>
            <a:xfrm>
              <a:off x="1735864" y="4896184"/>
              <a:ext cx="88313" cy="132981"/>
              <a:chOff x="712664" y="3994329"/>
              <a:chExt cx="88313" cy="132981"/>
            </a:xfrm>
          </p:grpSpPr>
          <p:sp>
            <p:nvSpPr>
              <p:cNvPr id="4209" name="Google Shape;4209;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1" name="Google Shape;4211;p25"/>
            <p:cNvGrpSpPr/>
            <p:nvPr/>
          </p:nvGrpSpPr>
          <p:grpSpPr>
            <a:xfrm>
              <a:off x="140200" y="4947093"/>
              <a:ext cx="148749" cy="138123"/>
              <a:chOff x="417563" y="4145250"/>
              <a:chExt cx="148749" cy="138123"/>
            </a:xfrm>
          </p:grpSpPr>
          <p:sp>
            <p:nvSpPr>
              <p:cNvPr id="4212" name="Google Shape;4212;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5" name="Google Shape;4215;p25"/>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16" name="Google Shape;4216;p25"/>
            <p:cNvGrpSpPr/>
            <p:nvPr/>
          </p:nvGrpSpPr>
          <p:grpSpPr>
            <a:xfrm flipH="1">
              <a:off x="8761575" y="4655463"/>
              <a:ext cx="142923" cy="130526"/>
              <a:chOff x="178100" y="3904645"/>
              <a:chExt cx="142923" cy="130526"/>
            </a:xfrm>
          </p:grpSpPr>
          <p:sp>
            <p:nvSpPr>
              <p:cNvPr id="4217" name="Google Shape;4217;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0" name="Google Shape;4220;p25"/>
            <p:cNvGrpSpPr/>
            <p:nvPr/>
          </p:nvGrpSpPr>
          <p:grpSpPr>
            <a:xfrm flipH="1">
              <a:off x="8309559" y="4588759"/>
              <a:ext cx="88313" cy="132981"/>
              <a:chOff x="712664" y="3994329"/>
              <a:chExt cx="88313" cy="132981"/>
            </a:xfrm>
          </p:grpSpPr>
          <p:sp>
            <p:nvSpPr>
              <p:cNvPr id="4221" name="Google Shape;4221;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3" name="Google Shape;4223;p25"/>
            <p:cNvGrpSpPr/>
            <p:nvPr/>
          </p:nvGrpSpPr>
          <p:grpSpPr>
            <a:xfrm flipH="1">
              <a:off x="8475836" y="4893605"/>
              <a:ext cx="148749" cy="138123"/>
              <a:chOff x="417563" y="4145250"/>
              <a:chExt cx="148749" cy="138123"/>
            </a:xfrm>
          </p:grpSpPr>
          <p:sp>
            <p:nvSpPr>
              <p:cNvPr id="4224" name="Google Shape;4224;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7" name="Google Shape;4227;p25"/>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25"/>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29" name="Google Shape;4229;p25"/>
            <p:cNvGrpSpPr/>
            <p:nvPr/>
          </p:nvGrpSpPr>
          <p:grpSpPr>
            <a:xfrm flipH="1">
              <a:off x="8078788" y="4799888"/>
              <a:ext cx="142923" cy="130526"/>
              <a:chOff x="178100" y="3904645"/>
              <a:chExt cx="142923" cy="130526"/>
            </a:xfrm>
          </p:grpSpPr>
          <p:sp>
            <p:nvSpPr>
              <p:cNvPr id="4230" name="Google Shape;4230;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33" name="Google Shape;4233;p25"/>
            <p:cNvGrpSpPr/>
            <p:nvPr/>
          </p:nvGrpSpPr>
          <p:grpSpPr>
            <a:xfrm flipH="1">
              <a:off x="7317309" y="4602647"/>
              <a:ext cx="88313" cy="132981"/>
              <a:chOff x="712664" y="3994329"/>
              <a:chExt cx="88313" cy="132981"/>
            </a:xfrm>
          </p:grpSpPr>
          <p:sp>
            <p:nvSpPr>
              <p:cNvPr id="4234" name="Google Shape;4234;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36" name="Google Shape;4236;p25"/>
            <p:cNvGrpSpPr/>
            <p:nvPr/>
          </p:nvGrpSpPr>
          <p:grpSpPr>
            <a:xfrm flipH="1">
              <a:off x="7434236" y="4851518"/>
              <a:ext cx="148749" cy="138123"/>
              <a:chOff x="417563" y="4145250"/>
              <a:chExt cx="148749" cy="138123"/>
            </a:xfrm>
          </p:grpSpPr>
          <p:sp>
            <p:nvSpPr>
              <p:cNvPr id="4237" name="Google Shape;4237;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40" name="Google Shape;4240;p25"/>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1" name="Google Shape;4241;p25"/>
            <p:cNvGrpSpPr/>
            <p:nvPr/>
          </p:nvGrpSpPr>
          <p:grpSpPr>
            <a:xfrm flipH="1">
              <a:off x="5467046" y="4869472"/>
              <a:ext cx="88313" cy="132981"/>
              <a:chOff x="712664" y="3994329"/>
              <a:chExt cx="88313" cy="132981"/>
            </a:xfrm>
          </p:grpSpPr>
          <p:sp>
            <p:nvSpPr>
              <p:cNvPr id="4242" name="Google Shape;4242;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44" name="Google Shape;4244;p25"/>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5" name="Google Shape;4245;p25"/>
            <p:cNvGrpSpPr/>
            <p:nvPr/>
          </p:nvGrpSpPr>
          <p:grpSpPr>
            <a:xfrm flipH="1">
              <a:off x="7047313" y="4735613"/>
              <a:ext cx="142923" cy="130526"/>
              <a:chOff x="178100" y="3904645"/>
              <a:chExt cx="142923" cy="130526"/>
            </a:xfrm>
          </p:grpSpPr>
          <p:sp>
            <p:nvSpPr>
              <p:cNvPr id="4246" name="Google Shape;4246;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9" name="Google Shape;4249;p25"/>
            <p:cNvGrpSpPr/>
            <p:nvPr/>
          </p:nvGrpSpPr>
          <p:grpSpPr>
            <a:xfrm flipH="1">
              <a:off x="6533859" y="4689922"/>
              <a:ext cx="88313" cy="132981"/>
              <a:chOff x="712664" y="3994329"/>
              <a:chExt cx="88313" cy="132981"/>
            </a:xfrm>
          </p:grpSpPr>
          <p:sp>
            <p:nvSpPr>
              <p:cNvPr id="4250" name="Google Shape;4250;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52" name="Google Shape;4252;p25"/>
            <p:cNvGrpSpPr/>
            <p:nvPr/>
          </p:nvGrpSpPr>
          <p:grpSpPr>
            <a:xfrm flipH="1">
              <a:off x="6789661" y="4866893"/>
              <a:ext cx="148749" cy="138123"/>
              <a:chOff x="417563" y="4145250"/>
              <a:chExt cx="148749" cy="138123"/>
            </a:xfrm>
          </p:grpSpPr>
          <p:sp>
            <p:nvSpPr>
              <p:cNvPr id="4253" name="Google Shape;4253;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6" name="Google Shape;4256;p25"/>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57" name="Google Shape;4257;p25"/>
            <p:cNvGrpSpPr/>
            <p:nvPr/>
          </p:nvGrpSpPr>
          <p:grpSpPr>
            <a:xfrm flipH="1">
              <a:off x="8932036" y="4851518"/>
              <a:ext cx="148749" cy="138123"/>
              <a:chOff x="417563" y="4145250"/>
              <a:chExt cx="148749" cy="138123"/>
            </a:xfrm>
          </p:grpSpPr>
          <p:sp>
            <p:nvSpPr>
              <p:cNvPr id="4258" name="Google Shape;4258;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1" name="Google Shape;4261;p25"/>
            <p:cNvGrpSpPr/>
            <p:nvPr/>
          </p:nvGrpSpPr>
          <p:grpSpPr>
            <a:xfrm flipH="1">
              <a:off x="3504875" y="4870688"/>
              <a:ext cx="142923" cy="130526"/>
              <a:chOff x="178100" y="3904645"/>
              <a:chExt cx="142923" cy="130526"/>
            </a:xfrm>
          </p:grpSpPr>
          <p:sp>
            <p:nvSpPr>
              <p:cNvPr id="4262" name="Google Shape;4262;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5" name="Google Shape;4265;p25"/>
            <p:cNvGrpSpPr/>
            <p:nvPr/>
          </p:nvGrpSpPr>
          <p:grpSpPr>
            <a:xfrm flipH="1">
              <a:off x="4736159" y="4869472"/>
              <a:ext cx="88313" cy="132981"/>
              <a:chOff x="712664" y="3994329"/>
              <a:chExt cx="88313" cy="132981"/>
            </a:xfrm>
          </p:grpSpPr>
          <p:sp>
            <p:nvSpPr>
              <p:cNvPr id="4266" name="Google Shape;4266;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8" name="Google Shape;4268;p25"/>
            <p:cNvGrpSpPr/>
            <p:nvPr/>
          </p:nvGrpSpPr>
          <p:grpSpPr>
            <a:xfrm flipH="1">
              <a:off x="3950663" y="4855325"/>
              <a:ext cx="142923" cy="130526"/>
              <a:chOff x="178100" y="3904645"/>
              <a:chExt cx="142923" cy="130526"/>
            </a:xfrm>
          </p:grpSpPr>
          <p:sp>
            <p:nvSpPr>
              <p:cNvPr id="4269" name="Google Shape;4269;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2" name="Google Shape;4272;p25"/>
            <p:cNvGrpSpPr/>
            <p:nvPr/>
          </p:nvGrpSpPr>
          <p:grpSpPr>
            <a:xfrm flipH="1">
              <a:off x="2932009" y="4854097"/>
              <a:ext cx="88313" cy="132981"/>
              <a:chOff x="712664" y="3994329"/>
              <a:chExt cx="88313" cy="132981"/>
            </a:xfrm>
          </p:grpSpPr>
          <p:sp>
            <p:nvSpPr>
              <p:cNvPr id="4273" name="Google Shape;4273;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5" name="Google Shape;4275;p25"/>
            <p:cNvGrpSpPr/>
            <p:nvPr/>
          </p:nvGrpSpPr>
          <p:grpSpPr>
            <a:xfrm flipH="1">
              <a:off x="5023923" y="4866905"/>
              <a:ext cx="148749" cy="138123"/>
              <a:chOff x="417563" y="4145250"/>
              <a:chExt cx="148749" cy="138123"/>
            </a:xfrm>
          </p:grpSpPr>
          <p:sp>
            <p:nvSpPr>
              <p:cNvPr id="4276" name="Google Shape;4276;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9" name="Google Shape;4279;p25"/>
            <p:cNvGrpSpPr/>
            <p:nvPr/>
          </p:nvGrpSpPr>
          <p:grpSpPr>
            <a:xfrm flipH="1">
              <a:off x="7857534" y="4654247"/>
              <a:ext cx="88313" cy="132981"/>
              <a:chOff x="712664" y="3994329"/>
              <a:chExt cx="88313" cy="132981"/>
            </a:xfrm>
          </p:grpSpPr>
          <p:sp>
            <p:nvSpPr>
              <p:cNvPr id="4280" name="Google Shape;4280;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2" name="Google Shape;4282;p25"/>
            <p:cNvGrpSpPr/>
            <p:nvPr/>
          </p:nvGrpSpPr>
          <p:grpSpPr>
            <a:xfrm>
              <a:off x="2916488" y="4589988"/>
              <a:ext cx="142923" cy="130526"/>
              <a:chOff x="178100" y="3904645"/>
              <a:chExt cx="142923" cy="130526"/>
            </a:xfrm>
          </p:grpSpPr>
          <p:sp>
            <p:nvSpPr>
              <p:cNvPr id="4283" name="Google Shape;4283;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6" name="Google Shape;4286;p25"/>
            <p:cNvGrpSpPr/>
            <p:nvPr/>
          </p:nvGrpSpPr>
          <p:grpSpPr>
            <a:xfrm flipH="1">
              <a:off x="3339346" y="4654247"/>
              <a:ext cx="88313" cy="132981"/>
              <a:chOff x="712664" y="3994329"/>
              <a:chExt cx="88313" cy="132981"/>
            </a:xfrm>
          </p:grpSpPr>
          <p:sp>
            <p:nvSpPr>
              <p:cNvPr id="4287" name="Google Shape;4287;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9" name="Google Shape;4289;p25"/>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90" name="Google Shape;4290;p25"/>
            <p:cNvGrpSpPr/>
            <p:nvPr/>
          </p:nvGrpSpPr>
          <p:grpSpPr>
            <a:xfrm>
              <a:off x="4632438" y="4603875"/>
              <a:ext cx="142923" cy="130526"/>
              <a:chOff x="178100" y="3904645"/>
              <a:chExt cx="142923" cy="130526"/>
            </a:xfrm>
          </p:grpSpPr>
          <p:sp>
            <p:nvSpPr>
              <p:cNvPr id="4291" name="Google Shape;4291;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4" name="Google Shape;4294;p25"/>
            <p:cNvGrpSpPr/>
            <p:nvPr/>
          </p:nvGrpSpPr>
          <p:grpSpPr>
            <a:xfrm>
              <a:off x="6178388" y="4603875"/>
              <a:ext cx="142923" cy="130526"/>
              <a:chOff x="178100" y="3904645"/>
              <a:chExt cx="142923" cy="130526"/>
            </a:xfrm>
          </p:grpSpPr>
          <p:sp>
            <p:nvSpPr>
              <p:cNvPr id="4295" name="Google Shape;4295;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8" name="Google Shape;4298;p25"/>
            <p:cNvGrpSpPr/>
            <p:nvPr/>
          </p:nvGrpSpPr>
          <p:grpSpPr>
            <a:xfrm>
              <a:off x="5250150" y="4638600"/>
              <a:ext cx="142923" cy="130526"/>
              <a:chOff x="178100" y="3904645"/>
              <a:chExt cx="142923" cy="130526"/>
            </a:xfrm>
          </p:grpSpPr>
          <p:sp>
            <p:nvSpPr>
              <p:cNvPr id="4299" name="Google Shape;4299;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2" name="Google Shape;4302;p25"/>
            <p:cNvGrpSpPr/>
            <p:nvPr/>
          </p:nvGrpSpPr>
          <p:grpSpPr>
            <a:xfrm flipH="1">
              <a:off x="3748221" y="4689922"/>
              <a:ext cx="88313" cy="132981"/>
              <a:chOff x="712664" y="3994329"/>
              <a:chExt cx="88313" cy="132981"/>
            </a:xfrm>
          </p:grpSpPr>
          <p:sp>
            <p:nvSpPr>
              <p:cNvPr id="4303" name="Google Shape;4303;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5" name="Google Shape;4305;p25"/>
            <p:cNvGrpSpPr/>
            <p:nvPr/>
          </p:nvGrpSpPr>
          <p:grpSpPr>
            <a:xfrm flipH="1">
              <a:off x="5698684" y="4628872"/>
              <a:ext cx="88313" cy="132981"/>
              <a:chOff x="712664" y="3994329"/>
              <a:chExt cx="88313" cy="132981"/>
            </a:xfrm>
          </p:grpSpPr>
          <p:sp>
            <p:nvSpPr>
              <p:cNvPr id="4306" name="Google Shape;4306;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8" name="Google Shape;4308;p25"/>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5"/>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0" name="Google Shape;4310;p25"/>
          <p:cNvSpPr txBox="1">
            <a:spLocks noGrp="1"/>
          </p:cNvSpPr>
          <p:nvPr>
            <p:ph type="title"/>
          </p:nvPr>
        </p:nvSpPr>
        <p:spPr>
          <a:xfrm>
            <a:off x="960012"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1" name="Google Shape;4311;p25"/>
          <p:cNvSpPr txBox="1">
            <a:spLocks noGrp="1"/>
          </p:cNvSpPr>
          <p:nvPr>
            <p:ph type="subTitle" idx="1"/>
          </p:nvPr>
        </p:nvSpPr>
        <p:spPr>
          <a:xfrm>
            <a:off x="960012"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2" name="Google Shape;4312;p25"/>
          <p:cNvSpPr txBox="1">
            <a:spLocks noGrp="1"/>
          </p:cNvSpPr>
          <p:nvPr>
            <p:ph type="title" idx="2"/>
          </p:nvPr>
        </p:nvSpPr>
        <p:spPr>
          <a:xfrm>
            <a:off x="7218008"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3" name="Google Shape;4313;p25"/>
          <p:cNvSpPr txBox="1">
            <a:spLocks noGrp="1"/>
          </p:cNvSpPr>
          <p:nvPr>
            <p:ph type="subTitle" idx="3"/>
          </p:nvPr>
        </p:nvSpPr>
        <p:spPr>
          <a:xfrm>
            <a:off x="7218001"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4" name="Google Shape;4314;p25"/>
          <p:cNvSpPr txBox="1">
            <a:spLocks noGrp="1"/>
          </p:cNvSpPr>
          <p:nvPr>
            <p:ph type="title" idx="4"/>
          </p:nvPr>
        </p:nvSpPr>
        <p:spPr>
          <a:xfrm>
            <a:off x="3046011"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5" name="Google Shape;4315;p25"/>
          <p:cNvSpPr txBox="1">
            <a:spLocks noGrp="1"/>
          </p:cNvSpPr>
          <p:nvPr>
            <p:ph type="subTitle" idx="5"/>
          </p:nvPr>
        </p:nvSpPr>
        <p:spPr>
          <a:xfrm>
            <a:off x="3046008"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6" name="Google Shape;4316;p25"/>
          <p:cNvSpPr txBox="1">
            <a:spLocks noGrp="1"/>
          </p:cNvSpPr>
          <p:nvPr>
            <p:ph type="title" idx="6"/>
          </p:nvPr>
        </p:nvSpPr>
        <p:spPr>
          <a:xfrm>
            <a:off x="9304007"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7" name="Google Shape;4317;p25"/>
          <p:cNvSpPr txBox="1">
            <a:spLocks noGrp="1"/>
          </p:cNvSpPr>
          <p:nvPr>
            <p:ph type="subTitle" idx="7"/>
          </p:nvPr>
        </p:nvSpPr>
        <p:spPr>
          <a:xfrm>
            <a:off x="9303997"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8" name="Google Shape;4318;p25"/>
          <p:cNvSpPr txBox="1">
            <a:spLocks noGrp="1"/>
          </p:cNvSpPr>
          <p:nvPr>
            <p:ph type="title" idx="8"/>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19" name="Google Shape;4319;p25"/>
          <p:cNvSpPr txBox="1">
            <a:spLocks noGrp="1"/>
          </p:cNvSpPr>
          <p:nvPr>
            <p:ph type="title" idx="9"/>
          </p:nvPr>
        </p:nvSpPr>
        <p:spPr>
          <a:xfrm>
            <a:off x="5132009"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20" name="Google Shape;4320;p25"/>
          <p:cNvSpPr txBox="1">
            <a:spLocks noGrp="1"/>
          </p:cNvSpPr>
          <p:nvPr>
            <p:ph type="subTitle" idx="13"/>
          </p:nvPr>
        </p:nvSpPr>
        <p:spPr>
          <a:xfrm>
            <a:off x="5132005"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6254536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321"/>
        <p:cNvGrpSpPr/>
        <p:nvPr/>
      </p:nvGrpSpPr>
      <p:grpSpPr>
        <a:xfrm>
          <a:off x="0" y="0"/>
          <a:ext cx="0" cy="0"/>
          <a:chOff x="0" y="0"/>
          <a:chExt cx="0" cy="0"/>
        </a:xfrm>
      </p:grpSpPr>
      <p:sp>
        <p:nvSpPr>
          <p:cNvPr id="4322" name="Google Shape;4322;p26"/>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3" name="Google Shape;4323;p26"/>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4" name="Google Shape;4324;p26"/>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25" name="Google Shape;4325;p26"/>
          <p:cNvGrpSpPr/>
          <p:nvPr/>
        </p:nvGrpSpPr>
        <p:grpSpPr>
          <a:xfrm>
            <a:off x="137451" y="6118346"/>
            <a:ext cx="11970264" cy="661941"/>
            <a:chOff x="103088" y="4588759"/>
            <a:chExt cx="8977698" cy="496456"/>
          </a:xfrm>
        </p:grpSpPr>
        <p:sp>
          <p:nvSpPr>
            <p:cNvPr id="4326" name="Google Shape;4326;p26"/>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27" name="Google Shape;4327;p26"/>
            <p:cNvGrpSpPr/>
            <p:nvPr/>
          </p:nvGrpSpPr>
          <p:grpSpPr>
            <a:xfrm>
              <a:off x="103087" y="4641588"/>
              <a:ext cx="142923" cy="130526"/>
              <a:chOff x="178100" y="3904645"/>
              <a:chExt cx="142923" cy="130526"/>
            </a:xfrm>
          </p:grpSpPr>
          <p:sp>
            <p:nvSpPr>
              <p:cNvPr id="4328" name="Google Shape;4328;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6"/>
            <p:cNvGrpSpPr/>
            <p:nvPr/>
          </p:nvGrpSpPr>
          <p:grpSpPr>
            <a:xfrm>
              <a:off x="779951" y="4682022"/>
              <a:ext cx="88313" cy="132981"/>
              <a:chOff x="712664" y="4070529"/>
              <a:chExt cx="88313" cy="132981"/>
            </a:xfrm>
          </p:grpSpPr>
          <p:sp>
            <p:nvSpPr>
              <p:cNvPr id="4332" name="Google Shape;4332;p26"/>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6"/>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4" name="Google Shape;4334;p26"/>
            <p:cNvGrpSpPr/>
            <p:nvPr/>
          </p:nvGrpSpPr>
          <p:grpSpPr>
            <a:xfrm>
              <a:off x="432325" y="4835818"/>
              <a:ext cx="148749" cy="138123"/>
              <a:chOff x="417563" y="4145250"/>
              <a:chExt cx="148749" cy="138123"/>
            </a:xfrm>
          </p:grpSpPr>
          <p:sp>
            <p:nvSpPr>
              <p:cNvPr id="4335" name="Google Shape;4335;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8" name="Google Shape;4338;p26"/>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39" name="Google Shape;4339;p26"/>
            <p:cNvGrpSpPr/>
            <p:nvPr/>
          </p:nvGrpSpPr>
          <p:grpSpPr>
            <a:xfrm>
              <a:off x="834763" y="4933213"/>
              <a:ext cx="142923" cy="130526"/>
              <a:chOff x="178100" y="3904645"/>
              <a:chExt cx="142923" cy="130526"/>
            </a:xfrm>
          </p:grpSpPr>
          <p:sp>
            <p:nvSpPr>
              <p:cNvPr id="4340" name="Google Shape;4340;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43" name="Google Shape;4343;p26"/>
            <p:cNvGrpSpPr/>
            <p:nvPr/>
          </p:nvGrpSpPr>
          <p:grpSpPr>
            <a:xfrm>
              <a:off x="5901800" y="4851518"/>
              <a:ext cx="148749" cy="138123"/>
              <a:chOff x="417563" y="4145250"/>
              <a:chExt cx="148749" cy="138123"/>
            </a:xfrm>
          </p:grpSpPr>
          <p:sp>
            <p:nvSpPr>
              <p:cNvPr id="4344" name="Google Shape;4344;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47" name="Google Shape;4347;p26"/>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8" name="Google Shape;4348;p26"/>
            <p:cNvGrpSpPr/>
            <p:nvPr/>
          </p:nvGrpSpPr>
          <p:grpSpPr>
            <a:xfrm>
              <a:off x="1088463" y="4638600"/>
              <a:ext cx="142923" cy="130526"/>
              <a:chOff x="178100" y="3904645"/>
              <a:chExt cx="142923" cy="130526"/>
            </a:xfrm>
          </p:grpSpPr>
          <p:sp>
            <p:nvSpPr>
              <p:cNvPr id="4349" name="Google Shape;4349;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6"/>
            <p:cNvGrpSpPr/>
            <p:nvPr/>
          </p:nvGrpSpPr>
          <p:grpSpPr>
            <a:xfrm>
              <a:off x="1631214" y="4654247"/>
              <a:ext cx="88313" cy="132981"/>
              <a:chOff x="712664" y="3994329"/>
              <a:chExt cx="88313" cy="132981"/>
            </a:xfrm>
          </p:grpSpPr>
          <p:sp>
            <p:nvSpPr>
              <p:cNvPr id="4353" name="Google Shape;4353;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5" name="Google Shape;4355;p26"/>
            <p:cNvGrpSpPr/>
            <p:nvPr/>
          </p:nvGrpSpPr>
          <p:grpSpPr>
            <a:xfrm>
              <a:off x="1430650" y="4814993"/>
              <a:ext cx="148749" cy="138123"/>
              <a:chOff x="417563" y="4145250"/>
              <a:chExt cx="148749" cy="138123"/>
            </a:xfrm>
          </p:grpSpPr>
          <p:sp>
            <p:nvSpPr>
              <p:cNvPr id="4356" name="Google Shape;4356;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9" name="Google Shape;4359;p26"/>
            <p:cNvGrpSpPr/>
            <p:nvPr/>
          </p:nvGrpSpPr>
          <p:grpSpPr>
            <a:xfrm>
              <a:off x="2621688" y="4908138"/>
              <a:ext cx="142923" cy="130526"/>
              <a:chOff x="178100" y="3904645"/>
              <a:chExt cx="142923" cy="130526"/>
            </a:xfrm>
          </p:grpSpPr>
          <p:sp>
            <p:nvSpPr>
              <p:cNvPr id="4360" name="Google Shape;4360;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3" name="Google Shape;4363;p26"/>
            <p:cNvGrpSpPr/>
            <p:nvPr/>
          </p:nvGrpSpPr>
          <p:grpSpPr>
            <a:xfrm>
              <a:off x="4349951" y="4706647"/>
              <a:ext cx="88313" cy="132981"/>
              <a:chOff x="712664" y="3994329"/>
              <a:chExt cx="88313" cy="132981"/>
            </a:xfrm>
          </p:grpSpPr>
          <p:sp>
            <p:nvSpPr>
              <p:cNvPr id="4364" name="Google Shape;4364;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6" name="Google Shape;4366;p26"/>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67" name="Google Shape;4367;p26"/>
            <p:cNvGrpSpPr/>
            <p:nvPr/>
          </p:nvGrpSpPr>
          <p:grpSpPr>
            <a:xfrm>
              <a:off x="1927025" y="4603875"/>
              <a:ext cx="142923" cy="130526"/>
              <a:chOff x="178100" y="3904645"/>
              <a:chExt cx="142923" cy="130526"/>
            </a:xfrm>
          </p:grpSpPr>
          <p:sp>
            <p:nvSpPr>
              <p:cNvPr id="4368" name="Google Shape;4368;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1" name="Google Shape;4371;p26"/>
            <p:cNvGrpSpPr/>
            <p:nvPr/>
          </p:nvGrpSpPr>
          <p:grpSpPr>
            <a:xfrm>
              <a:off x="2464539" y="4706647"/>
              <a:ext cx="88313" cy="132981"/>
              <a:chOff x="712664" y="3994329"/>
              <a:chExt cx="88313" cy="132981"/>
            </a:xfrm>
          </p:grpSpPr>
          <p:sp>
            <p:nvSpPr>
              <p:cNvPr id="4372" name="Google Shape;4372;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4" name="Google Shape;4374;p26"/>
            <p:cNvGrpSpPr/>
            <p:nvPr/>
          </p:nvGrpSpPr>
          <p:grpSpPr>
            <a:xfrm>
              <a:off x="1995663" y="4835818"/>
              <a:ext cx="148749" cy="138123"/>
              <a:chOff x="417563" y="4145250"/>
              <a:chExt cx="148749" cy="138123"/>
            </a:xfrm>
          </p:grpSpPr>
          <p:sp>
            <p:nvSpPr>
              <p:cNvPr id="4375" name="Google Shape;4375;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8" name="Google Shape;4378;p26"/>
            <p:cNvGrpSpPr/>
            <p:nvPr/>
          </p:nvGrpSpPr>
          <p:grpSpPr>
            <a:xfrm>
              <a:off x="1735864" y="4896184"/>
              <a:ext cx="88313" cy="132981"/>
              <a:chOff x="712664" y="3994329"/>
              <a:chExt cx="88313" cy="132981"/>
            </a:xfrm>
          </p:grpSpPr>
          <p:sp>
            <p:nvSpPr>
              <p:cNvPr id="4379" name="Google Shape;4379;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1" name="Google Shape;4381;p26"/>
            <p:cNvGrpSpPr/>
            <p:nvPr/>
          </p:nvGrpSpPr>
          <p:grpSpPr>
            <a:xfrm>
              <a:off x="140200" y="4947093"/>
              <a:ext cx="148749" cy="138123"/>
              <a:chOff x="417563" y="4145250"/>
              <a:chExt cx="148749" cy="138123"/>
            </a:xfrm>
          </p:grpSpPr>
          <p:sp>
            <p:nvSpPr>
              <p:cNvPr id="4382" name="Google Shape;4382;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85" name="Google Shape;4385;p26"/>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6" name="Google Shape;4386;p26"/>
            <p:cNvGrpSpPr/>
            <p:nvPr/>
          </p:nvGrpSpPr>
          <p:grpSpPr>
            <a:xfrm flipH="1">
              <a:off x="8761575" y="4655463"/>
              <a:ext cx="142923" cy="130526"/>
              <a:chOff x="178100" y="3904645"/>
              <a:chExt cx="142923" cy="130526"/>
            </a:xfrm>
          </p:grpSpPr>
          <p:sp>
            <p:nvSpPr>
              <p:cNvPr id="4387" name="Google Shape;4387;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0" name="Google Shape;4390;p26"/>
            <p:cNvGrpSpPr/>
            <p:nvPr/>
          </p:nvGrpSpPr>
          <p:grpSpPr>
            <a:xfrm flipH="1">
              <a:off x="8309559" y="4588759"/>
              <a:ext cx="88313" cy="132981"/>
              <a:chOff x="712664" y="3994329"/>
              <a:chExt cx="88313" cy="132981"/>
            </a:xfrm>
          </p:grpSpPr>
          <p:sp>
            <p:nvSpPr>
              <p:cNvPr id="4391" name="Google Shape;4391;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3" name="Google Shape;4393;p26"/>
            <p:cNvGrpSpPr/>
            <p:nvPr/>
          </p:nvGrpSpPr>
          <p:grpSpPr>
            <a:xfrm flipH="1">
              <a:off x="8475836" y="4893605"/>
              <a:ext cx="148749" cy="138123"/>
              <a:chOff x="417563" y="4145250"/>
              <a:chExt cx="148749" cy="138123"/>
            </a:xfrm>
          </p:grpSpPr>
          <p:sp>
            <p:nvSpPr>
              <p:cNvPr id="4394" name="Google Shape;4394;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7" name="Google Shape;4397;p26"/>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6"/>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99" name="Google Shape;4399;p26"/>
            <p:cNvGrpSpPr/>
            <p:nvPr/>
          </p:nvGrpSpPr>
          <p:grpSpPr>
            <a:xfrm flipH="1">
              <a:off x="8078788" y="4799888"/>
              <a:ext cx="142923" cy="130526"/>
              <a:chOff x="178100" y="3904645"/>
              <a:chExt cx="142923" cy="130526"/>
            </a:xfrm>
          </p:grpSpPr>
          <p:sp>
            <p:nvSpPr>
              <p:cNvPr id="4400" name="Google Shape;4400;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3" name="Google Shape;4403;p26"/>
            <p:cNvGrpSpPr/>
            <p:nvPr/>
          </p:nvGrpSpPr>
          <p:grpSpPr>
            <a:xfrm flipH="1">
              <a:off x="7317309" y="4602647"/>
              <a:ext cx="88313" cy="132981"/>
              <a:chOff x="712664" y="3994329"/>
              <a:chExt cx="88313" cy="132981"/>
            </a:xfrm>
          </p:grpSpPr>
          <p:sp>
            <p:nvSpPr>
              <p:cNvPr id="4404" name="Google Shape;4404;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6" name="Google Shape;4406;p26"/>
            <p:cNvGrpSpPr/>
            <p:nvPr/>
          </p:nvGrpSpPr>
          <p:grpSpPr>
            <a:xfrm flipH="1">
              <a:off x="7434236" y="4851518"/>
              <a:ext cx="148749" cy="138123"/>
              <a:chOff x="417563" y="4145250"/>
              <a:chExt cx="148749" cy="138123"/>
            </a:xfrm>
          </p:grpSpPr>
          <p:sp>
            <p:nvSpPr>
              <p:cNvPr id="4407" name="Google Shape;4407;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10" name="Google Shape;4410;p26"/>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11" name="Google Shape;4411;p26"/>
            <p:cNvGrpSpPr/>
            <p:nvPr/>
          </p:nvGrpSpPr>
          <p:grpSpPr>
            <a:xfrm flipH="1">
              <a:off x="5467046" y="4869472"/>
              <a:ext cx="88313" cy="132981"/>
              <a:chOff x="712664" y="3994329"/>
              <a:chExt cx="88313" cy="132981"/>
            </a:xfrm>
          </p:grpSpPr>
          <p:sp>
            <p:nvSpPr>
              <p:cNvPr id="4412" name="Google Shape;4412;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14" name="Google Shape;4414;p26"/>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15" name="Google Shape;4415;p26"/>
            <p:cNvGrpSpPr/>
            <p:nvPr/>
          </p:nvGrpSpPr>
          <p:grpSpPr>
            <a:xfrm flipH="1">
              <a:off x="7047313" y="4735613"/>
              <a:ext cx="142923" cy="130526"/>
              <a:chOff x="178100" y="3904645"/>
              <a:chExt cx="142923" cy="130526"/>
            </a:xfrm>
          </p:grpSpPr>
          <p:sp>
            <p:nvSpPr>
              <p:cNvPr id="4416" name="Google Shape;4416;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19" name="Google Shape;4419;p26"/>
            <p:cNvGrpSpPr/>
            <p:nvPr/>
          </p:nvGrpSpPr>
          <p:grpSpPr>
            <a:xfrm flipH="1">
              <a:off x="6533859" y="4689922"/>
              <a:ext cx="88313" cy="132981"/>
              <a:chOff x="712664" y="3994329"/>
              <a:chExt cx="88313" cy="132981"/>
            </a:xfrm>
          </p:grpSpPr>
          <p:sp>
            <p:nvSpPr>
              <p:cNvPr id="4420" name="Google Shape;4420;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2" name="Google Shape;4422;p26"/>
            <p:cNvGrpSpPr/>
            <p:nvPr/>
          </p:nvGrpSpPr>
          <p:grpSpPr>
            <a:xfrm flipH="1">
              <a:off x="6789661" y="4866893"/>
              <a:ext cx="148749" cy="138123"/>
              <a:chOff x="417563" y="4145250"/>
              <a:chExt cx="148749" cy="138123"/>
            </a:xfrm>
          </p:grpSpPr>
          <p:sp>
            <p:nvSpPr>
              <p:cNvPr id="4423" name="Google Shape;4423;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26" name="Google Shape;4426;p26"/>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27" name="Google Shape;4427;p26"/>
            <p:cNvGrpSpPr/>
            <p:nvPr/>
          </p:nvGrpSpPr>
          <p:grpSpPr>
            <a:xfrm flipH="1">
              <a:off x="8932036" y="4851518"/>
              <a:ext cx="148749" cy="138123"/>
              <a:chOff x="417563" y="4145250"/>
              <a:chExt cx="148749" cy="138123"/>
            </a:xfrm>
          </p:grpSpPr>
          <p:sp>
            <p:nvSpPr>
              <p:cNvPr id="4428" name="Google Shape;4428;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1" name="Google Shape;4431;p26"/>
            <p:cNvGrpSpPr/>
            <p:nvPr/>
          </p:nvGrpSpPr>
          <p:grpSpPr>
            <a:xfrm flipH="1">
              <a:off x="3504875" y="4870688"/>
              <a:ext cx="142923" cy="130526"/>
              <a:chOff x="178100" y="3904645"/>
              <a:chExt cx="142923" cy="130526"/>
            </a:xfrm>
          </p:grpSpPr>
          <p:sp>
            <p:nvSpPr>
              <p:cNvPr id="4432" name="Google Shape;4432;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5" name="Google Shape;4435;p26"/>
            <p:cNvGrpSpPr/>
            <p:nvPr/>
          </p:nvGrpSpPr>
          <p:grpSpPr>
            <a:xfrm flipH="1">
              <a:off x="4736159" y="4869472"/>
              <a:ext cx="88313" cy="132981"/>
              <a:chOff x="712664" y="3994329"/>
              <a:chExt cx="88313" cy="132981"/>
            </a:xfrm>
          </p:grpSpPr>
          <p:sp>
            <p:nvSpPr>
              <p:cNvPr id="4436" name="Google Shape;4436;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8" name="Google Shape;4438;p26"/>
            <p:cNvGrpSpPr/>
            <p:nvPr/>
          </p:nvGrpSpPr>
          <p:grpSpPr>
            <a:xfrm flipH="1">
              <a:off x="3950663" y="4855325"/>
              <a:ext cx="142923" cy="130526"/>
              <a:chOff x="178100" y="3904645"/>
              <a:chExt cx="142923" cy="130526"/>
            </a:xfrm>
          </p:grpSpPr>
          <p:sp>
            <p:nvSpPr>
              <p:cNvPr id="4439" name="Google Shape;4439;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2" name="Google Shape;4442;p26"/>
            <p:cNvGrpSpPr/>
            <p:nvPr/>
          </p:nvGrpSpPr>
          <p:grpSpPr>
            <a:xfrm flipH="1">
              <a:off x="2932009" y="4854097"/>
              <a:ext cx="88313" cy="132981"/>
              <a:chOff x="712664" y="3994329"/>
              <a:chExt cx="88313" cy="132981"/>
            </a:xfrm>
          </p:grpSpPr>
          <p:sp>
            <p:nvSpPr>
              <p:cNvPr id="4443" name="Google Shape;4443;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5" name="Google Shape;4445;p26"/>
            <p:cNvGrpSpPr/>
            <p:nvPr/>
          </p:nvGrpSpPr>
          <p:grpSpPr>
            <a:xfrm flipH="1">
              <a:off x="5023923" y="4866905"/>
              <a:ext cx="148749" cy="138123"/>
              <a:chOff x="417563" y="4145250"/>
              <a:chExt cx="148749" cy="138123"/>
            </a:xfrm>
          </p:grpSpPr>
          <p:sp>
            <p:nvSpPr>
              <p:cNvPr id="4446" name="Google Shape;4446;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9" name="Google Shape;4449;p26"/>
            <p:cNvGrpSpPr/>
            <p:nvPr/>
          </p:nvGrpSpPr>
          <p:grpSpPr>
            <a:xfrm flipH="1">
              <a:off x="7857534" y="4654247"/>
              <a:ext cx="88313" cy="132981"/>
              <a:chOff x="712664" y="3994329"/>
              <a:chExt cx="88313" cy="132981"/>
            </a:xfrm>
          </p:grpSpPr>
          <p:sp>
            <p:nvSpPr>
              <p:cNvPr id="4450" name="Google Shape;4450;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52" name="Google Shape;4452;p26"/>
            <p:cNvGrpSpPr/>
            <p:nvPr/>
          </p:nvGrpSpPr>
          <p:grpSpPr>
            <a:xfrm>
              <a:off x="2916488" y="4589988"/>
              <a:ext cx="142923" cy="130526"/>
              <a:chOff x="178100" y="3904645"/>
              <a:chExt cx="142923" cy="130526"/>
            </a:xfrm>
          </p:grpSpPr>
          <p:sp>
            <p:nvSpPr>
              <p:cNvPr id="4453" name="Google Shape;4453;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56" name="Google Shape;4456;p26"/>
            <p:cNvGrpSpPr/>
            <p:nvPr/>
          </p:nvGrpSpPr>
          <p:grpSpPr>
            <a:xfrm flipH="1">
              <a:off x="3339346" y="4654247"/>
              <a:ext cx="88313" cy="132981"/>
              <a:chOff x="712664" y="3994329"/>
              <a:chExt cx="88313" cy="132981"/>
            </a:xfrm>
          </p:grpSpPr>
          <p:sp>
            <p:nvSpPr>
              <p:cNvPr id="4457" name="Google Shape;4457;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9" name="Google Shape;4459;p26"/>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60" name="Google Shape;4460;p26"/>
            <p:cNvGrpSpPr/>
            <p:nvPr/>
          </p:nvGrpSpPr>
          <p:grpSpPr>
            <a:xfrm>
              <a:off x="4632438" y="4603875"/>
              <a:ext cx="142923" cy="130526"/>
              <a:chOff x="178100" y="3904645"/>
              <a:chExt cx="142923" cy="130526"/>
            </a:xfrm>
          </p:grpSpPr>
          <p:sp>
            <p:nvSpPr>
              <p:cNvPr id="4461" name="Google Shape;4461;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4" name="Google Shape;4464;p26"/>
            <p:cNvGrpSpPr/>
            <p:nvPr/>
          </p:nvGrpSpPr>
          <p:grpSpPr>
            <a:xfrm>
              <a:off x="6178388" y="4603875"/>
              <a:ext cx="142923" cy="130526"/>
              <a:chOff x="178100" y="3904645"/>
              <a:chExt cx="142923" cy="130526"/>
            </a:xfrm>
          </p:grpSpPr>
          <p:sp>
            <p:nvSpPr>
              <p:cNvPr id="4465" name="Google Shape;4465;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8" name="Google Shape;4468;p26"/>
            <p:cNvGrpSpPr/>
            <p:nvPr/>
          </p:nvGrpSpPr>
          <p:grpSpPr>
            <a:xfrm>
              <a:off x="5250150" y="4638600"/>
              <a:ext cx="142923" cy="130526"/>
              <a:chOff x="178100" y="3904645"/>
              <a:chExt cx="142923" cy="130526"/>
            </a:xfrm>
          </p:grpSpPr>
          <p:sp>
            <p:nvSpPr>
              <p:cNvPr id="4469" name="Google Shape;4469;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2" name="Google Shape;4472;p26"/>
            <p:cNvGrpSpPr/>
            <p:nvPr/>
          </p:nvGrpSpPr>
          <p:grpSpPr>
            <a:xfrm flipH="1">
              <a:off x="3748221" y="4689922"/>
              <a:ext cx="88313" cy="132981"/>
              <a:chOff x="712664" y="3994329"/>
              <a:chExt cx="88313" cy="132981"/>
            </a:xfrm>
          </p:grpSpPr>
          <p:sp>
            <p:nvSpPr>
              <p:cNvPr id="4473" name="Google Shape;4473;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5" name="Google Shape;4475;p26"/>
            <p:cNvGrpSpPr/>
            <p:nvPr/>
          </p:nvGrpSpPr>
          <p:grpSpPr>
            <a:xfrm flipH="1">
              <a:off x="5698684" y="4628872"/>
              <a:ext cx="88313" cy="132981"/>
              <a:chOff x="712664" y="3994329"/>
              <a:chExt cx="88313" cy="132981"/>
            </a:xfrm>
          </p:grpSpPr>
          <p:sp>
            <p:nvSpPr>
              <p:cNvPr id="4476" name="Google Shape;4476;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8" name="Google Shape;4478;p26"/>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6"/>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80" name="Google Shape;4480;p26"/>
          <p:cNvSpPr txBox="1">
            <a:spLocks noGrp="1"/>
          </p:cNvSpPr>
          <p:nvPr>
            <p:ph type="title"/>
          </p:nvPr>
        </p:nvSpPr>
        <p:spPr>
          <a:xfrm>
            <a:off x="960000" y="2541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1" name="Google Shape;4481;p26"/>
          <p:cNvSpPr txBox="1">
            <a:spLocks noGrp="1"/>
          </p:cNvSpPr>
          <p:nvPr>
            <p:ph type="subTitle" idx="1"/>
          </p:nvPr>
        </p:nvSpPr>
        <p:spPr>
          <a:xfrm>
            <a:off x="960000" y="2947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2" name="Google Shape;4482;p26"/>
          <p:cNvSpPr txBox="1">
            <a:spLocks noGrp="1"/>
          </p:cNvSpPr>
          <p:nvPr>
            <p:ph type="title" idx="2"/>
          </p:nvPr>
        </p:nvSpPr>
        <p:spPr>
          <a:xfrm>
            <a:off x="4876800" y="2541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3" name="Google Shape;4483;p26"/>
          <p:cNvSpPr txBox="1">
            <a:spLocks noGrp="1"/>
          </p:cNvSpPr>
          <p:nvPr>
            <p:ph type="subTitle" idx="3"/>
          </p:nvPr>
        </p:nvSpPr>
        <p:spPr>
          <a:xfrm>
            <a:off x="4876800" y="2947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4" name="Google Shape;4484;p26"/>
          <p:cNvSpPr txBox="1">
            <a:spLocks noGrp="1"/>
          </p:cNvSpPr>
          <p:nvPr>
            <p:ph type="title" idx="4"/>
          </p:nvPr>
        </p:nvSpPr>
        <p:spPr>
          <a:xfrm>
            <a:off x="960000" y="4882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5" name="Google Shape;4485;p26"/>
          <p:cNvSpPr txBox="1">
            <a:spLocks noGrp="1"/>
          </p:cNvSpPr>
          <p:nvPr>
            <p:ph type="subTitle" idx="5"/>
          </p:nvPr>
        </p:nvSpPr>
        <p:spPr>
          <a:xfrm>
            <a:off x="960000" y="5288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6" name="Google Shape;4486;p26"/>
          <p:cNvSpPr txBox="1">
            <a:spLocks noGrp="1"/>
          </p:cNvSpPr>
          <p:nvPr>
            <p:ph type="title" idx="6"/>
          </p:nvPr>
        </p:nvSpPr>
        <p:spPr>
          <a:xfrm>
            <a:off x="4876800" y="4882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7" name="Google Shape;4487;p26"/>
          <p:cNvSpPr txBox="1">
            <a:spLocks noGrp="1"/>
          </p:cNvSpPr>
          <p:nvPr>
            <p:ph type="subTitle" idx="7"/>
          </p:nvPr>
        </p:nvSpPr>
        <p:spPr>
          <a:xfrm>
            <a:off x="4876800" y="5288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8" name="Google Shape;4488;p26"/>
          <p:cNvSpPr txBox="1">
            <a:spLocks noGrp="1"/>
          </p:cNvSpPr>
          <p:nvPr>
            <p:ph type="title" idx="8"/>
          </p:nvPr>
        </p:nvSpPr>
        <p:spPr>
          <a:xfrm>
            <a:off x="8793593" y="2541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9" name="Google Shape;4489;p26"/>
          <p:cNvSpPr txBox="1">
            <a:spLocks noGrp="1"/>
          </p:cNvSpPr>
          <p:nvPr>
            <p:ph type="subTitle" idx="9"/>
          </p:nvPr>
        </p:nvSpPr>
        <p:spPr>
          <a:xfrm>
            <a:off x="8793593" y="2947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90" name="Google Shape;4490;p26"/>
          <p:cNvSpPr txBox="1">
            <a:spLocks noGrp="1"/>
          </p:cNvSpPr>
          <p:nvPr>
            <p:ph type="title" idx="13"/>
          </p:nvPr>
        </p:nvSpPr>
        <p:spPr>
          <a:xfrm>
            <a:off x="8793593" y="4882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91" name="Google Shape;4491;p26"/>
          <p:cNvSpPr txBox="1">
            <a:spLocks noGrp="1"/>
          </p:cNvSpPr>
          <p:nvPr>
            <p:ph type="subTitle" idx="14"/>
          </p:nvPr>
        </p:nvSpPr>
        <p:spPr>
          <a:xfrm>
            <a:off x="8793593" y="5288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92" name="Google Shape;4492;p26"/>
          <p:cNvSpPr txBox="1">
            <a:spLocks noGrp="1"/>
          </p:cNvSpPr>
          <p:nvPr>
            <p:ph type="title" idx="15"/>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7733502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704"/>
        <p:cNvGrpSpPr/>
        <p:nvPr/>
      </p:nvGrpSpPr>
      <p:grpSpPr>
        <a:xfrm>
          <a:off x="0" y="0"/>
          <a:ext cx="0" cy="0"/>
          <a:chOff x="0" y="0"/>
          <a:chExt cx="0" cy="0"/>
        </a:xfrm>
      </p:grpSpPr>
      <p:sp>
        <p:nvSpPr>
          <p:cNvPr id="4705" name="Google Shape;4705;p28"/>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08" name="Google Shape;4708;p28"/>
          <p:cNvGrpSpPr/>
          <p:nvPr/>
        </p:nvGrpSpPr>
        <p:grpSpPr>
          <a:xfrm>
            <a:off x="137451" y="6118346"/>
            <a:ext cx="11970264" cy="661941"/>
            <a:chOff x="103088" y="4588759"/>
            <a:chExt cx="8977698" cy="496456"/>
          </a:xfrm>
        </p:grpSpPr>
        <p:sp>
          <p:nvSpPr>
            <p:cNvPr id="4709" name="Google Shape;4709;p28"/>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10" name="Google Shape;4710;p28"/>
            <p:cNvGrpSpPr/>
            <p:nvPr/>
          </p:nvGrpSpPr>
          <p:grpSpPr>
            <a:xfrm>
              <a:off x="103087" y="4641588"/>
              <a:ext cx="142923" cy="130526"/>
              <a:chOff x="178100" y="3904645"/>
              <a:chExt cx="142923" cy="130526"/>
            </a:xfrm>
          </p:grpSpPr>
          <p:sp>
            <p:nvSpPr>
              <p:cNvPr id="4711" name="Google Shape;4711;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4" name="Google Shape;4714;p28"/>
            <p:cNvGrpSpPr/>
            <p:nvPr/>
          </p:nvGrpSpPr>
          <p:grpSpPr>
            <a:xfrm>
              <a:off x="779951" y="4682022"/>
              <a:ext cx="88313" cy="132981"/>
              <a:chOff x="712664" y="4070529"/>
              <a:chExt cx="88313" cy="132981"/>
            </a:xfrm>
          </p:grpSpPr>
          <p:sp>
            <p:nvSpPr>
              <p:cNvPr id="4715" name="Google Shape;4715;p28"/>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7" name="Google Shape;4717;p28"/>
            <p:cNvGrpSpPr/>
            <p:nvPr/>
          </p:nvGrpSpPr>
          <p:grpSpPr>
            <a:xfrm>
              <a:off x="432325" y="4835818"/>
              <a:ext cx="148749" cy="138123"/>
              <a:chOff x="417563" y="4145250"/>
              <a:chExt cx="148749" cy="138123"/>
            </a:xfrm>
          </p:grpSpPr>
          <p:sp>
            <p:nvSpPr>
              <p:cNvPr id="4718" name="Google Shape;4718;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1" name="Google Shape;4721;p28"/>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22" name="Google Shape;4722;p28"/>
            <p:cNvGrpSpPr/>
            <p:nvPr/>
          </p:nvGrpSpPr>
          <p:grpSpPr>
            <a:xfrm>
              <a:off x="834763" y="4933213"/>
              <a:ext cx="142923" cy="130526"/>
              <a:chOff x="178100" y="3904645"/>
              <a:chExt cx="142923" cy="130526"/>
            </a:xfrm>
          </p:grpSpPr>
          <p:sp>
            <p:nvSpPr>
              <p:cNvPr id="4723" name="Google Shape;4723;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26" name="Google Shape;4726;p28"/>
            <p:cNvGrpSpPr/>
            <p:nvPr/>
          </p:nvGrpSpPr>
          <p:grpSpPr>
            <a:xfrm>
              <a:off x="5901800" y="4851518"/>
              <a:ext cx="148749" cy="138123"/>
              <a:chOff x="417563" y="4145250"/>
              <a:chExt cx="148749" cy="138123"/>
            </a:xfrm>
          </p:grpSpPr>
          <p:sp>
            <p:nvSpPr>
              <p:cNvPr id="4727" name="Google Shape;4727;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0" name="Google Shape;4730;p28"/>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1" name="Google Shape;4731;p28"/>
            <p:cNvGrpSpPr/>
            <p:nvPr/>
          </p:nvGrpSpPr>
          <p:grpSpPr>
            <a:xfrm>
              <a:off x="1088463" y="4638600"/>
              <a:ext cx="142923" cy="130526"/>
              <a:chOff x="178100" y="3904645"/>
              <a:chExt cx="142923" cy="130526"/>
            </a:xfrm>
          </p:grpSpPr>
          <p:sp>
            <p:nvSpPr>
              <p:cNvPr id="4732" name="Google Shape;4732;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5" name="Google Shape;4735;p28"/>
            <p:cNvGrpSpPr/>
            <p:nvPr/>
          </p:nvGrpSpPr>
          <p:grpSpPr>
            <a:xfrm>
              <a:off x="1631214" y="4654247"/>
              <a:ext cx="88313" cy="132981"/>
              <a:chOff x="712664" y="3994329"/>
              <a:chExt cx="88313" cy="132981"/>
            </a:xfrm>
          </p:grpSpPr>
          <p:sp>
            <p:nvSpPr>
              <p:cNvPr id="4736" name="Google Shape;4736;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8" name="Google Shape;4738;p28"/>
            <p:cNvGrpSpPr/>
            <p:nvPr/>
          </p:nvGrpSpPr>
          <p:grpSpPr>
            <a:xfrm>
              <a:off x="1430650" y="4814993"/>
              <a:ext cx="148749" cy="138123"/>
              <a:chOff x="417563" y="4145250"/>
              <a:chExt cx="148749" cy="138123"/>
            </a:xfrm>
          </p:grpSpPr>
          <p:sp>
            <p:nvSpPr>
              <p:cNvPr id="4739" name="Google Shape;4739;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2" name="Google Shape;4742;p28"/>
            <p:cNvGrpSpPr/>
            <p:nvPr/>
          </p:nvGrpSpPr>
          <p:grpSpPr>
            <a:xfrm>
              <a:off x="2621688" y="4908138"/>
              <a:ext cx="142923" cy="130526"/>
              <a:chOff x="178100" y="3904645"/>
              <a:chExt cx="142923" cy="130526"/>
            </a:xfrm>
          </p:grpSpPr>
          <p:sp>
            <p:nvSpPr>
              <p:cNvPr id="4743" name="Google Shape;4743;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8"/>
            <p:cNvGrpSpPr/>
            <p:nvPr/>
          </p:nvGrpSpPr>
          <p:grpSpPr>
            <a:xfrm>
              <a:off x="4349951" y="4706647"/>
              <a:ext cx="88313" cy="132981"/>
              <a:chOff x="712664" y="3994329"/>
              <a:chExt cx="88313" cy="132981"/>
            </a:xfrm>
          </p:grpSpPr>
          <p:sp>
            <p:nvSpPr>
              <p:cNvPr id="4747" name="Google Shape;4747;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9" name="Google Shape;4749;p28"/>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50" name="Google Shape;4750;p28"/>
            <p:cNvGrpSpPr/>
            <p:nvPr/>
          </p:nvGrpSpPr>
          <p:grpSpPr>
            <a:xfrm>
              <a:off x="1927025" y="4603875"/>
              <a:ext cx="142923" cy="130526"/>
              <a:chOff x="178100" y="3904645"/>
              <a:chExt cx="142923" cy="130526"/>
            </a:xfrm>
          </p:grpSpPr>
          <p:sp>
            <p:nvSpPr>
              <p:cNvPr id="4751" name="Google Shape;4751;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4" name="Google Shape;4754;p28"/>
            <p:cNvGrpSpPr/>
            <p:nvPr/>
          </p:nvGrpSpPr>
          <p:grpSpPr>
            <a:xfrm>
              <a:off x="2464539" y="4706647"/>
              <a:ext cx="88313" cy="132981"/>
              <a:chOff x="712664" y="3994329"/>
              <a:chExt cx="88313" cy="132981"/>
            </a:xfrm>
          </p:grpSpPr>
          <p:sp>
            <p:nvSpPr>
              <p:cNvPr id="4755" name="Google Shape;4755;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7" name="Google Shape;4757;p28"/>
            <p:cNvGrpSpPr/>
            <p:nvPr/>
          </p:nvGrpSpPr>
          <p:grpSpPr>
            <a:xfrm>
              <a:off x="1995663" y="4835818"/>
              <a:ext cx="148749" cy="138123"/>
              <a:chOff x="417563" y="4145250"/>
              <a:chExt cx="148749" cy="138123"/>
            </a:xfrm>
          </p:grpSpPr>
          <p:sp>
            <p:nvSpPr>
              <p:cNvPr id="4758" name="Google Shape;4758;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1" name="Google Shape;4761;p28"/>
            <p:cNvGrpSpPr/>
            <p:nvPr/>
          </p:nvGrpSpPr>
          <p:grpSpPr>
            <a:xfrm>
              <a:off x="1735864" y="4896184"/>
              <a:ext cx="88313" cy="132981"/>
              <a:chOff x="712664" y="3994329"/>
              <a:chExt cx="88313" cy="132981"/>
            </a:xfrm>
          </p:grpSpPr>
          <p:sp>
            <p:nvSpPr>
              <p:cNvPr id="4762" name="Google Shape;4762;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4" name="Google Shape;4764;p28"/>
            <p:cNvGrpSpPr/>
            <p:nvPr/>
          </p:nvGrpSpPr>
          <p:grpSpPr>
            <a:xfrm>
              <a:off x="140200" y="4947093"/>
              <a:ext cx="148749" cy="138123"/>
              <a:chOff x="417563" y="4145250"/>
              <a:chExt cx="148749" cy="138123"/>
            </a:xfrm>
          </p:grpSpPr>
          <p:sp>
            <p:nvSpPr>
              <p:cNvPr id="4765" name="Google Shape;4765;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8" name="Google Shape;4768;p28"/>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69" name="Google Shape;4769;p28"/>
            <p:cNvGrpSpPr/>
            <p:nvPr/>
          </p:nvGrpSpPr>
          <p:grpSpPr>
            <a:xfrm flipH="1">
              <a:off x="8761575" y="4655463"/>
              <a:ext cx="142923" cy="130526"/>
              <a:chOff x="178100" y="3904645"/>
              <a:chExt cx="142923" cy="130526"/>
            </a:xfrm>
          </p:grpSpPr>
          <p:sp>
            <p:nvSpPr>
              <p:cNvPr id="4770" name="Google Shape;4770;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3" name="Google Shape;4773;p28"/>
            <p:cNvGrpSpPr/>
            <p:nvPr/>
          </p:nvGrpSpPr>
          <p:grpSpPr>
            <a:xfrm flipH="1">
              <a:off x="8309559" y="4588759"/>
              <a:ext cx="88313" cy="132981"/>
              <a:chOff x="712664" y="3994329"/>
              <a:chExt cx="88313" cy="132981"/>
            </a:xfrm>
          </p:grpSpPr>
          <p:sp>
            <p:nvSpPr>
              <p:cNvPr id="4774" name="Google Shape;4774;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6" name="Google Shape;4776;p28"/>
            <p:cNvGrpSpPr/>
            <p:nvPr/>
          </p:nvGrpSpPr>
          <p:grpSpPr>
            <a:xfrm flipH="1">
              <a:off x="8475836" y="4893605"/>
              <a:ext cx="148749" cy="138123"/>
              <a:chOff x="417563" y="4145250"/>
              <a:chExt cx="148749" cy="138123"/>
            </a:xfrm>
          </p:grpSpPr>
          <p:sp>
            <p:nvSpPr>
              <p:cNvPr id="4777" name="Google Shape;4777;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0" name="Google Shape;4780;p28"/>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8"/>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82" name="Google Shape;4782;p28"/>
            <p:cNvGrpSpPr/>
            <p:nvPr/>
          </p:nvGrpSpPr>
          <p:grpSpPr>
            <a:xfrm flipH="1">
              <a:off x="8078788" y="4799888"/>
              <a:ext cx="142923" cy="130526"/>
              <a:chOff x="178100" y="3904645"/>
              <a:chExt cx="142923" cy="130526"/>
            </a:xfrm>
          </p:grpSpPr>
          <p:sp>
            <p:nvSpPr>
              <p:cNvPr id="4783" name="Google Shape;4783;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6" name="Google Shape;4786;p28"/>
            <p:cNvGrpSpPr/>
            <p:nvPr/>
          </p:nvGrpSpPr>
          <p:grpSpPr>
            <a:xfrm flipH="1">
              <a:off x="7317309" y="4602647"/>
              <a:ext cx="88313" cy="132981"/>
              <a:chOff x="712664" y="3994329"/>
              <a:chExt cx="88313" cy="132981"/>
            </a:xfrm>
          </p:grpSpPr>
          <p:sp>
            <p:nvSpPr>
              <p:cNvPr id="4787" name="Google Shape;4787;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9" name="Google Shape;4789;p28"/>
            <p:cNvGrpSpPr/>
            <p:nvPr/>
          </p:nvGrpSpPr>
          <p:grpSpPr>
            <a:xfrm flipH="1">
              <a:off x="7434236" y="4851518"/>
              <a:ext cx="148749" cy="138123"/>
              <a:chOff x="417563" y="4145250"/>
              <a:chExt cx="148749" cy="138123"/>
            </a:xfrm>
          </p:grpSpPr>
          <p:sp>
            <p:nvSpPr>
              <p:cNvPr id="4790" name="Google Shape;4790;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3" name="Google Shape;4793;p28"/>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94" name="Google Shape;4794;p28"/>
            <p:cNvGrpSpPr/>
            <p:nvPr/>
          </p:nvGrpSpPr>
          <p:grpSpPr>
            <a:xfrm flipH="1">
              <a:off x="5467046" y="4869472"/>
              <a:ext cx="88313" cy="132981"/>
              <a:chOff x="712664" y="3994329"/>
              <a:chExt cx="88313" cy="132981"/>
            </a:xfrm>
          </p:grpSpPr>
          <p:sp>
            <p:nvSpPr>
              <p:cNvPr id="4795" name="Google Shape;4795;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7" name="Google Shape;4797;p28"/>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98" name="Google Shape;4798;p28"/>
            <p:cNvGrpSpPr/>
            <p:nvPr/>
          </p:nvGrpSpPr>
          <p:grpSpPr>
            <a:xfrm flipH="1">
              <a:off x="7047313" y="4735613"/>
              <a:ext cx="142923" cy="130526"/>
              <a:chOff x="178100" y="3904645"/>
              <a:chExt cx="142923" cy="130526"/>
            </a:xfrm>
          </p:grpSpPr>
          <p:sp>
            <p:nvSpPr>
              <p:cNvPr id="4799" name="Google Shape;4799;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8"/>
            <p:cNvGrpSpPr/>
            <p:nvPr/>
          </p:nvGrpSpPr>
          <p:grpSpPr>
            <a:xfrm flipH="1">
              <a:off x="6533859" y="4689922"/>
              <a:ext cx="88313" cy="132981"/>
              <a:chOff x="712664" y="3994329"/>
              <a:chExt cx="88313" cy="132981"/>
            </a:xfrm>
          </p:grpSpPr>
          <p:sp>
            <p:nvSpPr>
              <p:cNvPr id="4803" name="Google Shape;4803;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5" name="Google Shape;4805;p28"/>
            <p:cNvGrpSpPr/>
            <p:nvPr/>
          </p:nvGrpSpPr>
          <p:grpSpPr>
            <a:xfrm flipH="1">
              <a:off x="6789661" y="4866893"/>
              <a:ext cx="148749" cy="138123"/>
              <a:chOff x="417563" y="4145250"/>
              <a:chExt cx="148749" cy="138123"/>
            </a:xfrm>
          </p:grpSpPr>
          <p:sp>
            <p:nvSpPr>
              <p:cNvPr id="4806" name="Google Shape;4806;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09" name="Google Shape;4809;p28"/>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10" name="Google Shape;4810;p28"/>
            <p:cNvGrpSpPr/>
            <p:nvPr/>
          </p:nvGrpSpPr>
          <p:grpSpPr>
            <a:xfrm flipH="1">
              <a:off x="8932036" y="4851518"/>
              <a:ext cx="148749" cy="138123"/>
              <a:chOff x="417563" y="4145250"/>
              <a:chExt cx="148749" cy="138123"/>
            </a:xfrm>
          </p:grpSpPr>
          <p:sp>
            <p:nvSpPr>
              <p:cNvPr id="4811" name="Google Shape;4811;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4" name="Google Shape;4814;p28"/>
            <p:cNvGrpSpPr/>
            <p:nvPr/>
          </p:nvGrpSpPr>
          <p:grpSpPr>
            <a:xfrm flipH="1">
              <a:off x="3504875" y="4870688"/>
              <a:ext cx="142923" cy="130526"/>
              <a:chOff x="178100" y="3904645"/>
              <a:chExt cx="142923" cy="130526"/>
            </a:xfrm>
          </p:grpSpPr>
          <p:sp>
            <p:nvSpPr>
              <p:cNvPr id="4815" name="Google Shape;4815;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8" name="Google Shape;4818;p28"/>
            <p:cNvGrpSpPr/>
            <p:nvPr/>
          </p:nvGrpSpPr>
          <p:grpSpPr>
            <a:xfrm flipH="1">
              <a:off x="4736159" y="4869472"/>
              <a:ext cx="88313" cy="132981"/>
              <a:chOff x="712664" y="3994329"/>
              <a:chExt cx="88313" cy="132981"/>
            </a:xfrm>
          </p:grpSpPr>
          <p:sp>
            <p:nvSpPr>
              <p:cNvPr id="4819" name="Google Shape;4819;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1" name="Google Shape;4821;p28"/>
            <p:cNvGrpSpPr/>
            <p:nvPr/>
          </p:nvGrpSpPr>
          <p:grpSpPr>
            <a:xfrm flipH="1">
              <a:off x="3950663" y="4855325"/>
              <a:ext cx="142923" cy="130526"/>
              <a:chOff x="178100" y="3904645"/>
              <a:chExt cx="142923" cy="130526"/>
            </a:xfrm>
          </p:grpSpPr>
          <p:sp>
            <p:nvSpPr>
              <p:cNvPr id="4822" name="Google Shape;4822;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5" name="Google Shape;4825;p28"/>
            <p:cNvGrpSpPr/>
            <p:nvPr/>
          </p:nvGrpSpPr>
          <p:grpSpPr>
            <a:xfrm flipH="1">
              <a:off x="2932009" y="4854097"/>
              <a:ext cx="88313" cy="132981"/>
              <a:chOff x="712664" y="3994329"/>
              <a:chExt cx="88313" cy="132981"/>
            </a:xfrm>
          </p:grpSpPr>
          <p:sp>
            <p:nvSpPr>
              <p:cNvPr id="4826" name="Google Shape;4826;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8" name="Google Shape;4828;p28"/>
            <p:cNvGrpSpPr/>
            <p:nvPr/>
          </p:nvGrpSpPr>
          <p:grpSpPr>
            <a:xfrm flipH="1">
              <a:off x="5023923" y="4866905"/>
              <a:ext cx="148749" cy="138123"/>
              <a:chOff x="417563" y="4145250"/>
              <a:chExt cx="148749" cy="138123"/>
            </a:xfrm>
          </p:grpSpPr>
          <p:sp>
            <p:nvSpPr>
              <p:cNvPr id="4829" name="Google Shape;4829;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2" name="Google Shape;4832;p28"/>
            <p:cNvGrpSpPr/>
            <p:nvPr/>
          </p:nvGrpSpPr>
          <p:grpSpPr>
            <a:xfrm flipH="1">
              <a:off x="7857534" y="4654247"/>
              <a:ext cx="88313" cy="132981"/>
              <a:chOff x="712664" y="3994329"/>
              <a:chExt cx="88313" cy="132981"/>
            </a:xfrm>
          </p:grpSpPr>
          <p:sp>
            <p:nvSpPr>
              <p:cNvPr id="4833" name="Google Shape;4833;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5" name="Google Shape;4835;p28"/>
            <p:cNvGrpSpPr/>
            <p:nvPr/>
          </p:nvGrpSpPr>
          <p:grpSpPr>
            <a:xfrm>
              <a:off x="2916488" y="4589988"/>
              <a:ext cx="142923" cy="130526"/>
              <a:chOff x="178100" y="3904645"/>
              <a:chExt cx="142923" cy="130526"/>
            </a:xfrm>
          </p:grpSpPr>
          <p:sp>
            <p:nvSpPr>
              <p:cNvPr id="4836" name="Google Shape;4836;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9" name="Google Shape;4839;p28"/>
            <p:cNvGrpSpPr/>
            <p:nvPr/>
          </p:nvGrpSpPr>
          <p:grpSpPr>
            <a:xfrm flipH="1">
              <a:off x="3339346" y="4654247"/>
              <a:ext cx="88313" cy="132981"/>
              <a:chOff x="712664" y="3994329"/>
              <a:chExt cx="88313" cy="132981"/>
            </a:xfrm>
          </p:grpSpPr>
          <p:sp>
            <p:nvSpPr>
              <p:cNvPr id="4840" name="Google Shape;4840;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42" name="Google Shape;4842;p28"/>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3" name="Google Shape;4843;p28"/>
            <p:cNvGrpSpPr/>
            <p:nvPr/>
          </p:nvGrpSpPr>
          <p:grpSpPr>
            <a:xfrm>
              <a:off x="4632438" y="4603875"/>
              <a:ext cx="142923" cy="130526"/>
              <a:chOff x="178100" y="3904645"/>
              <a:chExt cx="142923" cy="130526"/>
            </a:xfrm>
          </p:grpSpPr>
          <p:sp>
            <p:nvSpPr>
              <p:cNvPr id="4844" name="Google Shape;4844;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7" name="Google Shape;4847;p28"/>
            <p:cNvGrpSpPr/>
            <p:nvPr/>
          </p:nvGrpSpPr>
          <p:grpSpPr>
            <a:xfrm>
              <a:off x="6178388" y="4603875"/>
              <a:ext cx="142923" cy="130526"/>
              <a:chOff x="178100" y="3904645"/>
              <a:chExt cx="142923" cy="130526"/>
            </a:xfrm>
          </p:grpSpPr>
          <p:sp>
            <p:nvSpPr>
              <p:cNvPr id="4848" name="Google Shape;4848;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1" name="Google Shape;4851;p28"/>
            <p:cNvGrpSpPr/>
            <p:nvPr/>
          </p:nvGrpSpPr>
          <p:grpSpPr>
            <a:xfrm>
              <a:off x="5250150" y="4638600"/>
              <a:ext cx="142923" cy="130526"/>
              <a:chOff x="178100" y="3904645"/>
              <a:chExt cx="142923" cy="130526"/>
            </a:xfrm>
          </p:grpSpPr>
          <p:sp>
            <p:nvSpPr>
              <p:cNvPr id="4852" name="Google Shape;4852;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5" name="Google Shape;4855;p28"/>
            <p:cNvGrpSpPr/>
            <p:nvPr/>
          </p:nvGrpSpPr>
          <p:grpSpPr>
            <a:xfrm flipH="1">
              <a:off x="3748221" y="4689922"/>
              <a:ext cx="88313" cy="132981"/>
              <a:chOff x="712664" y="3994329"/>
              <a:chExt cx="88313" cy="132981"/>
            </a:xfrm>
          </p:grpSpPr>
          <p:sp>
            <p:nvSpPr>
              <p:cNvPr id="4856" name="Google Shape;4856;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8" name="Google Shape;4858;p28"/>
            <p:cNvGrpSpPr/>
            <p:nvPr/>
          </p:nvGrpSpPr>
          <p:grpSpPr>
            <a:xfrm flipH="1">
              <a:off x="5698684" y="4628872"/>
              <a:ext cx="88313" cy="132981"/>
              <a:chOff x="712664" y="3994329"/>
              <a:chExt cx="88313" cy="132981"/>
            </a:xfrm>
          </p:grpSpPr>
          <p:sp>
            <p:nvSpPr>
              <p:cNvPr id="4859" name="Google Shape;4859;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1" name="Google Shape;4861;p28"/>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28"/>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3" name="Google Shape;4863;p28"/>
          <p:cNvSpPr txBox="1">
            <a:spLocks noGrp="1"/>
          </p:cNvSpPr>
          <p:nvPr>
            <p:ph type="title" hasCustomPrompt="1"/>
          </p:nvPr>
        </p:nvSpPr>
        <p:spPr>
          <a:xfrm>
            <a:off x="1273000" y="2175857"/>
            <a:ext cx="243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864" name="Google Shape;4864;p28"/>
          <p:cNvSpPr txBox="1">
            <a:spLocks noGrp="1"/>
          </p:cNvSpPr>
          <p:nvPr>
            <p:ph type="subTitle" idx="1"/>
          </p:nvPr>
        </p:nvSpPr>
        <p:spPr>
          <a:xfrm>
            <a:off x="968200" y="4931280"/>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5" name="Google Shape;4865;p28"/>
          <p:cNvSpPr txBox="1">
            <a:spLocks noGrp="1"/>
          </p:cNvSpPr>
          <p:nvPr>
            <p:ph type="title" idx="2" hasCustomPrompt="1"/>
          </p:nvPr>
        </p:nvSpPr>
        <p:spPr>
          <a:xfrm>
            <a:off x="4880900" y="2175841"/>
            <a:ext cx="243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866" name="Google Shape;4866;p28"/>
          <p:cNvSpPr txBox="1">
            <a:spLocks noGrp="1"/>
          </p:cNvSpPr>
          <p:nvPr>
            <p:ph type="subTitle" idx="3"/>
          </p:nvPr>
        </p:nvSpPr>
        <p:spPr>
          <a:xfrm>
            <a:off x="4576100" y="4931241"/>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7" name="Google Shape;4867;p28"/>
          <p:cNvSpPr txBox="1">
            <a:spLocks noGrp="1"/>
          </p:cNvSpPr>
          <p:nvPr>
            <p:ph type="title" idx="4" hasCustomPrompt="1"/>
          </p:nvPr>
        </p:nvSpPr>
        <p:spPr>
          <a:xfrm>
            <a:off x="8488800" y="2175841"/>
            <a:ext cx="243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868" name="Google Shape;4868;p28"/>
          <p:cNvSpPr txBox="1">
            <a:spLocks noGrp="1"/>
          </p:cNvSpPr>
          <p:nvPr>
            <p:ph type="subTitle" idx="5"/>
          </p:nvPr>
        </p:nvSpPr>
        <p:spPr>
          <a:xfrm>
            <a:off x="8184000" y="4931241"/>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9" name="Google Shape;4869;p28"/>
          <p:cNvSpPr txBox="1">
            <a:spLocks noGrp="1"/>
          </p:cNvSpPr>
          <p:nvPr>
            <p:ph type="title" idx="6"/>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0" name="Google Shape;4870;p28"/>
          <p:cNvSpPr txBox="1">
            <a:spLocks noGrp="1"/>
          </p:cNvSpPr>
          <p:nvPr>
            <p:ph type="title" idx="7"/>
          </p:nvPr>
        </p:nvSpPr>
        <p:spPr>
          <a:xfrm>
            <a:off x="960000" y="44449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1" name="Google Shape;4871;p28"/>
          <p:cNvSpPr txBox="1">
            <a:spLocks noGrp="1"/>
          </p:cNvSpPr>
          <p:nvPr>
            <p:ph type="title" idx="8"/>
          </p:nvPr>
        </p:nvSpPr>
        <p:spPr>
          <a:xfrm>
            <a:off x="4538400" y="44449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2" name="Google Shape;4872;p28"/>
          <p:cNvSpPr txBox="1">
            <a:spLocks noGrp="1"/>
          </p:cNvSpPr>
          <p:nvPr>
            <p:ph type="title" idx="9"/>
          </p:nvPr>
        </p:nvSpPr>
        <p:spPr>
          <a:xfrm>
            <a:off x="8116800" y="44449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52017638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873"/>
        <p:cNvGrpSpPr/>
        <p:nvPr/>
      </p:nvGrpSpPr>
      <p:grpSpPr>
        <a:xfrm>
          <a:off x="0" y="0"/>
          <a:ext cx="0" cy="0"/>
          <a:chOff x="0" y="0"/>
          <a:chExt cx="0" cy="0"/>
        </a:xfrm>
      </p:grpSpPr>
      <p:sp>
        <p:nvSpPr>
          <p:cNvPr id="4874" name="Google Shape;4874;p29"/>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5" name="Google Shape;4875;p29"/>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6" name="Google Shape;4876;p29"/>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77" name="Google Shape;4877;p29"/>
          <p:cNvGrpSpPr/>
          <p:nvPr/>
        </p:nvGrpSpPr>
        <p:grpSpPr>
          <a:xfrm>
            <a:off x="137451" y="6118346"/>
            <a:ext cx="11970264" cy="661941"/>
            <a:chOff x="103088" y="4588759"/>
            <a:chExt cx="8977698" cy="496456"/>
          </a:xfrm>
        </p:grpSpPr>
        <p:sp>
          <p:nvSpPr>
            <p:cNvPr id="4878" name="Google Shape;4878;p29"/>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79" name="Google Shape;4879;p29"/>
            <p:cNvGrpSpPr/>
            <p:nvPr/>
          </p:nvGrpSpPr>
          <p:grpSpPr>
            <a:xfrm>
              <a:off x="103087" y="4641588"/>
              <a:ext cx="142923" cy="130526"/>
              <a:chOff x="178100" y="3904645"/>
              <a:chExt cx="142923" cy="130526"/>
            </a:xfrm>
          </p:grpSpPr>
          <p:sp>
            <p:nvSpPr>
              <p:cNvPr id="4880" name="Google Shape;4880;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3" name="Google Shape;4883;p29"/>
            <p:cNvGrpSpPr/>
            <p:nvPr/>
          </p:nvGrpSpPr>
          <p:grpSpPr>
            <a:xfrm>
              <a:off x="779951" y="4682022"/>
              <a:ext cx="88313" cy="132981"/>
              <a:chOff x="712664" y="4070529"/>
              <a:chExt cx="88313" cy="132981"/>
            </a:xfrm>
          </p:grpSpPr>
          <p:sp>
            <p:nvSpPr>
              <p:cNvPr id="4884" name="Google Shape;4884;p29"/>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29"/>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6" name="Google Shape;4886;p29"/>
            <p:cNvGrpSpPr/>
            <p:nvPr/>
          </p:nvGrpSpPr>
          <p:grpSpPr>
            <a:xfrm>
              <a:off x="432325" y="4835818"/>
              <a:ext cx="148749" cy="138123"/>
              <a:chOff x="417563" y="4145250"/>
              <a:chExt cx="148749" cy="138123"/>
            </a:xfrm>
          </p:grpSpPr>
          <p:sp>
            <p:nvSpPr>
              <p:cNvPr id="4887" name="Google Shape;4887;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0" name="Google Shape;4890;p29"/>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91" name="Google Shape;4891;p29"/>
            <p:cNvGrpSpPr/>
            <p:nvPr/>
          </p:nvGrpSpPr>
          <p:grpSpPr>
            <a:xfrm>
              <a:off x="834763" y="4933213"/>
              <a:ext cx="142923" cy="130526"/>
              <a:chOff x="178100" y="3904645"/>
              <a:chExt cx="142923" cy="130526"/>
            </a:xfrm>
          </p:grpSpPr>
          <p:sp>
            <p:nvSpPr>
              <p:cNvPr id="4892" name="Google Shape;4892;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5" name="Google Shape;4895;p29"/>
            <p:cNvGrpSpPr/>
            <p:nvPr/>
          </p:nvGrpSpPr>
          <p:grpSpPr>
            <a:xfrm>
              <a:off x="5901800" y="4851518"/>
              <a:ext cx="148749" cy="138123"/>
              <a:chOff x="417563" y="4145250"/>
              <a:chExt cx="148749" cy="138123"/>
            </a:xfrm>
          </p:grpSpPr>
          <p:sp>
            <p:nvSpPr>
              <p:cNvPr id="4896" name="Google Shape;4896;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9" name="Google Shape;4899;p29"/>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00" name="Google Shape;4900;p29"/>
            <p:cNvGrpSpPr/>
            <p:nvPr/>
          </p:nvGrpSpPr>
          <p:grpSpPr>
            <a:xfrm>
              <a:off x="1088463" y="4638600"/>
              <a:ext cx="142923" cy="130526"/>
              <a:chOff x="178100" y="3904645"/>
              <a:chExt cx="142923" cy="130526"/>
            </a:xfrm>
          </p:grpSpPr>
          <p:sp>
            <p:nvSpPr>
              <p:cNvPr id="4901" name="Google Shape;4901;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4" name="Google Shape;4904;p29"/>
            <p:cNvGrpSpPr/>
            <p:nvPr/>
          </p:nvGrpSpPr>
          <p:grpSpPr>
            <a:xfrm>
              <a:off x="1631214" y="4654247"/>
              <a:ext cx="88313" cy="132981"/>
              <a:chOff x="712664" y="3994329"/>
              <a:chExt cx="88313" cy="132981"/>
            </a:xfrm>
          </p:grpSpPr>
          <p:sp>
            <p:nvSpPr>
              <p:cNvPr id="4905" name="Google Shape;4905;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7" name="Google Shape;4907;p29"/>
            <p:cNvGrpSpPr/>
            <p:nvPr/>
          </p:nvGrpSpPr>
          <p:grpSpPr>
            <a:xfrm>
              <a:off x="1430650" y="4814993"/>
              <a:ext cx="148749" cy="138123"/>
              <a:chOff x="417563" y="4145250"/>
              <a:chExt cx="148749" cy="138123"/>
            </a:xfrm>
          </p:grpSpPr>
          <p:sp>
            <p:nvSpPr>
              <p:cNvPr id="4908" name="Google Shape;4908;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1" name="Google Shape;4911;p29"/>
            <p:cNvGrpSpPr/>
            <p:nvPr/>
          </p:nvGrpSpPr>
          <p:grpSpPr>
            <a:xfrm>
              <a:off x="2621688" y="4908138"/>
              <a:ext cx="142923" cy="130526"/>
              <a:chOff x="178100" y="3904645"/>
              <a:chExt cx="142923" cy="130526"/>
            </a:xfrm>
          </p:grpSpPr>
          <p:sp>
            <p:nvSpPr>
              <p:cNvPr id="4912" name="Google Shape;4912;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5" name="Google Shape;4915;p29"/>
            <p:cNvGrpSpPr/>
            <p:nvPr/>
          </p:nvGrpSpPr>
          <p:grpSpPr>
            <a:xfrm>
              <a:off x="4349951" y="4706647"/>
              <a:ext cx="88313" cy="132981"/>
              <a:chOff x="712664" y="3994329"/>
              <a:chExt cx="88313" cy="132981"/>
            </a:xfrm>
          </p:grpSpPr>
          <p:sp>
            <p:nvSpPr>
              <p:cNvPr id="4916" name="Google Shape;4916;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8" name="Google Shape;4918;p29"/>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19" name="Google Shape;4919;p29"/>
            <p:cNvGrpSpPr/>
            <p:nvPr/>
          </p:nvGrpSpPr>
          <p:grpSpPr>
            <a:xfrm>
              <a:off x="1927025" y="4603875"/>
              <a:ext cx="142923" cy="130526"/>
              <a:chOff x="178100" y="3904645"/>
              <a:chExt cx="142923" cy="130526"/>
            </a:xfrm>
          </p:grpSpPr>
          <p:sp>
            <p:nvSpPr>
              <p:cNvPr id="4920" name="Google Shape;4920;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3" name="Google Shape;4923;p29"/>
            <p:cNvGrpSpPr/>
            <p:nvPr/>
          </p:nvGrpSpPr>
          <p:grpSpPr>
            <a:xfrm>
              <a:off x="2464539" y="4706647"/>
              <a:ext cx="88313" cy="132981"/>
              <a:chOff x="712664" y="3994329"/>
              <a:chExt cx="88313" cy="132981"/>
            </a:xfrm>
          </p:grpSpPr>
          <p:sp>
            <p:nvSpPr>
              <p:cNvPr id="4924" name="Google Shape;4924;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6" name="Google Shape;4926;p29"/>
            <p:cNvGrpSpPr/>
            <p:nvPr/>
          </p:nvGrpSpPr>
          <p:grpSpPr>
            <a:xfrm>
              <a:off x="1995663" y="4835818"/>
              <a:ext cx="148749" cy="138123"/>
              <a:chOff x="417563" y="4145250"/>
              <a:chExt cx="148749" cy="138123"/>
            </a:xfrm>
          </p:grpSpPr>
          <p:sp>
            <p:nvSpPr>
              <p:cNvPr id="4927" name="Google Shape;4927;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0" name="Google Shape;4930;p29"/>
            <p:cNvGrpSpPr/>
            <p:nvPr/>
          </p:nvGrpSpPr>
          <p:grpSpPr>
            <a:xfrm>
              <a:off x="1735864" y="4896184"/>
              <a:ext cx="88313" cy="132981"/>
              <a:chOff x="712664" y="3994329"/>
              <a:chExt cx="88313" cy="132981"/>
            </a:xfrm>
          </p:grpSpPr>
          <p:sp>
            <p:nvSpPr>
              <p:cNvPr id="4931" name="Google Shape;4931;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3" name="Google Shape;4933;p29"/>
            <p:cNvGrpSpPr/>
            <p:nvPr/>
          </p:nvGrpSpPr>
          <p:grpSpPr>
            <a:xfrm>
              <a:off x="140200" y="4947093"/>
              <a:ext cx="148749" cy="138123"/>
              <a:chOff x="417563" y="4145250"/>
              <a:chExt cx="148749" cy="138123"/>
            </a:xfrm>
          </p:grpSpPr>
          <p:sp>
            <p:nvSpPr>
              <p:cNvPr id="4934" name="Google Shape;4934;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7" name="Google Shape;4937;p29"/>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38" name="Google Shape;4938;p29"/>
            <p:cNvGrpSpPr/>
            <p:nvPr/>
          </p:nvGrpSpPr>
          <p:grpSpPr>
            <a:xfrm flipH="1">
              <a:off x="8761575" y="4655463"/>
              <a:ext cx="142923" cy="130526"/>
              <a:chOff x="178100" y="3904645"/>
              <a:chExt cx="142923" cy="130526"/>
            </a:xfrm>
          </p:grpSpPr>
          <p:sp>
            <p:nvSpPr>
              <p:cNvPr id="4939" name="Google Shape;4939;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2" name="Google Shape;4942;p29"/>
            <p:cNvGrpSpPr/>
            <p:nvPr/>
          </p:nvGrpSpPr>
          <p:grpSpPr>
            <a:xfrm flipH="1">
              <a:off x="8309559" y="4588759"/>
              <a:ext cx="88313" cy="132981"/>
              <a:chOff x="712664" y="3994329"/>
              <a:chExt cx="88313" cy="132981"/>
            </a:xfrm>
          </p:grpSpPr>
          <p:sp>
            <p:nvSpPr>
              <p:cNvPr id="4943" name="Google Shape;4943;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5" name="Google Shape;4945;p29"/>
            <p:cNvGrpSpPr/>
            <p:nvPr/>
          </p:nvGrpSpPr>
          <p:grpSpPr>
            <a:xfrm flipH="1">
              <a:off x="8475836" y="4893605"/>
              <a:ext cx="148749" cy="138123"/>
              <a:chOff x="417563" y="4145250"/>
              <a:chExt cx="148749" cy="138123"/>
            </a:xfrm>
          </p:grpSpPr>
          <p:sp>
            <p:nvSpPr>
              <p:cNvPr id="4946" name="Google Shape;4946;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49" name="Google Shape;4949;p29"/>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29"/>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51" name="Google Shape;4951;p29"/>
            <p:cNvGrpSpPr/>
            <p:nvPr/>
          </p:nvGrpSpPr>
          <p:grpSpPr>
            <a:xfrm flipH="1">
              <a:off x="8078788" y="4799888"/>
              <a:ext cx="142923" cy="130526"/>
              <a:chOff x="178100" y="3904645"/>
              <a:chExt cx="142923" cy="130526"/>
            </a:xfrm>
          </p:grpSpPr>
          <p:sp>
            <p:nvSpPr>
              <p:cNvPr id="4952" name="Google Shape;4952;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5" name="Google Shape;4955;p29"/>
            <p:cNvGrpSpPr/>
            <p:nvPr/>
          </p:nvGrpSpPr>
          <p:grpSpPr>
            <a:xfrm flipH="1">
              <a:off x="7317309" y="4602647"/>
              <a:ext cx="88313" cy="132981"/>
              <a:chOff x="712664" y="3994329"/>
              <a:chExt cx="88313" cy="132981"/>
            </a:xfrm>
          </p:grpSpPr>
          <p:sp>
            <p:nvSpPr>
              <p:cNvPr id="4956" name="Google Shape;4956;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8" name="Google Shape;4958;p29"/>
            <p:cNvGrpSpPr/>
            <p:nvPr/>
          </p:nvGrpSpPr>
          <p:grpSpPr>
            <a:xfrm flipH="1">
              <a:off x="7434236" y="4851518"/>
              <a:ext cx="148749" cy="138123"/>
              <a:chOff x="417563" y="4145250"/>
              <a:chExt cx="148749" cy="138123"/>
            </a:xfrm>
          </p:grpSpPr>
          <p:sp>
            <p:nvSpPr>
              <p:cNvPr id="4959" name="Google Shape;4959;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2" name="Google Shape;4962;p29"/>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3" name="Google Shape;4963;p29"/>
            <p:cNvGrpSpPr/>
            <p:nvPr/>
          </p:nvGrpSpPr>
          <p:grpSpPr>
            <a:xfrm flipH="1">
              <a:off x="5467046" y="4869472"/>
              <a:ext cx="88313" cy="132981"/>
              <a:chOff x="712664" y="3994329"/>
              <a:chExt cx="88313" cy="132981"/>
            </a:xfrm>
          </p:grpSpPr>
          <p:sp>
            <p:nvSpPr>
              <p:cNvPr id="4964" name="Google Shape;4964;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6" name="Google Shape;4966;p29"/>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7" name="Google Shape;4967;p29"/>
            <p:cNvGrpSpPr/>
            <p:nvPr/>
          </p:nvGrpSpPr>
          <p:grpSpPr>
            <a:xfrm flipH="1">
              <a:off x="7047313" y="4735613"/>
              <a:ext cx="142923" cy="130526"/>
              <a:chOff x="178100" y="3904645"/>
              <a:chExt cx="142923" cy="130526"/>
            </a:xfrm>
          </p:grpSpPr>
          <p:sp>
            <p:nvSpPr>
              <p:cNvPr id="4968" name="Google Shape;4968;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1" name="Google Shape;4971;p29"/>
            <p:cNvGrpSpPr/>
            <p:nvPr/>
          </p:nvGrpSpPr>
          <p:grpSpPr>
            <a:xfrm flipH="1">
              <a:off x="6533859" y="4689922"/>
              <a:ext cx="88313" cy="132981"/>
              <a:chOff x="712664" y="3994329"/>
              <a:chExt cx="88313" cy="132981"/>
            </a:xfrm>
          </p:grpSpPr>
          <p:sp>
            <p:nvSpPr>
              <p:cNvPr id="4972" name="Google Shape;4972;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4" name="Google Shape;4974;p29"/>
            <p:cNvGrpSpPr/>
            <p:nvPr/>
          </p:nvGrpSpPr>
          <p:grpSpPr>
            <a:xfrm flipH="1">
              <a:off x="6789661" y="4866893"/>
              <a:ext cx="148749" cy="138123"/>
              <a:chOff x="417563" y="4145250"/>
              <a:chExt cx="148749" cy="138123"/>
            </a:xfrm>
          </p:grpSpPr>
          <p:sp>
            <p:nvSpPr>
              <p:cNvPr id="4975" name="Google Shape;4975;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78" name="Google Shape;4978;p29"/>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79" name="Google Shape;4979;p29"/>
            <p:cNvGrpSpPr/>
            <p:nvPr/>
          </p:nvGrpSpPr>
          <p:grpSpPr>
            <a:xfrm flipH="1">
              <a:off x="8932036" y="4851518"/>
              <a:ext cx="148749" cy="138123"/>
              <a:chOff x="417563" y="4145250"/>
              <a:chExt cx="148749" cy="138123"/>
            </a:xfrm>
          </p:grpSpPr>
          <p:sp>
            <p:nvSpPr>
              <p:cNvPr id="4980" name="Google Shape;4980;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3" name="Google Shape;4983;p29"/>
            <p:cNvGrpSpPr/>
            <p:nvPr/>
          </p:nvGrpSpPr>
          <p:grpSpPr>
            <a:xfrm flipH="1">
              <a:off x="3504875" y="4870688"/>
              <a:ext cx="142923" cy="130526"/>
              <a:chOff x="178100" y="3904645"/>
              <a:chExt cx="142923" cy="130526"/>
            </a:xfrm>
          </p:grpSpPr>
          <p:sp>
            <p:nvSpPr>
              <p:cNvPr id="4984" name="Google Shape;4984;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7" name="Google Shape;4987;p29"/>
            <p:cNvGrpSpPr/>
            <p:nvPr/>
          </p:nvGrpSpPr>
          <p:grpSpPr>
            <a:xfrm flipH="1">
              <a:off x="4736159" y="4869472"/>
              <a:ext cx="88313" cy="132981"/>
              <a:chOff x="712664" y="3994329"/>
              <a:chExt cx="88313" cy="132981"/>
            </a:xfrm>
          </p:grpSpPr>
          <p:sp>
            <p:nvSpPr>
              <p:cNvPr id="4988" name="Google Shape;4988;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0" name="Google Shape;4990;p29"/>
            <p:cNvGrpSpPr/>
            <p:nvPr/>
          </p:nvGrpSpPr>
          <p:grpSpPr>
            <a:xfrm flipH="1">
              <a:off x="3950663" y="4855325"/>
              <a:ext cx="142923" cy="130526"/>
              <a:chOff x="178100" y="3904645"/>
              <a:chExt cx="142923" cy="130526"/>
            </a:xfrm>
          </p:grpSpPr>
          <p:sp>
            <p:nvSpPr>
              <p:cNvPr id="4991" name="Google Shape;4991;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4" name="Google Shape;4994;p29"/>
            <p:cNvGrpSpPr/>
            <p:nvPr/>
          </p:nvGrpSpPr>
          <p:grpSpPr>
            <a:xfrm flipH="1">
              <a:off x="2932009" y="4854097"/>
              <a:ext cx="88313" cy="132981"/>
              <a:chOff x="712664" y="3994329"/>
              <a:chExt cx="88313" cy="132981"/>
            </a:xfrm>
          </p:grpSpPr>
          <p:sp>
            <p:nvSpPr>
              <p:cNvPr id="4995" name="Google Shape;4995;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7" name="Google Shape;4997;p29"/>
            <p:cNvGrpSpPr/>
            <p:nvPr/>
          </p:nvGrpSpPr>
          <p:grpSpPr>
            <a:xfrm flipH="1">
              <a:off x="5023923" y="4866905"/>
              <a:ext cx="148749" cy="138123"/>
              <a:chOff x="417563" y="4145250"/>
              <a:chExt cx="148749" cy="138123"/>
            </a:xfrm>
          </p:grpSpPr>
          <p:sp>
            <p:nvSpPr>
              <p:cNvPr id="4998" name="Google Shape;4998;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1" name="Google Shape;5001;p29"/>
            <p:cNvGrpSpPr/>
            <p:nvPr/>
          </p:nvGrpSpPr>
          <p:grpSpPr>
            <a:xfrm flipH="1">
              <a:off x="7857534" y="4654247"/>
              <a:ext cx="88313" cy="132981"/>
              <a:chOff x="712664" y="3994329"/>
              <a:chExt cx="88313" cy="132981"/>
            </a:xfrm>
          </p:grpSpPr>
          <p:sp>
            <p:nvSpPr>
              <p:cNvPr id="5002" name="Google Shape;5002;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29"/>
            <p:cNvGrpSpPr/>
            <p:nvPr/>
          </p:nvGrpSpPr>
          <p:grpSpPr>
            <a:xfrm>
              <a:off x="2916488" y="4589988"/>
              <a:ext cx="142923" cy="130526"/>
              <a:chOff x="178100" y="3904645"/>
              <a:chExt cx="142923" cy="130526"/>
            </a:xfrm>
          </p:grpSpPr>
          <p:sp>
            <p:nvSpPr>
              <p:cNvPr id="5005" name="Google Shape;5005;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8" name="Google Shape;5008;p29"/>
            <p:cNvGrpSpPr/>
            <p:nvPr/>
          </p:nvGrpSpPr>
          <p:grpSpPr>
            <a:xfrm flipH="1">
              <a:off x="3339346" y="4654247"/>
              <a:ext cx="88313" cy="132981"/>
              <a:chOff x="712664" y="3994329"/>
              <a:chExt cx="88313" cy="132981"/>
            </a:xfrm>
          </p:grpSpPr>
          <p:sp>
            <p:nvSpPr>
              <p:cNvPr id="5009" name="Google Shape;5009;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11" name="Google Shape;5011;p29"/>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2" name="Google Shape;5012;p29"/>
            <p:cNvGrpSpPr/>
            <p:nvPr/>
          </p:nvGrpSpPr>
          <p:grpSpPr>
            <a:xfrm>
              <a:off x="4632438" y="4603875"/>
              <a:ext cx="142923" cy="130526"/>
              <a:chOff x="178100" y="3904645"/>
              <a:chExt cx="142923" cy="130526"/>
            </a:xfrm>
          </p:grpSpPr>
          <p:sp>
            <p:nvSpPr>
              <p:cNvPr id="5013" name="Google Shape;5013;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6" name="Google Shape;5016;p29"/>
            <p:cNvGrpSpPr/>
            <p:nvPr/>
          </p:nvGrpSpPr>
          <p:grpSpPr>
            <a:xfrm>
              <a:off x="6178388" y="4603875"/>
              <a:ext cx="142923" cy="130526"/>
              <a:chOff x="178100" y="3904645"/>
              <a:chExt cx="142923" cy="130526"/>
            </a:xfrm>
          </p:grpSpPr>
          <p:sp>
            <p:nvSpPr>
              <p:cNvPr id="5017" name="Google Shape;5017;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0" name="Google Shape;5020;p29"/>
            <p:cNvGrpSpPr/>
            <p:nvPr/>
          </p:nvGrpSpPr>
          <p:grpSpPr>
            <a:xfrm>
              <a:off x="5250150" y="4638600"/>
              <a:ext cx="142923" cy="130526"/>
              <a:chOff x="178100" y="3904645"/>
              <a:chExt cx="142923" cy="130526"/>
            </a:xfrm>
          </p:grpSpPr>
          <p:sp>
            <p:nvSpPr>
              <p:cNvPr id="5021" name="Google Shape;5021;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4" name="Google Shape;5024;p29"/>
            <p:cNvGrpSpPr/>
            <p:nvPr/>
          </p:nvGrpSpPr>
          <p:grpSpPr>
            <a:xfrm flipH="1">
              <a:off x="3748221" y="4689922"/>
              <a:ext cx="88313" cy="132981"/>
              <a:chOff x="712664" y="3994329"/>
              <a:chExt cx="88313" cy="132981"/>
            </a:xfrm>
          </p:grpSpPr>
          <p:sp>
            <p:nvSpPr>
              <p:cNvPr id="5025" name="Google Shape;5025;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7" name="Google Shape;5027;p29"/>
            <p:cNvGrpSpPr/>
            <p:nvPr/>
          </p:nvGrpSpPr>
          <p:grpSpPr>
            <a:xfrm flipH="1">
              <a:off x="5698684" y="4628872"/>
              <a:ext cx="88313" cy="132981"/>
              <a:chOff x="712664" y="3994329"/>
              <a:chExt cx="88313" cy="132981"/>
            </a:xfrm>
          </p:grpSpPr>
          <p:sp>
            <p:nvSpPr>
              <p:cNvPr id="5028" name="Google Shape;5028;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0" name="Google Shape;5030;p29"/>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29"/>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2" name="Google Shape;5032;p29"/>
          <p:cNvSpPr txBox="1">
            <a:spLocks noGrp="1"/>
          </p:cNvSpPr>
          <p:nvPr>
            <p:ph type="ctrTitle"/>
          </p:nvPr>
        </p:nvSpPr>
        <p:spPr>
          <a:xfrm>
            <a:off x="3239933" y="720000"/>
            <a:ext cx="5712000" cy="195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2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033" name="Google Shape;5033;p29"/>
          <p:cNvSpPr txBox="1">
            <a:spLocks noGrp="1"/>
          </p:cNvSpPr>
          <p:nvPr>
            <p:ph type="subTitle" idx="1"/>
          </p:nvPr>
        </p:nvSpPr>
        <p:spPr>
          <a:xfrm>
            <a:off x="2173233" y="2863200"/>
            <a:ext cx="78456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034" name="Google Shape;5034;p29"/>
          <p:cNvSpPr txBox="1"/>
          <p:nvPr/>
        </p:nvSpPr>
        <p:spPr>
          <a:xfrm>
            <a:off x="3328467" y="4959600"/>
            <a:ext cx="55348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1600">
                <a:solidFill>
                  <a:schemeClr val="dk1"/>
                </a:solidFill>
                <a:latin typeface="Baloo 2"/>
                <a:ea typeface="Baloo 2"/>
                <a:cs typeface="Baloo 2"/>
                <a:sym typeface="Baloo 2"/>
              </a:rPr>
              <a:t>CREDITS: This presentation template was created by </a:t>
            </a:r>
            <a:r>
              <a:rPr lang="en" sz="1600" b="1">
                <a:solidFill>
                  <a:schemeClr val="dk1"/>
                </a:solidFill>
                <a:uFill>
                  <a:noFill/>
                </a:uFill>
                <a:latin typeface="Baloo 2"/>
                <a:ea typeface="Baloo 2"/>
                <a:cs typeface="Baloo 2"/>
                <a:sym typeface="Baloo 2"/>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Baloo 2"/>
                <a:ea typeface="Baloo 2"/>
                <a:cs typeface="Baloo 2"/>
                <a:sym typeface="Baloo 2"/>
              </a:rPr>
              <a:t>, including icons by </a:t>
            </a:r>
            <a:r>
              <a:rPr lang="en" sz="1600" b="1">
                <a:solidFill>
                  <a:schemeClr val="dk1"/>
                </a:solidFill>
                <a:uFill>
                  <a:noFill/>
                </a:uFill>
                <a:latin typeface="Baloo 2"/>
                <a:ea typeface="Baloo 2"/>
                <a:cs typeface="Baloo 2"/>
                <a:sym typeface="Baloo 2"/>
                <a:hlinkClick r:id="rId4">
                  <a:extLst>
                    <a:ext uri="{A12FA001-AC4F-418D-AE19-62706E023703}">
                      <ahyp:hlinkClr xmlns:ahyp="http://schemas.microsoft.com/office/drawing/2018/hyperlinkcolor" xmlns="" val="tx"/>
                    </a:ext>
                  </a:extLst>
                </a:hlinkClick>
              </a:rPr>
              <a:t>Flaticon</a:t>
            </a:r>
            <a:r>
              <a:rPr lang="en" sz="1600">
                <a:solidFill>
                  <a:schemeClr val="dk1"/>
                </a:solidFill>
                <a:latin typeface="Baloo 2"/>
                <a:ea typeface="Baloo 2"/>
                <a:cs typeface="Baloo 2"/>
                <a:sym typeface="Baloo 2"/>
              </a:rPr>
              <a:t>, infographics &amp; images by </a:t>
            </a:r>
            <a:r>
              <a:rPr lang="en" sz="1600" b="1">
                <a:solidFill>
                  <a:schemeClr val="dk1"/>
                </a:solidFill>
                <a:uFill>
                  <a:noFill/>
                </a:uFill>
                <a:latin typeface="Baloo 2"/>
                <a:ea typeface="Baloo 2"/>
                <a:cs typeface="Baloo 2"/>
                <a:sym typeface="Baloo 2"/>
                <a:hlinkClick r:id="rId5">
                  <a:extLst>
                    <a:ext uri="{A12FA001-AC4F-418D-AE19-62706E023703}">
                      <ahyp:hlinkClr xmlns:ahyp="http://schemas.microsoft.com/office/drawing/2018/hyperlinkcolor" xmlns="" val="tx"/>
                    </a:ext>
                  </a:extLst>
                </a:hlinkClick>
              </a:rPr>
              <a:t>Freepik</a:t>
            </a:r>
            <a:endParaRPr sz="1600" b="1">
              <a:solidFill>
                <a:schemeClr val="dk1"/>
              </a:solidFill>
              <a:latin typeface="Baloo 2"/>
              <a:ea typeface="Baloo 2"/>
              <a:cs typeface="Baloo 2"/>
              <a:sym typeface="Baloo 2"/>
            </a:endParaRPr>
          </a:p>
        </p:txBody>
      </p:sp>
    </p:spTree>
    <p:extLst>
      <p:ext uri="{BB962C8B-B14F-4D97-AF65-F5344CB8AC3E}">
        <p14:creationId xmlns:p14="http://schemas.microsoft.com/office/powerpoint/2010/main" val="330281779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6" name="chimes.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213"/>
        <p:cNvGrpSpPr/>
        <p:nvPr/>
      </p:nvGrpSpPr>
      <p:grpSpPr>
        <a:xfrm>
          <a:off x="0" y="0"/>
          <a:ext cx="0" cy="0"/>
          <a:chOff x="0" y="0"/>
          <a:chExt cx="0" cy="0"/>
        </a:xfrm>
      </p:grpSpPr>
      <p:sp>
        <p:nvSpPr>
          <p:cNvPr id="5214" name="Google Shape;5214;p31"/>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5" name="Google Shape;5215;p31"/>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6" name="Google Shape;5216;p31"/>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7" name="Google Shape;5217;p31"/>
          <p:cNvGrpSpPr/>
          <p:nvPr/>
        </p:nvGrpSpPr>
        <p:grpSpPr>
          <a:xfrm>
            <a:off x="137451" y="6118346"/>
            <a:ext cx="11970264" cy="661941"/>
            <a:chOff x="103088" y="4588759"/>
            <a:chExt cx="8977698" cy="496456"/>
          </a:xfrm>
        </p:grpSpPr>
        <p:sp>
          <p:nvSpPr>
            <p:cNvPr id="5218" name="Google Shape;5218;p31"/>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19" name="Google Shape;5219;p31"/>
            <p:cNvGrpSpPr/>
            <p:nvPr/>
          </p:nvGrpSpPr>
          <p:grpSpPr>
            <a:xfrm>
              <a:off x="103087" y="4641588"/>
              <a:ext cx="142923" cy="130526"/>
              <a:chOff x="178100" y="3904645"/>
              <a:chExt cx="142923" cy="130526"/>
            </a:xfrm>
          </p:grpSpPr>
          <p:sp>
            <p:nvSpPr>
              <p:cNvPr id="5220" name="Google Shape;5220;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3" name="Google Shape;5223;p31"/>
            <p:cNvGrpSpPr/>
            <p:nvPr/>
          </p:nvGrpSpPr>
          <p:grpSpPr>
            <a:xfrm>
              <a:off x="779951" y="4682022"/>
              <a:ext cx="88313" cy="132981"/>
              <a:chOff x="712664" y="4070529"/>
              <a:chExt cx="88313" cy="132981"/>
            </a:xfrm>
          </p:grpSpPr>
          <p:sp>
            <p:nvSpPr>
              <p:cNvPr id="5224" name="Google Shape;5224;p31"/>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1"/>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6" name="Google Shape;5226;p31"/>
            <p:cNvGrpSpPr/>
            <p:nvPr/>
          </p:nvGrpSpPr>
          <p:grpSpPr>
            <a:xfrm>
              <a:off x="432325" y="4835818"/>
              <a:ext cx="148749" cy="138123"/>
              <a:chOff x="417563" y="4145250"/>
              <a:chExt cx="148749" cy="138123"/>
            </a:xfrm>
          </p:grpSpPr>
          <p:sp>
            <p:nvSpPr>
              <p:cNvPr id="5227" name="Google Shape;5227;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30" name="Google Shape;5230;p31"/>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31" name="Google Shape;5231;p31"/>
            <p:cNvGrpSpPr/>
            <p:nvPr/>
          </p:nvGrpSpPr>
          <p:grpSpPr>
            <a:xfrm>
              <a:off x="834763" y="4933213"/>
              <a:ext cx="142923" cy="130526"/>
              <a:chOff x="178100" y="3904645"/>
              <a:chExt cx="142923" cy="130526"/>
            </a:xfrm>
          </p:grpSpPr>
          <p:sp>
            <p:nvSpPr>
              <p:cNvPr id="5232" name="Google Shape;5232;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5" name="Google Shape;5235;p31"/>
            <p:cNvGrpSpPr/>
            <p:nvPr/>
          </p:nvGrpSpPr>
          <p:grpSpPr>
            <a:xfrm>
              <a:off x="5901800" y="4851518"/>
              <a:ext cx="148749" cy="138123"/>
              <a:chOff x="417563" y="4145250"/>
              <a:chExt cx="148749" cy="138123"/>
            </a:xfrm>
          </p:grpSpPr>
          <p:sp>
            <p:nvSpPr>
              <p:cNvPr id="5236" name="Google Shape;5236;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39" name="Google Shape;5239;p31"/>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40" name="Google Shape;5240;p31"/>
            <p:cNvGrpSpPr/>
            <p:nvPr/>
          </p:nvGrpSpPr>
          <p:grpSpPr>
            <a:xfrm>
              <a:off x="1088463" y="4638600"/>
              <a:ext cx="142923" cy="130526"/>
              <a:chOff x="178100" y="3904645"/>
              <a:chExt cx="142923" cy="130526"/>
            </a:xfrm>
          </p:grpSpPr>
          <p:sp>
            <p:nvSpPr>
              <p:cNvPr id="5241" name="Google Shape;5241;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44" name="Google Shape;5244;p31"/>
            <p:cNvGrpSpPr/>
            <p:nvPr/>
          </p:nvGrpSpPr>
          <p:grpSpPr>
            <a:xfrm>
              <a:off x="1631214" y="4654247"/>
              <a:ext cx="88313" cy="132981"/>
              <a:chOff x="712664" y="3994329"/>
              <a:chExt cx="88313" cy="132981"/>
            </a:xfrm>
          </p:grpSpPr>
          <p:sp>
            <p:nvSpPr>
              <p:cNvPr id="5245" name="Google Shape;5245;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47" name="Google Shape;5247;p31"/>
            <p:cNvGrpSpPr/>
            <p:nvPr/>
          </p:nvGrpSpPr>
          <p:grpSpPr>
            <a:xfrm>
              <a:off x="1430650" y="4814993"/>
              <a:ext cx="148749" cy="138123"/>
              <a:chOff x="417563" y="4145250"/>
              <a:chExt cx="148749" cy="138123"/>
            </a:xfrm>
          </p:grpSpPr>
          <p:sp>
            <p:nvSpPr>
              <p:cNvPr id="5248" name="Google Shape;5248;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1" name="Google Shape;5251;p31"/>
            <p:cNvGrpSpPr/>
            <p:nvPr/>
          </p:nvGrpSpPr>
          <p:grpSpPr>
            <a:xfrm>
              <a:off x="2621688" y="4908138"/>
              <a:ext cx="142923" cy="130526"/>
              <a:chOff x="178100" y="3904645"/>
              <a:chExt cx="142923" cy="130526"/>
            </a:xfrm>
          </p:grpSpPr>
          <p:sp>
            <p:nvSpPr>
              <p:cNvPr id="5252" name="Google Shape;5252;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5" name="Google Shape;5255;p31"/>
            <p:cNvGrpSpPr/>
            <p:nvPr/>
          </p:nvGrpSpPr>
          <p:grpSpPr>
            <a:xfrm>
              <a:off x="4349951" y="4706647"/>
              <a:ext cx="88313" cy="132981"/>
              <a:chOff x="712664" y="3994329"/>
              <a:chExt cx="88313" cy="132981"/>
            </a:xfrm>
          </p:grpSpPr>
          <p:sp>
            <p:nvSpPr>
              <p:cNvPr id="5256" name="Google Shape;5256;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8" name="Google Shape;5258;p31"/>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59" name="Google Shape;5259;p31"/>
            <p:cNvGrpSpPr/>
            <p:nvPr/>
          </p:nvGrpSpPr>
          <p:grpSpPr>
            <a:xfrm>
              <a:off x="1927025" y="4603875"/>
              <a:ext cx="142923" cy="130526"/>
              <a:chOff x="178100" y="3904645"/>
              <a:chExt cx="142923" cy="130526"/>
            </a:xfrm>
          </p:grpSpPr>
          <p:sp>
            <p:nvSpPr>
              <p:cNvPr id="5260" name="Google Shape;5260;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3" name="Google Shape;5263;p31"/>
            <p:cNvGrpSpPr/>
            <p:nvPr/>
          </p:nvGrpSpPr>
          <p:grpSpPr>
            <a:xfrm>
              <a:off x="2464539" y="4706647"/>
              <a:ext cx="88313" cy="132981"/>
              <a:chOff x="712664" y="3994329"/>
              <a:chExt cx="88313" cy="132981"/>
            </a:xfrm>
          </p:grpSpPr>
          <p:sp>
            <p:nvSpPr>
              <p:cNvPr id="5264" name="Google Shape;5264;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6" name="Google Shape;5266;p31"/>
            <p:cNvGrpSpPr/>
            <p:nvPr/>
          </p:nvGrpSpPr>
          <p:grpSpPr>
            <a:xfrm>
              <a:off x="1995663" y="4835818"/>
              <a:ext cx="148749" cy="138123"/>
              <a:chOff x="417563" y="4145250"/>
              <a:chExt cx="148749" cy="138123"/>
            </a:xfrm>
          </p:grpSpPr>
          <p:sp>
            <p:nvSpPr>
              <p:cNvPr id="5267" name="Google Shape;5267;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0" name="Google Shape;5270;p31"/>
            <p:cNvGrpSpPr/>
            <p:nvPr/>
          </p:nvGrpSpPr>
          <p:grpSpPr>
            <a:xfrm>
              <a:off x="1735864" y="4896184"/>
              <a:ext cx="88313" cy="132981"/>
              <a:chOff x="712664" y="3994329"/>
              <a:chExt cx="88313" cy="132981"/>
            </a:xfrm>
          </p:grpSpPr>
          <p:sp>
            <p:nvSpPr>
              <p:cNvPr id="5271" name="Google Shape;5271;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3" name="Google Shape;5273;p31"/>
            <p:cNvGrpSpPr/>
            <p:nvPr/>
          </p:nvGrpSpPr>
          <p:grpSpPr>
            <a:xfrm>
              <a:off x="140200" y="4947093"/>
              <a:ext cx="148749" cy="138123"/>
              <a:chOff x="417563" y="4145250"/>
              <a:chExt cx="148749" cy="138123"/>
            </a:xfrm>
          </p:grpSpPr>
          <p:sp>
            <p:nvSpPr>
              <p:cNvPr id="5274" name="Google Shape;5274;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7" name="Google Shape;5277;p31"/>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8" name="Google Shape;5278;p31"/>
            <p:cNvGrpSpPr/>
            <p:nvPr/>
          </p:nvGrpSpPr>
          <p:grpSpPr>
            <a:xfrm flipH="1">
              <a:off x="8761575" y="4655463"/>
              <a:ext cx="142923" cy="130526"/>
              <a:chOff x="178100" y="3904645"/>
              <a:chExt cx="142923" cy="130526"/>
            </a:xfrm>
          </p:grpSpPr>
          <p:sp>
            <p:nvSpPr>
              <p:cNvPr id="5279" name="Google Shape;5279;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2" name="Google Shape;5282;p31"/>
            <p:cNvGrpSpPr/>
            <p:nvPr/>
          </p:nvGrpSpPr>
          <p:grpSpPr>
            <a:xfrm flipH="1">
              <a:off x="8309559" y="4588759"/>
              <a:ext cx="88313" cy="132981"/>
              <a:chOff x="712664" y="3994329"/>
              <a:chExt cx="88313" cy="132981"/>
            </a:xfrm>
          </p:grpSpPr>
          <p:sp>
            <p:nvSpPr>
              <p:cNvPr id="5283" name="Google Shape;5283;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5" name="Google Shape;5285;p31"/>
            <p:cNvGrpSpPr/>
            <p:nvPr/>
          </p:nvGrpSpPr>
          <p:grpSpPr>
            <a:xfrm flipH="1">
              <a:off x="8475836" y="4893605"/>
              <a:ext cx="148749" cy="138123"/>
              <a:chOff x="417563" y="4145250"/>
              <a:chExt cx="148749" cy="138123"/>
            </a:xfrm>
          </p:grpSpPr>
          <p:sp>
            <p:nvSpPr>
              <p:cNvPr id="5286" name="Google Shape;5286;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9" name="Google Shape;5289;p31"/>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1"/>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91" name="Google Shape;5291;p31"/>
            <p:cNvGrpSpPr/>
            <p:nvPr/>
          </p:nvGrpSpPr>
          <p:grpSpPr>
            <a:xfrm flipH="1">
              <a:off x="8078788" y="4799888"/>
              <a:ext cx="142923" cy="130526"/>
              <a:chOff x="178100" y="3904645"/>
              <a:chExt cx="142923" cy="130526"/>
            </a:xfrm>
          </p:grpSpPr>
          <p:sp>
            <p:nvSpPr>
              <p:cNvPr id="5292" name="Google Shape;5292;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5" name="Google Shape;5295;p31"/>
            <p:cNvGrpSpPr/>
            <p:nvPr/>
          </p:nvGrpSpPr>
          <p:grpSpPr>
            <a:xfrm flipH="1">
              <a:off x="7317309" y="4602647"/>
              <a:ext cx="88313" cy="132981"/>
              <a:chOff x="712664" y="3994329"/>
              <a:chExt cx="88313" cy="132981"/>
            </a:xfrm>
          </p:grpSpPr>
          <p:sp>
            <p:nvSpPr>
              <p:cNvPr id="5296" name="Google Shape;5296;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8" name="Google Shape;5298;p31"/>
            <p:cNvGrpSpPr/>
            <p:nvPr/>
          </p:nvGrpSpPr>
          <p:grpSpPr>
            <a:xfrm flipH="1">
              <a:off x="7434236" y="4851518"/>
              <a:ext cx="148749" cy="138123"/>
              <a:chOff x="417563" y="4145250"/>
              <a:chExt cx="148749" cy="138123"/>
            </a:xfrm>
          </p:grpSpPr>
          <p:sp>
            <p:nvSpPr>
              <p:cNvPr id="5299" name="Google Shape;5299;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02" name="Google Shape;5302;p31"/>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03" name="Google Shape;5303;p31"/>
            <p:cNvGrpSpPr/>
            <p:nvPr/>
          </p:nvGrpSpPr>
          <p:grpSpPr>
            <a:xfrm flipH="1">
              <a:off x="5467046" y="4869472"/>
              <a:ext cx="88313" cy="132981"/>
              <a:chOff x="712664" y="3994329"/>
              <a:chExt cx="88313" cy="132981"/>
            </a:xfrm>
          </p:grpSpPr>
          <p:sp>
            <p:nvSpPr>
              <p:cNvPr id="5304" name="Google Shape;5304;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06" name="Google Shape;5306;p31"/>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07" name="Google Shape;5307;p31"/>
            <p:cNvGrpSpPr/>
            <p:nvPr/>
          </p:nvGrpSpPr>
          <p:grpSpPr>
            <a:xfrm flipH="1">
              <a:off x="7047313" y="4735613"/>
              <a:ext cx="142923" cy="130526"/>
              <a:chOff x="178100" y="3904645"/>
              <a:chExt cx="142923" cy="130526"/>
            </a:xfrm>
          </p:grpSpPr>
          <p:sp>
            <p:nvSpPr>
              <p:cNvPr id="5308" name="Google Shape;5308;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1" name="Google Shape;5311;p31"/>
            <p:cNvGrpSpPr/>
            <p:nvPr/>
          </p:nvGrpSpPr>
          <p:grpSpPr>
            <a:xfrm flipH="1">
              <a:off x="6533859" y="4689922"/>
              <a:ext cx="88313" cy="132981"/>
              <a:chOff x="712664" y="3994329"/>
              <a:chExt cx="88313" cy="132981"/>
            </a:xfrm>
          </p:grpSpPr>
          <p:sp>
            <p:nvSpPr>
              <p:cNvPr id="5312" name="Google Shape;5312;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4" name="Google Shape;5314;p31"/>
            <p:cNvGrpSpPr/>
            <p:nvPr/>
          </p:nvGrpSpPr>
          <p:grpSpPr>
            <a:xfrm flipH="1">
              <a:off x="6789661" y="4866893"/>
              <a:ext cx="148749" cy="138123"/>
              <a:chOff x="417563" y="4145250"/>
              <a:chExt cx="148749" cy="138123"/>
            </a:xfrm>
          </p:grpSpPr>
          <p:sp>
            <p:nvSpPr>
              <p:cNvPr id="5315" name="Google Shape;5315;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18" name="Google Shape;5318;p31"/>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9" name="Google Shape;5319;p31"/>
            <p:cNvGrpSpPr/>
            <p:nvPr/>
          </p:nvGrpSpPr>
          <p:grpSpPr>
            <a:xfrm flipH="1">
              <a:off x="8932036" y="4851518"/>
              <a:ext cx="148749" cy="138123"/>
              <a:chOff x="417563" y="4145250"/>
              <a:chExt cx="148749" cy="138123"/>
            </a:xfrm>
          </p:grpSpPr>
          <p:sp>
            <p:nvSpPr>
              <p:cNvPr id="5320" name="Google Shape;5320;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3" name="Google Shape;5323;p31"/>
            <p:cNvGrpSpPr/>
            <p:nvPr/>
          </p:nvGrpSpPr>
          <p:grpSpPr>
            <a:xfrm flipH="1">
              <a:off x="3504875" y="4870688"/>
              <a:ext cx="142923" cy="130526"/>
              <a:chOff x="178100" y="3904645"/>
              <a:chExt cx="142923" cy="130526"/>
            </a:xfrm>
          </p:grpSpPr>
          <p:sp>
            <p:nvSpPr>
              <p:cNvPr id="5324" name="Google Shape;5324;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7" name="Google Shape;5327;p31"/>
            <p:cNvGrpSpPr/>
            <p:nvPr/>
          </p:nvGrpSpPr>
          <p:grpSpPr>
            <a:xfrm flipH="1">
              <a:off x="4736159" y="4869472"/>
              <a:ext cx="88313" cy="132981"/>
              <a:chOff x="712664" y="3994329"/>
              <a:chExt cx="88313" cy="132981"/>
            </a:xfrm>
          </p:grpSpPr>
          <p:sp>
            <p:nvSpPr>
              <p:cNvPr id="5328" name="Google Shape;5328;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30" name="Google Shape;5330;p31"/>
            <p:cNvGrpSpPr/>
            <p:nvPr/>
          </p:nvGrpSpPr>
          <p:grpSpPr>
            <a:xfrm flipH="1">
              <a:off x="3950663" y="4855325"/>
              <a:ext cx="142923" cy="130526"/>
              <a:chOff x="178100" y="3904645"/>
              <a:chExt cx="142923" cy="130526"/>
            </a:xfrm>
          </p:grpSpPr>
          <p:sp>
            <p:nvSpPr>
              <p:cNvPr id="5331" name="Google Shape;5331;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34" name="Google Shape;5334;p31"/>
            <p:cNvGrpSpPr/>
            <p:nvPr/>
          </p:nvGrpSpPr>
          <p:grpSpPr>
            <a:xfrm flipH="1">
              <a:off x="2932009" y="4854097"/>
              <a:ext cx="88313" cy="132981"/>
              <a:chOff x="712664" y="3994329"/>
              <a:chExt cx="88313" cy="132981"/>
            </a:xfrm>
          </p:grpSpPr>
          <p:sp>
            <p:nvSpPr>
              <p:cNvPr id="5335" name="Google Shape;5335;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37" name="Google Shape;5337;p31"/>
            <p:cNvGrpSpPr/>
            <p:nvPr/>
          </p:nvGrpSpPr>
          <p:grpSpPr>
            <a:xfrm flipH="1">
              <a:off x="5023923" y="4866905"/>
              <a:ext cx="148749" cy="138123"/>
              <a:chOff x="417563" y="4145250"/>
              <a:chExt cx="148749" cy="138123"/>
            </a:xfrm>
          </p:grpSpPr>
          <p:sp>
            <p:nvSpPr>
              <p:cNvPr id="5338" name="Google Shape;5338;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1" name="Google Shape;5341;p31"/>
            <p:cNvGrpSpPr/>
            <p:nvPr/>
          </p:nvGrpSpPr>
          <p:grpSpPr>
            <a:xfrm flipH="1">
              <a:off x="7857534" y="4654247"/>
              <a:ext cx="88313" cy="132981"/>
              <a:chOff x="712664" y="3994329"/>
              <a:chExt cx="88313" cy="132981"/>
            </a:xfrm>
          </p:grpSpPr>
          <p:sp>
            <p:nvSpPr>
              <p:cNvPr id="5342" name="Google Shape;5342;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4" name="Google Shape;5344;p31"/>
            <p:cNvGrpSpPr/>
            <p:nvPr/>
          </p:nvGrpSpPr>
          <p:grpSpPr>
            <a:xfrm>
              <a:off x="2916488" y="4589988"/>
              <a:ext cx="142923" cy="130526"/>
              <a:chOff x="178100" y="3904645"/>
              <a:chExt cx="142923" cy="130526"/>
            </a:xfrm>
          </p:grpSpPr>
          <p:sp>
            <p:nvSpPr>
              <p:cNvPr id="5345" name="Google Shape;5345;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8" name="Google Shape;5348;p31"/>
            <p:cNvGrpSpPr/>
            <p:nvPr/>
          </p:nvGrpSpPr>
          <p:grpSpPr>
            <a:xfrm flipH="1">
              <a:off x="3339346" y="4654247"/>
              <a:ext cx="88313" cy="132981"/>
              <a:chOff x="712664" y="3994329"/>
              <a:chExt cx="88313" cy="132981"/>
            </a:xfrm>
          </p:grpSpPr>
          <p:sp>
            <p:nvSpPr>
              <p:cNvPr id="5349" name="Google Shape;5349;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1" name="Google Shape;5351;p31"/>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2" name="Google Shape;5352;p31"/>
            <p:cNvGrpSpPr/>
            <p:nvPr/>
          </p:nvGrpSpPr>
          <p:grpSpPr>
            <a:xfrm>
              <a:off x="4632438" y="4603875"/>
              <a:ext cx="142923" cy="130526"/>
              <a:chOff x="178100" y="3904645"/>
              <a:chExt cx="142923" cy="130526"/>
            </a:xfrm>
          </p:grpSpPr>
          <p:sp>
            <p:nvSpPr>
              <p:cNvPr id="5353" name="Google Shape;5353;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6" name="Google Shape;5356;p31"/>
            <p:cNvGrpSpPr/>
            <p:nvPr/>
          </p:nvGrpSpPr>
          <p:grpSpPr>
            <a:xfrm>
              <a:off x="6178388" y="4603875"/>
              <a:ext cx="142923" cy="130526"/>
              <a:chOff x="178100" y="3904645"/>
              <a:chExt cx="142923" cy="130526"/>
            </a:xfrm>
          </p:grpSpPr>
          <p:sp>
            <p:nvSpPr>
              <p:cNvPr id="5357" name="Google Shape;5357;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0" name="Google Shape;5360;p31"/>
            <p:cNvGrpSpPr/>
            <p:nvPr/>
          </p:nvGrpSpPr>
          <p:grpSpPr>
            <a:xfrm>
              <a:off x="5250150" y="4638600"/>
              <a:ext cx="142923" cy="130526"/>
              <a:chOff x="178100" y="3904645"/>
              <a:chExt cx="142923" cy="130526"/>
            </a:xfrm>
          </p:grpSpPr>
          <p:sp>
            <p:nvSpPr>
              <p:cNvPr id="5361" name="Google Shape;5361;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4" name="Google Shape;5364;p31"/>
            <p:cNvGrpSpPr/>
            <p:nvPr/>
          </p:nvGrpSpPr>
          <p:grpSpPr>
            <a:xfrm flipH="1">
              <a:off x="3748221" y="4689922"/>
              <a:ext cx="88313" cy="132981"/>
              <a:chOff x="712664" y="3994329"/>
              <a:chExt cx="88313" cy="132981"/>
            </a:xfrm>
          </p:grpSpPr>
          <p:sp>
            <p:nvSpPr>
              <p:cNvPr id="5365" name="Google Shape;5365;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7" name="Google Shape;5367;p31"/>
            <p:cNvGrpSpPr/>
            <p:nvPr/>
          </p:nvGrpSpPr>
          <p:grpSpPr>
            <a:xfrm flipH="1">
              <a:off x="5698684" y="4628872"/>
              <a:ext cx="88313" cy="132981"/>
              <a:chOff x="712664" y="3994329"/>
              <a:chExt cx="88313" cy="132981"/>
            </a:xfrm>
          </p:grpSpPr>
          <p:sp>
            <p:nvSpPr>
              <p:cNvPr id="5368" name="Google Shape;5368;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70" name="Google Shape;5370;p31"/>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1"/>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72" name="Google Shape;5372;p31"/>
          <p:cNvSpPr/>
          <p:nvPr/>
        </p:nvSpPr>
        <p:spPr>
          <a:xfrm>
            <a:off x="10784914" y="432145"/>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3" name="Google Shape;5373;p31"/>
          <p:cNvSpPr/>
          <p:nvPr/>
        </p:nvSpPr>
        <p:spPr>
          <a:xfrm>
            <a:off x="1818751" y="272230"/>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4" name="Google Shape;5374;p31"/>
          <p:cNvSpPr/>
          <p:nvPr/>
        </p:nvSpPr>
        <p:spPr>
          <a:xfrm>
            <a:off x="350303" y="73119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5" name="Google Shape;5375;p31"/>
          <p:cNvSpPr/>
          <p:nvPr/>
        </p:nvSpPr>
        <p:spPr>
          <a:xfrm>
            <a:off x="1209923" y="3771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6" name="Google Shape;5376;p31"/>
          <p:cNvSpPr/>
          <p:nvPr/>
        </p:nvSpPr>
        <p:spPr>
          <a:xfrm>
            <a:off x="10034272" y="341911"/>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7" name="Google Shape;5377;p31"/>
          <p:cNvSpPr/>
          <p:nvPr/>
        </p:nvSpPr>
        <p:spPr>
          <a:xfrm>
            <a:off x="11679072" y="10710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8" name="Google Shape;5378;p31"/>
          <p:cNvSpPr/>
          <p:nvPr/>
        </p:nvSpPr>
        <p:spPr>
          <a:xfrm>
            <a:off x="2672856" y="1781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9" name="Google Shape;5379;p31"/>
          <p:cNvSpPr/>
          <p:nvPr/>
        </p:nvSpPr>
        <p:spPr>
          <a:xfrm flipH="1">
            <a:off x="11562918" y="1510497"/>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748472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77166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56576" y="-14"/>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98419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8374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9"/>
        <p:cNvGrpSpPr/>
        <p:nvPr/>
      </p:nvGrpSpPr>
      <p:grpSpPr>
        <a:xfrm>
          <a:off x="0" y="0"/>
          <a:ext cx="0" cy="0"/>
          <a:chOff x="0" y="0"/>
          <a:chExt cx="0" cy="0"/>
        </a:xfrm>
      </p:grpSpPr>
      <p:sp>
        <p:nvSpPr>
          <p:cNvPr id="270" name="Google Shape;270;p3"/>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 name="Google Shape;273;p3"/>
          <p:cNvGrpSpPr/>
          <p:nvPr/>
        </p:nvGrpSpPr>
        <p:grpSpPr>
          <a:xfrm>
            <a:off x="137451" y="6118346"/>
            <a:ext cx="11970264" cy="661941"/>
            <a:chOff x="103088" y="4588759"/>
            <a:chExt cx="8977698" cy="496456"/>
          </a:xfrm>
        </p:grpSpPr>
        <p:sp>
          <p:nvSpPr>
            <p:cNvPr id="274" name="Google Shape;274;p3"/>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5" name="Google Shape;275;p3"/>
            <p:cNvGrpSpPr/>
            <p:nvPr/>
          </p:nvGrpSpPr>
          <p:grpSpPr>
            <a:xfrm>
              <a:off x="103087" y="4641588"/>
              <a:ext cx="142923" cy="130526"/>
              <a:chOff x="178100" y="3904645"/>
              <a:chExt cx="142923" cy="130526"/>
            </a:xfrm>
          </p:grpSpPr>
          <p:sp>
            <p:nvSpPr>
              <p:cNvPr id="276" name="Google Shape;276;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3"/>
            <p:cNvGrpSpPr/>
            <p:nvPr/>
          </p:nvGrpSpPr>
          <p:grpSpPr>
            <a:xfrm>
              <a:off x="779951" y="4682022"/>
              <a:ext cx="88313" cy="132981"/>
              <a:chOff x="712664" y="4070529"/>
              <a:chExt cx="88313" cy="132981"/>
            </a:xfrm>
          </p:grpSpPr>
          <p:sp>
            <p:nvSpPr>
              <p:cNvPr id="280" name="Google Shape;280;p3"/>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 name="Google Shape;282;p3"/>
            <p:cNvGrpSpPr/>
            <p:nvPr/>
          </p:nvGrpSpPr>
          <p:grpSpPr>
            <a:xfrm>
              <a:off x="432325" y="4835818"/>
              <a:ext cx="148749" cy="138123"/>
              <a:chOff x="417563" y="4145250"/>
              <a:chExt cx="148749" cy="138123"/>
            </a:xfrm>
          </p:grpSpPr>
          <p:sp>
            <p:nvSpPr>
              <p:cNvPr id="283" name="Google Shape;283;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3"/>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7" name="Google Shape;287;p3"/>
            <p:cNvGrpSpPr/>
            <p:nvPr/>
          </p:nvGrpSpPr>
          <p:grpSpPr>
            <a:xfrm>
              <a:off x="834763" y="4933213"/>
              <a:ext cx="142923" cy="130526"/>
              <a:chOff x="178100" y="3904645"/>
              <a:chExt cx="142923" cy="130526"/>
            </a:xfrm>
          </p:grpSpPr>
          <p:sp>
            <p:nvSpPr>
              <p:cNvPr id="288" name="Google Shape;288;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 name="Google Shape;291;p3"/>
            <p:cNvGrpSpPr/>
            <p:nvPr/>
          </p:nvGrpSpPr>
          <p:grpSpPr>
            <a:xfrm>
              <a:off x="5901800" y="4851518"/>
              <a:ext cx="148749" cy="138123"/>
              <a:chOff x="417563" y="4145250"/>
              <a:chExt cx="148749" cy="138123"/>
            </a:xfrm>
          </p:grpSpPr>
          <p:sp>
            <p:nvSpPr>
              <p:cNvPr id="292" name="Google Shape;292;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 name="Google Shape;295;p3"/>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 name="Google Shape;296;p3"/>
            <p:cNvGrpSpPr/>
            <p:nvPr/>
          </p:nvGrpSpPr>
          <p:grpSpPr>
            <a:xfrm>
              <a:off x="1088463" y="4638600"/>
              <a:ext cx="142923" cy="130526"/>
              <a:chOff x="178100" y="3904645"/>
              <a:chExt cx="142923" cy="130526"/>
            </a:xfrm>
          </p:grpSpPr>
          <p:sp>
            <p:nvSpPr>
              <p:cNvPr id="297" name="Google Shape;297;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3"/>
            <p:cNvGrpSpPr/>
            <p:nvPr/>
          </p:nvGrpSpPr>
          <p:grpSpPr>
            <a:xfrm>
              <a:off x="1631214" y="4654247"/>
              <a:ext cx="88313" cy="132981"/>
              <a:chOff x="712664" y="3994329"/>
              <a:chExt cx="88313" cy="132981"/>
            </a:xfrm>
          </p:grpSpPr>
          <p:sp>
            <p:nvSpPr>
              <p:cNvPr id="301" name="Google Shape;301;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3" name="Google Shape;303;p3"/>
            <p:cNvGrpSpPr/>
            <p:nvPr/>
          </p:nvGrpSpPr>
          <p:grpSpPr>
            <a:xfrm>
              <a:off x="1430650" y="4814993"/>
              <a:ext cx="148749" cy="138123"/>
              <a:chOff x="417563" y="4145250"/>
              <a:chExt cx="148749" cy="138123"/>
            </a:xfrm>
          </p:grpSpPr>
          <p:sp>
            <p:nvSpPr>
              <p:cNvPr id="304" name="Google Shape;304;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3"/>
            <p:cNvGrpSpPr/>
            <p:nvPr/>
          </p:nvGrpSpPr>
          <p:grpSpPr>
            <a:xfrm>
              <a:off x="2621688" y="4908138"/>
              <a:ext cx="142923" cy="130526"/>
              <a:chOff x="178100" y="3904645"/>
              <a:chExt cx="142923" cy="130526"/>
            </a:xfrm>
          </p:grpSpPr>
          <p:sp>
            <p:nvSpPr>
              <p:cNvPr id="308" name="Google Shape;308;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 name="Google Shape;311;p3"/>
            <p:cNvGrpSpPr/>
            <p:nvPr/>
          </p:nvGrpSpPr>
          <p:grpSpPr>
            <a:xfrm>
              <a:off x="4349951" y="4706647"/>
              <a:ext cx="88313" cy="132981"/>
              <a:chOff x="712664" y="3994329"/>
              <a:chExt cx="88313" cy="132981"/>
            </a:xfrm>
          </p:grpSpPr>
          <p:sp>
            <p:nvSpPr>
              <p:cNvPr id="312" name="Google Shape;312;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 name="Google Shape;314;p3"/>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 name="Google Shape;315;p3"/>
            <p:cNvGrpSpPr/>
            <p:nvPr/>
          </p:nvGrpSpPr>
          <p:grpSpPr>
            <a:xfrm>
              <a:off x="1927025" y="4603875"/>
              <a:ext cx="142923" cy="130526"/>
              <a:chOff x="178100" y="3904645"/>
              <a:chExt cx="142923" cy="130526"/>
            </a:xfrm>
          </p:grpSpPr>
          <p:sp>
            <p:nvSpPr>
              <p:cNvPr id="316" name="Google Shape;316;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 name="Google Shape;319;p3"/>
            <p:cNvGrpSpPr/>
            <p:nvPr/>
          </p:nvGrpSpPr>
          <p:grpSpPr>
            <a:xfrm>
              <a:off x="2464539" y="4706647"/>
              <a:ext cx="88313" cy="132981"/>
              <a:chOff x="712664" y="3994329"/>
              <a:chExt cx="88313" cy="132981"/>
            </a:xfrm>
          </p:grpSpPr>
          <p:sp>
            <p:nvSpPr>
              <p:cNvPr id="320" name="Google Shape;320;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3"/>
            <p:cNvGrpSpPr/>
            <p:nvPr/>
          </p:nvGrpSpPr>
          <p:grpSpPr>
            <a:xfrm>
              <a:off x="1995663" y="4835818"/>
              <a:ext cx="148749" cy="138123"/>
              <a:chOff x="417563" y="4145250"/>
              <a:chExt cx="148749" cy="138123"/>
            </a:xfrm>
          </p:grpSpPr>
          <p:sp>
            <p:nvSpPr>
              <p:cNvPr id="323" name="Google Shape;323;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3"/>
            <p:cNvGrpSpPr/>
            <p:nvPr/>
          </p:nvGrpSpPr>
          <p:grpSpPr>
            <a:xfrm>
              <a:off x="1735864" y="4896184"/>
              <a:ext cx="88313" cy="132981"/>
              <a:chOff x="712664" y="3994329"/>
              <a:chExt cx="88313" cy="132981"/>
            </a:xfrm>
          </p:grpSpPr>
          <p:sp>
            <p:nvSpPr>
              <p:cNvPr id="327" name="Google Shape;327;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3"/>
            <p:cNvGrpSpPr/>
            <p:nvPr/>
          </p:nvGrpSpPr>
          <p:grpSpPr>
            <a:xfrm>
              <a:off x="140200" y="4947093"/>
              <a:ext cx="148749" cy="138123"/>
              <a:chOff x="417563" y="4145250"/>
              <a:chExt cx="148749" cy="138123"/>
            </a:xfrm>
          </p:grpSpPr>
          <p:sp>
            <p:nvSpPr>
              <p:cNvPr id="330" name="Google Shape;330;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3"/>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4" name="Google Shape;334;p3"/>
            <p:cNvGrpSpPr/>
            <p:nvPr/>
          </p:nvGrpSpPr>
          <p:grpSpPr>
            <a:xfrm flipH="1">
              <a:off x="8761575" y="4655463"/>
              <a:ext cx="142923" cy="130526"/>
              <a:chOff x="178100" y="3904645"/>
              <a:chExt cx="142923" cy="130526"/>
            </a:xfrm>
          </p:grpSpPr>
          <p:sp>
            <p:nvSpPr>
              <p:cNvPr id="335" name="Google Shape;335;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3"/>
            <p:cNvGrpSpPr/>
            <p:nvPr/>
          </p:nvGrpSpPr>
          <p:grpSpPr>
            <a:xfrm flipH="1">
              <a:off x="8309559" y="4588759"/>
              <a:ext cx="88313" cy="132981"/>
              <a:chOff x="712664" y="3994329"/>
              <a:chExt cx="88313" cy="132981"/>
            </a:xfrm>
          </p:grpSpPr>
          <p:sp>
            <p:nvSpPr>
              <p:cNvPr id="339" name="Google Shape;339;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 name="Google Shape;341;p3"/>
            <p:cNvGrpSpPr/>
            <p:nvPr/>
          </p:nvGrpSpPr>
          <p:grpSpPr>
            <a:xfrm flipH="1">
              <a:off x="8475836" y="4893605"/>
              <a:ext cx="148749" cy="138123"/>
              <a:chOff x="417563" y="4145250"/>
              <a:chExt cx="148749" cy="138123"/>
            </a:xfrm>
          </p:grpSpPr>
          <p:sp>
            <p:nvSpPr>
              <p:cNvPr id="342" name="Google Shape;342;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 name="Google Shape;345;p3"/>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7" name="Google Shape;347;p3"/>
            <p:cNvGrpSpPr/>
            <p:nvPr/>
          </p:nvGrpSpPr>
          <p:grpSpPr>
            <a:xfrm flipH="1">
              <a:off x="8078788" y="4799888"/>
              <a:ext cx="142923" cy="130526"/>
              <a:chOff x="178100" y="3904645"/>
              <a:chExt cx="142923" cy="130526"/>
            </a:xfrm>
          </p:grpSpPr>
          <p:sp>
            <p:nvSpPr>
              <p:cNvPr id="348" name="Google Shape;348;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3"/>
            <p:cNvGrpSpPr/>
            <p:nvPr/>
          </p:nvGrpSpPr>
          <p:grpSpPr>
            <a:xfrm flipH="1">
              <a:off x="7317309" y="4602647"/>
              <a:ext cx="88313" cy="132981"/>
              <a:chOff x="712664" y="3994329"/>
              <a:chExt cx="88313" cy="132981"/>
            </a:xfrm>
          </p:grpSpPr>
          <p:sp>
            <p:nvSpPr>
              <p:cNvPr id="352" name="Google Shape;352;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3"/>
            <p:cNvGrpSpPr/>
            <p:nvPr/>
          </p:nvGrpSpPr>
          <p:grpSpPr>
            <a:xfrm flipH="1">
              <a:off x="7434236" y="4851518"/>
              <a:ext cx="148749" cy="138123"/>
              <a:chOff x="417563" y="4145250"/>
              <a:chExt cx="148749" cy="138123"/>
            </a:xfrm>
          </p:grpSpPr>
          <p:sp>
            <p:nvSpPr>
              <p:cNvPr id="355" name="Google Shape;355;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8" name="Google Shape;358;p3"/>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9" name="Google Shape;359;p3"/>
            <p:cNvGrpSpPr/>
            <p:nvPr/>
          </p:nvGrpSpPr>
          <p:grpSpPr>
            <a:xfrm flipH="1">
              <a:off x="5467046" y="4869472"/>
              <a:ext cx="88313" cy="132981"/>
              <a:chOff x="712664" y="3994329"/>
              <a:chExt cx="88313" cy="132981"/>
            </a:xfrm>
          </p:grpSpPr>
          <p:sp>
            <p:nvSpPr>
              <p:cNvPr id="360" name="Google Shape;360;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 name="Google Shape;362;p3"/>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3"/>
            <p:cNvGrpSpPr/>
            <p:nvPr/>
          </p:nvGrpSpPr>
          <p:grpSpPr>
            <a:xfrm flipH="1">
              <a:off x="7047313" y="4735613"/>
              <a:ext cx="142923" cy="130526"/>
              <a:chOff x="178100" y="3904645"/>
              <a:chExt cx="142923" cy="130526"/>
            </a:xfrm>
          </p:grpSpPr>
          <p:sp>
            <p:nvSpPr>
              <p:cNvPr id="364" name="Google Shape;364;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 name="Google Shape;367;p3"/>
            <p:cNvGrpSpPr/>
            <p:nvPr/>
          </p:nvGrpSpPr>
          <p:grpSpPr>
            <a:xfrm flipH="1">
              <a:off x="6533859" y="4689922"/>
              <a:ext cx="88313" cy="132981"/>
              <a:chOff x="712664" y="3994329"/>
              <a:chExt cx="88313" cy="132981"/>
            </a:xfrm>
          </p:grpSpPr>
          <p:sp>
            <p:nvSpPr>
              <p:cNvPr id="368" name="Google Shape;368;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3"/>
            <p:cNvGrpSpPr/>
            <p:nvPr/>
          </p:nvGrpSpPr>
          <p:grpSpPr>
            <a:xfrm flipH="1">
              <a:off x="6789661" y="4866893"/>
              <a:ext cx="148749" cy="138123"/>
              <a:chOff x="417563" y="4145250"/>
              <a:chExt cx="148749" cy="138123"/>
            </a:xfrm>
          </p:grpSpPr>
          <p:sp>
            <p:nvSpPr>
              <p:cNvPr id="371" name="Google Shape;371;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3"/>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 name="Google Shape;375;p3"/>
            <p:cNvGrpSpPr/>
            <p:nvPr/>
          </p:nvGrpSpPr>
          <p:grpSpPr>
            <a:xfrm flipH="1">
              <a:off x="8932036" y="4851518"/>
              <a:ext cx="148749" cy="138123"/>
              <a:chOff x="417563" y="4145250"/>
              <a:chExt cx="148749" cy="138123"/>
            </a:xfrm>
          </p:grpSpPr>
          <p:sp>
            <p:nvSpPr>
              <p:cNvPr id="376" name="Google Shape;376;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3"/>
            <p:cNvGrpSpPr/>
            <p:nvPr/>
          </p:nvGrpSpPr>
          <p:grpSpPr>
            <a:xfrm flipH="1">
              <a:off x="3504875" y="4870688"/>
              <a:ext cx="142923" cy="130526"/>
              <a:chOff x="178100" y="3904645"/>
              <a:chExt cx="142923" cy="130526"/>
            </a:xfrm>
          </p:grpSpPr>
          <p:sp>
            <p:nvSpPr>
              <p:cNvPr id="380" name="Google Shape;380;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 name="Google Shape;383;p3"/>
            <p:cNvGrpSpPr/>
            <p:nvPr/>
          </p:nvGrpSpPr>
          <p:grpSpPr>
            <a:xfrm flipH="1">
              <a:off x="4736159" y="4869472"/>
              <a:ext cx="88313" cy="132981"/>
              <a:chOff x="712664" y="3994329"/>
              <a:chExt cx="88313" cy="132981"/>
            </a:xfrm>
          </p:grpSpPr>
          <p:sp>
            <p:nvSpPr>
              <p:cNvPr id="384" name="Google Shape;384;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6" name="Google Shape;386;p3"/>
            <p:cNvGrpSpPr/>
            <p:nvPr/>
          </p:nvGrpSpPr>
          <p:grpSpPr>
            <a:xfrm flipH="1">
              <a:off x="3950663" y="4855325"/>
              <a:ext cx="142923" cy="130526"/>
              <a:chOff x="178100" y="3904645"/>
              <a:chExt cx="142923" cy="130526"/>
            </a:xfrm>
          </p:grpSpPr>
          <p:sp>
            <p:nvSpPr>
              <p:cNvPr id="387" name="Google Shape;387;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3"/>
            <p:cNvGrpSpPr/>
            <p:nvPr/>
          </p:nvGrpSpPr>
          <p:grpSpPr>
            <a:xfrm flipH="1">
              <a:off x="2932009" y="4854097"/>
              <a:ext cx="88313" cy="132981"/>
              <a:chOff x="712664" y="3994329"/>
              <a:chExt cx="88313" cy="132981"/>
            </a:xfrm>
          </p:grpSpPr>
          <p:sp>
            <p:nvSpPr>
              <p:cNvPr id="391" name="Google Shape;391;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3"/>
            <p:cNvGrpSpPr/>
            <p:nvPr/>
          </p:nvGrpSpPr>
          <p:grpSpPr>
            <a:xfrm flipH="1">
              <a:off x="5023923" y="4866905"/>
              <a:ext cx="148749" cy="138123"/>
              <a:chOff x="417563" y="4145250"/>
              <a:chExt cx="148749" cy="138123"/>
            </a:xfrm>
          </p:grpSpPr>
          <p:sp>
            <p:nvSpPr>
              <p:cNvPr id="394" name="Google Shape;394;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3"/>
            <p:cNvGrpSpPr/>
            <p:nvPr/>
          </p:nvGrpSpPr>
          <p:grpSpPr>
            <a:xfrm flipH="1">
              <a:off x="7857534" y="4654247"/>
              <a:ext cx="88313" cy="132981"/>
              <a:chOff x="712664" y="3994329"/>
              <a:chExt cx="88313" cy="132981"/>
            </a:xfrm>
          </p:grpSpPr>
          <p:sp>
            <p:nvSpPr>
              <p:cNvPr id="398" name="Google Shape;398;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 name="Google Shape;400;p3"/>
            <p:cNvGrpSpPr/>
            <p:nvPr/>
          </p:nvGrpSpPr>
          <p:grpSpPr>
            <a:xfrm>
              <a:off x="2916488" y="4589988"/>
              <a:ext cx="142923" cy="130526"/>
              <a:chOff x="178100" y="3904645"/>
              <a:chExt cx="142923" cy="130526"/>
            </a:xfrm>
          </p:grpSpPr>
          <p:sp>
            <p:nvSpPr>
              <p:cNvPr id="401" name="Google Shape;401;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3"/>
            <p:cNvGrpSpPr/>
            <p:nvPr/>
          </p:nvGrpSpPr>
          <p:grpSpPr>
            <a:xfrm flipH="1">
              <a:off x="3339346" y="4654247"/>
              <a:ext cx="88313" cy="132981"/>
              <a:chOff x="712664" y="3994329"/>
              <a:chExt cx="88313" cy="132981"/>
            </a:xfrm>
          </p:grpSpPr>
          <p:sp>
            <p:nvSpPr>
              <p:cNvPr id="405" name="Google Shape;405;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7" name="Google Shape;407;p3"/>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8" name="Google Shape;408;p3"/>
            <p:cNvGrpSpPr/>
            <p:nvPr/>
          </p:nvGrpSpPr>
          <p:grpSpPr>
            <a:xfrm>
              <a:off x="4632438" y="4603875"/>
              <a:ext cx="142923" cy="130526"/>
              <a:chOff x="178100" y="3904645"/>
              <a:chExt cx="142923" cy="130526"/>
            </a:xfrm>
          </p:grpSpPr>
          <p:sp>
            <p:nvSpPr>
              <p:cNvPr id="409" name="Google Shape;409;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3"/>
            <p:cNvGrpSpPr/>
            <p:nvPr/>
          </p:nvGrpSpPr>
          <p:grpSpPr>
            <a:xfrm>
              <a:off x="6178388" y="4603875"/>
              <a:ext cx="142923" cy="130526"/>
              <a:chOff x="178100" y="3904645"/>
              <a:chExt cx="142923" cy="130526"/>
            </a:xfrm>
          </p:grpSpPr>
          <p:sp>
            <p:nvSpPr>
              <p:cNvPr id="413" name="Google Shape;413;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 name="Google Shape;416;p3"/>
            <p:cNvGrpSpPr/>
            <p:nvPr/>
          </p:nvGrpSpPr>
          <p:grpSpPr>
            <a:xfrm>
              <a:off x="5250150" y="4638600"/>
              <a:ext cx="142923" cy="130526"/>
              <a:chOff x="178100" y="3904645"/>
              <a:chExt cx="142923" cy="130526"/>
            </a:xfrm>
          </p:grpSpPr>
          <p:sp>
            <p:nvSpPr>
              <p:cNvPr id="417" name="Google Shape;417;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3"/>
            <p:cNvGrpSpPr/>
            <p:nvPr/>
          </p:nvGrpSpPr>
          <p:grpSpPr>
            <a:xfrm flipH="1">
              <a:off x="3748221" y="4689922"/>
              <a:ext cx="88313" cy="132981"/>
              <a:chOff x="712664" y="3994329"/>
              <a:chExt cx="88313" cy="132981"/>
            </a:xfrm>
          </p:grpSpPr>
          <p:sp>
            <p:nvSpPr>
              <p:cNvPr id="421" name="Google Shape;421;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3" name="Google Shape;423;p3"/>
            <p:cNvGrpSpPr/>
            <p:nvPr/>
          </p:nvGrpSpPr>
          <p:grpSpPr>
            <a:xfrm flipH="1">
              <a:off x="5698684" y="4628872"/>
              <a:ext cx="88313" cy="132981"/>
              <a:chOff x="712664" y="3994329"/>
              <a:chExt cx="88313" cy="132981"/>
            </a:xfrm>
          </p:grpSpPr>
          <p:sp>
            <p:nvSpPr>
              <p:cNvPr id="424" name="Google Shape;424;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6" name="Google Shape;426;p3"/>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3"/>
          <p:cNvSpPr txBox="1">
            <a:spLocks noGrp="1"/>
          </p:cNvSpPr>
          <p:nvPr>
            <p:ph type="title"/>
          </p:nvPr>
        </p:nvSpPr>
        <p:spPr>
          <a:xfrm>
            <a:off x="2295467" y="2535000"/>
            <a:ext cx="7623600" cy="158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9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29" name="Google Shape;429;p3"/>
          <p:cNvSpPr txBox="1">
            <a:spLocks noGrp="1"/>
          </p:cNvSpPr>
          <p:nvPr>
            <p:ph type="title" idx="2" hasCustomPrompt="1"/>
          </p:nvPr>
        </p:nvSpPr>
        <p:spPr>
          <a:xfrm>
            <a:off x="4766067" y="1162800"/>
            <a:ext cx="2682400" cy="18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3333">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30" name="Google Shape;430;p3"/>
          <p:cNvSpPr txBox="1">
            <a:spLocks noGrp="1"/>
          </p:cNvSpPr>
          <p:nvPr>
            <p:ph type="subTitle" idx="1"/>
          </p:nvPr>
        </p:nvSpPr>
        <p:spPr>
          <a:xfrm>
            <a:off x="3048000" y="4383033"/>
            <a:ext cx="60960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954840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1"/>
        <p:cNvGrpSpPr/>
        <p:nvPr/>
      </p:nvGrpSpPr>
      <p:grpSpPr>
        <a:xfrm>
          <a:off x="0" y="0"/>
          <a:ext cx="0" cy="0"/>
          <a:chOff x="0" y="0"/>
          <a:chExt cx="0" cy="0"/>
        </a:xfrm>
      </p:grpSpPr>
      <p:sp>
        <p:nvSpPr>
          <p:cNvPr id="432" name="Google Shape;432;p4"/>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4"/>
          <p:cNvGrpSpPr/>
          <p:nvPr/>
        </p:nvGrpSpPr>
        <p:grpSpPr>
          <a:xfrm>
            <a:off x="137451" y="6118346"/>
            <a:ext cx="11970264" cy="661941"/>
            <a:chOff x="103088" y="4588759"/>
            <a:chExt cx="8977698" cy="496456"/>
          </a:xfrm>
        </p:grpSpPr>
        <p:sp>
          <p:nvSpPr>
            <p:cNvPr id="436" name="Google Shape;436;p4"/>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7" name="Google Shape;437;p4"/>
            <p:cNvGrpSpPr/>
            <p:nvPr/>
          </p:nvGrpSpPr>
          <p:grpSpPr>
            <a:xfrm>
              <a:off x="103087" y="4641588"/>
              <a:ext cx="142923" cy="130526"/>
              <a:chOff x="178100" y="3904645"/>
              <a:chExt cx="142923" cy="130526"/>
            </a:xfrm>
          </p:grpSpPr>
          <p:sp>
            <p:nvSpPr>
              <p:cNvPr id="438" name="Google Shape;438;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1" name="Google Shape;441;p4"/>
            <p:cNvGrpSpPr/>
            <p:nvPr/>
          </p:nvGrpSpPr>
          <p:grpSpPr>
            <a:xfrm>
              <a:off x="779951" y="4682022"/>
              <a:ext cx="88313" cy="132981"/>
              <a:chOff x="712664" y="4070529"/>
              <a:chExt cx="88313" cy="132981"/>
            </a:xfrm>
          </p:grpSpPr>
          <p:sp>
            <p:nvSpPr>
              <p:cNvPr id="442" name="Google Shape;442;p4"/>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4"/>
            <p:cNvGrpSpPr/>
            <p:nvPr/>
          </p:nvGrpSpPr>
          <p:grpSpPr>
            <a:xfrm>
              <a:off x="432325" y="4835818"/>
              <a:ext cx="148749" cy="138123"/>
              <a:chOff x="417563" y="4145250"/>
              <a:chExt cx="148749" cy="138123"/>
            </a:xfrm>
          </p:grpSpPr>
          <p:sp>
            <p:nvSpPr>
              <p:cNvPr id="445" name="Google Shape;445;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8" name="Google Shape;448;p4"/>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9" name="Google Shape;449;p4"/>
            <p:cNvGrpSpPr/>
            <p:nvPr/>
          </p:nvGrpSpPr>
          <p:grpSpPr>
            <a:xfrm>
              <a:off x="834763" y="4933213"/>
              <a:ext cx="142923" cy="130526"/>
              <a:chOff x="178100" y="3904645"/>
              <a:chExt cx="142923" cy="130526"/>
            </a:xfrm>
          </p:grpSpPr>
          <p:sp>
            <p:nvSpPr>
              <p:cNvPr id="450" name="Google Shape;450;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4"/>
            <p:cNvGrpSpPr/>
            <p:nvPr/>
          </p:nvGrpSpPr>
          <p:grpSpPr>
            <a:xfrm>
              <a:off x="5901800" y="4851518"/>
              <a:ext cx="148749" cy="138123"/>
              <a:chOff x="417563" y="4145250"/>
              <a:chExt cx="148749" cy="138123"/>
            </a:xfrm>
          </p:grpSpPr>
          <p:sp>
            <p:nvSpPr>
              <p:cNvPr id="454" name="Google Shape;454;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7" name="Google Shape;457;p4"/>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8" name="Google Shape;458;p4"/>
            <p:cNvGrpSpPr/>
            <p:nvPr/>
          </p:nvGrpSpPr>
          <p:grpSpPr>
            <a:xfrm>
              <a:off x="1088463" y="4638600"/>
              <a:ext cx="142923" cy="130526"/>
              <a:chOff x="178100" y="3904645"/>
              <a:chExt cx="142923" cy="130526"/>
            </a:xfrm>
          </p:grpSpPr>
          <p:sp>
            <p:nvSpPr>
              <p:cNvPr id="459" name="Google Shape;459;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2" name="Google Shape;462;p4"/>
            <p:cNvGrpSpPr/>
            <p:nvPr/>
          </p:nvGrpSpPr>
          <p:grpSpPr>
            <a:xfrm>
              <a:off x="1631214" y="4654247"/>
              <a:ext cx="88313" cy="132981"/>
              <a:chOff x="712664" y="3994329"/>
              <a:chExt cx="88313" cy="132981"/>
            </a:xfrm>
          </p:grpSpPr>
          <p:sp>
            <p:nvSpPr>
              <p:cNvPr id="463" name="Google Shape;463;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 name="Google Shape;465;p4"/>
            <p:cNvGrpSpPr/>
            <p:nvPr/>
          </p:nvGrpSpPr>
          <p:grpSpPr>
            <a:xfrm>
              <a:off x="1430650" y="4814993"/>
              <a:ext cx="148749" cy="138123"/>
              <a:chOff x="417563" y="4145250"/>
              <a:chExt cx="148749" cy="138123"/>
            </a:xfrm>
          </p:grpSpPr>
          <p:sp>
            <p:nvSpPr>
              <p:cNvPr id="466" name="Google Shape;466;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4"/>
            <p:cNvGrpSpPr/>
            <p:nvPr/>
          </p:nvGrpSpPr>
          <p:grpSpPr>
            <a:xfrm>
              <a:off x="2621688" y="4908138"/>
              <a:ext cx="142923" cy="130526"/>
              <a:chOff x="178100" y="3904645"/>
              <a:chExt cx="142923" cy="130526"/>
            </a:xfrm>
          </p:grpSpPr>
          <p:sp>
            <p:nvSpPr>
              <p:cNvPr id="470" name="Google Shape;470;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 name="Google Shape;473;p4"/>
            <p:cNvGrpSpPr/>
            <p:nvPr/>
          </p:nvGrpSpPr>
          <p:grpSpPr>
            <a:xfrm>
              <a:off x="4349951" y="4706647"/>
              <a:ext cx="88313" cy="132981"/>
              <a:chOff x="712664" y="3994329"/>
              <a:chExt cx="88313" cy="132981"/>
            </a:xfrm>
          </p:grpSpPr>
          <p:sp>
            <p:nvSpPr>
              <p:cNvPr id="474" name="Google Shape;474;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 name="Google Shape;476;p4"/>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7" name="Google Shape;477;p4"/>
            <p:cNvGrpSpPr/>
            <p:nvPr/>
          </p:nvGrpSpPr>
          <p:grpSpPr>
            <a:xfrm>
              <a:off x="1927025" y="4603875"/>
              <a:ext cx="142923" cy="130526"/>
              <a:chOff x="178100" y="3904645"/>
              <a:chExt cx="142923" cy="130526"/>
            </a:xfrm>
          </p:grpSpPr>
          <p:sp>
            <p:nvSpPr>
              <p:cNvPr id="478" name="Google Shape;478;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 name="Google Shape;481;p4"/>
            <p:cNvGrpSpPr/>
            <p:nvPr/>
          </p:nvGrpSpPr>
          <p:grpSpPr>
            <a:xfrm>
              <a:off x="2464539" y="4706647"/>
              <a:ext cx="88313" cy="132981"/>
              <a:chOff x="712664" y="3994329"/>
              <a:chExt cx="88313" cy="132981"/>
            </a:xfrm>
          </p:grpSpPr>
          <p:sp>
            <p:nvSpPr>
              <p:cNvPr id="482" name="Google Shape;482;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4"/>
            <p:cNvGrpSpPr/>
            <p:nvPr/>
          </p:nvGrpSpPr>
          <p:grpSpPr>
            <a:xfrm>
              <a:off x="1995663" y="4835818"/>
              <a:ext cx="148749" cy="138123"/>
              <a:chOff x="417563" y="4145250"/>
              <a:chExt cx="148749" cy="138123"/>
            </a:xfrm>
          </p:grpSpPr>
          <p:sp>
            <p:nvSpPr>
              <p:cNvPr id="485" name="Google Shape;485;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 name="Google Shape;488;p4"/>
            <p:cNvGrpSpPr/>
            <p:nvPr/>
          </p:nvGrpSpPr>
          <p:grpSpPr>
            <a:xfrm>
              <a:off x="1735864" y="4896184"/>
              <a:ext cx="88313" cy="132981"/>
              <a:chOff x="712664" y="3994329"/>
              <a:chExt cx="88313" cy="132981"/>
            </a:xfrm>
          </p:grpSpPr>
          <p:sp>
            <p:nvSpPr>
              <p:cNvPr id="489" name="Google Shape;489;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 name="Google Shape;491;p4"/>
            <p:cNvGrpSpPr/>
            <p:nvPr/>
          </p:nvGrpSpPr>
          <p:grpSpPr>
            <a:xfrm>
              <a:off x="140200" y="4947093"/>
              <a:ext cx="148749" cy="138123"/>
              <a:chOff x="417563" y="4145250"/>
              <a:chExt cx="148749" cy="138123"/>
            </a:xfrm>
          </p:grpSpPr>
          <p:sp>
            <p:nvSpPr>
              <p:cNvPr id="492" name="Google Shape;492;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4"/>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4"/>
            <p:cNvGrpSpPr/>
            <p:nvPr/>
          </p:nvGrpSpPr>
          <p:grpSpPr>
            <a:xfrm flipH="1">
              <a:off x="8761575" y="4655463"/>
              <a:ext cx="142923" cy="130526"/>
              <a:chOff x="178100" y="3904645"/>
              <a:chExt cx="142923" cy="130526"/>
            </a:xfrm>
          </p:grpSpPr>
          <p:sp>
            <p:nvSpPr>
              <p:cNvPr id="497" name="Google Shape;497;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4"/>
            <p:cNvGrpSpPr/>
            <p:nvPr/>
          </p:nvGrpSpPr>
          <p:grpSpPr>
            <a:xfrm flipH="1">
              <a:off x="8309559" y="4588759"/>
              <a:ext cx="88313" cy="132981"/>
              <a:chOff x="712664" y="3994329"/>
              <a:chExt cx="88313" cy="132981"/>
            </a:xfrm>
          </p:grpSpPr>
          <p:sp>
            <p:nvSpPr>
              <p:cNvPr id="501" name="Google Shape;501;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4"/>
            <p:cNvGrpSpPr/>
            <p:nvPr/>
          </p:nvGrpSpPr>
          <p:grpSpPr>
            <a:xfrm flipH="1">
              <a:off x="8475836" y="4893605"/>
              <a:ext cx="148749" cy="138123"/>
              <a:chOff x="417563" y="4145250"/>
              <a:chExt cx="148749" cy="138123"/>
            </a:xfrm>
          </p:grpSpPr>
          <p:sp>
            <p:nvSpPr>
              <p:cNvPr id="504" name="Google Shape;504;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7" name="Google Shape;507;p4"/>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9" name="Google Shape;509;p4"/>
            <p:cNvGrpSpPr/>
            <p:nvPr/>
          </p:nvGrpSpPr>
          <p:grpSpPr>
            <a:xfrm flipH="1">
              <a:off x="8078788" y="4799888"/>
              <a:ext cx="142923" cy="130526"/>
              <a:chOff x="178100" y="3904645"/>
              <a:chExt cx="142923" cy="130526"/>
            </a:xfrm>
          </p:grpSpPr>
          <p:sp>
            <p:nvSpPr>
              <p:cNvPr id="510" name="Google Shape;510;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4"/>
            <p:cNvGrpSpPr/>
            <p:nvPr/>
          </p:nvGrpSpPr>
          <p:grpSpPr>
            <a:xfrm flipH="1">
              <a:off x="7317309" y="4602647"/>
              <a:ext cx="88313" cy="132981"/>
              <a:chOff x="712664" y="3994329"/>
              <a:chExt cx="88313" cy="132981"/>
            </a:xfrm>
          </p:grpSpPr>
          <p:sp>
            <p:nvSpPr>
              <p:cNvPr id="514" name="Google Shape;514;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4"/>
            <p:cNvGrpSpPr/>
            <p:nvPr/>
          </p:nvGrpSpPr>
          <p:grpSpPr>
            <a:xfrm flipH="1">
              <a:off x="7434236" y="4851518"/>
              <a:ext cx="148749" cy="138123"/>
              <a:chOff x="417563" y="4145250"/>
              <a:chExt cx="148749" cy="138123"/>
            </a:xfrm>
          </p:grpSpPr>
          <p:sp>
            <p:nvSpPr>
              <p:cNvPr id="517" name="Google Shape;517;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4"/>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1" name="Google Shape;521;p4"/>
            <p:cNvGrpSpPr/>
            <p:nvPr/>
          </p:nvGrpSpPr>
          <p:grpSpPr>
            <a:xfrm flipH="1">
              <a:off x="5467046" y="4869472"/>
              <a:ext cx="88313" cy="132981"/>
              <a:chOff x="712664" y="3994329"/>
              <a:chExt cx="88313" cy="132981"/>
            </a:xfrm>
          </p:grpSpPr>
          <p:sp>
            <p:nvSpPr>
              <p:cNvPr id="522" name="Google Shape;522;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4"/>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5" name="Google Shape;525;p4"/>
            <p:cNvGrpSpPr/>
            <p:nvPr/>
          </p:nvGrpSpPr>
          <p:grpSpPr>
            <a:xfrm flipH="1">
              <a:off x="7047313" y="4735613"/>
              <a:ext cx="142923" cy="130526"/>
              <a:chOff x="178100" y="3904645"/>
              <a:chExt cx="142923" cy="130526"/>
            </a:xfrm>
          </p:grpSpPr>
          <p:sp>
            <p:nvSpPr>
              <p:cNvPr id="526" name="Google Shape;526;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 name="Google Shape;529;p4"/>
            <p:cNvGrpSpPr/>
            <p:nvPr/>
          </p:nvGrpSpPr>
          <p:grpSpPr>
            <a:xfrm flipH="1">
              <a:off x="6533859" y="4689922"/>
              <a:ext cx="88313" cy="132981"/>
              <a:chOff x="712664" y="3994329"/>
              <a:chExt cx="88313" cy="132981"/>
            </a:xfrm>
          </p:grpSpPr>
          <p:sp>
            <p:nvSpPr>
              <p:cNvPr id="530" name="Google Shape;530;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4"/>
            <p:cNvGrpSpPr/>
            <p:nvPr/>
          </p:nvGrpSpPr>
          <p:grpSpPr>
            <a:xfrm flipH="1">
              <a:off x="6789661" y="4866893"/>
              <a:ext cx="148749" cy="138123"/>
              <a:chOff x="417563" y="4145250"/>
              <a:chExt cx="148749" cy="138123"/>
            </a:xfrm>
          </p:grpSpPr>
          <p:sp>
            <p:nvSpPr>
              <p:cNvPr id="533" name="Google Shape;533;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6" name="Google Shape;536;p4"/>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7" name="Google Shape;537;p4"/>
            <p:cNvGrpSpPr/>
            <p:nvPr/>
          </p:nvGrpSpPr>
          <p:grpSpPr>
            <a:xfrm flipH="1">
              <a:off x="8932036" y="4851518"/>
              <a:ext cx="148749" cy="138123"/>
              <a:chOff x="417563" y="4145250"/>
              <a:chExt cx="148749" cy="138123"/>
            </a:xfrm>
          </p:grpSpPr>
          <p:sp>
            <p:nvSpPr>
              <p:cNvPr id="538" name="Google Shape;538;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4"/>
            <p:cNvGrpSpPr/>
            <p:nvPr/>
          </p:nvGrpSpPr>
          <p:grpSpPr>
            <a:xfrm flipH="1">
              <a:off x="3504875" y="4870688"/>
              <a:ext cx="142923" cy="130526"/>
              <a:chOff x="178100" y="3904645"/>
              <a:chExt cx="142923" cy="130526"/>
            </a:xfrm>
          </p:grpSpPr>
          <p:sp>
            <p:nvSpPr>
              <p:cNvPr id="542" name="Google Shape;542;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5" name="Google Shape;545;p4"/>
            <p:cNvGrpSpPr/>
            <p:nvPr/>
          </p:nvGrpSpPr>
          <p:grpSpPr>
            <a:xfrm flipH="1">
              <a:off x="4736159" y="4869472"/>
              <a:ext cx="88313" cy="132981"/>
              <a:chOff x="712664" y="3994329"/>
              <a:chExt cx="88313" cy="132981"/>
            </a:xfrm>
          </p:grpSpPr>
          <p:sp>
            <p:nvSpPr>
              <p:cNvPr id="546" name="Google Shape;546;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4"/>
            <p:cNvGrpSpPr/>
            <p:nvPr/>
          </p:nvGrpSpPr>
          <p:grpSpPr>
            <a:xfrm flipH="1">
              <a:off x="3950663" y="4855325"/>
              <a:ext cx="142923" cy="130526"/>
              <a:chOff x="178100" y="3904645"/>
              <a:chExt cx="142923" cy="130526"/>
            </a:xfrm>
          </p:grpSpPr>
          <p:sp>
            <p:nvSpPr>
              <p:cNvPr id="549" name="Google Shape;549;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4"/>
            <p:cNvGrpSpPr/>
            <p:nvPr/>
          </p:nvGrpSpPr>
          <p:grpSpPr>
            <a:xfrm flipH="1">
              <a:off x="2932009" y="4854097"/>
              <a:ext cx="88313" cy="132981"/>
              <a:chOff x="712664" y="3994329"/>
              <a:chExt cx="88313" cy="132981"/>
            </a:xfrm>
          </p:grpSpPr>
          <p:sp>
            <p:nvSpPr>
              <p:cNvPr id="553" name="Google Shape;553;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4"/>
            <p:cNvGrpSpPr/>
            <p:nvPr/>
          </p:nvGrpSpPr>
          <p:grpSpPr>
            <a:xfrm flipH="1">
              <a:off x="5023923" y="4866905"/>
              <a:ext cx="148749" cy="138123"/>
              <a:chOff x="417563" y="4145250"/>
              <a:chExt cx="148749" cy="138123"/>
            </a:xfrm>
          </p:grpSpPr>
          <p:sp>
            <p:nvSpPr>
              <p:cNvPr id="556" name="Google Shape;556;p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9" name="Google Shape;559;p4"/>
            <p:cNvGrpSpPr/>
            <p:nvPr/>
          </p:nvGrpSpPr>
          <p:grpSpPr>
            <a:xfrm flipH="1">
              <a:off x="7857534" y="4654247"/>
              <a:ext cx="88313" cy="132981"/>
              <a:chOff x="712664" y="3994329"/>
              <a:chExt cx="88313" cy="132981"/>
            </a:xfrm>
          </p:grpSpPr>
          <p:sp>
            <p:nvSpPr>
              <p:cNvPr id="560" name="Google Shape;560;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2" name="Google Shape;562;p4"/>
            <p:cNvGrpSpPr/>
            <p:nvPr/>
          </p:nvGrpSpPr>
          <p:grpSpPr>
            <a:xfrm>
              <a:off x="2916488" y="4589988"/>
              <a:ext cx="142923" cy="130526"/>
              <a:chOff x="178100" y="3904645"/>
              <a:chExt cx="142923" cy="130526"/>
            </a:xfrm>
          </p:grpSpPr>
          <p:sp>
            <p:nvSpPr>
              <p:cNvPr id="563" name="Google Shape;563;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
            <p:cNvGrpSpPr/>
            <p:nvPr/>
          </p:nvGrpSpPr>
          <p:grpSpPr>
            <a:xfrm flipH="1">
              <a:off x="3339346" y="4654247"/>
              <a:ext cx="88313" cy="132981"/>
              <a:chOff x="712664" y="3994329"/>
              <a:chExt cx="88313" cy="132981"/>
            </a:xfrm>
          </p:grpSpPr>
          <p:sp>
            <p:nvSpPr>
              <p:cNvPr id="567" name="Google Shape;567;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4"/>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4"/>
            <p:cNvGrpSpPr/>
            <p:nvPr/>
          </p:nvGrpSpPr>
          <p:grpSpPr>
            <a:xfrm>
              <a:off x="4632438" y="4603875"/>
              <a:ext cx="142923" cy="130526"/>
              <a:chOff x="178100" y="3904645"/>
              <a:chExt cx="142923" cy="130526"/>
            </a:xfrm>
          </p:grpSpPr>
          <p:sp>
            <p:nvSpPr>
              <p:cNvPr id="571" name="Google Shape;571;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 name="Google Shape;574;p4"/>
            <p:cNvGrpSpPr/>
            <p:nvPr/>
          </p:nvGrpSpPr>
          <p:grpSpPr>
            <a:xfrm>
              <a:off x="6178388" y="4603875"/>
              <a:ext cx="142923" cy="130526"/>
              <a:chOff x="178100" y="3904645"/>
              <a:chExt cx="142923" cy="130526"/>
            </a:xfrm>
          </p:grpSpPr>
          <p:sp>
            <p:nvSpPr>
              <p:cNvPr id="575" name="Google Shape;575;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 name="Google Shape;578;p4"/>
            <p:cNvGrpSpPr/>
            <p:nvPr/>
          </p:nvGrpSpPr>
          <p:grpSpPr>
            <a:xfrm>
              <a:off x="5250150" y="4638600"/>
              <a:ext cx="142923" cy="130526"/>
              <a:chOff x="178100" y="3904645"/>
              <a:chExt cx="142923" cy="130526"/>
            </a:xfrm>
          </p:grpSpPr>
          <p:sp>
            <p:nvSpPr>
              <p:cNvPr id="579" name="Google Shape;579;p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 name="Google Shape;582;p4"/>
            <p:cNvGrpSpPr/>
            <p:nvPr/>
          </p:nvGrpSpPr>
          <p:grpSpPr>
            <a:xfrm flipH="1">
              <a:off x="3748221" y="4689922"/>
              <a:ext cx="88313" cy="132981"/>
              <a:chOff x="712664" y="3994329"/>
              <a:chExt cx="88313" cy="132981"/>
            </a:xfrm>
          </p:grpSpPr>
          <p:sp>
            <p:nvSpPr>
              <p:cNvPr id="583" name="Google Shape;583;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4"/>
            <p:cNvGrpSpPr/>
            <p:nvPr/>
          </p:nvGrpSpPr>
          <p:grpSpPr>
            <a:xfrm flipH="1">
              <a:off x="5698684" y="4628872"/>
              <a:ext cx="88313" cy="132981"/>
              <a:chOff x="712664" y="3994329"/>
              <a:chExt cx="88313" cy="132981"/>
            </a:xfrm>
          </p:grpSpPr>
          <p:sp>
            <p:nvSpPr>
              <p:cNvPr id="586" name="Google Shape;586;p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8" name="Google Shape;588;p4"/>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0" name="Google Shape;590;p4"/>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1" name="Google Shape;591;p4"/>
          <p:cNvSpPr txBox="1">
            <a:spLocks noGrp="1"/>
          </p:cNvSpPr>
          <p:nvPr>
            <p:ph type="body" idx="1"/>
          </p:nvPr>
        </p:nvSpPr>
        <p:spPr>
          <a:xfrm>
            <a:off x="960000" y="1536633"/>
            <a:ext cx="10272000" cy="1584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rial"/>
              <a:buChar char="●"/>
              <a:defRPr sz="1667"/>
            </a:lvl1pPr>
            <a:lvl2pPr marL="1219170" lvl="1" indent="-423323" rtl="0">
              <a:lnSpc>
                <a:spcPct val="115000"/>
              </a:lnSpc>
              <a:spcBef>
                <a:spcPts val="0"/>
              </a:spcBef>
              <a:spcAft>
                <a:spcPts val="0"/>
              </a:spcAft>
              <a:buSzPts val="1400"/>
              <a:buFont typeface="Arial"/>
              <a:buChar char="○"/>
              <a:defRPr/>
            </a:lvl2pPr>
            <a:lvl3pPr marL="1828754" lvl="2" indent="-423323" rtl="0">
              <a:lnSpc>
                <a:spcPct val="115000"/>
              </a:lnSpc>
              <a:spcBef>
                <a:spcPts val="0"/>
              </a:spcBef>
              <a:spcAft>
                <a:spcPts val="0"/>
              </a:spcAft>
              <a:buSzPts val="1400"/>
              <a:buFont typeface="Arial"/>
              <a:buChar char="■"/>
              <a:defRPr/>
            </a:lvl3pPr>
            <a:lvl4pPr marL="2438339" lvl="3" indent="-423323" rtl="0">
              <a:lnSpc>
                <a:spcPct val="115000"/>
              </a:lnSpc>
              <a:spcBef>
                <a:spcPts val="0"/>
              </a:spcBef>
              <a:spcAft>
                <a:spcPts val="0"/>
              </a:spcAft>
              <a:buSzPts val="1400"/>
              <a:buFont typeface="Arial"/>
              <a:buChar char="●"/>
              <a:defRPr/>
            </a:lvl4pPr>
            <a:lvl5pPr marL="3047924" lvl="4" indent="-423323" rtl="0">
              <a:lnSpc>
                <a:spcPct val="115000"/>
              </a:lnSpc>
              <a:spcBef>
                <a:spcPts val="0"/>
              </a:spcBef>
              <a:spcAft>
                <a:spcPts val="0"/>
              </a:spcAft>
              <a:buSzPts val="1400"/>
              <a:buFont typeface="Arial"/>
              <a:buChar char="○"/>
              <a:defRPr/>
            </a:lvl5pPr>
            <a:lvl6pPr marL="3657509" lvl="5" indent="-423323" rtl="0">
              <a:lnSpc>
                <a:spcPct val="115000"/>
              </a:lnSpc>
              <a:spcBef>
                <a:spcPts val="0"/>
              </a:spcBef>
              <a:spcAft>
                <a:spcPts val="0"/>
              </a:spcAft>
              <a:buSzPts val="1400"/>
              <a:buFont typeface="Arial"/>
              <a:buChar char="■"/>
              <a:defRPr/>
            </a:lvl6pPr>
            <a:lvl7pPr marL="4267093" lvl="6" indent="-423323" rtl="0">
              <a:lnSpc>
                <a:spcPct val="115000"/>
              </a:lnSpc>
              <a:spcBef>
                <a:spcPts val="0"/>
              </a:spcBef>
              <a:spcAft>
                <a:spcPts val="0"/>
              </a:spcAft>
              <a:buSzPts val="1400"/>
              <a:buFont typeface="Arial"/>
              <a:buChar char="●"/>
              <a:defRPr/>
            </a:lvl7pPr>
            <a:lvl8pPr marL="4876678" lvl="7" indent="-423323" rtl="0">
              <a:lnSpc>
                <a:spcPct val="115000"/>
              </a:lnSpc>
              <a:spcBef>
                <a:spcPts val="0"/>
              </a:spcBef>
              <a:spcAft>
                <a:spcPts val="0"/>
              </a:spcAft>
              <a:buSzPts val="1400"/>
              <a:buFont typeface="Arial"/>
              <a:buChar char="○"/>
              <a:defRPr/>
            </a:lvl8pPr>
            <a:lvl9pPr marL="5486263" lvl="8" indent="-423323" rtl="0">
              <a:lnSpc>
                <a:spcPct val="115000"/>
              </a:lnSpc>
              <a:spcBef>
                <a:spcPts val="0"/>
              </a:spcBef>
              <a:spcAft>
                <a:spcPts val="0"/>
              </a:spcAft>
              <a:buSzPts val="1400"/>
              <a:buFont typeface="Arial"/>
              <a:buChar char="■"/>
              <a:defRPr/>
            </a:lvl9pPr>
          </a:lstStyle>
          <a:p>
            <a:endParaRPr/>
          </a:p>
        </p:txBody>
      </p:sp>
    </p:spTree>
    <p:extLst>
      <p:ext uri="{BB962C8B-B14F-4D97-AF65-F5344CB8AC3E}">
        <p14:creationId xmlns:p14="http://schemas.microsoft.com/office/powerpoint/2010/main" val="310749581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993A-D503-4A1C-8795-95C88B7B68B3}"/>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F659DA-6F08-4793-9850-98B241A87B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F0E31AA8-423E-4B4F-A589-82FCDC5367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BDAF4DB2-49C3-45ED-ABD6-26690F81D052}"/>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6" name="Footer Placeholder 5">
            <a:extLst>
              <a:ext uri="{FF2B5EF4-FFF2-40B4-BE49-F238E27FC236}">
                <a16:creationId xmlns:a16="http://schemas.microsoft.com/office/drawing/2014/main" id="{A0A6BBF9-A553-42C2-A80C-510D68D1A75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87F3F41-DA89-422C-AC16-746CBA0708EE}"/>
              </a:ext>
            </a:extLst>
          </p:cNvPr>
          <p:cNvSpPr>
            <a:spLocks noGrp="1"/>
          </p:cNvSpPr>
          <p:nvPr>
            <p:ph type="sldNum" sz="quarter" idx="12"/>
          </p:nvPr>
        </p:nvSpPr>
        <p:spPr/>
        <p:txBody>
          <a:bodyPr/>
          <a:lstStyle/>
          <a:p>
            <a:fld id="{D5C327DE-7F37-48FE-99FA-47B149316427}" type="slidenum">
              <a:rPr lang="en-SG" smtClean="0"/>
              <a:t>‹#›</a:t>
            </a:fld>
            <a:endParaRPr lang="en-SG"/>
          </a:p>
        </p:txBody>
      </p:sp>
      <p:pic>
        <p:nvPicPr>
          <p:cNvPr id="8" name="Picture 7">
            <a:extLst>
              <a:ext uri="{FF2B5EF4-FFF2-40B4-BE49-F238E27FC236}">
                <a16:creationId xmlns:a16="http://schemas.microsoft.com/office/drawing/2014/main" id="{328A2370-EE3B-488A-833B-7AC799BFEA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2019" y="225732"/>
            <a:ext cx="1564144" cy="749977"/>
          </a:xfrm>
          <a:prstGeom prst="rect">
            <a:avLst/>
          </a:prstGeom>
        </p:spPr>
      </p:pic>
    </p:spTree>
    <p:extLst>
      <p:ext uri="{BB962C8B-B14F-4D97-AF65-F5344CB8AC3E}">
        <p14:creationId xmlns:p14="http://schemas.microsoft.com/office/powerpoint/2010/main" val="22426258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92"/>
        <p:cNvGrpSpPr/>
        <p:nvPr/>
      </p:nvGrpSpPr>
      <p:grpSpPr>
        <a:xfrm>
          <a:off x="0" y="0"/>
          <a:ext cx="0" cy="0"/>
          <a:chOff x="0" y="0"/>
          <a:chExt cx="0" cy="0"/>
        </a:xfrm>
      </p:grpSpPr>
      <p:sp>
        <p:nvSpPr>
          <p:cNvPr id="593" name="Google Shape;593;p5"/>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5"/>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5"/>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6" name="Google Shape;596;p5"/>
          <p:cNvGrpSpPr/>
          <p:nvPr/>
        </p:nvGrpSpPr>
        <p:grpSpPr>
          <a:xfrm>
            <a:off x="137451" y="6118346"/>
            <a:ext cx="11970264" cy="661941"/>
            <a:chOff x="103088" y="4588759"/>
            <a:chExt cx="8977698" cy="496456"/>
          </a:xfrm>
        </p:grpSpPr>
        <p:sp>
          <p:nvSpPr>
            <p:cNvPr id="597" name="Google Shape;597;p5"/>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8" name="Google Shape;598;p5"/>
            <p:cNvGrpSpPr/>
            <p:nvPr/>
          </p:nvGrpSpPr>
          <p:grpSpPr>
            <a:xfrm>
              <a:off x="103087" y="4641588"/>
              <a:ext cx="142923" cy="130526"/>
              <a:chOff x="178100" y="3904645"/>
              <a:chExt cx="142923" cy="130526"/>
            </a:xfrm>
          </p:grpSpPr>
          <p:sp>
            <p:nvSpPr>
              <p:cNvPr id="599" name="Google Shape;599;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2" name="Google Shape;602;p5"/>
            <p:cNvGrpSpPr/>
            <p:nvPr/>
          </p:nvGrpSpPr>
          <p:grpSpPr>
            <a:xfrm>
              <a:off x="779951" y="4682022"/>
              <a:ext cx="88313" cy="132981"/>
              <a:chOff x="712664" y="4070529"/>
              <a:chExt cx="88313" cy="132981"/>
            </a:xfrm>
          </p:grpSpPr>
          <p:sp>
            <p:nvSpPr>
              <p:cNvPr id="603" name="Google Shape;603;p5"/>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5" name="Google Shape;605;p5"/>
            <p:cNvGrpSpPr/>
            <p:nvPr/>
          </p:nvGrpSpPr>
          <p:grpSpPr>
            <a:xfrm>
              <a:off x="432325" y="4835818"/>
              <a:ext cx="148749" cy="138123"/>
              <a:chOff x="417563" y="4145250"/>
              <a:chExt cx="148749" cy="138123"/>
            </a:xfrm>
          </p:grpSpPr>
          <p:sp>
            <p:nvSpPr>
              <p:cNvPr id="606" name="Google Shape;606;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9" name="Google Shape;609;p5"/>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0" name="Google Shape;610;p5"/>
            <p:cNvGrpSpPr/>
            <p:nvPr/>
          </p:nvGrpSpPr>
          <p:grpSpPr>
            <a:xfrm>
              <a:off x="834763" y="4933213"/>
              <a:ext cx="142923" cy="130526"/>
              <a:chOff x="178100" y="3904645"/>
              <a:chExt cx="142923" cy="130526"/>
            </a:xfrm>
          </p:grpSpPr>
          <p:sp>
            <p:nvSpPr>
              <p:cNvPr id="611" name="Google Shape;611;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5901800" y="4851518"/>
              <a:ext cx="148749" cy="138123"/>
              <a:chOff x="417563" y="4145250"/>
              <a:chExt cx="148749" cy="138123"/>
            </a:xfrm>
          </p:grpSpPr>
          <p:sp>
            <p:nvSpPr>
              <p:cNvPr id="615" name="Google Shape;615;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8" name="Google Shape;618;p5"/>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9" name="Google Shape;619;p5"/>
            <p:cNvGrpSpPr/>
            <p:nvPr/>
          </p:nvGrpSpPr>
          <p:grpSpPr>
            <a:xfrm>
              <a:off x="1088463" y="4638600"/>
              <a:ext cx="142923" cy="130526"/>
              <a:chOff x="178100" y="3904645"/>
              <a:chExt cx="142923" cy="130526"/>
            </a:xfrm>
          </p:grpSpPr>
          <p:sp>
            <p:nvSpPr>
              <p:cNvPr id="620" name="Google Shape;620;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5"/>
            <p:cNvGrpSpPr/>
            <p:nvPr/>
          </p:nvGrpSpPr>
          <p:grpSpPr>
            <a:xfrm>
              <a:off x="1631214" y="4654247"/>
              <a:ext cx="88313" cy="132981"/>
              <a:chOff x="712664" y="3994329"/>
              <a:chExt cx="88313" cy="132981"/>
            </a:xfrm>
          </p:grpSpPr>
          <p:sp>
            <p:nvSpPr>
              <p:cNvPr id="624" name="Google Shape;624;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5"/>
            <p:cNvGrpSpPr/>
            <p:nvPr/>
          </p:nvGrpSpPr>
          <p:grpSpPr>
            <a:xfrm>
              <a:off x="1430650" y="4814993"/>
              <a:ext cx="148749" cy="138123"/>
              <a:chOff x="417563" y="4145250"/>
              <a:chExt cx="148749" cy="138123"/>
            </a:xfrm>
          </p:grpSpPr>
          <p:sp>
            <p:nvSpPr>
              <p:cNvPr id="627" name="Google Shape;627;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0" name="Google Shape;630;p5"/>
            <p:cNvGrpSpPr/>
            <p:nvPr/>
          </p:nvGrpSpPr>
          <p:grpSpPr>
            <a:xfrm>
              <a:off x="2621688" y="4908138"/>
              <a:ext cx="142923" cy="130526"/>
              <a:chOff x="178100" y="3904645"/>
              <a:chExt cx="142923" cy="130526"/>
            </a:xfrm>
          </p:grpSpPr>
          <p:sp>
            <p:nvSpPr>
              <p:cNvPr id="631" name="Google Shape;631;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 name="Google Shape;634;p5"/>
            <p:cNvGrpSpPr/>
            <p:nvPr/>
          </p:nvGrpSpPr>
          <p:grpSpPr>
            <a:xfrm>
              <a:off x="4349951" y="4706647"/>
              <a:ext cx="88313" cy="132981"/>
              <a:chOff x="712664" y="3994329"/>
              <a:chExt cx="88313" cy="132981"/>
            </a:xfrm>
          </p:grpSpPr>
          <p:sp>
            <p:nvSpPr>
              <p:cNvPr id="635" name="Google Shape;635;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7" name="Google Shape;637;p5"/>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8" name="Google Shape;638;p5"/>
            <p:cNvGrpSpPr/>
            <p:nvPr/>
          </p:nvGrpSpPr>
          <p:grpSpPr>
            <a:xfrm>
              <a:off x="1927025" y="4603875"/>
              <a:ext cx="142923" cy="130526"/>
              <a:chOff x="178100" y="3904645"/>
              <a:chExt cx="142923" cy="130526"/>
            </a:xfrm>
          </p:grpSpPr>
          <p:sp>
            <p:nvSpPr>
              <p:cNvPr id="639" name="Google Shape;639;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5"/>
            <p:cNvGrpSpPr/>
            <p:nvPr/>
          </p:nvGrpSpPr>
          <p:grpSpPr>
            <a:xfrm>
              <a:off x="2464539" y="4706647"/>
              <a:ext cx="88313" cy="132981"/>
              <a:chOff x="712664" y="3994329"/>
              <a:chExt cx="88313" cy="132981"/>
            </a:xfrm>
          </p:grpSpPr>
          <p:sp>
            <p:nvSpPr>
              <p:cNvPr id="643" name="Google Shape;643;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5" name="Google Shape;645;p5"/>
            <p:cNvGrpSpPr/>
            <p:nvPr/>
          </p:nvGrpSpPr>
          <p:grpSpPr>
            <a:xfrm>
              <a:off x="1995663" y="4835818"/>
              <a:ext cx="148749" cy="138123"/>
              <a:chOff x="417563" y="4145250"/>
              <a:chExt cx="148749" cy="138123"/>
            </a:xfrm>
          </p:grpSpPr>
          <p:sp>
            <p:nvSpPr>
              <p:cNvPr id="646" name="Google Shape;646;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9" name="Google Shape;649;p5"/>
            <p:cNvGrpSpPr/>
            <p:nvPr/>
          </p:nvGrpSpPr>
          <p:grpSpPr>
            <a:xfrm>
              <a:off x="1735864" y="4896184"/>
              <a:ext cx="88313" cy="132981"/>
              <a:chOff x="712664" y="3994329"/>
              <a:chExt cx="88313" cy="132981"/>
            </a:xfrm>
          </p:grpSpPr>
          <p:sp>
            <p:nvSpPr>
              <p:cNvPr id="650" name="Google Shape;650;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5"/>
            <p:cNvGrpSpPr/>
            <p:nvPr/>
          </p:nvGrpSpPr>
          <p:grpSpPr>
            <a:xfrm>
              <a:off x="140200" y="4947093"/>
              <a:ext cx="148749" cy="138123"/>
              <a:chOff x="417563" y="4145250"/>
              <a:chExt cx="148749" cy="138123"/>
            </a:xfrm>
          </p:grpSpPr>
          <p:sp>
            <p:nvSpPr>
              <p:cNvPr id="653" name="Google Shape;653;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5"/>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5"/>
            <p:cNvGrpSpPr/>
            <p:nvPr/>
          </p:nvGrpSpPr>
          <p:grpSpPr>
            <a:xfrm flipH="1">
              <a:off x="8761575" y="4655463"/>
              <a:ext cx="142923" cy="130526"/>
              <a:chOff x="178100" y="3904645"/>
              <a:chExt cx="142923" cy="130526"/>
            </a:xfrm>
          </p:grpSpPr>
          <p:sp>
            <p:nvSpPr>
              <p:cNvPr id="658" name="Google Shape;658;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5"/>
            <p:cNvGrpSpPr/>
            <p:nvPr/>
          </p:nvGrpSpPr>
          <p:grpSpPr>
            <a:xfrm flipH="1">
              <a:off x="8309559" y="4588759"/>
              <a:ext cx="88313" cy="132981"/>
              <a:chOff x="712664" y="3994329"/>
              <a:chExt cx="88313" cy="132981"/>
            </a:xfrm>
          </p:grpSpPr>
          <p:sp>
            <p:nvSpPr>
              <p:cNvPr id="662" name="Google Shape;662;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4" name="Google Shape;664;p5"/>
            <p:cNvGrpSpPr/>
            <p:nvPr/>
          </p:nvGrpSpPr>
          <p:grpSpPr>
            <a:xfrm flipH="1">
              <a:off x="8475836" y="4893605"/>
              <a:ext cx="148749" cy="138123"/>
              <a:chOff x="417563" y="4145250"/>
              <a:chExt cx="148749" cy="138123"/>
            </a:xfrm>
          </p:grpSpPr>
          <p:sp>
            <p:nvSpPr>
              <p:cNvPr id="665" name="Google Shape;665;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 name="Google Shape;668;p5"/>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0" name="Google Shape;670;p5"/>
            <p:cNvGrpSpPr/>
            <p:nvPr/>
          </p:nvGrpSpPr>
          <p:grpSpPr>
            <a:xfrm flipH="1">
              <a:off x="8078788" y="4799888"/>
              <a:ext cx="142923" cy="130526"/>
              <a:chOff x="178100" y="3904645"/>
              <a:chExt cx="142923" cy="130526"/>
            </a:xfrm>
          </p:grpSpPr>
          <p:sp>
            <p:nvSpPr>
              <p:cNvPr id="671" name="Google Shape;671;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flipH="1">
              <a:off x="7317309" y="4602647"/>
              <a:ext cx="88313" cy="132981"/>
              <a:chOff x="712664" y="3994329"/>
              <a:chExt cx="88313" cy="132981"/>
            </a:xfrm>
          </p:grpSpPr>
          <p:sp>
            <p:nvSpPr>
              <p:cNvPr id="675" name="Google Shape;675;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flipH="1">
              <a:off x="7434236" y="4851518"/>
              <a:ext cx="148749" cy="138123"/>
              <a:chOff x="417563" y="4145250"/>
              <a:chExt cx="148749" cy="138123"/>
            </a:xfrm>
          </p:grpSpPr>
          <p:sp>
            <p:nvSpPr>
              <p:cNvPr id="678" name="Google Shape;678;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1" name="Google Shape;681;p5"/>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2" name="Google Shape;682;p5"/>
            <p:cNvGrpSpPr/>
            <p:nvPr/>
          </p:nvGrpSpPr>
          <p:grpSpPr>
            <a:xfrm flipH="1">
              <a:off x="5467046" y="4869472"/>
              <a:ext cx="88313" cy="132981"/>
              <a:chOff x="712664" y="3994329"/>
              <a:chExt cx="88313" cy="132981"/>
            </a:xfrm>
          </p:grpSpPr>
          <p:sp>
            <p:nvSpPr>
              <p:cNvPr id="683" name="Google Shape;683;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5"/>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6" name="Google Shape;686;p5"/>
            <p:cNvGrpSpPr/>
            <p:nvPr/>
          </p:nvGrpSpPr>
          <p:grpSpPr>
            <a:xfrm flipH="1">
              <a:off x="7047313" y="4735613"/>
              <a:ext cx="142923" cy="130526"/>
              <a:chOff x="178100" y="3904645"/>
              <a:chExt cx="142923" cy="130526"/>
            </a:xfrm>
          </p:grpSpPr>
          <p:sp>
            <p:nvSpPr>
              <p:cNvPr id="687" name="Google Shape;687;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0" name="Google Shape;690;p5"/>
            <p:cNvGrpSpPr/>
            <p:nvPr/>
          </p:nvGrpSpPr>
          <p:grpSpPr>
            <a:xfrm flipH="1">
              <a:off x="6533859" y="4689922"/>
              <a:ext cx="88313" cy="132981"/>
              <a:chOff x="712664" y="3994329"/>
              <a:chExt cx="88313" cy="132981"/>
            </a:xfrm>
          </p:grpSpPr>
          <p:sp>
            <p:nvSpPr>
              <p:cNvPr id="691" name="Google Shape;691;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3" name="Google Shape;693;p5"/>
            <p:cNvGrpSpPr/>
            <p:nvPr/>
          </p:nvGrpSpPr>
          <p:grpSpPr>
            <a:xfrm flipH="1">
              <a:off x="6789661" y="4866893"/>
              <a:ext cx="148749" cy="138123"/>
              <a:chOff x="417563" y="4145250"/>
              <a:chExt cx="148749" cy="138123"/>
            </a:xfrm>
          </p:grpSpPr>
          <p:sp>
            <p:nvSpPr>
              <p:cNvPr id="694" name="Google Shape;694;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5"/>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5"/>
            <p:cNvGrpSpPr/>
            <p:nvPr/>
          </p:nvGrpSpPr>
          <p:grpSpPr>
            <a:xfrm flipH="1">
              <a:off x="8932036" y="4851518"/>
              <a:ext cx="148749" cy="138123"/>
              <a:chOff x="417563" y="4145250"/>
              <a:chExt cx="148749" cy="138123"/>
            </a:xfrm>
          </p:grpSpPr>
          <p:sp>
            <p:nvSpPr>
              <p:cNvPr id="699" name="Google Shape;699;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2" name="Google Shape;702;p5"/>
            <p:cNvGrpSpPr/>
            <p:nvPr/>
          </p:nvGrpSpPr>
          <p:grpSpPr>
            <a:xfrm flipH="1">
              <a:off x="3504875" y="4870688"/>
              <a:ext cx="142923" cy="130526"/>
              <a:chOff x="178100" y="3904645"/>
              <a:chExt cx="142923" cy="130526"/>
            </a:xfrm>
          </p:grpSpPr>
          <p:sp>
            <p:nvSpPr>
              <p:cNvPr id="703" name="Google Shape;703;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6" name="Google Shape;706;p5"/>
            <p:cNvGrpSpPr/>
            <p:nvPr/>
          </p:nvGrpSpPr>
          <p:grpSpPr>
            <a:xfrm flipH="1">
              <a:off x="4736159" y="4869472"/>
              <a:ext cx="88313" cy="132981"/>
              <a:chOff x="712664" y="3994329"/>
              <a:chExt cx="88313" cy="132981"/>
            </a:xfrm>
          </p:grpSpPr>
          <p:sp>
            <p:nvSpPr>
              <p:cNvPr id="707" name="Google Shape;707;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5"/>
            <p:cNvGrpSpPr/>
            <p:nvPr/>
          </p:nvGrpSpPr>
          <p:grpSpPr>
            <a:xfrm flipH="1">
              <a:off x="3950663" y="4855325"/>
              <a:ext cx="142923" cy="130526"/>
              <a:chOff x="178100" y="3904645"/>
              <a:chExt cx="142923" cy="130526"/>
            </a:xfrm>
          </p:grpSpPr>
          <p:sp>
            <p:nvSpPr>
              <p:cNvPr id="710" name="Google Shape;710;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5"/>
            <p:cNvGrpSpPr/>
            <p:nvPr/>
          </p:nvGrpSpPr>
          <p:grpSpPr>
            <a:xfrm flipH="1">
              <a:off x="2932009" y="4854097"/>
              <a:ext cx="88313" cy="132981"/>
              <a:chOff x="712664" y="3994329"/>
              <a:chExt cx="88313" cy="132981"/>
            </a:xfrm>
          </p:grpSpPr>
          <p:sp>
            <p:nvSpPr>
              <p:cNvPr id="714" name="Google Shape;714;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5"/>
            <p:cNvGrpSpPr/>
            <p:nvPr/>
          </p:nvGrpSpPr>
          <p:grpSpPr>
            <a:xfrm flipH="1">
              <a:off x="5023923" y="4866905"/>
              <a:ext cx="148749" cy="138123"/>
              <a:chOff x="417563" y="4145250"/>
              <a:chExt cx="148749" cy="138123"/>
            </a:xfrm>
          </p:grpSpPr>
          <p:sp>
            <p:nvSpPr>
              <p:cNvPr id="717" name="Google Shape;717;p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5"/>
            <p:cNvGrpSpPr/>
            <p:nvPr/>
          </p:nvGrpSpPr>
          <p:grpSpPr>
            <a:xfrm flipH="1">
              <a:off x="7857534" y="4654247"/>
              <a:ext cx="88313" cy="132981"/>
              <a:chOff x="712664" y="3994329"/>
              <a:chExt cx="88313" cy="132981"/>
            </a:xfrm>
          </p:grpSpPr>
          <p:sp>
            <p:nvSpPr>
              <p:cNvPr id="721" name="Google Shape;721;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5"/>
            <p:cNvGrpSpPr/>
            <p:nvPr/>
          </p:nvGrpSpPr>
          <p:grpSpPr>
            <a:xfrm>
              <a:off x="2916488" y="4589988"/>
              <a:ext cx="142923" cy="130526"/>
              <a:chOff x="178100" y="3904645"/>
              <a:chExt cx="142923" cy="130526"/>
            </a:xfrm>
          </p:grpSpPr>
          <p:sp>
            <p:nvSpPr>
              <p:cNvPr id="724" name="Google Shape;724;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5"/>
            <p:cNvGrpSpPr/>
            <p:nvPr/>
          </p:nvGrpSpPr>
          <p:grpSpPr>
            <a:xfrm flipH="1">
              <a:off x="3339346" y="4654247"/>
              <a:ext cx="88313" cy="132981"/>
              <a:chOff x="712664" y="3994329"/>
              <a:chExt cx="88313" cy="132981"/>
            </a:xfrm>
          </p:grpSpPr>
          <p:sp>
            <p:nvSpPr>
              <p:cNvPr id="728" name="Google Shape;728;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5"/>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5"/>
            <p:cNvGrpSpPr/>
            <p:nvPr/>
          </p:nvGrpSpPr>
          <p:grpSpPr>
            <a:xfrm>
              <a:off x="4632438" y="4603875"/>
              <a:ext cx="142923" cy="130526"/>
              <a:chOff x="178100" y="3904645"/>
              <a:chExt cx="142923" cy="130526"/>
            </a:xfrm>
          </p:grpSpPr>
          <p:sp>
            <p:nvSpPr>
              <p:cNvPr id="732" name="Google Shape;732;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5"/>
            <p:cNvGrpSpPr/>
            <p:nvPr/>
          </p:nvGrpSpPr>
          <p:grpSpPr>
            <a:xfrm>
              <a:off x="6178388" y="4603875"/>
              <a:ext cx="142923" cy="130526"/>
              <a:chOff x="178100" y="3904645"/>
              <a:chExt cx="142923" cy="130526"/>
            </a:xfrm>
          </p:grpSpPr>
          <p:sp>
            <p:nvSpPr>
              <p:cNvPr id="736" name="Google Shape;736;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5"/>
            <p:cNvGrpSpPr/>
            <p:nvPr/>
          </p:nvGrpSpPr>
          <p:grpSpPr>
            <a:xfrm>
              <a:off x="5250150" y="4638600"/>
              <a:ext cx="142923" cy="130526"/>
              <a:chOff x="178100" y="3904645"/>
              <a:chExt cx="142923" cy="130526"/>
            </a:xfrm>
          </p:grpSpPr>
          <p:sp>
            <p:nvSpPr>
              <p:cNvPr id="740" name="Google Shape;740;p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3" name="Google Shape;743;p5"/>
            <p:cNvGrpSpPr/>
            <p:nvPr/>
          </p:nvGrpSpPr>
          <p:grpSpPr>
            <a:xfrm flipH="1">
              <a:off x="3748221" y="4689922"/>
              <a:ext cx="88313" cy="132981"/>
              <a:chOff x="712664" y="3994329"/>
              <a:chExt cx="88313" cy="132981"/>
            </a:xfrm>
          </p:grpSpPr>
          <p:sp>
            <p:nvSpPr>
              <p:cNvPr id="744" name="Google Shape;744;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6" name="Google Shape;746;p5"/>
            <p:cNvGrpSpPr/>
            <p:nvPr/>
          </p:nvGrpSpPr>
          <p:grpSpPr>
            <a:xfrm flipH="1">
              <a:off x="5698684" y="4628872"/>
              <a:ext cx="88313" cy="132981"/>
              <a:chOff x="712664" y="3994329"/>
              <a:chExt cx="88313" cy="132981"/>
            </a:xfrm>
          </p:grpSpPr>
          <p:sp>
            <p:nvSpPr>
              <p:cNvPr id="747" name="Google Shape;747;p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5"/>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5"/>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1" name="Google Shape;751;p5"/>
          <p:cNvSpPr txBox="1">
            <a:spLocks noGrp="1"/>
          </p:cNvSpPr>
          <p:nvPr>
            <p:ph type="subTitle" idx="1"/>
          </p:nvPr>
        </p:nvSpPr>
        <p:spPr>
          <a:xfrm>
            <a:off x="2136467" y="4140200"/>
            <a:ext cx="33952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2" name="Google Shape;752;p5"/>
          <p:cNvSpPr txBox="1">
            <a:spLocks noGrp="1"/>
          </p:cNvSpPr>
          <p:nvPr>
            <p:ph type="subTitle" idx="2"/>
          </p:nvPr>
        </p:nvSpPr>
        <p:spPr>
          <a:xfrm>
            <a:off x="6660211" y="4140200"/>
            <a:ext cx="33952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5"/>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4" name="Google Shape;754;p5"/>
          <p:cNvSpPr txBox="1">
            <a:spLocks noGrp="1"/>
          </p:cNvSpPr>
          <p:nvPr>
            <p:ph type="title" idx="3"/>
          </p:nvPr>
        </p:nvSpPr>
        <p:spPr>
          <a:xfrm>
            <a:off x="2136467" y="3632200"/>
            <a:ext cx="339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5" name="Google Shape;755;p5"/>
          <p:cNvSpPr txBox="1">
            <a:spLocks noGrp="1"/>
          </p:cNvSpPr>
          <p:nvPr>
            <p:ph type="title" idx="4"/>
          </p:nvPr>
        </p:nvSpPr>
        <p:spPr>
          <a:xfrm>
            <a:off x="6660211" y="3632200"/>
            <a:ext cx="339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22958831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6"/>
        <p:cNvGrpSpPr/>
        <p:nvPr/>
      </p:nvGrpSpPr>
      <p:grpSpPr>
        <a:xfrm>
          <a:off x="0" y="0"/>
          <a:ext cx="0" cy="0"/>
          <a:chOff x="0" y="0"/>
          <a:chExt cx="0" cy="0"/>
        </a:xfrm>
      </p:grpSpPr>
      <p:sp>
        <p:nvSpPr>
          <p:cNvPr id="757" name="Google Shape;757;p6"/>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6"/>
          <p:cNvGrpSpPr/>
          <p:nvPr/>
        </p:nvGrpSpPr>
        <p:grpSpPr>
          <a:xfrm>
            <a:off x="137451" y="6118346"/>
            <a:ext cx="11970264" cy="661941"/>
            <a:chOff x="103088" y="4588759"/>
            <a:chExt cx="8977698" cy="496456"/>
          </a:xfrm>
        </p:grpSpPr>
        <p:sp>
          <p:nvSpPr>
            <p:cNvPr id="761" name="Google Shape;761;p6"/>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2" name="Google Shape;762;p6"/>
            <p:cNvGrpSpPr/>
            <p:nvPr/>
          </p:nvGrpSpPr>
          <p:grpSpPr>
            <a:xfrm>
              <a:off x="103087" y="4641588"/>
              <a:ext cx="142923" cy="130526"/>
              <a:chOff x="178100" y="3904645"/>
              <a:chExt cx="142923" cy="130526"/>
            </a:xfrm>
          </p:grpSpPr>
          <p:sp>
            <p:nvSpPr>
              <p:cNvPr id="763" name="Google Shape;763;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6" name="Google Shape;766;p6"/>
            <p:cNvGrpSpPr/>
            <p:nvPr/>
          </p:nvGrpSpPr>
          <p:grpSpPr>
            <a:xfrm>
              <a:off x="779951" y="4682022"/>
              <a:ext cx="88313" cy="132981"/>
              <a:chOff x="712664" y="4070529"/>
              <a:chExt cx="88313" cy="132981"/>
            </a:xfrm>
          </p:grpSpPr>
          <p:sp>
            <p:nvSpPr>
              <p:cNvPr id="767" name="Google Shape;767;p6"/>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6"/>
            <p:cNvGrpSpPr/>
            <p:nvPr/>
          </p:nvGrpSpPr>
          <p:grpSpPr>
            <a:xfrm>
              <a:off x="432325" y="4835818"/>
              <a:ext cx="148749" cy="138123"/>
              <a:chOff x="417563" y="4145250"/>
              <a:chExt cx="148749" cy="138123"/>
            </a:xfrm>
          </p:grpSpPr>
          <p:sp>
            <p:nvSpPr>
              <p:cNvPr id="770" name="Google Shape;770;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6"/>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4" name="Google Shape;774;p6"/>
            <p:cNvGrpSpPr/>
            <p:nvPr/>
          </p:nvGrpSpPr>
          <p:grpSpPr>
            <a:xfrm>
              <a:off x="834763" y="4933213"/>
              <a:ext cx="142923" cy="130526"/>
              <a:chOff x="178100" y="3904645"/>
              <a:chExt cx="142923" cy="130526"/>
            </a:xfrm>
          </p:grpSpPr>
          <p:sp>
            <p:nvSpPr>
              <p:cNvPr id="775" name="Google Shape;775;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5901800" y="4851518"/>
              <a:ext cx="148749" cy="138123"/>
              <a:chOff x="417563" y="4145250"/>
              <a:chExt cx="148749" cy="138123"/>
            </a:xfrm>
          </p:grpSpPr>
          <p:sp>
            <p:nvSpPr>
              <p:cNvPr id="779" name="Google Shape;779;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2" name="Google Shape;782;p6"/>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6"/>
            <p:cNvGrpSpPr/>
            <p:nvPr/>
          </p:nvGrpSpPr>
          <p:grpSpPr>
            <a:xfrm>
              <a:off x="1088463" y="4638600"/>
              <a:ext cx="142923" cy="130526"/>
              <a:chOff x="178100" y="3904645"/>
              <a:chExt cx="142923" cy="130526"/>
            </a:xfrm>
          </p:grpSpPr>
          <p:sp>
            <p:nvSpPr>
              <p:cNvPr id="784" name="Google Shape;784;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6"/>
            <p:cNvGrpSpPr/>
            <p:nvPr/>
          </p:nvGrpSpPr>
          <p:grpSpPr>
            <a:xfrm>
              <a:off x="1631214" y="4654247"/>
              <a:ext cx="88313" cy="132981"/>
              <a:chOff x="712664" y="3994329"/>
              <a:chExt cx="88313" cy="132981"/>
            </a:xfrm>
          </p:grpSpPr>
          <p:sp>
            <p:nvSpPr>
              <p:cNvPr id="788" name="Google Shape;788;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0" name="Google Shape;790;p6"/>
            <p:cNvGrpSpPr/>
            <p:nvPr/>
          </p:nvGrpSpPr>
          <p:grpSpPr>
            <a:xfrm>
              <a:off x="1430650" y="4814993"/>
              <a:ext cx="148749" cy="138123"/>
              <a:chOff x="417563" y="4145250"/>
              <a:chExt cx="148749" cy="138123"/>
            </a:xfrm>
          </p:grpSpPr>
          <p:sp>
            <p:nvSpPr>
              <p:cNvPr id="791" name="Google Shape;791;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6"/>
            <p:cNvGrpSpPr/>
            <p:nvPr/>
          </p:nvGrpSpPr>
          <p:grpSpPr>
            <a:xfrm>
              <a:off x="2621688" y="4908138"/>
              <a:ext cx="142923" cy="130526"/>
              <a:chOff x="178100" y="3904645"/>
              <a:chExt cx="142923" cy="130526"/>
            </a:xfrm>
          </p:grpSpPr>
          <p:sp>
            <p:nvSpPr>
              <p:cNvPr id="795" name="Google Shape;795;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8" name="Google Shape;798;p6"/>
            <p:cNvGrpSpPr/>
            <p:nvPr/>
          </p:nvGrpSpPr>
          <p:grpSpPr>
            <a:xfrm>
              <a:off x="4349951" y="4706647"/>
              <a:ext cx="88313" cy="132981"/>
              <a:chOff x="712664" y="3994329"/>
              <a:chExt cx="88313" cy="132981"/>
            </a:xfrm>
          </p:grpSpPr>
          <p:sp>
            <p:nvSpPr>
              <p:cNvPr id="799" name="Google Shape;799;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1" name="Google Shape;801;p6"/>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2" name="Google Shape;802;p6"/>
            <p:cNvGrpSpPr/>
            <p:nvPr/>
          </p:nvGrpSpPr>
          <p:grpSpPr>
            <a:xfrm>
              <a:off x="1927025" y="4603875"/>
              <a:ext cx="142923" cy="130526"/>
              <a:chOff x="178100" y="3904645"/>
              <a:chExt cx="142923" cy="130526"/>
            </a:xfrm>
          </p:grpSpPr>
          <p:sp>
            <p:nvSpPr>
              <p:cNvPr id="803" name="Google Shape;803;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6" name="Google Shape;806;p6"/>
            <p:cNvGrpSpPr/>
            <p:nvPr/>
          </p:nvGrpSpPr>
          <p:grpSpPr>
            <a:xfrm>
              <a:off x="2464539" y="4706647"/>
              <a:ext cx="88313" cy="132981"/>
              <a:chOff x="712664" y="3994329"/>
              <a:chExt cx="88313" cy="132981"/>
            </a:xfrm>
          </p:grpSpPr>
          <p:sp>
            <p:nvSpPr>
              <p:cNvPr id="807" name="Google Shape;807;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9" name="Google Shape;809;p6"/>
            <p:cNvGrpSpPr/>
            <p:nvPr/>
          </p:nvGrpSpPr>
          <p:grpSpPr>
            <a:xfrm>
              <a:off x="1995663" y="4835818"/>
              <a:ext cx="148749" cy="138123"/>
              <a:chOff x="417563" y="4145250"/>
              <a:chExt cx="148749" cy="138123"/>
            </a:xfrm>
          </p:grpSpPr>
          <p:sp>
            <p:nvSpPr>
              <p:cNvPr id="810" name="Google Shape;810;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3" name="Google Shape;813;p6"/>
            <p:cNvGrpSpPr/>
            <p:nvPr/>
          </p:nvGrpSpPr>
          <p:grpSpPr>
            <a:xfrm>
              <a:off x="1735864" y="4896184"/>
              <a:ext cx="88313" cy="132981"/>
              <a:chOff x="712664" y="3994329"/>
              <a:chExt cx="88313" cy="132981"/>
            </a:xfrm>
          </p:grpSpPr>
          <p:sp>
            <p:nvSpPr>
              <p:cNvPr id="814" name="Google Shape;814;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6"/>
            <p:cNvGrpSpPr/>
            <p:nvPr/>
          </p:nvGrpSpPr>
          <p:grpSpPr>
            <a:xfrm>
              <a:off x="140200" y="4947093"/>
              <a:ext cx="148749" cy="138123"/>
              <a:chOff x="417563" y="4145250"/>
              <a:chExt cx="148749" cy="138123"/>
            </a:xfrm>
          </p:grpSpPr>
          <p:sp>
            <p:nvSpPr>
              <p:cNvPr id="817" name="Google Shape;817;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6"/>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1" name="Google Shape;821;p6"/>
            <p:cNvGrpSpPr/>
            <p:nvPr/>
          </p:nvGrpSpPr>
          <p:grpSpPr>
            <a:xfrm flipH="1">
              <a:off x="8761575" y="4655463"/>
              <a:ext cx="142923" cy="130526"/>
              <a:chOff x="178100" y="3904645"/>
              <a:chExt cx="142923" cy="130526"/>
            </a:xfrm>
          </p:grpSpPr>
          <p:sp>
            <p:nvSpPr>
              <p:cNvPr id="822" name="Google Shape;822;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6"/>
            <p:cNvGrpSpPr/>
            <p:nvPr/>
          </p:nvGrpSpPr>
          <p:grpSpPr>
            <a:xfrm flipH="1">
              <a:off x="8309559" y="4588759"/>
              <a:ext cx="88313" cy="132981"/>
              <a:chOff x="712664" y="3994329"/>
              <a:chExt cx="88313" cy="132981"/>
            </a:xfrm>
          </p:grpSpPr>
          <p:sp>
            <p:nvSpPr>
              <p:cNvPr id="826" name="Google Shape;826;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8" name="Google Shape;828;p6"/>
            <p:cNvGrpSpPr/>
            <p:nvPr/>
          </p:nvGrpSpPr>
          <p:grpSpPr>
            <a:xfrm flipH="1">
              <a:off x="8475836" y="4893605"/>
              <a:ext cx="148749" cy="138123"/>
              <a:chOff x="417563" y="4145250"/>
              <a:chExt cx="148749" cy="138123"/>
            </a:xfrm>
          </p:grpSpPr>
          <p:sp>
            <p:nvSpPr>
              <p:cNvPr id="829" name="Google Shape;829;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2" name="Google Shape;832;p6"/>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6"/>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4" name="Google Shape;834;p6"/>
            <p:cNvGrpSpPr/>
            <p:nvPr/>
          </p:nvGrpSpPr>
          <p:grpSpPr>
            <a:xfrm flipH="1">
              <a:off x="8078788" y="4799888"/>
              <a:ext cx="142923" cy="130526"/>
              <a:chOff x="178100" y="3904645"/>
              <a:chExt cx="142923" cy="130526"/>
            </a:xfrm>
          </p:grpSpPr>
          <p:sp>
            <p:nvSpPr>
              <p:cNvPr id="835" name="Google Shape;835;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6"/>
            <p:cNvGrpSpPr/>
            <p:nvPr/>
          </p:nvGrpSpPr>
          <p:grpSpPr>
            <a:xfrm flipH="1">
              <a:off x="7317309" y="4602647"/>
              <a:ext cx="88313" cy="132981"/>
              <a:chOff x="712664" y="3994329"/>
              <a:chExt cx="88313" cy="132981"/>
            </a:xfrm>
          </p:grpSpPr>
          <p:sp>
            <p:nvSpPr>
              <p:cNvPr id="839" name="Google Shape;839;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1" name="Google Shape;841;p6"/>
            <p:cNvGrpSpPr/>
            <p:nvPr/>
          </p:nvGrpSpPr>
          <p:grpSpPr>
            <a:xfrm flipH="1">
              <a:off x="7434236" y="4851518"/>
              <a:ext cx="148749" cy="138123"/>
              <a:chOff x="417563" y="4145250"/>
              <a:chExt cx="148749" cy="138123"/>
            </a:xfrm>
          </p:grpSpPr>
          <p:sp>
            <p:nvSpPr>
              <p:cNvPr id="842" name="Google Shape;842;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5" name="Google Shape;845;p6"/>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6" name="Google Shape;846;p6"/>
            <p:cNvGrpSpPr/>
            <p:nvPr/>
          </p:nvGrpSpPr>
          <p:grpSpPr>
            <a:xfrm flipH="1">
              <a:off x="5467046" y="4869472"/>
              <a:ext cx="88313" cy="132981"/>
              <a:chOff x="712664" y="3994329"/>
              <a:chExt cx="88313" cy="132981"/>
            </a:xfrm>
          </p:grpSpPr>
          <p:sp>
            <p:nvSpPr>
              <p:cNvPr id="847" name="Google Shape;847;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9" name="Google Shape;849;p6"/>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50" name="Google Shape;850;p6"/>
            <p:cNvGrpSpPr/>
            <p:nvPr/>
          </p:nvGrpSpPr>
          <p:grpSpPr>
            <a:xfrm flipH="1">
              <a:off x="7047313" y="4735613"/>
              <a:ext cx="142923" cy="130526"/>
              <a:chOff x="178100" y="3904645"/>
              <a:chExt cx="142923" cy="130526"/>
            </a:xfrm>
          </p:grpSpPr>
          <p:sp>
            <p:nvSpPr>
              <p:cNvPr id="851" name="Google Shape;851;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6"/>
            <p:cNvGrpSpPr/>
            <p:nvPr/>
          </p:nvGrpSpPr>
          <p:grpSpPr>
            <a:xfrm flipH="1">
              <a:off x="6533859" y="4689922"/>
              <a:ext cx="88313" cy="132981"/>
              <a:chOff x="712664" y="3994329"/>
              <a:chExt cx="88313" cy="132981"/>
            </a:xfrm>
          </p:grpSpPr>
          <p:sp>
            <p:nvSpPr>
              <p:cNvPr id="855" name="Google Shape;855;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7" name="Google Shape;857;p6"/>
            <p:cNvGrpSpPr/>
            <p:nvPr/>
          </p:nvGrpSpPr>
          <p:grpSpPr>
            <a:xfrm flipH="1">
              <a:off x="6789661" y="4866893"/>
              <a:ext cx="148749" cy="138123"/>
              <a:chOff x="417563" y="4145250"/>
              <a:chExt cx="148749" cy="138123"/>
            </a:xfrm>
          </p:grpSpPr>
          <p:sp>
            <p:nvSpPr>
              <p:cNvPr id="858" name="Google Shape;858;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6"/>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2" name="Google Shape;862;p6"/>
            <p:cNvGrpSpPr/>
            <p:nvPr/>
          </p:nvGrpSpPr>
          <p:grpSpPr>
            <a:xfrm flipH="1">
              <a:off x="8932036" y="4851518"/>
              <a:ext cx="148749" cy="138123"/>
              <a:chOff x="417563" y="4145250"/>
              <a:chExt cx="148749" cy="138123"/>
            </a:xfrm>
          </p:grpSpPr>
          <p:sp>
            <p:nvSpPr>
              <p:cNvPr id="863" name="Google Shape;863;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6" name="Google Shape;866;p6"/>
            <p:cNvGrpSpPr/>
            <p:nvPr/>
          </p:nvGrpSpPr>
          <p:grpSpPr>
            <a:xfrm flipH="1">
              <a:off x="3504875" y="4870688"/>
              <a:ext cx="142923" cy="130526"/>
              <a:chOff x="178100" y="3904645"/>
              <a:chExt cx="142923" cy="130526"/>
            </a:xfrm>
          </p:grpSpPr>
          <p:sp>
            <p:nvSpPr>
              <p:cNvPr id="867" name="Google Shape;867;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0" name="Google Shape;870;p6"/>
            <p:cNvGrpSpPr/>
            <p:nvPr/>
          </p:nvGrpSpPr>
          <p:grpSpPr>
            <a:xfrm flipH="1">
              <a:off x="4736159" y="4869472"/>
              <a:ext cx="88313" cy="132981"/>
              <a:chOff x="712664" y="3994329"/>
              <a:chExt cx="88313" cy="132981"/>
            </a:xfrm>
          </p:grpSpPr>
          <p:sp>
            <p:nvSpPr>
              <p:cNvPr id="871" name="Google Shape;871;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3" name="Google Shape;873;p6"/>
            <p:cNvGrpSpPr/>
            <p:nvPr/>
          </p:nvGrpSpPr>
          <p:grpSpPr>
            <a:xfrm flipH="1">
              <a:off x="3950663" y="4855325"/>
              <a:ext cx="142923" cy="130526"/>
              <a:chOff x="178100" y="3904645"/>
              <a:chExt cx="142923" cy="130526"/>
            </a:xfrm>
          </p:grpSpPr>
          <p:sp>
            <p:nvSpPr>
              <p:cNvPr id="874" name="Google Shape;874;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7" name="Google Shape;877;p6"/>
            <p:cNvGrpSpPr/>
            <p:nvPr/>
          </p:nvGrpSpPr>
          <p:grpSpPr>
            <a:xfrm flipH="1">
              <a:off x="2932009" y="4854097"/>
              <a:ext cx="88313" cy="132981"/>
              <a:chOff x="712664" y="3994329"/>
              <a:chExt cx="88313" cy="132981"/>
            </a:xfrm>
          </p:grpSpPr>
          <p:sp>
            <p:nvSpPr>
              <p:cNvPr id="878" name="Google Shape;878;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0" name="Google Shape;880;p6"/>
            <p:cNvGrpSpPr/>
            <p:nvPr/>
          </p:nvGrpSpPr>
          <p:grpSpPr>
            <a:xfrm flipH="1">
              <a:off x="5023923" y="4866905"/>
              <a:ext cx="148749" cy="138123"/>
              <a:chOff x="417563" y="4145250"/>
              <a:chExt cx="148749" cy="138123"/>
            </a:xfrm>
          </p:grpSpPr>
          <p:sp>
            <p:nvSpPr>
              <p:cNvPr id="881" name="Google Shape;881;p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6"/>
            <p:cNvGrpSpPr/>
            <p:nvPr/>
          </p:nvGrpSpPr>
          <p:grpSpPr>
            <a:xfrm flipH="1">
              <a:off x="7857534" y="4654247"/>
              <a:ext cx="88313" cy="132981"/>
              <a:chOff x="712664" y="3994329"/>
              <a:chExt cx="88313" cy="132981"/>
            </a:xfrm>
          </p:grpSpPr>
          <p:sp>
            <p:nvSpPr>
              <p:cNvPr id="885" name="Google Shape;885;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7" name="Google Shape;887;p6"/>
            <p:cNvGrpSpPr/>
            <p:nvPr/>
          </p:nvGrpSpPr>
          <p:grpSpPr>
            <a:xfrm>
              <a:off x="2916488" y="4589988"/>
              <a:ext cx="142923" cy="130526"/>
              <a:chOff x="178100" y="3904645"/>
              <a:chExt cx="142923" cy="130526"/>
            </a:xfrm>
          </p:grpSpPr>
          <p:sp>
            <p:nvSpPr>
              <p:cNvPr id="888" name="Google Shape;888;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6"/>
            <p:cNvGrpSpPr/>
            <p:nvPr/>
          </p:nvGrpSpPr>
          <p:grpSpPr>
            <a:xfrm flipH="1">
              <a:off x="3339346" y="4654247"/>
              <a:ext cx="88313" cy="132981"/>
              <a:chOff x="712664" y="3994329"/>
              <a:chExt cx="88313" cy="132981"/>
            </a:xfrm>
          </p:grpSpPr>
          <p:sp>
            <p:nvSpPr>
              <p:cNvPr id="892" name="Google Shape;892;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4" name="Google Shape;894;p6"/>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5" name="Google Shape;895;p6"/>
            <p:cNvGrpSpPr/>
            <p:nvPr/>
          </p:nvGrpSpPr>
          <p:grpSpPr>
            <a:xfrm>
              <a:off x="4632438" y="4603875"/>
              <a:ext cx="142923" cy="130526"/>
              <a:chOff x="178100" y="3904645"/>
              <a:chExt cx="142923" cy="130526"/>
            </a:xfrm>
          </p:grpSpPr>
          <p:sp>
            <p:nvSpPr>
              <p:cNvPr id="896" name="Google Shape;896;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6"/>
            <p:cNvGrpSpPr/>
            <p:nvPr/>
          </p:nvGrpSpPr>
          <p:grpSpPr>
            <a:xfrm>
              <a:off x="6178388" y="4603875"/>
              <a:ext cx="142923" cy="130526"/>
              <a:chOff x="178100" y="3904645"/>
              <a:chExt cx="142923" cy="130526"/>
            </a:xfrm>
          </p:grpSpPr>
          <p:sp>
            <p:nvSpPr>
              <p:cNvPr id="900" name="Google Shape;900;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3" name="Google Shape;903;p6"/>
            <p:cNvGrpSpPr/>
            <p:nvPr/>
          </p:nvGrpSpPr>
          <p:grpSpPr>
            <a:xfrm>
              <a:off x="5250150" y="4638600"/>
              <a:ext cx="142923" cy="130526"/>
              <a:chOff x="178100" y="3904645"/>
              <a:chExt cx="142923" cy="130526"/>
            </a:xfrm>
          </p:grpSpPr>
          <p:sp>
            <p:nvSpPr>
              <p:cNvPr id="904" name="Google Shape;904;p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7" name="Google Shape;907;p6"/>
            <p:cNvGrpSpPr/>
            <p:nvPr/>
          </p:nvGrpSpPr>
          <p:grpSpPr>
            <a:xfrm flipH="1">
              <a:off x="3748221" y="4689922"/>
              <a:ext cx="88313" cy="132981"/>
              <a:chOff x="712664" y="3994329"/>
              <a:chExt cx="88313" cy="132981"/>
            </a:xfrm>
          </p:grpSpPr>
          <p:sp>
            <p:nvSpPr>
              <p:cNvPr id="908" name="Google Shape;908;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6"/>
            <p:cNvGrpSpPr/>
            <p:nvPr/>
          </p:nvGrpSpPr>
          <p:grpSpPr>
            <a:xfrm flipH="1">
              <a:off x="5698684" y="4628872"/>
              <a:ext cx="88313" cy="132981"/>
              <a:chOff x="712664" y="3994329"/>
              <a:chExt cx="88313" cy="132981"/>
            </a:xfrm>
          </p:grpSpPr>
          <p:sp>
            <p:nvSpPr>
              <p:cNvPr id="911" name="Google Shape;911;p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3" name="Google Shape;913;p6"/>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6"/>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5" name="Google Shape;915;p6"/>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3015663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78"/>
        <p:cNvGrpSpPr/>
        <p:nvPr/>
      </p:nvGrpSpPr>
      <p:grpSpPr>
        <a:xfrm>
          <a:off x="0" y="0"/>
          <a:ext cx="0" cy="0"/>
          <a:chOff x="0" y="0"/>
          <a:chExt cx="0" cy="0"/>
        </a:xfrm>
      </p:grpSpPr>
      <p:sp>
        <p:nvSpPr>
          <p:cNvPr id="1079" name="Google Shape;1079;p8"/>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2" name="Google Shape;1082;p8"/>
          <p:cNvGrpSpPr/>
          <p:nvPr/>
        </p:nvGrpSpPr>
        <p:grpSpPr>
          <a:xfrm>
            <a:off x="137451" y="6118346"/>
            <a:ext cx="11970264" cy="661941"/>
            <a:chOff x="103088" y="4588759"/>
            <a:chExt cx="8977698" cy="496456"/>
          </a:xfrm>
        </p:grpSpPr>
        <p:sp>
          <p:nvSpPr>
            <p:cNvPr id="1083" name="Google Shape;1083;p8"/>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4" name="Google Shape;1084;p8"/>
            <p:cNvGrpSpPr/>
            <p:nvPr/>
          </p:nvGrpSpPr>
          <p:grpSpPr>
            <a:xfrm>
              <a:off x="103087" y="4641588"/>
              <a:ext cx="142923" cy="130526"/>
              <a:chOff x="178100" y="3904645"/>
              <a:chExt cx="142923" cy="130526"/>
            </a:xfrm>
          </p:grpSpPr>
          <p:sp>
            <p:nvSpPr>
              <p:cNvPr id="1085" name="Google Shape;1085;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8" name="Google Shape;1088;p8"/>
            <p:cNvGrpSpPr/>
            <p:nvPr/>
          </p:nvGrpSpPr>
          <p:grpSpPr>
            <a:xfrm>
              <a:off x="779951" y="4682022"/>
              <a:ext cx="88313" cy="132981"/>
              <a:chOff x="712664" y="4070529"/>
              <a:chExt cx="88313" cy="132981"/>
            </a:xfrm>
          </p:grpSpPr>
          <p:sp>
            <p:nvSpPr>
              <p:cNvPr id="1089" name="Google Shape;1089;p8"/>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1" name="Google Shape;1091;p8"/>
            <p:cNvGrpSpPr/>
            <p:nvPr/>
          </p:nvGrpSpPr>
          <p:grpSpPr>
            <a:xfrm>
              <a:off x="432325" y="4835818"/>
              <a:ext cx="148749" cy="138123"/>
              <a:chOff x="417563" y="4145250"/>
              <a:chExt cx="148749" cy="138123"/>
            </a:xfrm>
          </p:grpSpPr>
          <p:sp>
            <p:nvSpPr>
              <p:cNvPr id="1092" name="Google Shape;1092;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5" name="Google Shape;1095;p8"/>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6" name="Google Shape;1096;p8"/>
            <p:cNvGrpSpPr/>
            <p:nvPr/>
          </p:nvGrpSpPr>
          <p:grpSpPr>
            <a:xfrm>
              <a:off x="834763" y="4933213"/>
              <a:ext cx="142923" cy="130526"/>
              <a:chOff x="178100" y="3904645"/>
              <a:chExt cx="142923" cy="130526"/>
            </a:xfrm>
          </p:grpSpPr>
          <p:sp>
            <p:nvSpPr>
              <p:cNvPr id="1097" name="Google Shape;1097;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 name="Google Shape;1100;p8"/>
            <p:cNvGrpSpPr/>
            <p:nvPr/>
          </p:nvGrpSpPr>
          <p:grpSpPr>
            <a:xfrm>
              <a:off x="5901800" y="4851518"/>
              <a:ext cx="148749" cy="138123"/>
              <a:chOff x="417563" y="4145250"/>
              <a:chExt cx="148749" cy="138123"/>
            </a:xfrm>
          </p:grpSpPr>
          <p:sp>
            <p:nvSpPr>
              <p:cNvPr id="1101" name="Google Shape;1101;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8"/>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5" name="Google Shape;1105;p8"/>
            <p:cNvGrpSpPr/>
            <p:nvPr/>
          </p:nvGrpSpPr>
          <p:grpSpPr>
            <a:xfrm>
              <a:off x="1088463" y="4638600"/>
              <a:ext cx="142923" cy="130526"/>
              <a:chOff x="178100" y="3904645"/>
              <a:chExt cx="142923" cy="130526"/>
            </a:xfrm>
          </p:grpSpPr>
          <p:sp>
            <p:nvSpPr>
              <p:cNvPr id="1106" name="Google Shape;1106;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1631214" y="4654247"/>
              <a:ext cx="88313" cy="132981"/>
              <a:chOff x="712664" y="3994329"/>
              <a:chExt cx="88313" cy="132981"/>
            </a:xfrm>
          </p:grpSpPr>
          <p:sp>
            <p:nvSpPr>
              <p:cNvPr id="1110" name="Google Shape;1110;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2" name="Google Shape;1112;p8"/>
            <p:cNvGrpSpPr/>
            <p:nvPr/>
          </p:nvGrpSpPr>
          <p:grpSpPr>
            <a:xfrm>
              <a:off x="1430650" y="4814993"/>
              <a:ext cx="148749" cy="138123"/>
              <a:chOff x="417563" y="4145250"/>
              <a:chExt cx="148749" cy="138123"/>
            </a:xfrm>
          </p:grpSpPr>
          <p:sp>
            <p:nvSpPr>
              <p:cNvPr id="1113" name="Google Shape;1113;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6" name="Google Shape;1116;p8"/>
            <p:cNvGrpSpPr/>
            <p:nvPr/>
          </p:nvGrpSpPr>
          <p:grpSpPr>
            <a:xfrm>
              <a:off x="2621688" y="4908138"/>
              <a:ext cx="142923" cy="130526"/>
              <a:chOff x="178100" y="3904645"/>
              <a:chExt cx="142923" cy="130526"/>
            </a:xfrm>
          </p:grpSpPr>
          <p:sp>
            <p:nvSpPr>
              <p:cNvPr id="1117" name="Google Shape;1117;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8"/>
            <p:cNvGrpSpPr/>
            <p:nvPr/>
          </p:nvGrpSpPr>
          <p:grpSpPr>
            <a:xfrm>
              <a:off x="4349951" y="4706647"/>
              <a:ext cx="88313" cy="132981"/>
              <a:chOff x="712664" y="3994329"/>
              <a:chExt cx="88313" cy="132981"/>
            </a:xfrm>
          </p:grpSpPr>
          <p:sp>
            <p:nvSpPr>
              <p:cNvPr id="1121" name="Google Shape;1121;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3" name="Google Shape;1123;p8"/>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4" name="Google Shape;1124;p8"/>
            <p:cNvGrpSpPr/>
            <p:nvPr/>
          </p:nvGrpSpPr>
          <p:grpSpPr>
            <a:xfrm>
              <a:off x="1927025" y="4603875"/>
              <a:ext cx="142923" cy="130526"/>
              <a:chOff x="178100" y="3904645"/>
              <a:chExt cx="142923" cy="130526"/>
            </a:xfrm>
          </p:grpSpPr>
          <p:sp>
            <p:nvSpPr>
              <p:cNvPr id="1125" name="Google Shape;1125;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8" name="Google Shape;1128;p8"/>
            <p:cNvGrpSpPr/>
            <p:nvPr/>
          </p:nvGrpSpPr>
          <p:grpSpPr>
            <a:xfrm>
              <a:off x="2464539" y="4706647"/>
              <a:ext cx="88313" cy="132981"/>
              <a:chOff x="712664" y="3994329"/>
              <a:chExt cx="88313" cy="132981"/>
            </a:xfrm>
          </p:grpSpPr>
          <p:sp>
            <p:nvSpPr>
              <p:cNvPr id="1129" name="Google Shape;1129;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8"/>
            <p:cNvGrpSpPr/>
            <p:nvPr/>
          </p:nvGrpSpPr>
          <p:grpSpPr>
            <a:xfrm>
              <a:off x="1995663" y="4835818"/>
              <a:ext cx="148749" cy="138123"/>
              <a:chOff x="417563" y="4145250"/>
              <a:chExt cx="148749" cy="138123"/>
            </a:xfrm>
          </p:grpSpPr>
          <p:sp>
            <p:nvSpPr>
              <p:cNvPr id="1132" name="Google Shape;1132;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5" name="Google Shape;1135;p8"/>
            <p:cNvGrpSpPr/>
            <p:nvPr/>
          </p:nvGrpSpPr>
          <p:grpSpPr>
            <a:xfrm>
              <a:off x="1735864" y="4896184"/>
              <a:ext cx="88313" cy="132981"/>
              <a:chOff x="712664" y="3994329"/>
              <a:chExt cx="88313" cy="132981"/>
            </a:xfrm>
          </p:grpSpPr>
          <p:sp>
            <p:nvSpPr>
              <p:cNvPr id="1136" name="Google Shape;1136;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8" name="Google Shape;1138;p8"/>
            <p:cNvGrpSpPr/>
            <p:nvPr/>
          </p:nvGrpSpPr>
          <p:grpSpPr>
            <a:xfrm>
              <a:off x="140200" y="4947093"/>
              <a:ext cx="148749" cy="138123"/>
              <a:chOff x="417563" y="4145250"/>
              <a:chExt cx="148749" cy="138123"/>
            </a:xfrm>
          </p:grpSpPr>
          <p:sp>
            <p:nvSpPr>
              <p:cNvPr id="1139" name="Google Shape;1139;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2" name="Google Shape;1142;p8"/>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3" name="Google Shape;1143;p8"/>
            <p:cNvGrpSpPr/>
            <p:nvPr/>
          </p:nvGrpSpPr>
          <p:grpSpPr>
            <a:xfrm flipH="1">
              <a:off x="8761575" y="4655463"/>
              <a:ext cx="142923" cy="130526"/>
              <a:chOff x="178100" y="3904645"/>
              <a:chExt cx="142923" cy="130526"/>
            </a:xfrm>
          </p:grpSpPr>
          <p:sp>
            <p:nvSpPr>
              <p:cNvPr id="1144" name="Google Shape;1144;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7" name="Google Shape;1147;p8"/>
            <p:cNvGrpSpPr/>
            <p:nvPr/>
          </p:nvGrpSpPr>
          <p:grpSpPr>
            <a:xfrm flipH="1">
              <a:off x="8309559" y="4588759"/>
              <a:ext cx="88313" cy="132981"/>
              <a:chOff x="712664" y="3994329"/>
              <a:chExt cx="88313" cy="132981"/>
            </a:xfrm>
          </p:grpSpPr>
          <p:sp>
            <p:nvSpPr>
              <p:cNvPr id="1148" name="Google Shape;1148;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0" name="Google Shape;1150;p8"/>
            <p:cNvGrpSpPr/>
            <p:nvPr/>
          </p:nvGrpSpPr>
          <p:grpSpPr>
            <a:xfrm flipH="1">
              <a:off x="8475836" y="4893605"/>
              <a:ext cx="148749" cy="138123"/>
              <a:chOff x="417563" y="4145250"/>
              <a:chExt cx="148749" cy="138123"/>
            </a:xfrm>
          </p:grpSpPr>
          <p:sp>
            <p:nvSpPr>
              <p:cNvPr id="1151" name="Google Shape;1151;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4" name="Google Shape;1154;p8"/>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6" name="Google Shape;1156;p8"/>
            <p:cNvGrpSpPr/>
            <p:nvPr/>
          </p:nvGrpSpPr>
          <p:grpSpPr>
            <a:xfrm flipH="1">
              <a:off x="8078788" y="4799888"/>
              <a:ext cx="142923" cy="130526"/>
              <a:chOff x="178100" y="3904645"/>
              <a:chExt cx="142923" cy="130526"/>
            </a:xfrm>
          </p:grpSpPr>
          <p:sp>
            <p:nvSpPr>
              <p:cNvPr id="1157" name="Google Shape;1157;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8"/>
            <p:cNvGrpSpPr/>
            <p:nvPr/>
          </p:nvGrpSpPr>
          <p:grpSpPr>
            <a:xfrm flipH="1">
              <a:off x="7317309" y="4602647"/>
              <a:ext cx="88313" cy="132981"/>
              <a:chOff x="712664" y="3994329"/>
              <a:chExt cx="88313" cy="132981"/>
            </a:xfrm>
          </p:grpSpPr>
          <p:sp>
            <p:nvSpPr>
              <p:cNvPr id="1161" name="Google Shape;1161;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3" name="Google Shape;1163;p8"/>
            <p:cNvGrpSpPr/>
            <p:nvPr/>
          </p:nvGrpSpPr>
          <p:grpSpPr>
            <a:xfrm flipH="1">
              <a:off x="7434236" y="4851518"/>
              <a:ext cx="148749" cy="138123"/>
              <a:chOff x="417563" y="4145250"/>
              <a:chExt cx="148749" cy="138123"/>
            </a:xfrm>
          </p:grpSpPr>
          <p:sp>
            <p:nvSpPr>
              <p:cNvPr id="1164" name="Google Shape;1164;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7" name="Google Shape;1167;p8"/>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8" name="Google Shape;1168;p8"/>
            <p:cNvGrpSpPr/>
            <p:nvPr/>
          </p:nvGrpSpPr>
          <p:grpSpPr>
            <a:xfrm flipH="1">
              <a:off x="5467046" y="4869472"/>
              <a:ext cx="88313" cy="132981"/>
              <a:chOff x="712664" y="3994329"/>
              <a:chExt cx="88313" cy="132981"/>
            </a:xfrm>
          </p:grpSpPr>
          <p:sp>
            <p:nvSpPr>
              <p:cNvPr id="1169" name="Google Shape;1169;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1" name="Google Shape;1171;p8"/>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72" name="Google Shape;1172;p8"/>
            <p:cNvGrpSpPr/>
            <p:nvPr/>
          </p:nvGrpSpPr>
          <p:grpSpPr>
            <a:xfrm flipH="1">
              <a:off x="7047313" y="4735613"/>
              <a:ext cx="142923" cy="130526"/>
              <a:chOff x="178100" y="3904645"/>
              <a:chExt cx="142923" cy="130526"/>
            </a:xfrm>
          </p:grpSpPr>
          <p:sp>
            <p:nvSpPr>
              <p:cNvPr id="1173" name="Google Shape;1173;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8"/>
            <p:cNvGrpSpPr/>
            <p:nvPr/>
          </p:nvGrpSpPr>
          <p:grpSpPr>
            <a:xfrm flipH="1">
              <a:off x="6533859" y="4689922"/>
              <a:ext cx="88313" cy="132981"/>
              <a:chOff x="712664" y="3994329"/>
              <a:chExt cx="88313" cy="132981"/>
            </a:xfrm>
          </p:grpSpPr>
          <p:sp>
            <p:nvSpPr>
              <p:cNvPr id="1177" name="Google Shape;1177;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9" name="Google Shape;1179;p8"/>
            <p:cNvGrpSpPr/>
            <p:nvPr/>
          </p:nvGrpSpPr>
          <p:grpSpPr>
            <a:xfrm flipH="1">
              <a:off x="6789661" y="4866893"/>
              <a:ext cx="148749" cy="138123"/>
              <a:chOff x="417563" y="4145250"/>
              <a:chExt cx="148749" cy="138123"/>
            </a:xfrm>
          </p:grpSpPr>
          <p:sp>
            <p:nvSpPr>
              <p:cNvPr id="1180" name="Google Shape;1180;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3" name="Google Shape;1183;p8"/>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4" name="Google Shape;1184;p8"/>
            <p:cNvGrpSpPr/>
            <p:nvPr/>
          </p:nvGrpSpPr>
          <p:grpSpPr>
            <a:xfrm flipH="1">
              <a:off x="8932036" y="4851518"/>
              <a:ext cx="148749" cy="138123"/>
              <a:chOff x="417563" y="4145250"/>
              <a:chExt cx="148749" cy="138123"/>
            </a:xfrm>
          </p:grpSpPr>
          <p:sp>
            <p:nvSpPr>
              <p:cNvPr id="1185" name="Google Shape;1185;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8" name="Google Shape;1188;p8"/>
            <p:cNvGrpSpPr/>
            <p:nvPr/>
          </p:nvGrpSpPr>
          <p:grpSpPr>
            <a:xfrm flipH="1">
              <a:off x="3504875" y="4870688"/>
              <a:ext cx="142923" cy="130526"/>
              <a:chOff x="178100" y="3904645"/>
              <a:chExt cx="142923" cy="130526"/>
            </a:xfrm>
          </p:grpSpPr>
          <p:sp>
            <p:nvSpPr>
              <p:cNvPr id="1189" name="Google Shape;1189;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2" name="Google Shape;1192;p8"/>
            <p:cNvGrpSpPr/>
            <p:nvPr/>
          </p:nvGrpSpPr>
          <p:grpSpPr>
            <a:xfrm flipH="1">
              <a:off x="4736159" y="4869472"/>
              <a:ext cx="88313" cy="132981"/>
              <a:chOff x="712664" y="3994329"/>
              <a:chExt cx="88313" cy="132981"/>
            </a:xfrm>
          </p:grpSpPr>
          <p:sp>
            <p:nvSpPr>
              <p:cNvPr id="1193" name="Google Shape;1193;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8"/>
            <p:cNvGrpSpPr/>
            <p:nvPr/>
          </p:nvGrpSpPr>
          <p:grpSpPr>
            <a:xfrm flipH="1">
              <a:off x="3950663" y="4855325"/>
              <a:ext cx="142923" cy="130526"/>
              <a:chOff x="178100" y="3904645"/>
              <a:chExt cx="142923" cy="130526"/>
            </a:xfrm>
          </p:grpSpPr>
          <p:sp>
            <p:nvSpPr>
              <p:cNvPr id="1196" name="Google Shape;1196;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9" name="Google Shape;1199;p8"/>
            <p:cNvGrpSpPr/>
            <p:nvPr/>
          </p:nvGrpSpPr>
          <p:grpSpPr>
            <a:xfrm flipH="1">
              <a:off x="2932009" y="4854097"/>
              <a:ext cx="88313" cy="132981"/>
              <a:chOff x="712664" y="3994329"/>
              <a:chExt cx="88313" cy="132981"/>
            </a:xfrm>
          </p:grpSpPr>
          <p:sp>
            <p:nvSpPr>
              <p:cNvPr id="1200" name="Google Shape;1200;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2" name="Google Shape;1202;p8"/>
            <p:cNvGrpSpPr/>
            <p:nvPr/>
          </p:nvGrpSpPr>
          <p:grpSpPr>
            <a:xfrm flipH="1">
              <a:off x="5023923" y="4866905"/>
              <a:ext cx="148749" cy="138123"/>
              <a:chOff x="417563" y="4145250"/>
              <a:chExt cx="148749" cy="138123"/>
            </a:xfrm>
          </p:grpSpPr>
          <p:sp>
            <p:nvSpPr>
              <p:cNvPr id="1203" name="Google Shape;1203;p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6" name="Google Shape;1206;p8"/>
            <p:cNvGrpSpPr/>
            <p:nvPr/>
          </p:nvGrpSpPr>
          <p:grpSpPr>
            <a:xfrm flipH="1">
              <a:off x="7857534" y="4654247"/>
              <a:ext cx="88313" cy="132981"/>
              <a:chOff x="712664" y="3994329"/>
              <a:chExt cx="88313" cy="132981"/>
            </a:xfrm>
          </p:grpSpPr>
          <p:sp>
            <p:nvSpPr>
              <p:cNvPr id="1207" name="Google Shape;1207;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8"/>
            <p:cNvGrpSpPr/>
            <p:nvPr/>
          </p:nvGrpSpPr>
          <p:grpSpPr>
            <a:xfrm>
              <a:off x="2916488" y="4589988"/>
              <a:ext cx="142923" cy="130526"/>
              <a:chOff x="178100" y="3904645"/>
              <a:chExt cx="142923" cy="130526"/>
            </a:xfrm>
          </p:grpSpPr>
          <p:sp>
            <p:nvSpPr>
              <p:cNvPr id="1210" name="Google Shape;1210;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8"/>
            <p:cNvGrpSpPr/>
            <p:nvPr/>
          </p:nvGrpSpPr>
          <p:grpSpPr>
            <a:xfrm flipH="1">
              <a:off x="3339346" y="4654247"/>
              <a:ext cx="88313" cy="132981"/>
              <a:chOff x="712664" y="3994329"/>
              <a:chExt cx="88313" cy="132981"/>
            </a:xfrm>
          </p:grpSpPr>
          <p:sp>
            <p:nvSpPr>
              <p:cNvPr id="1214" name="Google Shape;1214;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6" name="Google Shape;1216;p8"/>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7" name="Google Shape;1217;p8"/>
            <p:cNvGrpSpPr/>
            <p:nvPr/>
          </p:nvGrpSpPr>
          <p:grpSpPr>
            <a:xfrm>
              <a:off x="4632438" y="4603875"/>
              <a:ext cx="142923" cy="130526"/>
              <a:chOff x="178100" y="3904645"/>
              <a:chExt cx="142923" cy="130526"/>
            </a:xfrm>
          </p:grpSpPr>
          <p:sp>
            <p:nvSpPr>
              <p:cNvPr id="1218" name="Google Shape;1218;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1" name="Google Shape;1221;p8"/>
            <p:cNvGrpSpPr/>
            <p:nvPr/>
          </p:nvGrpSpPr>
          <p:grpSpPr>
            <a:xfrm>
              <a:off x="6178388" y="4603875"/>
              <a:ext cx="142923" cy="130526"/>
              <a:chOff x="178100" y="3904645"/>
              <a:chExt cx="142923" cy="130526"/>
            </a:xfrm>
          </p:grpSpPr>
          <p:sp>
            <p:nvSpPr>
              <p:cNvPr id="1222" name="Google Shape;1222;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5" name="Google Shape;1225;p8"/>
            <p:cNvGrpSpPr/>
            <p:nvPr/>
          </p:nvGrpSpPr>
          <p:grpSpPr>
            <a:xfrm>
              <a:off x="5250150" y="4638600"/>
              <a:ext cx="142923" cy="130526"/>
              <a:chOff x="178100" y="3904645"/>
              <a:chExt cx="142923" cy="130526"/>
            </a:xfrm>
          </p:grpSpPr>
          <p:sp>
            <p:nvSpPr>
              <p:cNvPr id="1226" name="Google Shape;1226;p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8"/>
            <p:cNvGrpSpPr/>
            <p:nvPr/>
          </p:nvGrpSpPr>
          <p:grpSpPr>
            <a:xfrm flipH="1">
              <a:off x="3748221" y="4689922"/>
              <a:ext cx="88313" cy="132981"/>
              <a:chOff x="712664" y="3994329"/>
              <a:chExt cx="88313" cy="132981"/>
            </a:xfrm>
          </p:grpSpPr>
          <p:sp>
            <p:nvSpPr>
              <p:cNvPr id="1230" name="Google Shape;1230;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2" name="Google Shape;1232;p8"/>
            <p:cNvGrpSpPr/>
            <p:nvPr/>
          </p:nvGrpSpPr>
          <p:grpSpPr>
            <a:xfrm flipH="1">
              <a:off x="5698684" y="4628872"/>
              <a:ext cx="88313" cy="132981"/>
              <a:chOff x="712664" y="3994329"/>
              <a:chExt cx="88313" cy="132981"/>
            </a:xfrm>
          </p:grpSpPr>
          <p:sp>
            <p:nvSpPr>
              <p:cNvPr id="1233" name="Google Shape;1233;p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5" name="Google Shape;1235;p8"/>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7" name="Google Shape;1237;p8"/>
          <p:cNvSpPr txBox="1">
            <a:spLocks noGrp="1"/>
          </p:cNvSpPr>
          <p:nvPr>
            <p:ph type="title"/>
          </p:nvPr>
        </p:nvSpPr>
        <p:spPr>
          <a:xfrm>
            <a:off x="2697600" y="2350767"/>
            <a:ext cx="8534400" cy="29068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SzPts val="6000"/>
              <a:buNone/>
              <a:defRPr sz="11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238" name="Google Shape;1238;p8"/>
          <p:cNvSpPr/>
          <p:nvPr/>
        </p:nvSpPr>
        <p:spPr>
          <a:xfrm flipH="1">
            <a:off x="6538013" y="630005"/>
            <a:ext cx="1051072" cy="805572"/>
          </a:xfrm>
          <a:custGeom>
            <a:avLst/>
            <a:gdLst/>
            <a:ahLst/>
            <a:cxnLst/>
            <a:rect l="l" t="t" r="r" b="b"/>
            <a:pathLst>
              <a:path w="9391" h="7160" extrusionOk="0">
                <a:moveTo>
                  <a:pt x="2614" y="1"/>
                </a:moveTo>
                <a:cubicBezTo>
                  <a:pt x="2400" y="1"/>
                  <a:pt x="2183" y="47"/>
                  <a:pt x="1975" y="140"/>
                </a:cubicBezTo>
                <a:cubicBezTo>
                  <a:pt x="1069" y="553"/>
                  <a:pt x="393" y="1542"/>
                  <a:pt x="178" y="2710"/>
                </a:cubicBezTo>
                <a:cubicBezTo>
                  <a:pt x="1" y="3877"/>
                  <a:pt x="355" y="4854"/>
                  <a:pt x="1065" y="5617"/>
                </a:cubicBezTo>
                <a:cubicBezTo>
                  <a:pt x="1815" y="6422"/>
                  <a:pt x="2776" y="6758"/>
                  <a:pt x="3736" y="6939"/>
                </a:cubicBezTo>
                <a:cubicBezTo>
                  <a:pt x="4465" y="7077"/>
                  <a:pt x="5203" y="7160"/>
                  <a:pt x="5941" y="7160"/>
                </a:cubicBezTo>
                <a:cubicBezTo>
                  <a:pt x="6337" y="7160"/>
                  <a:pt x="6733" y="7136"/>
                  <a:pt x="7127" y="7083"/>
                </a:cubicBezTo>
                <a:cubicBezTo>
                  <a:pt x="7965" y="6970"/>
                  <a:pt x="9022" y="6777"/>
                  <a:pt x="9299" y="5584"/>
                </a:cubicBezTo>
                <a:cubicBezTo>
                  <a:pt x="9391" y="5192"/>
                  <a:pt x="9347" y="4747"/>
                  <a:pt x="9114" y="4447"/>
                </a:cubicBezTo>
                <a:cubicBezTo>
                  <a:pt x="8907" y="4183"/>
                  <a:pt x="8623" y="4088"/>
                  <a:pt x="8337" y="4039"/>
                </a:cubicBezTo>
                <a:cubicBezTo>
                  <a:pt x="8779" y="3573"/>
                  <a:pt x="9131" y="2918"/>
                  <a:pt x="9082" y="2173"/>
                </a:cubicBezTo>
                <a:cubicBezTo>
                  <a:pt x="9032" y="1405"/>
                  <a:pt x="8553" y="857"/>
                  <a:pt x="8015" y="566"/>
                </a:cubicBezTo>
                <a:cubicBezTo>
                  <a:pt x="7588" y="333"/>
                  <a:pt x="7118" y="223"/>
                  <a:pt x="6644" y="223"/>
                </a:cubicBezTo>
                <a:cubicBezTo>
                  <a:pt x="5742" y="223"/>
                  <a:pt x="4827" y="624"/>
                  <a:pt x="4164" y="1349"/>
                </a:cubicBezTo>
                <a:cubicBezTo>
                  <a:pt x="3962" y="476"/>
                  <a:pt x="3304" y="1"/>
                  <a:pt x="261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flipH="1">
            <a:off x="-252437" y="2478362"/>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flipH="1">
            <a:off x="10394476" y="196172"/>
            <a:ext cx="1435752" cy="920669"/>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flipH="1">
            <a:off x="8353008" y="386530"/>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flipH="1">
            <a:off x="11900705" y="7503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85827" y="113260"/>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flipH="1">
            <a:off x="547823" y="1960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p:nvPr/>
        </p:nvSpPr>
        <p:spPr>
          <a:xfrm flipH="1">
            <a:off x="9645439" y="9353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8"/>
          <p:cNvSpPr/>
          <p:nvPr/>
        </p:nvSpPr>
        <p:spPr>
          <a:xfrm flipH="1">
            <a:off x="11872256" y="36834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8"/>
          <p:cNvSpPr/>
          <p:nvPr/>
        </p:nvSpPr>
        <p:spPr>
          <a:xfrm flipH="1">
            <a:off x="2189672" y="4000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8"/>
          <p:cNvSpPr/>
          <p:nvPr/>
        </p:nvSpPr>
        <p:spPr>
          <a:xfrm flipH="1">
            <a:off x="3458639" y="804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8"/>
          <p:cNvSpPr/>
          <p:nvPr/>
        </p:nvSpPr>
        <p:spPr>
          <a:xfrm flipH="1">
            <a:off x="329405" y="3478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8"/>
          <p:cNvSpPr/>
          <p:nvPr/>
        </p:nvSpPr>
        <p:spPr>
          <a:xfrm flipH="1">
            <a:off x="5581905" y="8444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8"/>
          <p:cNvSpPr/>
          <p:nvPr/>
        </p:nvSpPr>
        <p:spPr>
          <a:xfrm flipH="1">
            <a:off x="358505" y="2924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2" name="Google Shape;1252;p8"/>
          <p:cNvGrpSpPr/>
          <p:nvPr/>
        </p:nvGrpSpPr>
        <p:grpSpPr>
          <a:xfrm flipH="1">
            <a:off x="10013105" y="5525434"/>
            <a:ext cx="630947" cy="693209"/>
            <a:chOff x="1799697" y="4222450"/>
            <a:chExt cx="473210" cy="519907"/>
          </a:xfrm>
        </p:grpSpPr>
        <p:sp>
          <p:nvSpPr>
            <p:cNvPr id="1253" name="Google Shape;1253;p8"/>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6" name="Google Shape;1266;p8"/>
          <p:cNvGrpSpPr/>
          <p:nvPr/>
        </p:nvGrpSpPr>
        <p:grpSpPr>
          <a:xfrm flipH="1">
            <a:off x="10685262" y="5334842"/>
            <a:ext cx="556997" cy="883813"/>
            <a:chOff x="1296693" y="4078131"/>
            <a:chExt cx="417748" cy="662860"/>
          </a:xfrm>
        </p:grpSpPr>
        <p:sp>
          <p:nvSpPr>
            <p:cNvPr id="1267" name="Google Shape;1267;p8"/>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8"/>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0" name="Google Shape;1280;p8"/>
          <p:cNvGrpSpPr/>
          <p:nvPr/>
        </p:nvGrpSpPr>
        <p:grpSpPr>
          <a:xfrm>
            <a:off x="1895177" y="5486601"/>
            <a:ext cx="630947" cy="693209"/>
            <a:chOff x="1799697" y="4222450"/>
            <a:chExt cx="473210" cy="519907"/>
          </a:xfrm>
        </p:grpSpPr>
        <p:sp>
          <p:nvSpPr>
            <p:cNvPr id="1281" name="Google Shape;1281;p8"/>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8"/>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8"/>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4" name="Google Shape;1294;p8"/>
          <p:cNvGrpSpPr/>
          <p:nvPr/>
        </p:nvGrpSpPr>
        <p:grpSpPr>
          <a:xfrm>
            <a:off x="1195372" y="5296008"/>
            <a:ext cx="556997" cy="883813"/>
            <a:chOff x="1296693" y="4078131"/>
            <a:chExt cx="417748" cy="662860"/>
          </a:xfrm>
        </p:grpSpPr>
        <p:sp>
          <p:nvSpPr>
            <p:cNvPr id="1295" name="Google Shape;1295;p8"/>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8"/>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8"/>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8"/>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8"/>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8"/>
          <p:cNvGrpSpPr/>
          <p:nvPr/>
        </p:nvGrpSpPr>
        <p:grpSpPr>
          <a:xfrm>
            <a:off x="7722072" y="5525434"/>
            <a:ext cx="630947" cy="693209"/>
            <a:chOff x="1799697" y="4222450"/>
            <a:chExt cx="473210" cy="519907"/>
          </a:xfrm>
        </p:grpSpPr>
        <p:sp>
          <p:nvSpPr>
            <p:cNvPr id="1309" name="Google Shape;1309;p8"/>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8"/>
          <p:cNvGrpSpPr/>
          <p:nvPr/>
        </p:nvGrpSpPr>
        <p:grpSpPr>
          <a:xfrm flipH="1">
            <a:off x="421639" y="5525434"/>
            <a:ext cx="630947" cy="693209"/>
            <a:chOff x="1799697" y="4222450"/>
            <a:chExt cx="473210" cy="519907"/>
          </a:xfrm>
        </p:grpSpPr>
        <p:sp>
          <p:nvSpPr>
            <p:cNvPr id="1323" name="Google Shape;1323;p8"/>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8"/>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8"/>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8"/>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8"/>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8"/>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3402471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6"/>
        <p:cNvGrpSpPr/>
        <p:nvPr/>
      </p:nvGrpSpPr>
      <p:grpSpPr>
        <a:xfrm>
          <a:off x="0" y="0"/>
          <a:ext cx="0" cy="0"/>
          <a:chOff x="0" y="0"/>
          <a:chExt cx="0" cy="0"/>
        </a:xfrm>
      </p:grpSpPr>
      <p:sp>
        <p:nvSpPr>
          <p:cNvPr id="1337" name="Google Shape;1337;p9"/>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9"/>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9"/>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0" name="Google Shape;1340;p9"/>
          <p:cNvGrpSpPr/>
          <p:nvPr/>
        </p:nvGrpSpPr>
        <p:grpSpPr>
          <a:xfrm>
            <a:off x="137451" y="6118346"/>
            <a:ext cx="11970264" cy="661941"/>
            <a:chOff x="103088" y="4588759"/>
            <a:chExt cx="8977698" cy="496456"/>
          </a:xfrm>
        </p:grpSpPr>
        <p:sp>
          <p:nvSpPr>
            <p:cNvPr id="1341" name="Google Shape;1341;p9"/>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42" name="Google Shape;1342;p9"/>
            <p:cNvGrpSpPr/>
            <p:nvPr/>
          </p:nvGrpSpPr>
          <p:grpSpPr>
            <a:xfrm>
              <a:off x="103087" y="4641588"/>
              <a:ext cx="142923" cy="130526"/>
              <a:chOff x="178100" y="3904645"/>
              <a:chExt cx="142923" cy="130526"/>
            </a:xfrm>
          </p:grpSpPr>
          <p:sp>
            <p:nvSpPr>
              <p:cNvPr id="1343" name="Google Shape;1343;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6" name="Google Shape;1346;p9"/>
            <p:cNvGrpSpPr/>
            <p:nvPr/>
          </p:nvGrpSpPr>
          <p:grpSpPr>
            <a:xfrm>
              <a:off x="779951" y="4682022"/>
              <a:ext cx="88313" cy="132981"/>
              <a:chOff x="712664" y="4070529"/>
              <a:chExt cx="88313" cy="132981"/>
            </a:xfrm>
          </p:grpSpPr>
          <p:sp>
            <p:nvSpPr>
              <p:cNvPr id="1347" name="Google Shape;1347;p9"/>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9" name="Google Shape;1349;p9"/>
            <p:cNvGrpSpPr/>
            <p:nvPr/>
          </p:nvGrpSpPr>
          <p:grpSpPr>
            <a:xfrm>
              <a:off x="432325" y="4835818"/>
              <a:ext cx="148749" cy="138123"/>
              <a:chOff x="417563" y="4145250"/>
              <a:chExt cx="148749" cy="138123"/>
            </a:xfrm>
          </p:grpSpPr>
          <p:sp>
            <p:nvSpPr>
              <p:cNvPr id="1350" name="Google Shape;1350;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3" name="Google Shape;1353;p9"/>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4" name="Google Shape;1354;p9"/>
            <p:cNvGrpSpPr/>
            <p:nvPr/>
          </p:nvGrpSpPr>
          <p:grpSpPr>
            <a:xfrm>
              <a:off x="834763" y="4933213"/>
              <a:ext cx="142923" cy="130526"/>
              <a:chOff x="178100" y="3904645"/>
              <a:chExt cx="142923" cy="130526"/>
            </a:xfrm>
          </p:grpSpPr>
          <p:sp>
            <p:nvSpPr>
              <p:cNvPr id="1355" name="Google Shape;1355;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8" name="Google Shape;1358;p9"/>
            <p:cNvGrpSpPr/>
            <p:nvPr/>
          </p:nvGrpSpPr>
          <p:grpSpPr>
            <a:xfrm>
              <a:off x="5901800" y="4851518"/>
              <a:ext cx="148749" cy="138123"/>
              <a:chOff x="417563" y="4145250"/>
              <a:chExt cx="148749" cy="138123"/>
            </a:xfrm>
          </p:grpSpPr>
          <p:sp>
            <p:nvSpPr>
              <p:cNvPr id="1359" name="Google Shape;1359;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2" name="Google Shape;1362;p9"/>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3" name="Google Shape;1363;p9"/>
            <p:cNvGrpSpPr/>
            <p:nvPr/>
          </p:nvGrpSpPr>
          <p:grpSpPr>
            <a:xfrm>
              <a:off x="1088463" y="4638600"/>
              <a:ext cx="142923" cy="130526"/>
              <a:chOff x="178100" y="3904645"/>
              <a:chExt cx="142923" cy="130526"/>
            </a:xfrm>
          </p:grpSpPr>
          <p:sp>
            <p:nvSpPr>
              <p:cNvPr id="1364" name="Google Shape;1364;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7" name="Google Shape;1367;p9"/>
            <p:cNvGrpSpPr/>
            <p:nvPr/>
          </p:nvGrpSpPr>
          <p:grpSpPr>
            <a:xfrm>
              <a:off x="1631214" y="4654247"/>
              <a:ext cx="88313" cy="132981"/>
              <a:chOff x="712664" y="3994329"/>
              <a:chExt cx="88313" cy="132981"/>
            </a:xfrm>
          </p:grpSpPr>
          <p:sp>
            <p:nvSpPr>
              <p:cNvPr id="1368" name="Google Shape;1368;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0" name="Google Shape;1370;p9"/>
            <p:cNvGrpSpPr/>
            <p:nvPr/>
          </p:nvGrpSpPr>
          <p:grpSpPr>
            <a:xfrm>
              <a:off x="1430650" y="4814993"/>
              <a:ext cx="148749" cy="138123"/>
              <a:chOff x="417563" y="4145250"/>
              <a:chExt cx="148749" cy="138123"/>
            </a:xfrm>
          </p:grpSpPr>
          <p:sp>
            <p:nvSpPr>
              <p:cNvPr id="1371" name="Google Shape;1371;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4" name="Google Shape;1374;p9"/>
            <p:cNvGrpSpPr/>
            <p:nvPr/>
          </p:nvGrpSpPr>
          <p:grpSpPr>
            <a:xfrm>
              <a:off x="2621688" y="4908138"/>
              <a:ext cx="142923" cy="130526"/>
              <a:chOff x="178100" y="3904645"/>
              <a:chExt cx="142923" cy="130526"/>
            </a:xfrm>
          </p:grpSpPr>
          <p:sp>
            <p:nvSpPr>
              <p:cNvPr id="1375" name="Google Shape;1375;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9"/>
            <p:cNvGrpSpPr/>
            <p:nvPr/>
          </p:nvGrpSpPr>
          <p:grpSpPr>
            <a:xfrm>
              <a:off x="4349951" y="4706647"/>
              <a:ext cx="88313" cy="132981"/>
              <a:chOff x="712664" y="3994329"/>
              <a:chExt cx="88313" cy="132981"/>
            </a:xfrm>
          </p:grpSpPr>
          <p:sp>
            <p:nvSpPr>
              <p:cNvPr id="1379" name="Google Shape;1379;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1" name="Google Shape;1381;p9"/>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82" name="Google Shape;1382;p9"/>
            <p:cNvGrpSpPr/>
            <p:nvPr/>
          </p:nvGrpSpPr>
          <p:grpSpPr>
            <a:xfrm>
              <a:off x="1927025" y="4603875"/>
              <a:ext cx="142923" cy="130526"/>
              <a:chOff x="178100" y="3904645"/>
              <a:chExt cx="142923" cy="130526"/>
            </a:xfrm>
          </p:grpSpPr>
          <p:sp>
            <p:nvSpPr>
              <p:cNvPr id="1383" name="Google Shape;1383;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6" name="Google Shape;1386;p9"/>
            <p:cNvGrpSpPr/>
            <p:nvPr/>
          </p:nvGrpSpPr>
          <p:grpSpPr>
            <a:xfrm>
              <a:off x="2464539" y="4706647"/>
              <a:ext cx="88313" cy="132981"/>
              <a:chOff x="712664" y="3994329"/>
              <a:chExt cx="88313" cy="132981"/>
            </a:xfrm>
          </p:grpSpPr>
          <p:sp>
            <p:nvSpPr>
              <p:cNvPr id="1387" name="Google Shape;1387;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9" name="Google Shape;1389;p9"/>
            <p:cNvGrpSpPr/>
            <p:nvPr/>
          </p:nvGrpSpPr>
          <p:grpSpPr>
            <a:xfrm>
              <a:off x="1995663" y="4835818"/>
              <a:ext cx="148749" cy="138123"/>
              <a:chOff x="417563" y="4145250"/>
              <a:chExt cx="148749" cy="138123"/>
            </a:xfrm>
          </p:grpSpPr>
          <p:sp>
            <p:nvSpPr>
              <p:cNvPr id="1390" name="Google Shape;1390;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9"/>
            <p:cNvGrpSpPr/>
            <p:nvPr/>
          </p:nvGrpSpPr>
          <p:grpSpPr>
            <a:xfrm>
              <a:off x="1735864" y="4896184"/>
              <a:ext cx="88313" cy="132981"/>
              <a:chOff x="712664" y="3994329"/>
              <a:chExt cx="88313" cy="132981"/>
            </a:xfrm>
          </p:grpSpPr>
          <p:sp>
            <p:nvSpPr>
              <p:cNvPr id="1394" name="Google Shape;1394;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6" name="Google Shape;1396;p9"/>
            <p:cNvGrpSpPr/>
            <p:nvPr/>
          </p:nvGrpSpPr>
          <p:grpSpPr>
            <a:xfrm>
              <a:off x="140200" y="4947093"/>
              <a:ext cx="148749" cy="138123"/>
              <a:chOff x="417563" y="4145250"/>
              <a:chExt cx="148749" cy="138123"/>
            </a:xfrm>
          </p:grpSpPr>
          <p:sp>
            <p:nvSpPr>
              <p:cNvPr id="1397" name="Google Shape;1397;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0" name="Google Shape;1400;p9"/>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01" name="Google Shape;1401;p9"/>
            <p:cNvGrpSpPr/>
            <p:nvPr/>
          </p:nvGrpSpPr>
          <p:grpSpPr>
            <a:xfrm flipH="1">
              <a:off x="8761575" y="4655463"/>
              <a:ext cx="142923" cy="130526"/>
              <a:chOff x="178100" y="3904645"/>
              <a:chExt cx="142923" cy="130526"/>
            </a:xfrm>
          </p:grpSpPr>
          <p:sp>
            <p:nvSpPr>
              <p:cNvPr id="1402" name="Google Shape;1402;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5" name="Google Shape;1405;p9"/>
            <p:cNvGrpSpPr/>
            <p:nvPr/>
          </p:nvGrpSpPr>
          <p:grpSpPr>
            <a:xfrm flipH="1">
              <a:off x="8309559" y="4588759"/>
              <a:ext cx="88313" cy="132981"/>
              <a:chOff x="712664" y="3994329"/>
              <a:chExt cx="88313" cy="132981"/>
            </a:xfrm>
          </p:grpSpPr>
          <p:sp>
            <p:nvSpPr>
              <p:cNvPr id="1406" name="Google Shape;1406;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8" name="Google Shape;1408;p9"/>
            <p:cNvGrpSpPr/>
            <p:nvPr/>
          </p:nvGrpSpPr>
          <p:grpSpPr>
            <a:xfrm flipH="1">
              <a:off x="8475836" y="4893605"/>
              <a:ext cx="148749" cy="138123"/>
              <a:chOff x="417563" y="4145250"/>
              <a:chExt cx="148749" cy="138123"/>
            </a:xfrm>
          </p:grpSpPr>
          <p:sp>
            <p:nvSpPr>
              <p:cNvPr id="1409" name="Google Shape;1409;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2" name="Google Shape;1412;p9"/>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4" name="Google Shape;1414;p9"/>
            <p:cNvGrpSpPr/>
            <p:nvPr/>
          </p:nvGrpSpPr>
          <p:grpSpPr>
            <a:xfrm flipH="1">
              <a:off x="8078788" y="4799888"/>
              <a:ext cx="142923" cy="130526"/>
              <a:chOff x="178100" y="3904645"/>
              <a:chExt cx="142923" cy="130526"/>
            </a:xfrm>
          </p:grpSpPr>
          <p:sp>
            <p:nvSpPr>
              <p:cNvPr id="1415" name="Google Shape;1415;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9"/>
            <p:cNvGrpSpPr/>
            <p:nvPr/>
          </p:nvGrpSpPr>
          <p:grpSpPr>
            <a:xfrm flipH="1">
              <a:off x="7317309" y="4602647"/>
              <a:ext cx="88313" cy="132981"/>
              <a:chOff x="712664" y="3994329"/>
              <a:chExt cx="88313" cy="132981"/>
            </a:xfrm>
          </p:grpSpPr>
          <p:sp>
            <p:nvSpPr>
              <p:cNvPr id="1419" name="Google Shape;1419;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1" name="Google Shape;1421;p9"/>
            <p:cNvGrpSpPr/>
            <p:nvPr/>
          </p:nvGrpSpPr>
          <p:grpSpPr>
            <a:xfrm flipH="1">
              <a:off x="7434236" y="4851518"/>
              <a:ext cx="148749" cy="138123"/>
              <a:chOff x="417563" y="4145250"/>
              <a:chExt cx="148749" cy="138123"/>
            </a:xfrm>
          </p:grpSpPr>
          <p:sp>
            <p:nvSpPr>
              <p:cNvPr id="1422" name="Google Shape;1422;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5" name="Google Shape;1425;p9"/>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6" name="Google Shape;1426;p9"/>
            <p:cNvGrpSpPr/>
            <p:nvPr/>
          </p:nvGrpSpPr>
          <p:grpSpPr>
            <a:xfrm flipH="1">
              <a:off x="5467046" y="4869472"/>
              <a:ext cx="88313" cy="132981"/>
              <a:chOff x="712664" y="3994329"/>
              <a:chExt cx="88313" cy="132981"/>
            </a:xfrm>
          </p:grpSpPr>
          <p:sp>
            <p:nvSpPr>
              <p:cNvPr id="1427" name="Google Shape;1427;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9"/>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0" name="Google Shape;1430;p9"/>
            <p:cNvGrpSpPr/>
            <p:nvPr/>
          </p:nvGrpSpPr>
          <p:grpSpPr>
            <a:xfrm flipH="1">
              <a:off x="7047313" y="4735613"/>
              <a:ext cx="142923" cy="130526"/>
              <a:chOff x="178100" y="3904645"/>
              <a:chExt cx="142923" cy="130526"/>
            </a:xfrm>
          </p:grpSpPr>
          <p:sp>
            <p:nvSpPr>
              <p:cNvPr id="1431" name="Google Shape;1431;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4" name="Google Shape;1434;p9"/>
            <p:cNvGrpSpPr/>
            <p:nvPr/>
          </p:nvGrpSpPr>
          <p:grpSpPr>
            <a:xfrm flipH="1">
              <a:off x="6533859" y="4689922"/>
              <a:ext cx="88313" cy="132981"/>
              <a:chOff x="712664" y="3994329"/>
              <a:chExt cx="88313" cy="132981"/>
            </a:xfrm>
          </p:grpSpPr>
          <p:sp>
            <p:nvSpPr>
              <p:cNvPr id="1435" name="Google Shape;1435;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7" name="Google Shape;1437;p9"/>
            <p:cNvGrpSpPr/>
            <p:nvPr/>
          </p:nvGrpSpPr>
          <p:grpSpPr>
            <a:xfrm flipH="1">
              <a:off x="6789661" y="4866893"/>
              <a:ext cx="148749" cy="138123"/>
              <a:chOff x="417563" y="4145250"/>
              <a:chExt cx="148749" cy="138123"/>
            </a:xfrm>
          </p:grpSpPr>
          <p:sp>
            <p:nvSpPr>
              <p:cNvPr id="1438" name="Google Shape;1438;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1" name="Google Shape;1441;p9"/>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2" name="Google Shape;1442;p9"/>
            <p:cNvGrpSpPr/>
            <p:nvPr/>
          </p:nvGrpSpPr>
          <p:grpSpPr>
            <a:xfrm flipH="1">
              <a:off x="8932036" y="4851518"/>
              <a:ext cx="148749" cy="138123"/>
              <a:chOff x="417563" y="4145250"/>
              <a:chExt cx="148749" cy="138123"/>
            </a:xfrm>
          </p:grpSpPr>
          <p:sp>
            <p:nvSpPr>
              <p:cNvPr id="1443" name="Google Shape;1443;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9"/>
            <p:cNvGrpSpPr/>
            <p:nvPr/>
          </p:nvGrpSpPr>
          <p:grpSpPr>
            <a:xfrm flipH="1">
              <a:off x="3504875" y="4870688"/>
              <a:ext cx="142923" cy="130526"/>
              <a:chOff x="178100" y="3904645"/>
              <a:chExt cx="142923" cy="130526"/>
            </a:xfrm>
          </p:grpSpPr>
          <p:sp>
            <p:nvSpPr>
              <p:cNvPr id="1447" name="Google Shape;1447;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0" name="Google Shape;1450;p9"/>
            <p:cNvGrpSpPr/>
            <p:nvPr/>
          </p:nvGrpSpPr>
          <p:grpSpPr>
            <a:xfrm flipH="1">
              <a:off x="4736159" y="4869472"/>
              <a:ext cx="88313" cy="132981"/>
              <a:chOff x="712664" y="3994329"/>
              <a:chExt cx="88313" cy="132981"/>
            </a:xfrm>
          </p:grpSpPr>
          <p:sp>
            <p:nvSpPr>
              <p:cNvPr id="1451" name="Google Shape;1451;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9"/>
            <p:cNvGrpSpPr/>
            <p:nvPr/>
          </p:nvGrpSpPr>
          <p:grpSpPr>
            <a:xfrm flipH="1">
              <a:off x="3950663" y="4855325"/>
              <a:ext cx="142923" cy="130526"/>
              <a:chOff x="178100" y="3904645"/>
              <a:chExt cx="142923" cy="130526"/>
            </a:xfrm>
          </p:grpSpPr>
          <p:sp>
            <p:nvSpPr>
              <p:cNvPr id="1454" name="Google Shape;1454;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7" name="Google Shape;1457;p9"/>
            <p:cNvGrpSpPr/>
            <p:nvPr/>
          </p:nvGrpSpPr>
          <p:grpSpPr>
            <a:xfrm flipH="1">
              <a:off x="2932009" y="4854097"/>
              <a:ext cx="88313" cy="132981"/>
              <a:chOff x="712664" y="3994329"/>
              <a:chExt cx="88313" cy="132981"/>
            </a:xfrm>
          </p:grpSpPr>
          <p:sp>
            <p:nvSpPr>
              <p:cNvPr id="1458" name="Google Shape;1458;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9"/>
            <p:cNvGrpSpPr/>
            <p:nvPr/>
          </p:nvGrpSpPr>
          <p:grpSpPr>
            <a:xfrm flipH="1">
              <a:off x="5023923" y="4866905"/>
              <a:ext cx="148749" cy="138123"/>
              <a:chOff x="417563" y="4145250"/>
              <a:chExt cx="148749" cy="138123"/>
            </a:xfrm>
          </p:grpSpPr>
          <p:sp>
            <p:nvSpPr>
              <p:cNvPr id="1461" name="Google Shape;1461;p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4" name="Google Shape;1464;p9"/>
            <p:cNvGrpSpPr/>
            <p:nvPr/>
          </p:nvGrpSpPr>
          <p:grpSpPr>
            <a:xfrm flipH="1">
              <a:off x="7857534" y="4654247"/>
              <a:ext cx="88313" cy="132981"/>
              <a:chOff x="712664" y="3994329"/>
              <a:chExt cx="88313" cy="132981"/>
            </a:xfrm>
          </p:grpSpPr>
          <p:sp>
            <p:nvSpPr>
              <p:cNvPr id="1465" name="Google Shape;1465;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7" name="Google Shape;1467;p9"/>
            <p:cNvGrpSpPr/>
            <p:nvPr/>
          </p:nvGrpSpPr>
          <p:grpSpPr>
            <a:xfrm>
              <a:off x="2916488" y="4589988"/>
              <a:ext cx="142923" cy="130526"/>
              <a:chOff x="178100" y="3904645"/>
              <a:chExt cx="142923" cy="130526"/>
            </a:xfrm>
          </p:grpSpPr>
          <p:sp>
            <p:nvSpPr>
              <p:cNvPr id="1468" name="Google Shape;1468;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1" name="Google Shape;1471;p9"/>
            <p:cNvGrpSpPr/>
            <p:nvPr/>
          </p:nvGrpSpPr>
          <p:grpSpPr>
            <a:xfrm flipH="1">
              <a:off x="3339346" y="4654247"/>
              <a:ext cx="88313" cy="132981"/>
              <a:chOff x="712664" y="3994329"/>
              <a:chExt cx="88313" cy="132981"/>
            </a:xfrm>
          </p:grpSpPr>
          <p:sp>
            <p:nvSpPr>
              <p:cNvPr id="1472" name="Google Shape;1472;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4" name="Google Shape;1474;p9"/>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5" name="Google Shape;1475;p9"/>
            <p:cNvGrpSpPr/>
            <p:nvPr/>
          </p:nvGrpSpPr>
          <p:grpSpPr>
            <a:xfrm>
              <a:off x="4632438" y="4603875"/>
              <a:ext cx="142923" cy="130526"/>
              <a:chOff x="178100" y="3904645"/>
              <a:chExt cx="142923" cy="130526"/>
            </a:xfrm>
          </p:grpSpPr>
          <p:sp>
            <p:nvSpPr>
              <p:cNvPr id="1476" name="Google Shape;1476;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9" name="Google Shape;1479;p9"/>
            <p:cNvGrpSpPr/>
            <p:nvPr/>
          </p:nvGrpSpPr>
          <p:grpSpPr>
            <a:xfrm>
              <a:off x="6178388" y="4603875"/>
              <a:ext cx="142923" cy="130526"/>
              <a:chOff x="178100" y="3904645"/>
              <a:chExt cx="142923" cy="130526"/>
            </a:xfrm>
          </p:grpSpPr>
          <p:sp>
            <p:nvSpPr>
              <p:cNvPr id="1480" name="Google Shape;1480;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3" name="Google Shape;1483;p9"/>
            <p:cNvGrpSpPr/>
            <p:nvPr/>
          </p:nvGrpSpPr>
          <p:grpSpPr>
            <a:xfrm>
              <a:off x="5250150" y="4638600"/>
              <a:ext cx="142923" cy="130526"/>
              <a:chOff x="178100" y="3904645"/>
              <a:chExt cx="142923" cy="130526"/>
            </a:xfrm>
          </p:grpSpPr>
          <p:sp>
            <p:nvSpPr>
              <p:cNvPr id="1484" name="Google Shape;1484;p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7" name="Google Shape;1487;p9"/>
            <p:cNvGrpSpPr/>
            <p:nvPr/>
          </p:nvGrpSpPr>
          <p:grpSpPr>
            <a:xfrm flipH="1">
              <a:off x="3748221" y="4689922"/>
              <a:ext cx="88313" cy="132981"/>
              <a:chOff x="712664" y="3994329"/>
              <a:chExt cx="88313" cy="132981"/>
            </a:xfrm>
          </p:grpSpPr>
          <p:sp>
            <p:nvSpPr>
              <p:cNvPr id="1488" name="Google Shape;1488;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9"/>
            <p:cNvGrpSpPr/>
            <p:nvPr/>
          </p:nvGrpSpPr>
          <p:grpSpPr>
            <a:xfrm flipH="1">
              <a:off x="5698684" y="4628872"/>
              <a:ext cx="88313" cy="132981"/>
              <a:chOff x="712664" y="3994329"/>
              <a:chExt cx="88313" cy="132981"/>
            </a:xfrm>
          </p:grpSpPr>
          <p:sp>
            <p:nvSpPr>
              <p:cNvPr id="1491" name="Google Shape;1491;p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3" name="Google Shape;1493;p9"/>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5" name="Google Shape;1495;p9"/>
          <p:cNvSpPr txBox="1">
            <a:spLocks noGrp="1"/>
          </p:cNvSpPr>
          <p:nvPr>
            <p:ph type="title"/>
          </p:nvPr>
        </p:nvSpPr>
        <p:spPr>
          <a:xfrm>
            <a:off x="2743215" y="2044604"/>
            <a:ext cx="6705600" cy="17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3060867" y="3833433"/>
            <a:ext cx="60700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8141817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97"/>
        <p:cNvGrpSpPr/>
        <p:nvPr/>
      </p:nvGrpSpPr>
      <p:grpSpPr>
        <a:xfrm>
          <a:off x="0" y="0"/>
          <a:ext cx="0" cy="0"/>
          <a:chOff x="0" y="0"/>
          <a:chExt cx="0" cy="0"/>
        </a:xfrm>
      </p:grpSpPr>
      <p:sp>
        <p:nvSpPr>
          <p:cNvPr id="1498" name="Google Shape;1498;p10"/>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9" name="Google Shape;1499;p10"/>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a:off x="137451" y="6118346"/>
            <a:ext cx="11970264" cy="661941"/>
            <a:chOff x="103088" y="4588759"/>
            <a:chExt cx="8977698" cy="496456"/>
          </a:xfrm>
        </p:grpSpPr>
        <p:sp>
          <p:nvSpPr>
            <p:cNvPr id="1502" name="Google Shape;1502;p10"/>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03" name="Google Shape;1503;p10"/>
            <p:cNvGrpSpPr/>
            <p:nvPr/>
          </p:nvGrpSpPr>
          <p:grpSpPr>
            <a:xfrm>
              <a:off x="103087" y="4641588"/>
              <a:ext cx="142923" cy="130526"/>
              <a:chOff x="178100" y="3904645"/>
              <a:chExt cx="142923" cy="130526"/>
            </a:xfrm>
          </p:grpSpPr>
          <p:sp>
            <p:nvSpPr>
              <p:cNvPr id="1504" name="Google Shape;1504;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7" name="Google Shape;1507;p10"/>
            <p:cNvGrpSpPr/>
            <p:nvPr/>
          </p:nvGrpSpPr>
          <p:grpSpPr>
            <a:xfrm>
              <a:off x="779951" y="4682022"/>
              <a:ext cx="88313" cy="132981"/>
              <a:chOff x="712664" y="4070529"/>
              <a:chExt cx="88313" cy="132981"/>
            </a:xfrm>
          </p:grpSpPr>
          <p:sp>
            <p:nvSpPr>
              <p:cNvPr id="1508" name="Google Shape;1508;p10"/>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0" name="Google Shape;1510;p10"/>
            <p:cNvGrpSpPr/>
            <p:nvPr/>
          </p:nvGrpSpPr>
          <p:grpSpPr>
            <a:xfrm>
              <a:off x="432325" y="4835818"/>
              <a:ext cx="148749" cy="138123"/>
              <a:chOff x="417563" y="4145250"/>
              <a:chExt cx="148749" cy="138123"/>
            </a:xfrm>
          </p:grpSpPr>
          <p:sp>
            <p:nvSpPr>
              <p:cNvPr id="1511" name="Google Shape;1511;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4" name="Google Shape;1514;p10"/>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5" name="Google Shape;1515;p10"/>
            <p:cNvGrpSpPr/>
            <p:nvPr/>
          </p:nvGrpSpPr>
          <p:grpSpPr>
            <a:xfrm>
              <a:off x="834763" y="4933213"/>
              <a:ext cx="142923" cy="130526"/>
              <a:chOff x="178100" y="3904645"/>
              <a:chExt cx="142923" cy="130526"/>
            </a:xfrm>
          </p:grpSpPr>
          <p:sp>
            <p:nvSpPr>
              <p:cNvPr id="1516" name="Google Shape;1516;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9" name="Google Shape;1519;p10"/>
            <p:cNvGrpSpPr/>
            <p:nvPr/>
          </p:nvGrpSpPr>
          <p:grpSpPr>
            <a:xfrm>
              <a:off x="5901800" y="4851518"/>
              <a:ext cx="148749" cy="138123"/>
              <a:chOff x="417563" y="4145250"/>
              <a:chExt cx="148749" cy="138123"/>
            </a:xfrm>
          </p:grpSpPr>
          <p:sp>
            <p:nvSpPr>
              <p:cNvPr id="1520" name="Google Shape;1520;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0"/>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4" name="Google Shape;1524;p10"/>
            <p:cNvGrpSpPr/>
            <p:nvPr/>
          </p:nvGrpSpPr>
          <p:grpSpPr>
            <a:xfrm>
              <a:off x="1088463" y="4638600"/>
              <a:ext cx="142923" cy="130526"/>
              <a:chOff x="178100" y="3904645"/>
              <a:chExt cx="142923" cy="130526"/>
            </a:xfrm>
          </p:grpSpPr>
          <p:sp>
            <p:nvSpPr>
              <p:cNvPr id="1525" name="Google Shape;1525;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8" name="Google Shape;1528;p10"/>
            <p:cNvGrpSpPr/>
            <p:nvPr/>
          </p:nvGrpSpPr>
          <p:grpSpPr>
            <a:xfrm>
              <a:off x="1631214" y="4654247"/>
              <a:ext cx="88313" cy="132981"/>
              <a:chOff x="712664" y="3994329"/>
              <a:chExt cx="88313" cy="132981"/>
            </a:xfrm>
          </p:grpSpPr>
          <p:sp>
            <p:nvSpPr>
              <p:cNvPr id="1529" name="Google Shape;1529;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1" name="Google Shape;1531;p10"/>
            <p:cNvGrpSpPr/>
            <p:nvPr/>
          </p:nvGrpSpPr>
          <p:grpSpPr>
            <a:xfrm>
              <a:off x="1430650" y="4814993"/>
              <a:ext cx="148749" cy="138123"/>
              <a:chOff x="417563" y="4145250"/>
              <a:chExt cx="148749" cy="138123"/>
            </a:xfrm>
          </p:grpSpPr>
          <p:sp>
            <p:nvSpPr>
              <p:cNvPr id="1532" name="Google Shape;1532;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5" name="Google Shape;1535;p10"/>
            <p:cNvGrpSpPr/>
            <p:nvPr/>
          </p:nvGrpSpPr>
          <p:grpSpPr>
            <a:xfrm>
              <a:off x="2621688" y="4908138"/>
              <a:ext cx="142923" cy="130526"/>
              <a:chOff x="178100" y="3904645"/>
              <a:chExt cx="142923" cy="130526"/>
            </a:xfrm>
          </p:grpSpPr>
          <p:sp>
            <p:nvSpPr>
              <p:cNvPr id="1536" name="Google Shape;1536;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10"/>
            <p:cNvGrpSpPr/>
            <p:nvPr/>
          </p:nvGrpSpPr>
          <p:grpSpPr>
            <a:xfrm>
              <a:off x="4349951" y="4706647"/>
              <a:ext cx="88313" cy="132981"/>
              <a:chOff x="712664" y="3994329"/>
              <a:chExt cx="88313" cy="132981"/>
            </a:xfrm>
          </p:grpSpPr>
          <p:sp>
            <p:nvSpPr>
              <p:cNvPr id="1540" name="Google Shape;1540;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2" name="Google Shape;1542;p10"/>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43" name="Google Shape;1543;p10"/>
            <p:cNvGrpSpPr/>
            <p:nvPr/>
          </p:nvGrpSpPr>
          <p:grpSpPr>
            <a:xfrm>
              <a:off x="1927025" y="4603875"/>
              <a:ext cx="142923" cy="130526"/>
              <a:chOff x="178100" y="3904645"/>
              <a:chExt cx="142923" cy="130526"/>
            </a:xfrm>
          </p:grpSpPr>
          <p:sp>
            <p:nvSpPr>
              <p:cNvPr id="1544" name="Google Shape;1544;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7" name="Google Shape;1547;p10"/>
            <p:cNvGrpSpPr/>
            <p:nvPr/>
          </p:nvGrpSpPr>
          <p:grpSpPr>
            <a:xfrm>
              <a:off x="2464539" y="4706647"/>
              <a:ext cx="88313" cy="132981"/>
              <a:chOff x="712664" y="3994329"/>
              <a:chExt cx="88313" cy="132981"/>
            </a:xfrm>
          </p:grpSpPr>
          <p:sp>
            <p:nvSpPr>
              <p:cNvPr id="1548" name="Google Shape;1548;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0" name="Google Shape;1550;p10"/>
            <p:cNvGrpSpPr/>
            <p:nvPr/>
          </p:nvGrpSpPr>
          <p:grpSpPr>
            <a:xfrm>
              <a:off x="1995663" y="4835818"/>
              <a:ext cx="148749" cy="138123"/>
              <a:chOff x="417563" y="4145250"/>
              <a:chExt cx="148749" cy="138123"/>
            </a:xfrm>
          </p:grpSpPr>
          <p:sp>
            <p:nvSpPr>
              <p:cNvPr id="1551" name="Google Shape;1551;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4" name="Google Shape;1554;p10"/>
            <p:cNvGrpSpPr/>
            <p:nvPr/>
          </p:nvGrpSpPr>
          <p:grpSpPr>
            <a:xfrm>
              <a:off x="1735864" y="4896184"/>
              <a:ext cx="88313" cy="132981"/>
              <a:chOff x="712664" y="3994329"/>
              <a:chExt cx="88313" cy="132981"/>
            </a:xfrm>
          </p:grpSpPr>
          <p:sp>
            <p:nvSpPr>
              <p:cNvPr id="1555" name="Google Shape;1555;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7" name="Google Shape;1557;p10"/>
            <p:cNvGrpSpPr/>
            <p:nvPr/>
          </p:nvGrpSpPr>
          <p:grpSpPr>
            <a:xfrm>
              <a:off x="140200" y="4947093"/>
              <a:ext cx="148749" cy="138123"/>
              <a:chOff x="417563" y="4145250"/>
              <a:chExt cx="148749" cy="138123"/>
            </a:xfrm>
          </p:grpSpPr>
          <p:sp>
            <p:nvSpPr>
              <p:cNvPr id="1558" name="Google Shape;1558;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1" name="Google Shape;1561;p10"/>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62" name="Google Shape;1562;p10"/>
            <p:cNvGrpSpPr/>
            <p:nvPr/>
          </p:nvGrpSpPr>
          <p:grpSpPr>
            <a:xfrm flipH="1">
              <a:off x="8761575" y="4655463"/>
              <a:ext cx="142923" cy="130526"/>
              <a:chOff x="178100" y="3904645"/>
              <a:chExt cx="142923" cy="130526"/>
            </a:xfrm>
          </p:grpSpPr>
          <p:sp>
            <p:nvSpPr>
              <p:cNvPr id="1563" name="Google Shape;1563;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6" name="Google Shape;1566;p10"/>
            <p:cNvGrpSpPr/>
            <p:nvPr/>
          </p:nvGrpSpPr>
          <p:grpSpPr>
            <a:xfrm flipH="1">
              <a:off x="8309559" y="4588759"/>
              <a:ext cx="88313" cy="132981"/>
              <a:chOff x="712664" y="3994329"/>
              <a:chExt cx="88313" cy="132981"/>
            </a:xfrm>
          </p:grpSpPr>
          <p:sp>
            <p:nvSpPr>
              <p:cNvPr id="1567" name="Google Shape;1567;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9" name="Google Shape;1569;p10"/>
            <p:cNvGrpSpPr/>
            <p:nvPr/>
          </p:nvGrpSpPr>
          <p:grpSpPr>
            <a:xfrm flipH="1">
              <a:off x="8475836" y="4893605"/>
              <a:ext cx="148749" cy="138123"/>
              <a:chOff x="417563" y="4145250"/>
              <a:chExt cx="148749" cy="138123"/>
            </a:xfrm>
          </p:grpSpPr>
          <p:sp>
            <p:nvSpPr>
              <p:cNvPr id="1570" name="Google Shape;1570;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3" name="Google Shape;1573;p10"/>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75" name="Google Shape;1575;p10"/>
            <p:cNvGrpSpPr/>
            <p:nvPr/>
          </p:nvGrpSpPr>
          <p:grpSpPr>
            <a:xfrm flipH="1">
              <a:off x="8078788" y="4799888"/>
              <a:ext cx="142923" cy="130526"/>
              <a:chOff x="178100" y="3904645"/>
              <a:chExt cx="142923" cy="130526"/>
            </a:xfrm>
          </p:grpSpPr>
          <p:sp>
            <p:nvSpPr>
              <p:cNvPr id="1576" name="Google Shape;1576;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9" name="Google Shape;1579;p10"/>
            <p:cNvGrpSpPr/>
            <p:nvPr/>
          </p:nvGrpSpPr>
          <p:grpSpPr>
            <a:xfrm flipH="1">
              <a:off x="7317309" y="4602647"/>
              <a:ext cx="88313" cy="132981"/>
              <a:chOff x="712664" y="3994329"/>
              <a:chExt cx="88313" cy="132981"/>
            </a:xfrm>
          </p:grpSpPr>
          <p:sp>
            <p:nvSpPr>
              <p:cNvPr id="1580" name="Google Shape;1580;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2" name="Google Shape;1582;p10"/>
            <p:cNvGrpSpPr/>
            <p:nvPr/>
          </p:nvGrpSpPr>
          <p:grpSpPr>
            <a:xfrm flipH="1">
              <a:off x="7434236" y="4851518"/>
              <a:ext cx="148749" cy="138123"/>
              <a:chOff x="417563" y="4145250"/>
              <a:chExt cx="148749" cy="138123"/>
            </a:xfrm>
          </p:grpSpPr>
          <p:sp>
            <p:nvSpPr>
              <p:cNvPr id="1583" name="Google Shape;1583;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6" name="Google Shape;1586;p10"/>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87" name="Google Shape;1587;p10"/>
            <p:cNvGrpSpPr/>
            <p:nvPr/>
          </p:nvGrpSpPr>
          <p:grpSpPr>
            <a:xfrm flipH="1">
              <a:off x="5467046" y="4869472"/>
              <a:ext cx="88313" cy="132981"/>
              <a:chOff x="712664" y="3994329"/>
              <a:chExt cx="88313" cy="132981"/>
            </a:xfrm>
          </p:grpSpPr>
          <p:sp>
            <p:nvSpPr>
              <p:cNvPr id="1588" name="Google Shape;1588;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0" name="Google Shape;1590;p10"/>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91" name="Google Shape;1591;p10"/>
            <p:cNvGrpSpPr/>
            <p:nvPr/>
          </p:nvGrpSpPr>
          <p:grpSpPr>
            <a:xfrm flipH="1">
              <a:off x="7047313" y="4735613"/>
              <a:ext cx="142923" cy="130526"/>
              <a:chOff x="178100" y="3904645"/>
              <a:chExt cx="142923" cy="130526"/>
            </a:xfrm>
          </p:grpSpPr>
          <p:sp>
            <p:nvSpPr>
              <p:cNvPr id="1592" name="Google Shape;1592;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5" name="Google Shape;1595;p10"/>
            <p:cNvGrpSpPr/>
            <p:nvPr/>
          </p:nvGrpSpPr>
          <p:grpSpPr>
            <a:xfrm flipH="1">
              <a:off x="6533859" y="4689922"/>
              <a:ext cx="88313" cy="132981"/>
              <a:chOff x="712664" y="3994329"/>
              <a:chExt cx="88313" cy="132981"/>
            </a:xfrm>
          </p:grpSpPr>
          <p:sp>
            <p:nvSpPr>
              <p:cNvPr id="1596" name="Google Shape;1596;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8" name="Google Shape;1598;p10"/>
            <p:cNvGrpSpPr/>
            <p:nvPr/>
          </p:nvGrpSpPr>
          <p:grpSpPr>
            <a:xfrm flipH="1">
              <a:off x="6789661" y="4866893"/>
              <a:ext cx="148749" cy="138123"/>
              <a:chOff x="417563" y="4145250"/>
              <a:chExt cx="148749" cy="138123"/>
            </a:xfrm>
          </p:grpSpPr>
          <p:sp>
            <p:nvSpPr>
              <p:cNvPr id="1599" name="Google Shape;1599;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2" name="Google Shape;1602;p10"/>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03" name="Google Shape;1603;p10"/>
            <p:cNvGrpSpPr/>
            <p:nvPr/>
          </p:nvGrpSpPr>
          <p:grpSpPr>
            <a:xfrm flipH="1">
              <a:off x="8932036" y="4851518"/>
              <a:ext cx="148749" cy="138123"/>
              <a:chOff x="417563" y="4145250"/>
              <a:chExt cx="148749" cy="138123"/>
            </a:xfrm>
          </p:grpSpPr>
          <p:sp>
            <p:nvSpPr>
              <p:cNvPr id="1604" name="Google Shape;1604;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7" name="Google Shape;1607;p10"/>
            <p:cNvGrpSpPr/>
            <p:nvPr/>
          </p:nvGrpSpPr>
          <p:grpSpPr>
            <a:xfrm flipH="1">
              <a:off x="3504875" y="4870688"/>
              <a:ext cx="142923" cy="130526"/>
              <a:chOff x="178100" y="3904645"/>
              <a:chExt cx="142923" cy="130526"/>
            </a:xfrm>
          </p:grpSpPr>
          <p:sp>
            <p:nvSpPr>
              <p:cNvPr id="1608" name="Google Shape;1608;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1" name="Google Shape;1611;p10"/>
            <p:cNvGrpSpPr/>
            <p:nvPr/>
          </p:nvGrpSpPr>
          <p:grpSpPr>
            <a:xfrm flipH="1">
              <a:off x="4736159" y="4869472"/>
              <a:ext cx="88313" cy="132981"/>
              <a:chOff x="712664" y="3994329"/>
              <a:chExt cx="88313" cy="132981"/>
            </a:xfrm>
          </p:grpSpPr>
          <p:sp>
            <p:nvSpPr>
              <p:cNvPr id="1612" name="Google Shape;1612;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4" name="Google Shape;1614;p10"/>
            <p:cNvGrpSpPr/>
            <p:nvPr/>
          </p:nvGrpSpPr>
          <p:grpSpPr>
            <a:xfrm flipH="1">
              <a:off x="3950663" y="4855325"/>
              <a:ext cx="142923" cy="130526"/>
              <a:chOff x="178100" y="3904645"/>
              <a:chExt cx="142923" cy="130526"/>
            </a:xfrm>
          </p:grpSpPr>
          <p:sp>
            <p:nvSpPr>
              <p:cNvPr id="1615" name="Google Shape;1615;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8" name="Google Shape;1618;p10"/>
            <p:cNvGrpSpPr/>
            <p:nvPr/>
          </p:nvGrpSpPr>
          <p:grpSpPr>
            <a:xfrm flipH="1">
              <a:off x="2932009" y="4854097"/>
              <a:ext cx="88313" cy="132981"/>
              <a:chOff x="712664" y="3994329"/>
              <a:chExt cx="88313" cy="132981"/>
            </a:xfrm>
          </p:grpSpPr>
          <p:sp>
            <p:nvSpPr>
              <p:cNvPr id="1619" name="Google Shape;1619;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1" name="Google Shape;1621;p10"/>
            <p:cNvGrpSpPr/>
            <p:nvPr/>
          </p:nvGrpSpPr>
          <p:grpSpPr>
            <a:xfrm flipH="1">
              <a:off x="5023923" y="4866905"/>
              <a:ext cx="148749" cy="138123"/>
              <a:chOff x="417563" y="4145250"/>
              <a:chExt cx="148749" cy="138123"/>
            </a:xfrm>
          </p:grpSpPr>
          <p:sp>
            <p:nvSpPr>
              <p:cNvPr id="1622" name="Google Shape;1622;p1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5" name="Google Shape;1625;p10"/>
            <p:cNvGrpSpPr/>
            <p:nvPr/>
          </p:nvGrpSpPr>
          <p:grpSpPr>
            <a:xfrm flipH="1">
              <a:off x="7857534" y="4654247"/>
              <a:ext cx="88313" cy="132981"/>
              <a:chOff x="712664" y="3994329"/>
              <a:chExt cx="88313" cy="132981"/>
            </a:xfrm>
          </p:grpSpPr>
          <p:sp>
            <p:nvSpPr>
              <p:cNvPr id="1626" name="Google Shape;1626;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8" name="Google Shape;1628;p10"/>
            <p:cNvGrpSpPr/>
            <p:nvPr/>
          </p:nvGrpSpPr>
          <p:grpSpPr>
            <a:xfrm>
              <a:off x="2916488" y="4589988"/>
              <a:ext cx="142923" cy="130526"/>
              <a:chOff x="178100" y="3904645"/>
              <a:chExt cx="142923" cy="130526"/>
            </a:xfrm>
          </p:grpSpPr>
          <p:sp>
            <p:nvSpPr>
              <p:cNvPr id="1629" name="Google Shape;1629;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2" name="Google Shape;1632;p10"/>
            <p:cNvGrpSpPr/>
            <p:nvPr/>
          </p:nvGrpSpPr>
          <p:grpSpPr>
            <a:xfrm flipH="1">
              <a:off x="3339346" y="4654247"/>
              <a:ext cx="88313" cy="132981"/>
              <a:chOff x="712664" y="3994329"/>
              <a:chExt cx="88313" cy="132981"/>
            </a:xfrm>
          </p:grpSpPr>
          <p:sp>
            <p:nvSpPr>
              <p:cNvPr id="1633" name="Google Shape;1633;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5" name="Google Shape;1635;p10"/>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6" name="Google Shape;1636;p10"/>
            <p:cNvGrpSpPr/>
            <p:nvPr/>
          </p:nvGrpSpPr>
          <p:grpSpPr>
            <a:xfrm>
              <a:off x="4632438" y="4603875"/>
              <a:ext cx="142923" cy="130526"/>
              <a:chOff x="178100" y="3904645"/>
              <a:chExt cx="142923" cy="130526"/>
            </a:xfrm>
          </p:grpSpPr>
          <p:sp>
            <p:nvSpPr>
              <p:cNvPr id="1637" name="Google Shape;1637;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0" name="Google Shape;1640;p10"/>
            <p:cNvGrpSpPr/>
            <p:nvPr/>
          </p:nvGrpSpPr>
          <p:grpSpPr>
            <a:xfrm>
              <a:off x="6178388" y="4603875"/>
              <a:ext cx="142923" cy="130526"/>
              <a:chOff x="178100" y="3904645"/>
              <a:chExt cx="142923" cy="130526"/>
            </a:xfrm>
          </p:grpSpPr>
          <p:sp>
            <p:nvSpPr>
              <p:cNvPr id="1641" name="Google Shape;1641;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4" name="Google Shape;1644;p10"/>
            <p:cNvGrpSpPr/>
            <p:nvPr/>
          </p:nvGrpSpPr>
          <p:grpSpPr>
            <a:xfrm>
              <a:off x="5250150" y="4638600"/>
              <a:ext cx="142923" cy="130526"/>
              <a:chOff x="178100" y="3904645"/>
              <a:chExt cx="142923" cy="130526"/>
            </a:xfrm>
          </p:grpSpPr>
          <p:sp>
            <p:nvSpPr>
              <p:cNvPr id="1645" name="Google Shape;1645;p1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8" name="Google Shape;1648;p10"/>
            <p:cNvGrpSpPr/>
            <p:nvPr/>
          </p:nvGrpSpPr>
          <p:grpSpPr>
            <a:xfrm flipH="1">
              <a:off x="3748221" y="4689922"/>
              <a:ext cx="88313" cy="132981"/>
              <a:chOff x="712664" y="3994329"/>
              <a:chExt cx="88313" cy="132981"/>
            </a:xfrm>
          </p:grpSpPr>
          <p:sp>
            <p:nvSpPr>
              <p:cNvPr id="1649" name="Google Shape;1649;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0"/>
            <p:cNvGrpSpPr/>
            <p:nvPr/>
          </p:nvGrpSpPr>
          <p:grpSpPr>
            <a:xfrm flipH="1">
              <a:off x="5698684" y="4628872"/>
              <a:ext cx="88313" cy="132981"/>
              <a:chOff x="712664" y="3994329"/>
              <a:chExt cx="88313" cy="132981"/>
            </a:xfrm>
          </p:grpSpPr>
          <p:sp>
            <p:nvSpPr>
              <p:cNvPr id="1652" name="Google Shape;1652;p1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4" name="Google Shape;1654;p10"/>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6" name="Google Shape;1656;p10"/>
          <p:cNvSpPr txBox="1">
            <a:spLocks noGrp="1"/>
          </p:cNvSpPr>
          <p:nvPr>
            <p:ph type="title"/>
          </p:nvPr>
        </p:nvSpPr>
        <p:spPr>
          <a:xfrm>
            <a:off x="2123900" y="4491167"/>
            <a:ext cx="7944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81332391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7"/>
        <p:cNvGrpSpPr/>
        <p:nvPr/>
      </p:nvGrpSpPr>
      <p:grpSpPr>
        <a:xfrm>
          <a:off x="0" y="0"/>
          <a:ext cx="0" cy="0"/>
          <a:chOff x="0" y="0"/>
          <a:chExt cx="0" cy="0"/>
        </a:xfrm>
      </p:grpSpPr>
      <p:sp>
        <p:nvSpPr>
          <p:cNvPr id="1658" name="Google Shape;1658;p11"/>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9" name="Google Shape;1659;p11"/>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0" name="Google Shape;1660;p11"/>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1" name="Google Shape;1661;p11"/>
          <p:cNvGrpSpPr/>
          <p:nvPr/>
        </p:nvGrpSpPr>
        <p:grpSpPr>
          <a:xfrm>
            <a:off x="137451" y="6118346"/>
            <a:ext cx="11970264" cy="661941"/>
            <a:chOff x="103088" y="4588759"/>
            <a:chExt cx="8977698" cy="496456"/>
          </a:xfrm>
        </p:grpSpPr>
        <p:sp>
          <p:nvSpPr>
            <p:cNvPr id="1662" name="Google Shape;1662;p11"/>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3" name="Google Shape;1663;p11"/>
            <p:cNvGrpSpPr/>
            <p:nvPr/>
          </p:nvGrpSpPr>
          <p:grpSpPr>
            <a:xfrm>
              <a:off x="103087" y="4641588"/>
              <a:ext cx="142923" cy="130526"/>
              <a:chOff x="178100" y="3904645"/>
              <a:chExt cx="142923" cy="130526"/>
            </a:xfrm>
          </p:grpSpPr>
          <p:sp>
            <p:nvSpPr>
              <p:cNvPr id="1664" name="Google Shape;1664;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1"/>
            <p:cNvGrpSpPr/>
            <p:nvPr/>
          </p:nvGrpSpPr>
          <p:grpSpPr>
            <a:xfrm>
              <a:off x="779951" y="4682022"/>
              <a:ext cx="88313" cy="132981"/>
              <a:chOff x="712664" y="4070529"/>
              <a:chExt cx="88313" cy="132981"/>
            </a:xfrm>
          </p:grpSpPr>
          <p:sp>
            <p:nvSpPr>
              <p:cNvPr id="1668" name="Google Shape;1668;p11"/>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1"/>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0" name="Google Shape;1670;p11"/>
            <p:cNvGrpSpPr/>
            <p:nvPr/>
          </p:nvGrpSpPr>
          <p:grpSpPr>
            <a:xfrm>
              <a:off x="432325" y="4835818"/>
              <a:ext cx="148749" cy="138123"/>
              <a:chOff x="417563" y="4145250"/>
              <a:chExt cx="148749" cy="138123"/>
            </a:xfrm>
          </p:grpSpPr>
          <p:sp>
            <p:nvSpPr>
              <p:cNvPr id="1671" name="Google Shape;1671;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4" name="Google Shape;1674;p11"/>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5" name="Google Shape;1675;p11"/>
            <p:cNvGrpSpPr/>
            <p:nvPr/>
          </p:nvGrpSpPr>
          <p:grpSpPr>
            <a:xfrm>
              <a:off x="834763" y="4933213"/>
              <a:ext cx="142923" cy="130526"/>
              <a:chOff x="178100" y="3904645"/>
              <a:chExt cx="142923" cy="130526"/>
            </a:xfrm>
          </p:grpSpPr>
          <p:sp>
            <p:nvSpPr>
              <p:cNvPr id="1676" name="Google Shape;1676;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9" name="Google Shape;1679;p11"/>
            <p:cNvGrpSpPr/>
            <p:nvPr/>
          </p:nvGrpSpPr>
          <p:grpSpPr>
            <a:xfrm>
              <a:off x="5901800" y="4851518"/>
              <a:ext cx="148749" cy="138123"/>
              <a:chOff x="417563" y="4145250"/>
              <a:chExt cx="148749" cy="138123"/>
            </a:xfrm>
          </p:grpSpPr>
          <p:sp>
            <p:nvSpPr>
              <p:cNvPr id="1680" name="Google Shape;1680;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3" name="Google Shape;1683;p11"/>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4" name="Google Shape;1684;p11"/>
            <p:cNvGrpSpPr/>
            <p:nvPr/>
          </p:nvGrpSpPr>
          <p:grpSpPr>
            <a:xfrm>
              <a:off x="1088463" y="4638600"/>
              <a:ext cx="142923" cy="130526"/>
              <a:chOff x="178100" y="3904645"/>
              <a:chExt cx="142923" cy="130526"/>
            </a:xfrm>
          </p:grpSpPr>
          <p:sp>
            <p:nvSpPr>
              <p:cNvPr id="1685" name="Google Shape;1685;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8" name="Google Shape;1688;p11"/>
            <p:cNvGrpSpPr/>
            <p:nvPr/>
          </p:nvGrpSpPr>
          <p:grpSpPr>
            <a:xfrm>
              <a:off x="1631214" y="4654247"/>
              <a:ext cx="88313" cy="132981"/>
              <a:chOff x="712664" y="3994329"/>
              <a:chExt cx="88313" cy="132981"/>
            </a:xfrm>
          </p:grpSpPr>
          <p:sp>
            <p:nvSpPr>
              <p:cNvPr id="1689" name="Google Shape;1689;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1" name="Google Shape;1691;p11"/>
            <p:cNvGrpSpPr/>
            <p:nvPr/>
          </p:nvGrpSpPr>
          <p:grpSpPr>
            <a:xfrm>
              <a:off x="1430650" y="4814993"/>
              <a:ext cx="148749" cy="138123"/>
              <a:chOff x="417563" y="4145250"/>
              <a:chExt cx="148749" cy="138123"/>
            </a:xfrm>
          </p:grpSpPr>
          <p:sp>
            <p:nvSpPr>
              <p:cNvPr id="1692" name="Google Shape;1692;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11"/>
            <p:cNvGrpSpPr/>
            <p:nvPr/>
          </p:nvGrpSpPr>
          <p:grpSpPr>
            <a:xfrm>
              <a:off x="2621688" y="4908138"/>
              <a:ext cx="142923" cy="130526"/>
              <a:chOff x="178100" y="3904645"/>
              <a:chExt cx="142923" cy="130526"/>
            </a:xfrm>
          </p:grpSpPr>
          <p:sp>
            <p:nvSpPr>
              <p:cNvPr id="1696" name="Google Shape;1696;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9" name="Google Shape;1699;p11"/>
            <p:cNvGrpSpPr/>
            <p:nvPr/>
          </p:nvGrpSpPr>
          <p:grpSpPr>
            <a:xfrm>
              <a:off x="4349951" y="4706647"/>
              <a:ext cx="88313" cy="132981"/>
              <a:chOff x="712664" y="3994329"/>
              <a:chExt cx="88313" cy="132981"/>
            </a:xfrm>
          </p:grpSpPr>
          <p:sp>
            <p:nvSpPr>
              <p:cNvPr id="1700" name="Google Shape;1700;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11"/>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3" name="Google Shape;1703;p11"/>
            <p:cNvGrpSpPr/>
            <p:nvPr/>
          </p:nvGrpSpPr>
          <p:grpSpPr>
            <a:xfrm>
              <a:off x="1927025" y="4603875"/>
              <a:ext cx="142923" cy="130526"/>
              <a:chOff x="178100" y="3904645"/>
              <a:chExt cx="142923" cy="130526"/>
            </a:xfrm>
          </p:grpSpPr>
          <p:sp>
            <p:nvSpPr>
              <p:cNvPr id="1704" name="Google Shape;1704;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7" name="Google Shape;1707;p11"/>
            <p:cNvGrpSpPr/>
            <p:nvPr/>
          </p:nvGrpSpPr>
          <p:grpSpPr>
            <a:xfrm>
              <a:off x="2464539" y="4706647"/>
              <a:ext cx="88313" cy="132981"/>
              <a:chOff x="712664" y="3994329"/>
              <a:chExt cx="88313" cy="132981"/>
            </a:xfrm>
          </p:grpSpPr>
          <p:sp>
            <p:nvSpPr>
              <p:cNvPr id="1708" name="Google Shape;1708;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0" name="Google Shape;1710;p11"/>
            <p:cNvGrpSpPr/>
            <p:nvPr/>
          </p:nvGrpSpPr>
          <p:grpSpPr>
            <a:xfrm>
              <a:off x="1995663" y="4835818"/>
              <a:ext cx="148749" cy="138123"/>
              <a:chOff x="417563" y="4145250"/>
              <a:chExt cx="148749" cy="138123"/>
            </a:xfrm>
          </p:grpSpPr>
          <p:sp>
            <p:nvSpPr>
              <p:cNvPr id="1711" name="Google Shape;1711;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 name="Google Shape;1714;p11"/>
            <p:cNvGrpSpPr/>
            <p:nvPr/>
          </p:nvGrpSpPr>
          <p:grpSpPr>
            <a:xfrm>
              <a:off x="1735864" y="4896184"/>
              <a:ext cx="88313" cy="132981"/>
              <a:chOff x="712664" y="3994329"/>
              <a:chExt cx="88313" cy="132981"/>
            </a:xfrm>
          </p:grpSpPr>
          <p:sp>
            <p:nvSpPr>
              <p:cNvPr id="1715" name="Google Shape;1715;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7" name="Google Shape;1717;p11"/>
            <p:cNvGrpSpPr/>
            <p:nvPr/>
          </p:nvGrpSpPr>
          <p:grpSpPr>
            <a:xfrm>
              <a:off x="140200" y="4947093"/>
              <a:ext cx="148749" cy="138123"/>
              <a:chOff x="417563" y="4145250"/>
              <a:chExt cx="148749" cy="138123"/>
            </a:xfrm>
          </p:grpSpPr>
          <p:sp>
            <p:nvSpPr>
              <p:cNvPr id="1718" name="Google Shape;1718;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1" name="Google Shape;1721;p11"/>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2" name="Google Shape;1722;p11"/>
            <p:cNvGrpSpPr/>
            <p:nvPr/>
          </p:nvGrpSpPr>
          <p:grpSpPr>
            <a:xfrm flipH="1">
              <a:off x="8761575" y="4655463"/>
              <a:ext cx="142923" cy="130526"/>
              <a:chOff x="178100" y="3904645"/>
              <a:chExt cx="142923" cy="130526"/>
            </a:xfrm>
          </p:grpSpPr>
          <p:sp>
            <p:nvSpPr>
              <p:cNvPr id="1723" name="Google Shape;1723;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6" name="Google Shape;1726;p11"/>
            <p:cNvGrpSpPr/>
            <p:nvPr/>
          </p:nvGrpSpPr>
          <p:grpSpPr>
            <a:xfrm flipH="1">
              <a:off x="8309559" y="4588759"/>
              <a:ext cx="88313" cy="132981"/>
              <a:chOff x="712664" y="3994329"/>
              <a:chExt cx="88313" cy="132981"/>
            </a:xfrm>
          </p:grpSpPr>
          <p:sp>
            <p:nvSpPr>
              <p:cNvPr id="1727" name="Google Shape;1727;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9" name="Google Shape;1729;p11"/>
            <p:cNvGrpSpPr/>
            <p:nvPr/>
          </p:nvGrpSpPr>
          <p:grpSpPr>
            <a:xfrm flipH="1">
              <a:off x="8475836" y="4893605"/>
              <a:ext cx="148749" cy="138123"/>
              <a:chOff x="417563" y="4145250"/>
              <a:chExt cx="148749" cy="138123"/>
            </a:xfrm>
          </p:grpSpPr>
          <p:sp>
            <p:nvSpPr>
              <p:cNvPr id="1730" name="Google Shape;1730;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3" name="Google Shape;1733;p11"/>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1"/>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5" name="Google Shape;1735;p11"/>
            <p:cNvGrpSpPr/>
            <p:nvPr/>
          </p:nvGrpSpPr>
          <p:grpSpPr>
            <a:xfrm flipH="1">
              <a:off x="8078788" y="4799888"/>
              <a:ext cx="142923" cy="130526"/>
              <a:chOff x="178100" y="3904645"/>
              <a:chExt cx="142923" cy="130526"/>
            </a:xfrm>
          </p:grpSpPr>
          <p:sp>
            <p:nvSpPr>
              <p:cNvPr id="1736" name="Google Shape;1736;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9" name="Google Shape;1739;p11"/>
            <p:cNvGrpSpPr/>
            <p:nvPr/>
          </p:nvGrpSpPr>
          <p:grpSpPr>
            <a:xfrm flipH="1">
              <a:off x="7317309" y="4602647"/>
              <a:ext cx="88313" cy="132981"/>
              <a:chOff x="712664" y="3994329"/>
              <a:chExt cx="88313" cy="132981"/>
            </a:xfrm>
          </p:grpSpPr>
          <p:sp>
            <p:nvSpPr>
              <p:cNvPr id="1740" name="Google Shape;1740;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2" name="Google Shape;1742;p11"/>
            <p:cNvGrpSpPr/>
            <p:nvPr/>
          </p:nvGrpSpPr>
          <p:grpSpPr>
            <a:xfrm flipH="1">
              <a:off x="7434236" y="4851518"/>
              <a:ext cx="148749" cy="138123"/>
              <a:chOff x="417563" y="4145250"/>
              <a:chExt cx="148749" cy="138123"/>
            </a:xfrm>
          </p:grpSpPr>
          <p:sp>
            <p:nvSpPr>
              <p:cNvPr id="1743" name="Google Shape;1743;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6" name="Google Shape;1746;p11"/>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47" name="Google Shape;1747;p11"/>
            <p:cNvGrpSpPr/>
            <p:nvPr/>
          </p:nvGrpSpPr>
          <p:grpSpPr>
            <a:xfrm flipH="1">
              <a:off x="5467046" y="4869472"/>
              <a:ext cx="88313" cy="132981"/>
              <a:chOff x="712664" y="3994329"/>
              <a:chExt cx="88313" cy="132981"/>
            </a:xfrm>
          </p:grpSpPr>
          <p:sp>
            <p:nvSpPr>
              <p:cNvPr id="1748" name="Google Shape;1748;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0" name="Google Shape;1750;p11"/>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51" name="Google Shape;1751;p11"/>
            <p:cNvGrpSpPr/>
            <p:nvPr/>
          </p:nvGrpSpPr>
          <p:grpSpPr>
            <a:xfrm flipH="1">
              <a:off x="7047313" y="4735613"/>
              <a:ext cx="142923" cy="130526"/>
              <a:chOff x="178100" y="3904645"/>
              <a:chExt cx="142923" cy="130526"/>
            </a:xfrm>
          </p:grpSpPr>
          <p:sp>
            <p:nvSpPr>
              <p:cNvPr id="1752" name="Google Shape;1752;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5" name="Google Shape;1755;p11"/>
            <p:cNvGrpSpPr/>
            <p:nvPr/>
          </p:nvGrpSpPr>
          <p:grpSpPr>
            <a:xfrm flipH="1">
              <a:off x="6533859" y="4689922"/>
              <a:ext cx="88313" cy="132981"/>
              <a:chOff x="712664" y="3994329"/>
              <a:chExt cx="88313" cy="132981"/>
            </a:xfrm>
          </p:grpSpPr>
          <p:sp>
            <p:nvSpPr>
              <p:cNvPr id="1756" name="Google Shape;1756;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8" name="Google Shape;1758;p11"/>
            <p:cNvGrpSpPr/>
            <p:nvPr/>
          </p:nvGrpSpPr>
          <p:grpSpPr>
            <a:xfrm flipH="1">
              <a:off x="6789661" y="4866893"/>
              <a:ext cx="148749" cy="138123"/>
              <a:chOff x="417563" y="4145250"/>
              <a:chExt cx="148749" cy="138123"/>
            </a:xfrm>
          </p:grpSpPr>
          <p:sp>
            <p:nvSpPr>
              <p:cNvPr id="1759" name="Google Shape;1759;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2" name="Google Shape;1762;p11"/>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3" name="Google Shape;1763;p11"/>
            <p:cNvGrpSpPr/>
            <p:nvPr/>
          </p:nvGrpSpPr>
          <p:grpSpPr>
            <a:xfrm flipH="1">
              <a:off x="8932036" y="4851518"/>
              <a:ext cx="148749" cy="138123"/>
              <a:chOff x="417563" y="4145250"/>
              <a:chExt cx="148749" cy="138123"/>
            </a:xfrm>
          </p:grpSpPr>
          <p:sp>
            <p:nvSpPr>
              <p:cNvPr id="1764" name="Google Shape;1764;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7" name="Google Shape;1767;p11"/>
            <p:cNvGrpSpPr/>
            <p:nvPr/>
          </p:nvGrpSpPr>
          <p:grpSpPr>
            <a:xfrm flipH="1">
              <a:off x="3504875" y="4870688"/>
              <a:ext cx="142923" cy="130526"/>
              <a:chOff x="178100" y="3904645"/>
              <a:chExt cx="142923" cy="130526"/>
            </a:xfrm>
          </p:grpSpPr>
          <p:sp>
            <p:nvSpPr>
              <p:cNvPr id="1768" name="Google Shape;1768;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11"/>
            <p:cNvGrpSpPr/>
            <p:nvPr/>
          </p:nvGrpSpPr>
          <p:grpSpPr>
            <a:xfrm flipH="1">
              <a:off x="4736159" y="4869472"/>
              <a:ext cx="88313" cy="132981"/>
              <a:chOff x="712664" y="3994329"/>
              <a:chExt cx="88313" cy="132981"/>
            </a:xfrm>
          </p:grpSpPr>
          <p:sp>
            <p:nvSpPr>
              <p:cNvPr id="1772" name="Google Shape;1772;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4" name="Google Shape;1774;p11"/>
            <p:cNvGrpSpPr/>
            <p:nvPr/>
          </p:nvGrpSpPr>
          <p:grpSpPr>
            <a:xfrm flipH="1">
              <a:off x="3950663" y="4855325"/>
              <a:ext cx="142923" cy="130526"/>
              <a:chOff x="178100" y="3904645"/>
              <a:chExt cx="142923" cy="130526"/>
            </a:xfrm>
          </p:grpSpPr>
          <p:sp>
            <p:nvSpPr>
              <p:cNvPr id="1775" name="Google Shape;1775;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8" name="Google Shape;1778;p11"/>
            <p:cNvGrpSpPr/>
            <p:nvPr/>
          </p:nvGrpSpPr>
          <p:grpSpPr>
            <a:xfrm flipH="1">
              <a:off x="2932009" y="4854097"/>
              <a:ext cx="88313" cy="132981"/>
              <a:chOff x="712664" y="3994329"/>
              <a:chExt cx="88313" cy="132981"/>
            </a:xfrm>
          </p:grpSpPr>
          <p:sp>
            <p:nvSpPr>
              <p:cNvPr id="1779" name="Google Shape;1779;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1" name="Google Shape;1781;p11"/>
            <p:cNvGrpSpPr/>
            <p:nvPr/>
          </p:nvGrpSpPr>
          <p:grpSpPr>
            <a:xfrm flipH="1">
              <a:off x="5023923" y="4866905"/>
              <a:ext cx="148749" cy="138123"/>
              <a:chOff x="417563" y="4145250"/>
              <a:chExt cx="148749" cy="138123"/>
            </a:xfrm>
          </p:grpSpPr>
          <p:sp>
            <p:nvSpPr>
              <p:cNvPr id="1782" name="Google Shape;1782;p1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5" name="Google Shape;1785;p11"/>
            <p:cNvGrpSpPr/>
            <p:nvPr/>
          </p:nvGrpSpPr>
          <p:grpSpPr>
            <a:xfrm flipH="1">
              <a:off x="7857534" y="4654247"/>
              <a:ext cx="88313" cy="132981"/>
              <a:chOff x="712664" y="3994329"/>
              <a:chExt cx="88313" cy="132981"/>
            </a:xfrm>
          </p:grpSpPr>
          <p:sp>
            <p:nvSpPr>
              <p:cNvPr id="1786" name="Google Shape;1786;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11"/>
            <p:cNvGrpSpPr/>
            <p:nvPr/>
          </p:nvGrpSpPr>
          <p:grpSpPr>
            <a:xfrm>
              <a:off x="2916488" y="4589988"/>
              <a:ext cx="142923" cy="130526"/>
              <a:chOff x="178100" y="3904645"/>
              <a:chExt cx="142923" cy="130526"/>
            </a:xfrm>
          </p:grpSpPr>
          <p:sp>
            <p:nvSpPr>
              <p:cNvPr id="1789" name="Google Shape;1789;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2" name="Google Shape;1792;p11"/>
            <p:cNvGrpSpPr/>
            <p:nvPr/>
          </p:nvGrpSpPr>
          <p:grpSpPr>
            <a:xfrm flipH="1">
              <a:off x="3339346" y="4654247"/>
              <a:ext cx="88313" cy="132981"/>
              <a:chOff x="712664" y="3994329"/>
              <a:chExt cx="88313" cy="132981"/>
            </a:xfrm>
          </p:grpSpPr>
          <p:sp>
            <p:nvSpPr>
              <p:cNvPr id="1793" name="Google Shape;1793;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11"/>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6" name="Google Shape;1796;p11"/>
            <p:cNvGrpSpPr/>
            <p:nvPr/>
          </p:nvGrpSpPr>
          <p:grpSpPr>
            <a:xfrm>
              <a:off x="4632438" y="4603875"/>
              <a:ext cx="142923" cy="130526"/>
              <a:chOff x="178100" y="3904645"/>
              <a:chExt cx="142923" cy="130526"/>
            </a:xfrm>
          </p:grpSpPr>
          <p:sp>
            <p:nvSpPr>
              <p:cNvPr id="1797" name="Google Shape;1797;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0" name="Google Shape;1800;p11"/>
            <p:cNvGrpSpPr/>
            <p:nvPr/>
          </p:nvGrpSpPr>
          <p:grpSpPr>
            <a:xfrm>
              <a:off x="6178388" y="4603875"/>
              <a:ext cx="142923" cy="130526"/>
              <a:chOff x="178100" y="3904645"/>
              <a:chExt cx="142923" cy="130526"/>
            </a:xfrm>
          </p:grpSpPr>
          <p:sp>
            <p:nvSpPr>
              <p:cNvPr id="1801" name="Google Shape;1801;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4" name="Google Shape;1804;p11"/>
            <p:cNvGrpSpPr/>
            <p:nvPr/>
          </p:nvGrpSpPr>
          <p:grpSpPr>
            <a:xfrm>
              <a:off x="5250150" y="4638600"/>
              <a:ext cx="142923" cy="130526"/>
              <a:chOff x="178100" y="3904645"/>
              <a:chExt cx="142923" cy="130526"/>
            </a:xfrm>
          </p:grpSpPr>
          <p:sp>
            <p:nvSpPr>
              <p:cNvPr id="1805" name="Google Shape;1805;p1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8" name="Google Shape;1808;p11"/>
            <p:cNvGrpSpPr/>
            <p:nvPr/>
          </p:nvGrpSpPr>
          <p:grpSpPr>
            <a:xfrm flipH="1">
              <a:off x="3748221" y="4689922"/>
              <a:ext cx="88313" cy="132981"/>
              <a:chOff x="712664" y="3994329"/>
              <a:chExt cx="88313" cy="132981"/>
            </a:xfrm>
          </p:grpSpPr>
          <p:sp>
            <p:nvSpPr>
              <p:cNvPr id="1809" name="Google Shape;1809;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1"/>
            <p:cNvGrpSpPr/>
            <p:nvPr/>
          </p:nvGrpSpPr>
          <p:grpSpPr>
            <a:xfrm flipH="1">
              <a:off x="5698684" y="4628872"/>
              <a:ext cx="88313" cy="132981"/>
              <a:chOff x="712664" y="3994329"/>
              <a:chExt cx="88313" cy="132981"/>
            </a:xfrm>
          </p:grpSpPr>
          <p:sp>
            <p:nvSpPr>
              <p:cNvPr id="1812" name="Google Shape;1812;p1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4" name="Google Shape;1814;p11"/>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6" name="Google Shape;1816;p11"/>
          <p:cNvSpPr txBox="1">
            <a:spLocks noGrp="1"/>
          </p:cNvSpPr>
          <p:nvPr>
            <p:ph type="title" hasCustomPrompt="1"/>
          </p:nvPr>
        </p:nvSpPr>
        <p:spPr>
          <a:xfrm>
            <a:off x="960000" y="1050433"/>
            <a:ext cx="10272000" cy="2014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17" name="Google Shape;1817;p11"/>
          <p:cNvSpPr txBox="1">
            <a:spLocks noGrp="1"/>
          </p:cNvSpPr>
          <p:nvPr>
            <p:ph type="subTitle" idx="1"/>
          </p:nvPr>
        </p:nvSpPr>
        <p:spPr>
          <a:xfrm>
            <a:off x="960000" y="3065300"/>
            <a:ext cx="10272000" cy="6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818" name="Google Shape;1818;p11"/>
          <p:cNvSpPr/>
          <p:nvPr/>
        </p:nvSpPr>
        <p:spPr>
          <a:xfrm>
            <a:off x="4941996" y="111005"/>
            <a:ext cx="1051072" cy="805572"/>
          </a:xfrm>
          <a:custGeom>
            <a:avLst/>
            <a:gdLst/>
            <a:ahLst/>
            <a:cxnLst/>
            <a:rect l="l" t="t" r="r" b="b"/>
            <a:pathLst>
              <a:path w="9391" h="7160" extrusionOk="0">
                <a:moveTo>
                  <a:pt x="2614" y="1"/>
                </a:moveTo>
                <a:cubicBezTo>
                  <a:pt x="2400" y="1"/>
                  <a:pt x="2183" y="47"/>
                  <a:pt x="1975" y="140"/>
                </a:cubicBezTo>
                <a:cubicBezTo>
                  <a:pt x="1069" y="553"/>
                  <a:pt x="393" y="1542"/>
                  <a:pt x="178" y="2710"/>
                </a:cubicBezTo>
                <a:cubicBezTo>
                  <a:pt x="1" y="3877"/>
                  <a:pt x="355" y="4854"/>
                  <a:pt x="1065" y="5617"/>
                </a:cubicBezTo>
                <a:cubicBezTo>
                  <a:pt x="1815" y="6422"/>
                  <a:pt x="2776" y="6758"/>
                  <a:pt x="3736" y="6939"/>
                </a:cubicBezTo>
                <a:cubicBezTo>
                  <a:pt x="4465" y="7077"/>
                  <a:pt x="5203" y="7160"/>
                  <a:pt x="5941" y="7160"/>
                </a:cubicBezTo>
                <a:cubicBezTo>
                  <a:pt x="6337" y="7160"/>
                  <a:pt x="6733" y="7136"/>
                  <a:pt x="7127" y="7083"/>
                </a:cubicBezTo>
                <a:cubicBezTo>
                  <a:pt x="7965" y="6970"/>
                  <a:pt x="9022" y="6777"/>
                  <a:pt x="9299" y="5584"/>
                </a:cubicBezTo>
                <a:cubicBezTo>
                  <a:pt x="9391" y="5192"/>
                  <a:pt x="9347" y="4747"/>
                  <a:pt x="9114" y="4447"/>
                </a:cubicBezTo>
                <a:cubicBezTo>
                  <a:pt x="8907" y="4183"/>
                  <a:pt x="8623" y="4088"/>
                  <a:pt x="8337" y="4039"/>
                </a:cubicBezTo>
                <a:cubicBezTo>
                  <a:pt x="8779" y="3573"/>
                  <a:pt x="9131" y="2918"/>
                  <a:pt x="9082" y="2173"/>
                </a:cubicBezTo>
                <a:cubicBezTo>
                  <a:pt x="9032" y="1405"/>
                  <a:pt x="8553" y="857"/>
                  <a:pt x="8015" y="566"/>
                </a:cubicBezTo>
                <a:cubicBezTo>
                  <a:pt x="7588" y="333"/>
                  <a:pt x="7118" y="223"/>
                  <a:pt x="6644" y="223"/>
                </a:cubicBezTo>
                <a:cubicBezTo>
                  <a:pt x="5742" y="223"/>
                  <a:pt x="4827" y="624"/>
                  <a:pt x="4164" y="1349"/>
                </a:cubicBezTo>
                <a:cubicBezTo>
                  <a:pt x="3962" y="476"/>
                  <a:pt x="3304" y="1"/>
                  <a:pt x="261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0715530" y="1901396"/>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11"/>
          <p:cNvSpPr/>
          <p:nvPr/>
        </p:nvSpPr>
        <p:spPr>
          <a:xfrm>
            <a:off x="137453" y="-426528"/>
            <a:ext cx="1435752" cy="920669"/>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11"/>
          <p:cNvSpPr/>
          <p:nvPr/>
        </p:nvSpPr>
        <p:spPr>
          <a:xfrm>
            <a:off x="9381850" y="441451"/>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11"/>
          <p:cNvSpPr/>
          <p:nvPr/>
        </p:nvSpPr>
        <p:spPr>
          <a:xfrm>
            <a:off x="3309535" y="110997"/>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7484353" y="17714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329405" y="7503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5" name="Google Shape;1825;p11"/>
          <p:cNvSpPr/>
          <p:nvPr/>
        </p:nvSpPr>
        <p:spPr>
          <a:xfrm flipH="1">
            <a:off x="10844070" y="-357"/>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073089" y="1617344"/>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1682289" y="1960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2584672" y="9353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522956" y="3537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0040439" y="69444"/>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1231989" y="1219144"/>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8771472" y="804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1900705" y="3478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6648205" y="8444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1871605" y="2924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6" name="Google Shape;1836;p11"/>
          <p:cNvGrpSpPr/>
          <p:nvPr/>
        </p:nvGrpSpPr>
        <p:grpSpPr>
          <a:xfrm flipH="1">
            <a:off x="1821524" y="5553468"/>
            <a:ext cx="630947" cy="693209"/>
            <a:chOff x="1799697" y="4222450"/>
            <a:chExt cx="473210" cy="519907"/>
          </a:xfrm>
        </p:grpSpPr>
        <p:sp>
          <p:nvSpPr>
            <p:cNvPr id="1837" name="Google Shape;1837;p11"/>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1"/>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1"/>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1"/>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1"/>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0" name="Google Shape;1850;p11"/>
          <p:cNvGrpSpPr/>
          <p:nvPr/>
        </p:nvGrpSpPr>
        <p:grpSpPr>
          <a:xfrm>
            <a:off x="2706230" y="5187742"/>
            <a:ext cx="556997" cy="883813"/>
            <a:chOff x="1296693" y="4078131"/>
            <a:chExt cx="417748" cy="662860"/>
          </a:xfrm>
        </p:grpSpPr>
        <p:sp>
          <p:nvSpPr>
            <p:cNvPr id="1851" name="Google Shape;1851;p11"/>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4" name="Google Shape;1864;p11"/>
          <p:cNvGrpSpPr/>
          <p:nvPr/>
        </p:nvGrpSpPr>
        <p:grpSpPr>
          <a:xfrm>
            <a:off x="3396580" y="5522468"/>
            <a:ext cx="630947" cy="693209"/>
            <a:chOff x="1799697" y="4222450"/>
            <a:chExt cx="473210" cy="519907"/>
          </a:xfrm>
        </p:grpSpPr>
        <p:sp>
          <p:nvSpPr>
            <p:cNvPr id="1865" name="Google Shape;1865;p11"/>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1"/>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1"/>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8" name="Google Shape;1878;p11"/>
          <p:cNvSpPr/>
          <p:nvPr/>
        </p:nvSpPr>
        <p:spPr>
          <a:xfrm flipH="1">
            <a:off x="-225297" y="215519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9" name="Google Shape;1879;p11"/>
          <p:cNvGrpSpPr/>
          <p:nvPr/>
        </p:nvGrpSpPr>
        <p:grpSpPr>
          <a:xfrm flipH="1">
            <a:off x="959996" y="5187742"/>
            <a:ext cx="556997" cy="883813"/>
            <a:chOff x="1296693" y="4078131"/>
            <a:chExt cx="417748" cy="662860"/>
          </a:xfrm>
        </p:grpSpPr>
        <p:sp>
          <p:nvSpPr>
            <p:cNvPr id="1880" name="Google Shape;1880;p11"/>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3" name="Google Shape;1893;p11"/>
          <p:cNvGrpSpPr/>
          <p:nvPr/>
        </p:nvGrpSpPr>
        <p:grpSpPr>
          <a:xfrm flipH="1">
            <a:off x="4293696" y="5244875"/>
            <a:ext cx="556997" cy="883813"/>
            <a:chOff x="1296693" y="4078131"/>
            <a:chExt cx="417748" cy="662860"/>
          </a:xfrm>
        </p:grpSpPr>
        <p:sp>
          <p:nvSpPr>
            <p:cNvPr id="1894" name="Google Shape;1894;p11"/>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1"/>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1"/>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51" name="Picture 250">
            <a:extLst>
              <a:ext uri="{FF2B5EF4-FFF2-40B4-BE49-F238E27FC236}">
                <a16:creationId xmlns:a16="http://schemas.microsoft.com/office/drawing/2014/main" id="{27056BDD-C8C6-48A6-BB0A-856C40E2E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Tree>
    <p:extLst>
      <p:ext uri="{BB962C8B-B14F-4D97-AF65-F5344CB8AC3E}">
        <p14:creationId xmlns:p14="http://schemas.microsoft.com/office/powerpoint/2010/main" val="386556702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4" name="chimes.wav"/>
          </p:st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07"/>
        <p:cNvGrpSpPr/>
        <p:nvPr/>
      </p:nvGrpSpPr>
      <p:grpSpPr>
        <a:xfrm>
          <a:off x="0" y="0"/>
          <a:ext cx="0" cy="0"/>
          <a:chOff x="0" y="0"/>
          <a:chExt cx="0" cy="0"/>
        </a:xfrm>
      </p:grpSpPr>
    </p:spTree>
    <p:extLst>
      <p:ext uri="{BB962C8B-B14F-4D97-AF65-F5344CB8AC3E}">
        <p14:creationId xmlns:p14="http://schemas.microsoft.com/office/powerpoint/2010/main" val="239009167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08"/>
        <p:cNvGrpSpPr/>
        <p:nvPr/>
      </p:nvGrpSpPr>
      <p:grpSpPr>
        <a:xfrm>
          <a:off x="0" y="0"/>
          <a:ext cx="0" cy="0"/>
          <a:chOff x="0" y="0"/>
          <a:chExt cx="0" cy="0"/>
        </a:xfrm>
      </p:grpSpPr>
      <p:sp>
        <p:nvSpPr>
          <p:cNvPr id="1909" name="Google Shape;1909;p13"/>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0" name="Google Shape;1910;p13"/>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1" name="Google Shape;1911;p13"/>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2" name="Google Shape;1912;p13"/>
          <p:cNvGrpSpPr/>
          <p:nvPr/>
        </p:nvGrpSpPr>
        <p:grpSpPr>
          <a:xfrm>
            <a:off x="137451" y="6118346"/>
            <a:ext cx="11970264" cy="661941"/>
            <a:chOff x="103088" y="4588759"/>
            <a:chExt cx="8977698" cy="496456"/>
          </a:xfrm>
        </p:grpSpPr>
        <p:sp>
          <p:nvSpPr>
            <p:cNvPr id="1913" name="Google Shape;1913;p13"/>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14" name="Google Shape;1914;p13"/>
            <p:cNvGrpSpPr/>
            <p:nvPr/>
          </p:nvGrpSpPr>
          <p:grpSpPr>
            <a:xfrm>
              <a:off x="103087" y="4641588"/>
              <a:ext cx="142923" cy="130526"/>
              <a:chOff x="178100" y="3904645"/>
              <a:chExt cx="142923" cy="130526"/>
            </a:xfrm>
          </p:grpSpPr>
          <p:sp>
            <p:nvSpPr>
              <p:cNvPr id="1915" name="Google Shape;1915;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8" name="Google Shape;1918;p13"/>
            <p:cNvGrpSpPr/>
            <p:nvPr/>
          </p:nvGrpSpPr>
          <p:grpSpPr>
            <a:xfrm>
              <a:off x="779951" y="4682022"/>
              <a:ext cx="88313" cy="132981"/>
              <a:chOff x="712664" y="4070529"/>
              <a:chExt cx="88313" cy="132981"/>
            </a:xfrm>
          </p:grpSpPr>
          <p:sp>
            <p:nvSpPr>
              <p:cNvPr id="1919" name="Google Shape;1919;p13"/>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3"/>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1" name="Google Shape;1921;p13"/>
            <p:cNvGrpSpPr/>
            <p:nvPr/>
          </p:nvGrpSpPr>
          <p:grpSpPr>
            <a:xfrm>
              <a:off x="432325" y="4835818"/>
              <a:ext cx="148749" cy="138123"/>
              <a:chOff x="417563" y="4145250"/>
              <a:chExt cx="148749" cy="138123"/>
            </a:xfrm>
          </p:grpSpPr>
          <p:sp>
            <p:nvSpPr>
              <p:cNvPr id="1922" name="Google Shape;1922;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5" name="Google Shape;1925;p13"/>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6" name="Google Shape;1926;p13"/>
            <p:cNvGrpSpPr/>
            <p:nvPr/>
          </p:nvGrpSpPr>
          <p:grpSpPr>
            <a:xfrm>
              <a:off x="834763" y="4933213"/>
              <a:ext cx="142923" cy="130526"/>
              <a:chOff x="178100" y="3904645"/>
              <a:chExt cx="142923" cy="130526"/>
            </a:xfrm>
          </p:grpSpPr>
          <p:sp>
            <p:nvSpPr>
              <p:cNvPr id="1927" name="Google Shape;1927;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0" name="Google Shape;1930;p13"/>
            <p:cNvGrpSpPr/>
            <p:nvPr/>
          </p:nvGrpSpPr>
          <p:grpSpPr>
            <a:xfrm>
              <a:off x="5901800" y="4851518"/>
              <a:ext cx="148749" cy="138123"/>
              <a:chOff x="417563" y="4145250"/>
              <a:chExt cx="148749" cy="138123"/>
            </a:xfrm>
          </p:grpSpPr>
          <p:sp>
            <p:nvSpPr>
              <p:cNvPr id="1931" name="Google Shape;1931;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4" name="Google Shape;1934;p13"/>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5" name="Google Shape;1935;p13"/>
            <p:cNvGrpSpPr/>
            <p:nvPr/>
          </p:nvGrpSpPr>
          <p:grpSpPr>
            <a:xfrm>
              <a:off x="1088463" y="4638600"/>
              <a:ext cx="142923" cy="130526"/>
              <a:chOff x="178100" y="3904645"/>
              <a:chExt cx="142923" cy="130526"/>
            </a:xfrm>
          </p:grpSpPr>
          <p:sp>
            <p:nvSpPr>
              <p:cNvPr id="1936" name="Google Shape;1936;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9" name="Google Shape;1939;p13"/>
            <p:cNvGrpSpPr/>
            <p:nvPr/>
          </p:nvGrpSpPr>
          <p:grpSpPr>
            <a:xfrm>
              <a:off x="1631214" y="4654247"/>
              <a:ext cx="88313" cy="132981"/>
              <a:chOff x="712664" y="3994329"/>
              <a:chExt cx="88313" cy="132981"/>
            </a:xfrm>
          </p:grpSpPr>
          <p:sp>
            <p:nvSpPr>
              <p:cNvPr id="1940" name="Google Shape;1940;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2" name="Google Shape;1942;p13"/>
            <p:cNvGrpSpPr/>
            <p:nvPr/>
          </p:nvGrpSpPr>
          <p:grpSpPr>
            <a:xfrm>
              <a:off x="1430650" y="4814993"/>
              <a:ext cx="148749" cy="138123"/>
              <a:chOff x="417563" y="4145250"/>
              <a:chExt cx="148749" cy="138123"/>
            </a:xfrm>
          </p:grpSpPr>
          <p:sp>
            <p:nvSpPr>
              <p:cNvPr id="1943" name="Google Shape;1943;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6" name="Google Shape;1946;p13"/>
            <p:cNvGrpSpPr/>
            <p:nvPr/>
          </p:nvGrpSpPr>
          <p:grpSpPr>
            <a:xfrm>
              <a:off x="2621688" y="4908138"/>
              <a:ext cx="142923" cy="130526"/>
              <a:chOff x="178100" y="3904645"/>
              <a:chExt cx="142923" cy="130526"/>
            </a:xfrm>
          </p:grpSpPr>
          <p:sp>
            <p:nvSpPr>
              <p:cNvPr id="1947" name="Google Shape;1947;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0" name="Google Shape;1950;p13"/>
            <p:cNvGrpSpPr/>
            <p:nvPr/>
          </p:nvGrpSpPr>
          <p:grpSpPr>
            <a:xfrm>
              <a:off x="4349951" y="4706647"/>
              <a:ext cx="88313" cy="132981"/>
              <a:chOff x="712664" y="3994329"/>
              <a:chExt cx="88313" cy="132981"/>
            </a:xfrm>
          </p:grpSpPr>
          <p:sp>
            <p:nvSpPr>
              <p:cNvPr id="1951" name="Google Shape;1951;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3" name="Google Shape;1953;p13"/>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54" name="Google Shape;1954;p13"/>
            <p:cNvGrpSpPr/>
            <p:nvPr/>
          </p:nvGrpSpPr>
          <p:grpSpPr>
            <a:xfrm>
              <a:off x="1927025" y="4603875"/>
              <a:ext cx="142923" cy="130526"/>
              <a:chOff x="178100" y="3904645"/>
              <a:chExt cx="142923" cy="130526"/>
            </a:xfrm>
          </p:grpSpPr>
          <p:sp>
            <p:nvSpPr>
              <p:cNvPr id="1955" name="Google Shape;1955;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a:off x="2464539" y="4706647"/>
              <a:ext cx="88313" cy="132981"/>
              <a:chOff x="712664" y="3994329"/>
              <a:chExt cx="88313" cy="132981"/>
            </a:xfrm>
          </p:grpSpPr>
          <p:sp>
            <p:nvSpPr>
              <p:cNvPr id="1959" name="Google Shape;1959;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1" name="Google Shape;1961;p13"/>
            <p:cNvGrpSpPr/>
            <p:nvPr/>
          </p:nvGrpSpPr>
          <p:grpSpPr>
            <a:xfrm>
              <a:off x="1995663" y="4835818"/>
              <a:ext cx="148749" cy="138123"/>
              <a:chOff x="417563" y="4145250"/>
              <a:chExt cx="148749" cy="138123"/>
            </a:xfrm>
          </p:grpSpPr>
          <p:sp>
            <p:nvSpPr>
              <p:cNvPr id="1962" name="Google Shape;1962;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5" name="Google Shape;1965;p13"/>
            <p:cNvGrpSpPr/>
            <p:nvPr/>
          </p:nvGrpSpPr>
          <p:grpSpPr>
            <a:xfrm>
              <a:off x="1735864" y="4896184"/>
              <a:ext cx="88313" cy="132981"/>
              <a:chOff x="712664" y="3994329"/>
              <a:chExt cx="88313" cy="132981"/>
            </a:xfrm>
          </p:grpSpPr>
          <p:sp>
            <p:nvSpPr>
              <p:cNvPr id="1966" name="Google Shape;1966;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8" name="Google Shape;1968;p13"/>
            <p:cNvGrpSpPr/>
            <p:nvPr/>
          </p:nvGrpSpPr>
          <p:grpSpPr>
            <a:xfrm>
              <a:off x="140200" y="4947093"/>
              <a:ext cx="148749" cy="138123"/>
              <a:chOff x="417563" y="4145250"/>
              <a:chExt cx="148749" cy="138123"/>
            </a:xfrm>
          </p:grpSpPr>
          <p:sp>
            <p:nvSpPr>
              <p:cNvPr id="1969" name="Google Shape;1969;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2" name="Google Shape;1972;p13"/>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73" name="Google Shape;1973;p13"/>
            <p:cNvGrpSpPr/>
            <p:nvPr/>
          </p:nvGrpSpPr>
          <p:grpSpPr>
            <a:xfrm flipH="1">
              <a:off x="8761575" y="4655463"/>
              <a:ext cx="142923" cy="130526"/>
              <a:chOff x="178100" y="3904645"/>
              <a:chExt cx="142923" cy="130526"/>
            </a:xfrm>
          </p:grpSpPr>
          <p:sp>
            <p:nvSpPr>
              <p:cNvPr id="1974" name="Google Shape;1974;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7" name="Google Shape;1977;p13"/>
            <p:cNvGrpSpPr/>
            <p:nvPr/>
          </p:nvGrpSpPr>
          <p:grpSpPr>
            <a:xfrm flipH="1">
              <a:off x="8309559" y="4588759"/>
              <a:ext cx="88313" cy="132981"/>
              <a:chOff x="712664" y="3994329"/>
              <a:chExt cx="88313" cy="132981"/>
            </a:xfrm>
          </p:grpSpPr>
          <p:sp>
            <p:nvSpPr>
              <p:cNvPr id="1978" name="Google Shape;1978;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0" name="Google Shape;1980;p13"/>
            <p:cNvGrpSpPr/>
            <p:nvPr/>
          </p:nvGrpSpPr>
          <p:grpSpPr>
            <a:xfrm flipH="1">
              <a:off x="8475836" y="4893605"/>
              <a:ext cx="148749" cy="138123"/>
              <a:chOff x="417563" y="4145250"/>
              <a:chExt cx="148749" cy="138123"/>
            </a:xfrm>
          </p:grpSpPr>
          <p:sp>
            <p:nvSpPr>
              <p:cNvPr id="1981" name="Google Shape;1981;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4" name="Google Shape;1984;p13"/>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6" name="Google Shape;1986;p13"/>
            <p:cNvGrpSpPr/>
            <p:nvPr/>
          </p:nvGrpSpPr>
          <p:grpSpPr>
            <a:xfrm flipH="1">
              <a:off x="8078788" y="4799888"/>
              <a:ext cx="142923" cy="130526"/>
              <a:chOff x="178100" y="3904645"/>
              <a:chExt cx="142923" cy="130526"/>
            </a:xfrm>
          </p:grpSpPr>
          <p:sp>
            <p:nvSpPr>
              <p:cNvPr id="1987" name="Google Shape;1987;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0" name="Google Shape;1990;p13"/>
            <p:cNvGrpSpPr/>
            <p:nvPr/>
          </p:nvGrpSpPr>
          <p:grpSpPr>
            <a:xfrm flipH="1">
              <a:off x="7317309" y="4602647"/>
              <a:ext cx="88313" cy="132981"/>
              <a:chOff x="712664" y="3994329"/>
              <a:chExt cx="88313" cy="132981"/>
            </a:xfrm>
          </p:grpSpPr>
          <p:sp>
            <p:nvSpPr>
              <p:cNvPr id="1991" name="Google Shape;1991;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3" name="Google Shape;1993;p13"/>
            <p:cNvGrpSpPr/>
            <p:nvPr/>
          </p:nvGrpSpPr>
          <p:grpSpPr>
            <a:xfrm flipH="1">
              <a:off x="7434236" y="4851518"/>
              <a:ext cx="148749" cy="138123"/>
              <a:chOff x="417563" y="4145250"/>
              <a:chExt cx="148749" cy="138123"/>
            </a:xfrm>
          </p:grpSpPr>
          <p:sp>
            <p:nvSpPr>
              <p:cNvPr id="1994" name="Google Shape;1994;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7" name="Google Shape;1997;p13"/>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8" name="Google Shape;1998;p13"/>
            <p:cNvGrpSpPr/>
            <p:nvPr/>
          </p:nvGrpSpPr>
          <p:grpSpPr>
            <a:xfrm flipH="1">
              <a:off x="5467046" y="4869472"/>
              <a:ext cx="88313" cy="132981"/>
              <a:chOff x="712664" y="3994329"/>
              <a:chExt cx="88313" cy="132981"/>
            </a:xfrm>
          </p:grpSpPr>
          <p:sp>
            <p:nvSpPr>
              <p:cNvPr id="1999" name="Google Shape;1999;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1" name="Google Shape;2001;p13"/>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02" name="Google Shape;2002;p13"/>
            <p:cNvGrpSpPr/>
            <p:nvPr/>
          </p:nvGrpSpPr>
          <p:grpSpPr>
            <a:xfrm flipH="1">
              <a:off x="7047313" y="4735613"/>
              <a:ext cx="142923" cy="130526"/>
              <a:chOff x="178100" y="3904645"/>
              <a:chExt cx="142923" cy="130526"/>
            </a:xfrm>
          </p:grpSpPr>
          <p:sp>
            <p:nvSpPr>
              <p:cNvPr id="2003" name="Google Shape;2003;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6" name="Google Shape;2006;p13"/>
            <p:cNvGrpSpPr/>
            <p:nvPr/>
          </p:nvGrpSpPr>
          <p:grpSpPr>
            <a:xfrm flipH="1">
              <a:off x="6533859" y="4689922"/>
              <a:ext cx="88313" cy="132981"/>
              <a:chOff x="712664" y="3994329"/>
              <a:chExt cx="88313" cy="132981"/>
            </a:xfrm>
          </p:grpSpPr>
          <p:sp>
            <p:nvSpPr>
              <p:cNvPr id="2007" name="Google Shape;2007;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9" name="Google Shape;2009;p13"/>
            <p:cNvGrpSpPr/>
            <p:nvPr/>
          </p:nvGrpSpPr>
          <p:grpSpPr>
            <a:xfrm flipH="1">
              <a:off x="6789661" y="4866893"/>
              <a:ext cx="148749" cy="138123"/>
              <a:chOff x="417563" y="4145250"/>
              <a:chExt cx="148749" cy="138123"/>
            </a:xfrm>
          </p:grpSpPr>
          <p:sp>
            <p:nvSpPr>
              <p:cNvPr id="2010" name="Google Shape;2010;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3" name="Google Shape;2013;p13"/>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4" name="Google Shape;2014;p13"/>
            <p:cNvGrpSpPr/>
            <p:nvPr/>
          </p:nvGrpSpPr>
          <p:grpSpPr>
            <a:xfrm flipH="1">
              <a:off x="8932036" y="4851518"/>
              <a:ext cx="148749" cy="138123"/>
              <a:chOff x="417563" y="4145250"/>
              <a:chExt cx="148749" cy="138123"/>
            </a:xfrm>
          </p:grpSpPr>
          <p:sp>
            <p:nvSpPr>
              <p:cNvPr id="2015" name="Google Shape;2015;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8" name="Google Shape;2018;p13"/>
            <p:cNvGrpSpPr/>
            <p:nvPr/>
          </p:nvGrpSpPr>
          <p:grpSpPr>
            <a:xfrm flipH="1">
              <a:off x="3504875" y="4870688"/>
              <a:ext cx="142923" cy="130526"/>
              <a:chOff x="178100" y="3904645"/>
              <a:chExt cx="142923" cy="130526"/>
            </a:xfrm>
          </p:grpSpPr>
          <p:sp>
            <p:nvSpPr>
              <p:cNvPr id="2019" name="Google Shape;2019;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2" name="Google Shape;2022;p13"/>
            <p:cNvGrpSpPr/>
            <p:nvPr/>
          </p:nvGrpSpPr>
          <p:grpSpPr>
            <a:xfrm flipH="1">
              <a:off x="4736159" y="4869472"/>
              <a:ext cx="88313" cy="132981"/>
              <a:chOff x="712664" y="3994329"/>
              <a:chExt cx="88313" cy="132981"/>
            </a:xfrm>
          </p:grpSpPr>
          <p:sp>
            <p:nvSpPr>
              <p:cNvPr id="2023" name="Google Shape;2023;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5" name="Google Shape;2025;p13"/>
            <p:cNvGrpSpPr/>
            <p:nvPr/>
          </p:nvGrpSpPr>
          <p:grpSpPr>
            <a:xfrm flipH="1">
              <a:off x="3950663" y="4855325"/>
              <a:ext cx="142923" cy="130526"/>
              <a:chOff x="178100" y="3904645"/>
              <a:chExt cx="142923" cy="130526"/>
            </a:xfrm>
          </p:grpSpPr>
          <p:sp>
            <p:nvSpPr>
              <p:cNvPr id="2026" name="Google Shape;2026;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9" name="Google Shape;2029;p13"/>
            <p:cNvGrpSpPr/>
            <p:nvPr/>
          </p:nvGrpSpPr>
          <p:grpSpPr>
            <a:xfrm flipH="1">
              <a:off x="2932009" y="4854097"/>
              <a:ext cx="88313" cy="132981"/>
              <a:chOff x="712664" y="3994329"/>
              <a:chExt cx="88313" cy="132981"/>
            </a:xfrm>
          </p:grpSpPr>
          <p:sp>
            <p:nvSpPr>
              <p:cNvPr id="2030" name="Google Shape;2030;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2" name="Google Shape;2032;p13"/>
            <p:cNvGrpSpPr/>
            <p:nvPr/>
          </p:nvGrpSpPr>
          <p:grpSpPr>
            <a:xfrm flipH="1">
              <a:off x="5023923" y="4866905"/>
              <a:ext cx="148749" cy="138123"/>
              <a:chOff x="417563" y="4145250"/>
              <a:chExt cx="148749" cy="138123"/>
            </a:xfrm>
          </p:grpSpPr>
          <p:sp>
            <p:nvSpPr>
              <p:cNvPr id="2033" name="Google Shape;2033;p1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6" name="Google Shape;2036;p13"/>
            <p:cNvGrpSpPr/>
            <p:nvPr/>
          </p:nvGrpSpPr>
          <p:grpSpPr>
            <a:xfrm flipH="1">
              <a:off x="7857534" y="4654247"/>
              <a:ext cx="88313" cy="132981"/>
              <a:chOff x="712664" y="3994329"/>
              <a:chExt cx="88313" cy="132981"/>
            </a:xfrm>
          </p:grpSpPr>
          <p:sp>
            <p:nvSpPr>
              <p:cNvPr id="2037" name="Google Shape;2037;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9" name="Google Shape;2039;p13"/>
            <p:cNvGrpSpPr/>
            <p:nvPr/>
          </p:nvGrpSpPr>
          <p:grpSpPr>
            <a:xfrm>
              <a:off x="2916488" y="4589988"/>
              <a:ext cx="142923" cy="130526"/>
              <a:chOff x="178100" y="3904645"/>
              <a:chExt cx="142923" cy="130526"/>
            </a:xfrm>
          </p:grpSpPr>
          <p:sp>
            <p:nvSpPr>
              <p:cNvPr id="2040" name="Google Shape;2040;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3" name="Google Shape;2043;p13"/>
            <p:cNvGrpSpPr/>
            <p:nvPr/>
          </p:nvGrpSpPr>
          <p:grpSpPr>
            <a:xfrm flipH="1">
              <a:off x="3339346" y="4654247"/>
              <a:ext cx="88313" cy="132981"/>
              <a:chOff x="712664" y="3994329"/>
              <a:chExt cx="88313" cy="132981"/>
            </a:xfrm>
          </p:grpSpPr>
          <p:sp>
            <p:nvSpPr>
              <p:cNvPr id="2044" name="Google Shape;2044;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6" name="Google Shape;2046;p13"/>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47" name="Google Shape;2047;p13"/>
            <p:cNvGrpSpPr/>
            <p:nvPr/>
          </p:nvGrpSpPr>
          <p:grpSpPr>
            <a:xfrm>
              <a:off x="4632438" y="4603875"/>
              <a:ext cx="142923" cy="130526"/>
              <a:chOff x="178100" y="3904645"/>
              <a:chExt cx="142923" cy="130526"/>
            </a:xfrm>
          </p:grpSpPr>
          <p:sp>
            <p:nvSpPr>
              <p:cNvPr id="2048" name="Google Shape;2048;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1" name="Google Shape;2051;p13"/>
            <p:cNvGrpSpPr/>
            <p:nvPr/>
          </p:nvGrpSpPr>
          <p:grpSpPr>
            <a:xfrm>
              <a:off x="6178388" y="4603875"/>
              <a:ext cx="142923" cy="130526"/>
              <a:chOff x="178100" y="3904645"/>
              <a:chExt cx="142923" cy="130526"/>
            </a:xfrm>
          </p:grpSpPr>
          <p:sp>
            <p:nvSpPr>
              <p:cNvPr id="2052" name="Google Shape;2052;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5" name="Google Shape;2055;p13"/>
            <p:cNvGrpSpPr/>
            <p:nvPr/>
          </p:nvGrpSpPr>
          <p:grpSpPr>
            <a:xfrm>
              <a:off x="5250150" y="4638600"/>
              <a:ext cx="142923" cy="130526"/>
              <a:chOff x="178100" y="3904645"/>
              <a:chExt cx="142923" cy="130526"/>
            </a:xfrm>
          </p:grpSpPr>
          <p:sp>
            <p:nvSpPr>
              <p:cNvPr id="2056" name="Google Shape;2056;p1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9" name="Google Shape;2059;p13"/>
            <p:cNvGrpSpPr/>
            <p:nvPr/>
          </p:nvGrpSpPr>
          <p:grpSpPr>
            <a:xfrm flipH="1">
              <a:off x="3748221" y="4689922"/>
              <a:ext cx="88313" cy="132981"/>
              <a:chOff x="712664" y="3994329"/>
              <a:chExt cx="88313" cy="132981"/>
            </a:xfrm>
          </p:grpSpPr>
          <p:sp>
            <p:nvSpPr>
              <p:cNvPr id="2060" name="Google Shape;2060;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2" name="Google Shape;2062;p13"/>
            <p:cNvGrpSpPr/>
            <p:nvPr/>
          </p:nvGrpSpPr>
          <p:grpSpPr>
            <a:xfrm flipH="1">
              <a:off x="5698684" y="4628872"/>
              <a:ext cx="88313" cy="132981"/>
              <a:chOff x="712664" y="3994329"/>
              <a:chExt cx="88313" cy="132981"/>
            </a:xfrm>
          </p:grpSpPr>
          <p:sp>
            <p:nvSpPr>
              <p:cNvPr id="2063" name="Google Shape;2063;p1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5" name="Google Shape;2065;p13"/>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3"/>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7" name="Google Shape;2067;p13"/>
          <p:cNvSpPr txBox="1">
            <a:spLocks noGrp="1"/>
          </p:cNvSpPr>
          <p:nvPr>
            <p:ph type="subTitle" idx="1"/>
          </p:nvPr>
        </p:nvSpPr>
        <p:spPr>
          <a:xfrm>
            <a:off x="960035" y="2071567"/>
            <a:ext cx="4834400" cy="30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8" name="Google Shape;2068;p13"/>
          <p:cNvSpPr txBox="1">
            <a:spLocks noGrp="1"/>
          </p:cNvSpPr>
          <p:nvPr>
            <p:ph type="subTitle" idx="2"/>
          </p:nvPr>
        </p:nvSpPr>
        <p:spPr>
          <a:xfrm>
            <a:off x="6397604" y="2071567"/>
            <a:ext cx="4834400" cy="30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9" name="Google Shape;2069;p13"/>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7749665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70"/>
        <p:cNvGrpSpPr/>
        <p:nvPr/>
      </p:nvGrpSpPr>
      <p:grpSpPr>
        <a:xfrm>
          <a:off x="0" y="0"/>
          <a:ext cx="0" cy="0"/>
          <a:chOff x="0" y="0"/>
          <a:chExt cx="0" cy="0"/>
        </a:xfrm>
      </p:grpSpPr>
      <p:sp>
        <p:nvSpPr>
          <p:cNvPr id="2071" name="Google Shape;2071;p14"/>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2" name="Google Shape;2072;p14"/>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3" name="Google Shape;2073;p14"/>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4" name="Google Shape;2074;p14"/>
          <p:cNvGrpSpPr/>
          <p:nvPr/>
        </p:nvGrpSpPr>
        <p:grpSpPr>
          <a:xfrm>
            <a:off x="137451" y="6118346"/>
            <a:ext cx="11970264" cy="661941"/>
            <a:chOff x="103088" y="4588759"/>
            <a:chExt cx="8977698" cy="496456"/>
          </a:xfrm>
        </p:grpSpPr>
        <p:sp>
          <p:nvSpPr>
            <p:cNvPr id="2075" name="Google Shape;2075;p14"/>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6" name="Google Shape;2076;p14"/>
            <p:cNvGrpSpPr/>
            <p:nvPr/>
          </p:nvGrpSpPr>
          <p:grpSpPr>
            <a:xfrm>
              <a:off x="103087" y="4641588"/>
              <a:ext cx="142923" cy="130526"/>
              <a:chOff x="178100" y="3904645"/>
              <a:chExt cx="142923" cy="130526"/>
            </a:xfrm>
          </p:grpSpPr>
          <p:sp>
            <p:nvSpPr>
              <p:cNvPr id="2077" name="Google Shape;2077;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4"/>
            <p:cNvGrpSpPr/>
            <p:nvPr/>
          </p:nvGrpSpPr>
          <p:grpSpPr>
            <a:xfrm>
              <a:off x="779951" y="4682022"/>
              <a:ext cx="88313" cy="132981"/>
              <a:chOff x="712664" y="4070529"/>
              <a:chExt cx="88313" cy="132981"/>
            </a:xfrm>
          </p:grpSpPr>
          <p:sp>
            <p:nvSpPr>
              <p:cNvPr id="2081" name="Google Shape;2081;p14"/>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4"/>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3" name="Google Shape;2083;p14"/>
            <p:cNvGrpSpPr/>
            <p:nvPr/>
          </p:nvGrpSpPr>
          <p:grpSpPr>
            <a:xfrm>
              <a:off x="432325" y="4835818"/>
              <a:ext cx="148749" cy="138123"/>
              <a:chOff x="417563" y="4145250"/>
              <a:chExt cx="148749" cy="138123"/>
            </a:xfrm>
          </p:grpSpPr>
          <p:sp>
            <p:nvSpPr>
              <p:cNvPr id="2084" name="Google Shape;2084;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7" name="Google Shape;2087;p14"/>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88" name="Google Shape;2088;p14"/>
            <p:cNvGrpSpPr/>
            <p:nvPr/>
          </p:nvGrpSpPr>
          <p:grpSpPr>
            <a:xfrm>
              <a:off x="834763" y="4933213"/>
              <a:ext cx="142923" cy="130526"/>
              <a:chOff x="178100" y="3904645"/>
              <a:chExt cx="142923" cy="130526"/>
            </a:xfrm>
          </p:grpSpPr>
          <p:sp>
            <p:nvSpPr>
              <p:cNvPr id="2089" name="Google Shape;2089;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2" name="Google Shape;2092;p14"/>
            <p:cNvGrpSpPr/>
            <p:nvPr/>
          </p:nvGrpSpPr>
          <p:grpSpPr>
            <a:xfrm>
              <a:off x="5901800" y="4851518"/>
              <a:ext cx="148749" cy="138123"/>
              <a:chOff x="417563" y="4145250"/>
              <a:chExt cx="148749" cy="138123"/>
            </a:xfrm>
          </p:grpSpPr>
          <p:sp>
            <p:nvSpPr>
              <p:cNvPr id="2093" name="Google Shape;2093;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6" name="Google Shape;2096;p14"/>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97" name="Google Shape;2097;p14"/>
            <p:cNvGrpSpPr/>
            <p:nvPr/>
          </p:nvGrpSpPr>
          <p:grpSpPr>
            <a:xfrm>
              <a:off x="1088463" y="4638600"/>
              <a:ext cx="142923" cy="130526"/>
              <a:chOff x="178100" y="3904645"/>
              <a:chExt cx="142923" cy="130526"/>
            </a:xfrm>
          </p:grpSpPr>
          <p:sp>
            <p:nvSpPr>
              <p:cNvPr id="2098" name="Google Shape;2098;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1" name="Google Shape;2101;p14"/>
            <p:cNvGrpSpPr/>
            <p:nvPr/>
          </p:nvGrpSpPr>
          <p:grpSpPr>
            <a:xfrm>
              <a:off x="1631214" y="4654247"/>
              <a:ext cx="88313" cy="132981"/>
              <a:chOff x="712664" y="3994329"/>
              <a:chExt cx="88313" cy="132981"/>
            </a:xfrm>
          </p:grpSpPr>
          <p:sp>
            <p:nvSpPr>
              <p:cNvPr id="2102" name="Google Shape;2102;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4" name="Google Shape;2104;p14"/>
            <p:cNvGrpSpPr/>
            <p:nvPr/>
          </p:nvGrpSpPr>
          <p:grpSpPr>
            <a:xfrm>
              <a:off x="1430650" y="4814993"/>
              <a:ext cx="148749" cy="138123"/>
              <a:chOff x="417563" y="4145250"/>
              <a:chExt cx="148749" cy="138123"/>
            </a:xfrm>
          </p:grpSpPr>
          <p:sp>
            <p:nvSpPr>
              <p:cNvPr id="2105" name="Google Shape;2105;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8" name="Google Shape;2108;p14"/>
            <p:cNvGrpSpPr/>
            <p:nvPr/>
          </p:nvGrpSpPr>
          <p:grpSpPr>
            <a:xfrm>
              <a:off x="2621688" y="4908138"/>
              <a:ext cx="142923" cy="130526"/>
              <a:chOff x="178100" y="3904645"/>
              <a:chExt cx="142923" cy="130526"/>
            </a:xfrm>
          </p:grpSpPr>
          <p:sp>
            <p:nvSpPr>
              <p:cNvPr id="2109" name="Google Shape;2109;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2" name="Google Shape;2112;p14"/>
            <p:cNvGrpSpPr/>
            <p:nvPr/>
          </p:nvGrpSpPr>
          <p:grpSpPr>
            <a:xfrm>
              <a:off x="4349951" y="4706647"/>
              <a:ext cx="88313" cy="132981"/>
              <a:chOff x="712664" y="3994329"/>
              <a:chExt cx="88313" cy="132981"/>
            </a:xfrm>
          </p:grpSpPr>
          <p:sp>
            <p:nvSpPr>
              <p:cNvPr id="2113" name="Google Shape;2113;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5" name="Google Shape;2115;p14"/>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16" name="Google Shape;2116;p14"/>
            <p:cNvGrpSpPr/>
            <p:nvPr/>
          </p:nvGrpSpPr>
          <p:grpSpPr>
            <a:xfrm>
              <a:off x="1927025" y="4603875"/>
              <a:ext cx="142923" cy="130526"/>
              <a:chOff x="178100" y="3904645"/>
              <a:chExt cx="142923" cy="130526"/>
            </a:xfrm>
          </p:grpSpPr>
          <p:sp>
            <p:nvSpPr>
              <p:cNvPr id="2117" name="Google Shape;2117;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0" name="Google Shape;2120;p14"/>
            <p:cNvGrpSpPr/>
            <p:nvPr/>
          </p:nvGrpSpPr>
          <p:grpSpPr>
            <a:xfrm>
              <a:off x="2464539" y="4706647"/>
              <a:ext cx="88313" cy="132981"/>
              <a:chOff x="712664" y="3994329"/>
              <a:chExt cx="88313" cy="132981"/>
            </a:xfrm>
          </p:grpSpPr>
          <p:sp>
            <p:nvSpPr>
              <p:cNvPr id="2121" name="Google Shape;2121;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3" name="Google Shape;2123;p14"/>
            <p:cNvGrpSpPr/>
            <p:nvPr/>
          </p:nvGrpSpPr>
          <p:grpSpPr>
            <a:xfrm>
              <a:off x="1995663" y="4835818"/>
              <a:ext cx="148749" cy="138123"/>
              <a:chOff x="417563" y="4145250"/>
              <a:chExt cx="148749" cy="138123"/>
            </a:xfrm>
          </p:grpSpPr>
          <p:sp>
            <p:nvSpPr>
              <p:cNvPr id="2124" name="Google Shape;2124;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7" name="Google Shape;2127;p14"/>
            <p:cNvGrpSpPr/>
            <p:nvPr/>
          </p:nvGrpSpPr>
          <p:grpSpPr>
            <a:xfrm>
              <a:off x="1735864" y="4896184"/>
              <a:ext cx="88313" cy="132981"/>
              <a:chOff x="712664" y="3994329"/>
              <a:chExt cx="88313" cy="132981"/>
            </a:xfrm>
          </p:grpSpPr>
          <p:sp>
            <p:nvSpPr>
              <p:cNvPr id="2128" name="Google Shape;2128;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0" name="Google Shape;2130;p14"/>
            <p:cNvGrpSpPr/>
            <p:nvPr/>
          </p:nvGrpSpPr>
          <p:grpSpPr>
            <a:xfrm>
              <a:off x="140200" y="4947093"/>
              <a:ext cx="148749" cy="138123"/>
              <a:chOff x="417563" y="4145250"/>
              <a:chExt cx="148749" cy="138123"/>
            </a:xfrm>
          </p:grpSpPr>
          <p:sp>
            <p:nvSpPr>
              <p:cNvPr id="2131" name="Google Shape;2131;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4" name="Google Shape;2134;p14"/>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5" name="Google Shape;2135;p14"/>
            <p:cNvGrpSpPr/>
            <p:nvPr/>
          </p:nvGrpSpPr>
          <p:grpSpPr>
            <a:xfrm flipH="1">
              <a:off x="8761575" y="4655463"/>
              <a:ext cx="142923" cy="130526"/>
              <a:chOff x="178100" y="3904645"/>
              <a:chExt cx="142923" cy="130526"/>
            </a:xfrm>
          </p:grpSpPr>
          <p:sp>
            <p:nvSpPr>
              <p:cNvPr id="2136" name="Google Shape;2136;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9" name="Google Shape;2139;p14"/>
            <p:cNvGrpSpPr/>
            <p:nvPr/>
          </p:nvGrpSpPr>
          <p:grpSpPr>
            <a:xfrm flipH="1">
              <a:off x="8309559" y="4588759"/>
              <a:ext cx="88313" cy="132981"/>
              <a:chOff x="712664" y="3994329"/>
              <a:chExt cx="88313" cy="132981"/>
            </a:xfrm>
          </p:grpSpPr>
          <p:sp>
            <p:nvSpPr>
              <p:cNvPr id="2140" name="Google Shape;2140;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2" name="Google Shape;2142;p14"/>
            <p:cNvGrpSpPr/>
            <p:nvPr/>
          </p:nvGrpSpPr>
          <p:grpSpPr>
            <a:xfrm flipH="1">
              <a:off x="8475836" y="4893605"/>
              <a:ext cx="148749" cy="138123"/>
              <a:chOff x="417563" y="4145250"/>
              <a:chExt cx="148749" cy="138123"/>
            </a:xfrm>
          </p:grpSpPr>
          <p:sp>
            <p:nvSpPr>
              <p:cNvPr id="2143" name="Google Shape;2143;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6" name="Google Shape;2146;p14"/>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48" name="Google Shape;2148;p14"/>
            <p:cNvGrpSpPr/>
            <p:nvPr/>
          </p:nvGrpSpPr>
          <p:grpSpPr>
            <a:xfrm flipH="1">
              <a:off x="8078788" y="4799888"/>
              <a:ext cx="142923" cy="130526"/>
              <a:chOff x="178100" y="3904645"/>
              <a:chExt cx="142923" cy="130526"/>
            </a:xfrm>
          </p:grpSpPr>
          <p:sp>
            <p:nvSpPr>
              <p:cNvPr id="2149" name="Google Shape;2149;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flipH="1">
              <a:off x="7317309" y="4602647"/>
              <a:ext cx="88313" cy="132981"/>
              <a:chOff x="712664" y="3994329"/>
              <a:chExt cx="88313" cy="132981"/>
            </a:xfrm>
          </p:grpSpPr>
          <p:sp>
            <p:nvSpPr>
              <p:cNvPr id="2153" name="Google Shape;2153;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5" name="Google Shape;2155;p14"/>
            <p:cNvGrpSpPr/>
            <p:nvPr/>
          </p:nvGrpSpPr>
          <p:grpSpPr>
            <a:xfrm flipH="1">
              <a:off x="7434236" y="4851518"/>
              <a:ext cx="148749" cy="138123"/>
              <a:chOff x="417563" y="4145250"/>
              <a:chExt cx="148749" cy="138123"/>
            </a:xfrm>
          </p:grpSpPr>
          <p:sp>
            <p:nvSpPr>
              <p:cNvPr id="2156" name="Google Shape;2156;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9" name="Google Shape;2159;p14"/>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0" name="Google Shape;2160;p14"/>
            <p:cNvGrpSpPr/>
            <p:nvPr/>
          </p:nvGrpSpPr>
          <p:grpSpPr>
            <a:xfrm flipH="1">
              <a:off x="5467046" y="4869472"/>
              <a:ext cx="88313" cy="132981"/>
              <a:chOff x="712664" y="3994329"/>
              <a:chExt cx="88313" cy="132981"/>
            </a:xfrm>
          </p:grpSpPr>
          <p:sp>
            <p:nvSpPr>
              <p:cNvPr id="2161" name="Google Shape;2161;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3" name="Google Shape;2163;p14"/>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7047313" y="4735613"/>
              <a:ext cx="142923" cy="130526"/>
              <a:chOff x="178100" y="3904645"/>
              <a:chExt cx="142923" cy="130526"/>
            </a:xfrm>
          </p:grpSpPr>
          <p:sp>
            <p:nvSpPr>
              <p:cNvPr id="2165" name="Google Shape;2165;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8" name="Google Shape;2168;p14"/>
            <p:cNvGrpSpPr/>
            <p:nvPr/>
          </p:nvGrpSpPr>
          <p:grpSpPr>
            <a:xfrm flipH="1">
              <a:off x="6533859" y="4689922"/>
              <a:ext cx="88313" cy="132981"/>
              <a:chOff x="712664" y="3994329"/>
              <a:chExt cx="88313" cy="132981"/>
            </a:xfrm>
          </p:grpSpPr>
          <p:sp>
            <p:nvSpPr>
              <p:cNvPr id="2169" name="Google Shape;2169;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1" name="Google Shape;2171;p14"/>
            <p:cNvGrpSpPr/>
            <p:nvPr/>
          </p:nvGrpSpPr>
          <p:grpSpPr>
            <a:xfrm flipH="1">
              <a:off x="6789661" y="4866893"/>
              <a:ext cx="148749" cy="138123"/>
              <a:chOff x="417563" y="4145250"/>
              <a:chExt cx="148749" cy="138123"/>
            </a:xfrm>
          </p:grpSpPr>
          <p:sp>
            <p:nvSpPr>
              <p:cNvPr id="2172" name="Google Shape;2172;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5" name="Google Shape;2175;p14"/>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76" name="Google Shape;2176;p14"/>
            <p:cNvGrpSpPr/>
            <p:nvPr/>
          </p:nvGrpSpPr>
          <p:grpSpPr>
            <a:xfrm flipH="1">
              <a:off x="8932036" y="4851518"/>
              <a:ext cx="148749" cy="138123"/>
              <a:chOff x="417563" y="4145250"/>
              <a:chExt cx="148749" cy="138123"/>
            </a:xfrm>
          </p:grpSpPr>
          <p:sp>
            <p:nvSpPr>
              <p:cNvPr id="2177" name="Google Shape;2177;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14"/>
            <p:cNvGrpSpPr/>
            <p:nvPr/>
          </p:nvGrpSpPr>
          <p:grpSpPr>
            <a:xfrm flipH="1">
              <a:off x="3504875" y="4870688"/>
              <a:ext cx="142923" cy="130526"/>
              <a:chOff x="178100" y="3904645"/>
              <a:chExt cx="142923" cy="130526"/>
            </a:xfrm>
          </p:grpSpPr>
          <p:sp>
            <p:nvSpPr>
              <p:cNvPr id="2181" name="Google Shape;2181;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14"/>
            <p:cNvGrpSpPr/>
            <p:nvPr/>
          </p:nvGrpSpPr>
          <p:grpSpPr>
            <a:xfrm flipH="1">
              <a:off x="4736159" y="4869472"/>
              <a:ext cx="88313" cy="132981"/>
              <a:chOff x="712664" y="3994329"/>
              <a:chExt cx="88313" cy="132981"/>
            </a:xfrm>
          </p:grpSpPr>
          <p:sp>
            <p:nvSpPr>
              <p:cNvPr id="2185" name="Google Shape;2185;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7" name="Google Shape;2187;p14"/>
            <p:cNvGrpSpPr/>
            <p:nvPr/>
          </p:nvGrpSpPr>
          <p:grpSpPr>
            <a:xfrm flipH="1">
              <a:off x="3950663" y="4855325"/>
              <a:ext cx="142923" cy="130526"/>
              <a:chOff x="178100" y="3904645"/>
              <a:chExt cx="142923" cy="130526"/>
            </a:xfrm>
          </p:grpSpPr>
          <p:sp>
            <p:nvSpPr>
              <p:cNvPr id="2188" name="Google Shape;2188;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1" name="Google Shape;2191;p14"/>
            <p:cNvGrpSpPr/>
            <p:nvPr/>
          </p:nvGrpSpPr>
          <p:grpSpPr>
            <a:xfrm flipH="1">
              <a:off x="2932009" y="4854097"/>
              <a:ext cx="88313" cy="132981"/>
              <a:chOff x="712664" y="3994329"/>
              <a:chExt cx="88313" cy="132981"/>
            </a:xfrm>
          </p:grpSpPr>
          <p:sp>
            <p:nvSpPr>
              <p:cNvPr id="2192" name="Google Shape;2192;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14"/>
            <p:cNvGrpSpPr/>
            <p:nvPr/>
          </p:nvGrpSpPr>
          <p:grpSpPr>
            <a:xfrm flipH="1">
              <a:off x="5023923" y="4866905"/>
              <a:ext cx="148749" cy="138123"/>
              <a:chOff x="417563" y="4145250"/>
              <a:chExt cx="148749" cy="138123"/>
            </a:xfrm>
          </p:grpSpPr>
          <p:sp>
            <p:nvSpPr>
              <p:cNvPr id="2195" name="Google Shape;2195;p1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8" name="Google Shape;2198;p14"/>
            <p:cNvGrpSpPr/>
            <p:nvPr/>
          </p:nvGrpSpPr>
          <p:grpSpPr>
            <a:xfrm flipH="1">
              <a:off x="7857534" y="4654247"/>
              <a:ext cx="88313" cy="132981"/>
              <a:chOff x="712664" y="3994329"/>
              <a:chExt cx="88313" cy="132981"/>
            </a:xfrm>
          </p:grpSpPr>
          <p:sp>
            <p:nvSpPr>
              <p:cNvPr id="2199" name="Google Shape;2199;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1" name="Google Shape;2201;p14"/>
            <p:cNvGrpSpPr/>
            <p:nvPr/>
          </p:nvGrpSpPr>
          <p:grpSpPr>
            <a:xfrm>
              <a:off x="2916488" y="4589988"/>
              <a:ext cx="142923" cy="130526"/>
              <a:chOff x="178100" y="3904645"/>
              <a:chExt cx="142923" cy="130526"/>
            </a:xfrm>
          </p:grpSpPr>
          <p:sp>
            <p:nvSpPr>
              <p:cNvPr id="2202" name="Google Shape;2202;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5" name="Google Shape;2205;p14"/>
            <p:cNvGrpSpPr/>
            <p:nvPr/>
          </p:nvGrpSpPr>
          <p:grpSpPr>
            <a:xfrm flipH="1">
              <a:off x="3339346" y="4654247"/>
              <a:ext cx="88313" cy="132981"/>
              <a:chOff x="712664" y="3994329"/>
              <a:chExt cx="88313" cy="132981"/>
            </a:xfrm>
          </p:grpSpPr>
          <p:sp>
            <p:nvSpPr>
              <p:cNvPr id="2206" name="Google Shape;2206;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8" name="Google Shape;2208;p14"/>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09" name="Google Shape;2209;p14"/>
            <p:cNvGrpSpPr/>
            <p:nvPr/>
          </p:nvGrpSpPr>
          <p:grpSpPr>
            <a:xfrm>
              <a:off x="4632438" y="4603875"/>
              <a:ext cx="142923" cy="130526"/>
              <a:chOff x="178100" y="3904645"/>
              <a:chExt cx="142923" cy="130526"/>
            </a:xfrm>
          </p:grpSpPr>
          <p:sp>
            <p:nvSpPr>
              <p:cNvPr id="2210" name="Google Shape;2210;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3" name="Google Shape;2213;p14"/>
            <p:cNvGrpSpPr/>
            <p:nvPr/>
          </p:nvGrpSpPr>
          <p:grpSpPr>
            <a:xfrm>
              <a:off x="6178388" y="4603875"/>
              <a:ext cx="142923" cy="130526"/>
              <a:chOff x="178100" y="3904645"/>
              <a:chExt cx="142923" cy="130526"/>
            </a:xfrm>
          </p:grpSpPr>
          <p:sp>
            <p:nvSpPr>
              <p:cNvPr id="2214" name="Google Shape;2214;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7" name="Google Shape;2217;p14"/>
            <p:cNvGrpSpPr/>
            <p:nvPr/>
          </p:nvGrpSpPr>
          <p:grpSpPr>
            <a:xfrm>
              <a:off x="5250150" y="4638600"/>
              <a:ext cx="142923" cy="130526"/>
              <a:chOff x="178100" y="3904645"/>
              <a:chExt cx="142923" cy="130526"/>
            </a:xfrm>
          </p:grpSpPr>
          <p:sp>
            <p:nvSpPr>
              <p:cNvPr id="2218" name="Google Shape;2218;p1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1" name="Google Shape;2221;p14"/>
            <p:cNvGrpSpPr/>
            <p:nvPr/>
          </p:nvGrpSpPr>
          <p:grpSpPr>
            <a:xfrm flipH="1">
              <a:off x="3748221" y="4689922"/>
              <a:ext cx="88313" cy="132981"/>
              <a:chOff x="712664" y="3994329"/>
              <a:chExt cx="88313" cy="132981"/>
            </a:xfrm>
          </p:grpSpPr>
          <p:sp>
            <p:nvSpPr>
              <p:cNvPr id="2222" name="Google Shape;2222;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4" name="Google Shape;2224;p14"/>
            <p:cNvGrpSpPr/>
            <p:nvPr/>
          </p:nvGrpSpPr>
          <p:grpSpPr>
            <a:xfrm flipH="1">
              <a:off x="5698684" y="4628872"/>
              <a:ext cx="88313" cy="132981"/>
              <a:chOff x="712664" y="3994329"/>
              <a:chExt cx="88313" cy="132981"/>
            </a:xfrm>
          </p:grpSpPr>
          <p:sp>
            <p:nvSpPr>
              <p:cNvPr id="2225" name="Google Shape;2225;p1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7" name="Google Shape;2227;p14"/>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9" name="Google Shape;2229;p14"/>
          <p:cNvSpPr txBox="1">
            <a:spLocks noGrp="1"/>
          </p:cNvSpPr>
          <p:nvPr>
            <p:ph type="title"/>
          </p:nvPr>
        </p:nvSpPr>
        <p:spPr>
          <a:xfrm>
            <a:off x="960000" y="2535000"/>
            <a:ext cx="5120800" cy="1584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230" name="Google Shape;2230;p14"/>
          <p:cNvSpPr txBox="1">
            <a:spLocks noGrp="1"/>
          </p:cNvSpPr>
          <p:nvPr>
            <p:ph type="title" idx="2" hasCustomPrompt="1"/>
          </p:nvPr>
        </p:nvSpPr>
        <p:spPr>
          <a:xfrm>
            <a:off x="960000" y="720000"/>
            <a:ext cx="26824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1"/>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2231" name="Google Shape;2231;p14"/>
          <p:cNvSpPr txBox="1">
            <a:spLocks noGrp="1"/>
          </p:cNvSpPr>
          <p:nvPr>
            <p:ph type="subTitle" idx="1"/>
          </p:nvPr>
        </p:nvSpPr>
        <p:spPr>
          <a:xfrm>
            <a:off x="960000" y="4383033"/>
            <a:ext cx="5120800" cy="6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32" name="Google Shape;2232;p14"/>
          <p:cNvSpPr/>
          <p:nvPr/>
        </p:nvSpPr>
        <p:spPr>
          <a:xfrm>
            <a:off x="10845030" y="43160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8133199" y="239201"/>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11645289" y="41197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7414705" y="5711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10619339" y="4289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405997" y="3069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546505" y="13130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39" name="Google Shape;2239;p14"/>
          <p:cNvGrpSpPr/>
          <p:nvPr/>
        </p:nvGrpSpPr>
        <p:grpSpPr>
          <a:xfrm flipH="1">
            <a:off x="9794687" y="5525434"/>
            <a:ext cx="630947" cy="693209"/>
            <a:chOff x="1799697" y="4222450"/>
            <a:chExt cx="473210" cy="519907"/>
          </a:xfrm>
        </p:grpSpPr>
        <p:sp>
          <p:nvSpPr>
            <p:cNvPr id="2240" name="Google Shape;2240;p14"/>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14"/>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3" name="Google Shape;2253;p14"/>
          <p:cNvGrpSpPr/>
          <p:nvPr/>
        </p:nvGrpSpPr>
        <p:grpSpPr>
          <a:xfrm flipH="1">
            <a:off x="8485694" y="5334842"/>
            <a:ext cx="556997" cy="883813"/>
            <a:chOff x="1296693" y="4078131"/>
            <a:chExt cx="417748" cy="662860"/>
          </a:xfrm>
        </p:grpSpPr>
        <p:sp>
          <p:nvSpPr>
            <p:cNvPr id="2254" name="Google Shape;2254;p14"/>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7" name="Google Shape;2267;p14"/>
          <p:cNvGrpSpPr/>
          <p:nvPr/>
        </p:nvGrpSpPr>
        <p:grpSpPr>
          <a:xfrm>
            <a:off x="3023953" y="5525434"/>
            <a:ext cx="630947" cy="693209"/>
            <a:chOff x="1799697" y="4222450"/>
            <a:chExt cx="473210" cy="519907"/>
          </a:xfrm>
        </p:grpSpPr>
        <p:sp>
          <p:nvSpPr>
            <p:cNvPr id="2268" name="Google Shape;2268;p14"/>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1" name="Google Shape;2281;p14"/>
          <p:cNvGrpSpPr/>
          <p:nvPr/>
        </p:nvGrpSpPr>
        <p:grpSpPr>
          <a:xfrm>
            <a:off x="1772443" y="5334842"/>
            <a:ext cx="556997" cy="883813"/>
            <a:chOff x="1296693" y="4078131"/>
            <a:chExt cx="417748" cy="662860"/>
          </a:xfrm>
        </p:grpSpPr>
        <p:sp>
          <p:nvSpPr>
            <p:cNvPr id="2282" name="Google Shape;2282;p14"/>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14"/>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14"/>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14"/>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332072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295"/>
        <p:cNvGrpSpPr/>
        <p:nvPr/>
      </p:nvGrpSpPr>
      <p:grpSpPr>
        <a:xfrm>
          <a:off x="0" y="0"/>
          <a:ext cx="0" cy="0"/>
          <a:chOff x="0" y="0"/>
          <a:chExt cx="0" cy="0"/>
        </a:xfrm>
      </p:grpSpPr>
      <p:sp>
        <p:nvSpPr>
          <p:cNvPr id="2296" name="Google Shape;2296;p15"/>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7" name="Google Shape;2297;p15"/>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8" name="Google Shape;2298;p15"/>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99" name="Google Shape;2299;p15"/>
          <p:cNvGrpSpPr/>
          <p:nvPr/>
        </p:nvGrpSpPr>
        <p:grpSpPr>
          <a:xfrm>
            <a:off x="137451" y="6118346"/>
            <a:ext cx="11970264" cy="661941"/>
            <a:chOff x="103088" y="4588759"/>
            <a:chExt cx="8977698" cy="496456"/>
          </a:xfrm>
        </p:grpSpPr>
        <p:sp>
          <p:nvSpPr>
            <p:cNvPr id="2300" name="Google Shape;2300;p15"/>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01" name="Google Shape;2301;p15"/>
            <p:cNvGrpSpPr/>
            <p:nvPr/>
          </p:nvGrpSpPr>
          <p:grpSpPr>
            <a:xfrm>
              <a:off x="103087" y="4641588"/>
              <a:ext cx="142923" cy="130526"/>
              <a:chOff x="178100" y="3904645"/>
              <a:chExt cx="142923" cy="130526"/>
            </a:xfrm>
          </p:grpSpPr>
          <p:sp>
            <p:nvSpPr>
              <p:cNvPr id="2302" name="Google Shape;2302;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5" name="Google Shape;2305;p15"/>
            <p:cNvGrpSpPr/>
            <p:nvPr/>
          </p:nvGrpSpPr>
          <p:grpSpPr>
            <a:xfrm>
              <a:off x="779951" y="4682022"/>
              <a:ext cx="88313" cy="132981"/>
              <a:chOff x="712664" y="4070529"/>
              <a:chExt cx="88313" cy="132981"/>
            </a:xfrm>
          </p:grpSpPr>
          <p:sp>
            <p:nvSpPr>
              <p:cNvPr id="2306" name="Google Shape;2306;p15"/>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15"/>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8" name="Google Shape;2308;p15"/>
            <p:cNvGrpSpPr/>
            <p:nvPr/>
          </p:nvGrpSpPr>
          <p:grpSpPr>
            <a:xfrm>
              <a:off x="432325" y="4835818"/>
              <a:ext cx="148749" cy="138123"/>
              <a:chOff x="417563" y="4145250"/>
              <a:chExt cx="148749" cy="138123"/>
            </a:xfrm>
          </p:grpSpPr>
          <p:sp>
            <p:nvSpPr>
              <p:cNvPr id="2309" name="Google Shape;2309;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2" name="Google Shape;2312;p15"/>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3" name="Google Shape;2313;p15"/>
            <p:cNvGrpSpPr/>
            <p:nvPr/>
          </p:nvGrpSpPr>
          <p:grpSpPr>
            <a:xfrm>
              <a:off x="834763" y="4933213"/>
              <a:ext cx="142923" cy="130526"/>
              <a:chOff x="178100" y="3904645"/>
              <a:chExt cx="142923" cy="130526"/>
            </a:xfrm>
          </p:grpSpPr>
          <p:sp>
            <p:nvSpPr>
              <p:cNvPr id="2314" name="Google Shape;2314;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7" name="Google Shape;2317;p15"/>
            <p:cNvGrpSpPr/>
            <p:nvPr/>
          </p:nvGrpSpPr>
          <p:grpSpPr>
            <a:xfrm>
              <a:off x="5901800" y="4851518"/>
              <a:ext cx="148749" cy="138123"/>
              <a:chOff x="417563" y="4145250"/>
              <a:chExt cx="148749" cy="138123"/>
            </a:xfrm>
          </p:grpSpPr>
          <p:sp>
            <p:nvSpPr>
              <p:cNvPr id="2318" name="Google Shape;2318;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21" name="Google Shape;2321;p15"/>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22" name="Google Shape;2322;p15"/>
            <p:cNvGrpSpPr/>
            <p:nvPr/>
          </p:nvGrpSpPr>
          <p:grpSpPr>
            <a:xfrm>
              <a:off x="1088463" y="4638600"/>
              <a:ext cx="142923" cy="130526"/>
              <a:chOff x="178100" y="3904645"/>
              <a:chExt cx="142923" cy="130526"/>
            </a:xfrm>
          </p:grpSpPr>
          <p:sp>
            <p:nvSpPr>
              <p:cNvPr id="2323" name="Google Shape;2323;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6" name="Google Shape;2326;p15"/>
            <p:cNvGrpSpPr/>
            <p:nvPr/>
          </p:nvGrpSpPr>
          <p:grpSpPr>
            <a:xfrm>
              <a:off x="1631214" y="4654247"/>
              <a:ext cx="88313" cy="132981"/>
              <a:chOff x="712664" y="3994329"/>
              <a:chExt cx="88313" cy="132981"/>
            </a:xfrm>
          </p:grpSpPr>
          <p:sp>
            <p:nvSpPr>
              <p:cNvPr id="2327" name="Google Shape;2327;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9" name="Google Shape;2329;p15"/>
            <p:cNvGrpSpPr/>
            <p:nvPr/>
          </p:nvGrpSpPr>
          <p:grpSpPr>
            <a:xfrm>
              <a:off x="1430650" y="4814993"/>
              <a:ext cx="148749" cy="138123"/>
              <a:chOff x="417563" y="4145250"/>
              <a:chExt cx="148749" cy="138123"/>
            </a:xfrm>
          </p:grpSpPr>
          <p:sp>
            <p:nvSpPr>
              <p:cNvPr id="2330" name="Google Shape;2330;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3" name="Google Shape;2333;p15"/>
            <p:cNvGrpSpPr/>
            <p:nvPr/>
          </p:nvGrpSpPr>
          <p:grpSpPr>
            <a:xfrm>
              <a:off x="2621688" y="4908138"/>
              <a:ext cx="142923" cy="130526"/>
              <a:chOff x="178100" y="3904645"/>
              <a:chExt cx="142923" cy="130526"/>
            </a:xfrm>
          </p:grpSpPr>
          <p:sp>
            <p:nvSpPr>
              <p:cNvPr id="2334" name="Google Shape;2334;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7" name="Google Shape;2337;p15"/>
            <p:cNvGrpSpPr/>
            <p:nvPr/>
          </p:nvGrpSpPr>
          <p:grpSpPr>
            <a:xfrm>
              <a:off x="4349951" y="4706647"/>
              <a:ext cx="88313" cy="132981"/>
              <a:chOff x="712664" y="3994329"/>
              <a:chExt cx="88313" cy="132981"/>
            </a:xfrm>
          </p:grpSpPr>
          <p:sp>
            <p:nvSpPr>
              <p:cNvPr id="2338" name="Google Shape;2338;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0" name="Google Shape;2340;p15"/>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41" name="Google Shape;2341;p15"/>
            <p:cNvGrpSpPr/>
            <p:nvPr/>
          </p:nvGrpSpPr>
          <p:grpSpPr>
            <a:xfrm>
              <a:off x="1927025" y="4603875"/>
              <a:ext cx="142923" cy="130526"/>
              <a:chOff x="178100" y="3904645"/>
              <a:chExt cx="142923" cy="130526"/>
            </a:xfrm>
          </p:grpSpPr>
          <p:sp>
            <p:nvSpPr>
              <p:cNvPr id="2342" name="Google Shape;2342;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5"/>
            <p:cNvGrpSpPr/>
            <p:nvPr/>
          </p:nvGrpSpPr>
          <p:grpSpPr>
            <a:xfrm>
              <a:off x="2464539" y="4706647"/>
              <a:ext cx="88313" cy="132981"/>
              <a:chOff x="712664" y="3994329"/>
              <a:chExt cx="88313" cy="132981"/>
            </a:xfrm>
          </p:grpSpPr>
          <p:sp>
            <p:nvSpPr>
              <p:cNvPr id="2346" name="Google Shape;2346;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8" name="Google Shape;2348;p15"/>
            <p:cNvGrpSpPr/>
            <p:nvPr/>
          </p:nvGrpSpPr>
          <p:grpSpPr>
            <a:xfrm>
              <a:off x="1995663" y="4835818"/>
              <a:ext cx="148749" cy="138123"/>
              <a:chOff x="417563" y="4145250"/>
              <a:chExt cx="148749" cy="138123"/>
            </a:xfrm>
          </p:grpSpPr>
          <p:sp>
            <p:nvSpPr>
              <p:cNvPr id="2349" name="Google Shape;2349;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2" name="Google Shape;2352;p15"/>
            <p:cNvGrpSpPr/>
            <p:nvPr/>
          </p:nvGrpSpPr>
          <p:grpSpPr>
            <a:xfrm>
              <a:off x="1735864" y="4896184"/>
              <a:ext cx="88313" cy="132981"/>
              <a:chOff x="712664" y="3994329"/>
              <a:chExt cx="88313" cy="132981"/>
            </a:xfrm>
          </p:grpSpPr>
          <p:sp>
            <p:nvSpPr>
              <p:cNvPr id="2353" name="Google Shape;2353;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5" name="Google Shape;2355;p15"/>
            <p:cNvGrpSpPr/>
            <p:nvPr/>
          </p:nvGrpSpPr>
          <p:grpSpPr>
            <a:xfrm>
              <a:off x="140200" y="4947093"/>
              <a:ext cx="148749" cy="138123"/>
              <a:chOff x="417563" y="4145250"/>
              <a:chExt cx="148749" cy="138123"/>
            </a:xfrm>
          </p:grpSpPr>
          <p:sp>
            <p:nvSpPr>
              <p:cNvPr id="2356" name="Google Shape;2356;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59" name="Google Shape;2359;p15"/>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60" name="Google Shape;2360;p15"/>
            <p:cNvGrpSpPr/>
            <p:nvPr/>
          </p:nvGrpSpPr>
          <p:grpSpPr>
            <a:xfrm flipH="1">
              <a:off x="8761575" y="4655463"/>
              <a:ext cx="142923" cy="130526"/>
              <a:chOff x="178100" y="3904645"/>
              <a:chExt cx="142923" cy="130526"/>
            </a:xfrm>
          </p:grpSpPr>
          <p:sp>
            <p:nvSpPr>
              <p:cNvPr id="2361" name="Google Shape;2361;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4" name="Google Shape;2364;p15"/>
            <p:cNvGrpSpPr/>
            <p:nvPr/>
          </p:nvGrpSpPr>
          <p:grpSpPr>
            <a:xfrm flipH="1">
              <a:off x="8309559" y="4588759"/>
              <a:ext cx="88313" cy="132981"/>
              <a:chOff x="712664" y="3994329"/>
              <a:chExt cx="88313" cy="132981"/>
            </a:xfrm>
          </p:grpSpPr>
          <p:sp>
            <p:nvSpPr>
              <p:cNvPr id="2365" name="Google Shape;2365;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7" name="Google Shape;2367;p15"/>
            <p:cNvGrpSpPr/>
            <p:nvPr/>
          </p:nvGrpSpPr>
          <p:grpSpPr>
            <a:xfrm flipH="1">
              <a:off x="8475836" y="4893605"/>
              <a:ext cx="148749" cy="138123"/>
              <a:chOff x="417563" y="4145250"/>
              <a:chExt cx="148749" cy="138123"/>
            </a:xfrm>
          </p:grpSpPr>
          <p:sp>
            <p:nvSpPr>
              <p:cNvPr id="2368" name="Google Shape;2368;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1" name="Google Shape;2371;p15"/>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5"/>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73" name="Google Shape;2373;p15"/>
            <p:cNvGrpSpPr/>
            <p:nvPr/>
          </p:nvGrpSpPr>
          <p:grpSpPr>
            <a:xfrm flipH="1">
              <a:off x="8078788" y="4799888"/>
              <a:ext cx="142923" cy="130526"/>
              <a:chOff x="178100" y="3904645"/>
              <a:chExt cx="142923" cy="130526"/>
            </a:xfrm>
          </p:grpSpPr>
          <p:sp>
            <p:nvSpPr>
              <p:cNvPr id="2374" name="Google Shape;2374;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7" name="Google Shape;2377;p15"/>
            <p:cNvGrpSpPr/>
            <p:nvPr/>
          </p:nvGrpSpPr>
          <p:grpSpPr>
            <a:xfrm flipH="1">
              <a:off x="7317309" y="4602647"/>
              <a:ext cx="88313" cy="132981"/>
              <a:chOff x="712664" y="3994329"/>
              <a:chExt cx="88313" cy="132981"/>
            </a:xfrm>
          </p:grpSpPr>
          <p:sp>
            <p:nvSpPr>
              <p:cNvPr id="2378" name="Google Shape;2378;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0" name="Google Shape;2380;p15"/>
            <p:cNvGrpSpPr/>
            <p:nvPr/>
          </p:nvGrpSpPr>
          <p:grpSpPr>
            <a:xfrm flipH="1">
              <a:off x="7434236" y="4851518"/>
              <a:ext cx="148749" cy="138123"/>
              <a:chOff x="417563" y="4145250"/>
              <a:chExt cx="148749" cy="138123"/>
            </a:xfrm>
          </p:grpSpPr>
          <p:sp>
            <p:nvSpPr>
              <p:cNvPr id="2381" name="Google Shape;2381;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84" name="Google Shape;2384;p15"/>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85" name="Google Shape;2385;p15"/>
            <p:cNvGrpSpPr/>
            <p:nvPr/>
          </p:nvGrpSpPr>
          <p:grpSpPr>
            <a:xfrm flipH="1">
              <a:off x="5467046" y="4869472"/>
              <a:ext cx="88313" cy="132981"/>
              <a:chOff x="712664" y="3994329"/>
              <a:chExt cx="88313" cy="132981"/>
            </a:xfrm>
          </p:grpSpPr>
          <p:sp>
            <p:nvSpPr>
              <p:cNvPr id="2386" name="Google Shape;2386;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88" name="Google Shape;2388;p15"/>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89" name="Google Shape;2389;p15"/>
            <p:cNvGrpSpPr/>
            <p:nvPr/>
          </p:nvGrpSpPr>
          <p:grpSpPr>
            <a:xfrm flipH="1">
              <a:off x="7047313" y="4735613"/>
              <a:ext cx="142923" cy="130526"/>
              <a:chOff x="178100" y="3904645"/>
              <a:chExt cx="142923" cy="130526"/>
            </a:xfrm>
          </p:grpSpPr>
          <p:sp>
            <p:nvSpPr>
              <p:cNvPr id="2390" name="Google Shape;2390;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3" name="Google Shape;2393;p15"/>
            <p:cNvGrpSpPr/>
            <p:nvPr/>
          </p:nvGrpSpPr>
          <p:grpSpPr>
            <a:xfrm flipH="1">
              <a:off x="6533859" y="4689922"/>
              <a:ext cx="88313" cy="132981"/>
              <a:chOff x="712664" y="3994329"/>
              <a:chExt cx="88313" cy="132981"/>
            </a:xfrm>
          </p:grpSpPr>
          <p:sp>
            <p:nvSpPr>
              <p:cNvPr id="2394" name="Google Shape;2394;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6" name="Google Shape;2396;p15"/>
            <p:cNvGrpSpPr/>
            <p:nvPr/>
          </p:nvGrpSpPr>
          <p:grpSpPr>
            <a:xfrm flipH="1">
              <a:off x="6789661" y="4866893"/>
              <a:ext cx="148749" cy="138123"/>
              <a:chOff x="417563" y="4145250"/>
              <a:chExt cx="148749" cy="138123"/>
            </a:xfrm>
          </p:grpSpPr>
          <p:sp>
            <p:nvSpPr>
              <p:cNvPr id="2397" name="Google Shape;2397;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0" name="Google Shape;2400;p15"/>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01" name="Google Shape;2401;p15"/>
            <p:cNvGrpSpPr/>
            <p:nvPr/>
          </p:nvGrpSpPr>
          <p:grpSpPr>
            <a:xfrm flipH="1">
              <a:off x="8932036" y="4851518"/>
              <a:ext cx="148749" cy="138123"/>
              <a:chOff x="417563" y="4145250"/>
              <a:chExt cx="148749" cy="138123"/>
            </a:xfrm>
          </p:grpSpPr>
          <p:sp>
            <p:nvSpPr>
              <p:cNvPr id="2402" name="Google Shape;2402;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5" name="Google Shape;2405;p15"/>
            <p:cNvGrpSpPr/>
            <p:nvPr/>
          </p:nvGrpSpPr>
          <p:grpSpPr>
            <a:xfrm flipH="1">
              <a:off x="3504875" y="4870688"/>
              <a:ext cx="142923" cy="130526"/>
              <a:chOff x="178100" y="3904645"/>
              <a:chExt cx="142923" cy="130526"/>
            </a:xfrm>
          </p:grpSpPr>
          <p:sp>
            <p:nvSpPr>
              <p:cNvPr id="2406" name="Google Shape;2406;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9" name="Google Shape;2409;p15"/>
            <p:cNvGrpSpPr/>
            <p:nvPr/>
          </p:nvGrpSpPr>
          <p:grpSpPr>
            <a:xfrm flipH="1">
              <a:off x="4736159" y="4869472"/>
              <a:ext cx="88313" cy="132981"/>
              <a:chOff x="712664" y="3994329"/>
              <a:chExt cx="88313" cy="132981"/>
            </a:xfrm>
          </p:grpSpPr>
          <p:sp>
            <p:nvSpPr>
              <p:cNvPr id="2410" name="Google Shape;2410;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2" name="Google Shape;2412;p15"/>
            <p:cNvGrpSpPr/>
            <p:nvPr/>
          </p:nvGrpSpPr>
          <p:grpSpPr>
            <a:xfrm flipH="1">
              <a:off x="3950663" y="4855325"/>
              <a:ext cx="142923" cy="130526"/>
              <a:chOff x="178100" y="3904645"/>
              <a:chExt cx="142923" cy="130526"/>
            </a:xfrm>
          </p:grpSpPr>
          <p:sp>
            <p:nvSpPr>
              <p:cNvPr id="2413" name="Google Shape;2413;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6" name="Google Shape;2416;p15"/>
            <p:cNvGrpSpPr/>
            <p:nvPr/>
          </p:nvGrpSpPr>
          <p:grpSpPr>
            <a:xfrm flipH="1">
              <a:off x="2932009" y="4854097"/>
              <a:ext cx="88313" cy="132981"/>
              <a:chOff x="712664" y="3994329"/>
              <a:chExt cx="88313" cy="132981"/>
            </a:xfrm>
          </p:grpSpPr>
          <p:sp>
            <p:nvSpPr>
              <p:cNvPr id="2417" name="Google Shape;2417;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9" name="Google Shape;2419;p15"/>
            <p:cNvGrpSpPr/>
            <p:nvPr/>
          </p:nvGrpSpPr>
          <p:grpSpPr>
            <a:xfrm flipH="1">
              <a:off x="5023923" y="4866905"/>
              <a:ext cx="148749" cy="138123"/>
              <a:chOff x="417563" y="4145250"/>
              <a:chExt cx="148749" cy="138123"/>
            </a:xfrm>
          </p:grpSpPr>
          <p:sp>
            <p:nvSpPr>
              <p:cNvPr id="2420" name="Google Shape;2420;p1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3" name="Google Shape;2423;p15"/>
            <p:cNvGrpSpPr/>
            <p:nvPr/>
          </p:nvGrpSpPr>
          <p:grpSpPr>
            <a:xfrm flipH="1">
              <a:off x="7857534" y="4654247"/>
              <a:ext cx="88313" cy="132981"/>
              <a:chOff x="712664" y="3994329"/>
              <a:chExt cx="88313" cy="132981"/>
            </a:xfrm>
          </p:grpSpPr>
          <p:sp>
            <p:nvSpPr>
              <p:cNvPr id="2424" name="Google Shape;2424;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15"/>
            <p:cNvGrpSpPr/>
            <p:nvPr/>
          </p:nvGrpSpPr>
          <p:grpSpPr>
            <a:xfrm>
              <a:off x="2916488" y="4589988"/>
              <a:ext cx="142923" cy="130526"/>
              <a:chOff x="178100" y="3904645"/>
              <a:chExt cx="142923" cy="130526"/>
            </a:xfrm>
          </p:grpSpPr>
          <p:sp>
            <p:nvSpPr>
              <p:cNvPr id="2427" name="Google Shape;2427;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0" name="Google Shape;2430;p15"/>
            <p:cNvGrpSpPr/>
            <p:nvPr/>
          </p:nvGrpSpPr>
          <p:grpSpPr>
            <a:xfrm flipH="1">
              <a:off x="3339346" y="4654247"/>
              <a:ext cx="88313" cy="132981"/>
              <a:chOff x="712664" y="3994329"/>
              <a:chExt cx="88313" cy="132981"/>
            </a:xfrm>
          </p:grpSpPr>
          <p:sp>
            <p:nvSpPr>
              <p:cNvPr id="2431" name="Google Shape;2431;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3" name="Google Shape;2433;p15"/>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4" name="Google Shape;2434;p15"/>
            <p:cNvGrpSpPr/>
            <p:nvPr/>
          </p:nvGrpSpPr>
          <p:grpSpPr>
            <a:xfrm>
              <a:off x="4632438" y="4603875"/>
              <a:ext cx="142923" cy="130526"/>
              <a:chOff x="178100" y="3904645"/>
              <a:chExt cx="142923" cy="130526"/>
            </a:xfrm>
          </p:grpSpPr>
          <p:sp>
            <p:nvSpPr>
              <p:cNvPr id="2435" name="Google Shape;2435;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8" name="Google Shape;2438;p15"/>
            <p:cNvGrpSpPr/>
            <p:nvPr/>
          </p:nvGrpSpPr>
          <p:grpSpPr>
            <a:xfrm>
              <a:off x="6178388" y="4603875"/>
              <a:ext cx="142923" cy="130526"/>
              <a:chOff x="178100" y="3904645"/>
              <a:chExt cx="142923" cy="130526"/>
            </a:xfrm>
          </p:grpSpPr>
          <p:sp>
            <p:nvSpPr>
              <p:cNvPr id="2439" name="Google Shape;2439;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2" name="Google Shape;2442;p15"/>
            <p:cNvGrpSpPr/>
            <p:nvPr/>
          </p:nvGrpSpPr>
          <p:grpSpPr>
            <a:xfrm>
              <a:off x="5250150" y="4638600"/>
              <a:ext cx="142923" cy="130526"/>
              <a:chOff x="178100" y="3904645"/>
              <a:chExt cx="142923" cy="130526"/>
            </a:xfrm>
          </p:grpSpPr>
          <p:sp>
            <p:nvSpPr>
              <p:cNvPr id="2443" name="Google Shape;2443;p1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6" name="Google Shape;2446;p15"/>
            <p:cNvGrpSpPr/>
            <p:nvPr/>
          </p:nvGrpSpPr>
          <p:grpSpPr>
            <a:xfrm flipH="1">
              <a:off x="3748221" y="4689922"/>
              <a:ext cx="88313" cy="132981"/>
              <a:chOff x="712664" y="3994329"/>
              <a:chExt cx="88313" cy="132981"/>
            </a:xfrm>
          </p:grpSpPr>
          <p:sp>
            <p:nvSpPr>
              <p:cNvPr id="2447" name="Google Shape;2447;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9" name="Google Shape;2449;p15"/>
            <p:cNvGrpSpPr/>
            <p:nvPr/>
          </p:nvGrpSpPr>
          <p:grpSpPr>
            <a:xfrm flipH="1">
              <a:off x="5698684" y="4628872"/>
              <a:ext cx="88313" cy="132981"/>
              <a:chOff x="712664" y="3994329"/>
              <a:chExt cx="88313" cy="132981"/>
            </a:xfrm>
          </p:grpSpPr>
          <p:sp>
            <p:nvSpPr>
              <p:cNvPr id="2450" name="Google Shape;2450;p1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2" name="Google Shape;2452;p15"/>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4" name="Google Shape;2454;p15"/>
          <p:cNvSpPr txBox="1">
            <a:spLocks noGrp="1"/>
          </p:cNvSpPr>
          <p:nvPr>
            <p:ph type="title"/>
          </p:nvPr>
        </p:nvSpPr>
        <p:spPr>
          <a:xfrm>
            <a:off x="5474033" y="2535000"/>
            <a:ext cx="5758000" cy="158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9333"/>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55" name="Google Shape;2455;p15"/>
          <p:cNvSpPr txBox="1">
            <a:spLocks noGrp="1"/>
          </p:cNvSpPr>
          <p:nvPr>
            <p:ph type="title" idx="2" hasCustomPrompt="1"/>
          </p:nvPr>
        </p:nvSpPr>
        <p:spPr>
          <a:xfrm>
            <a:off x="8549600" y="720000"/>
            <a:ext cx="2682400" cy="18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accent1"/>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56" name="Google Shape;2456;p15"/>
          <p:cNvSpPr txBox="1">
            <a:spLocks noGrp="1"/>
          </p:cNvSpPr>
          <p:nvPr>
            <p:ph type="subTitle" idx="1"/>
          </p:nvPr>
        </p:nvSpPr>
        <p:spPr>
          <a:xfrm>
            <a:off x="5474033" y="4383033"/>
            <a:ext cx="5758000" cy="60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57" name="Google Shape;2457;p15"/>
          <p:cNvSpPr/>
          <p:nvPr/>
        </p:nvSpPr>
        <p:spPr>
          <a:xfrm flipH="1">
            <a:off x="304405" y="43160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8" name="Google Shape;2458;p15"/>
          <p:cNvSpPr/>
          <p:nvPr/>
        </p:nvSpPr>
        <p:spPr>
          <a:xfrm flipH="1">
            <a:off x="2576713" y="239201"/>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9" name="Google Shape;2459;p15"/>
          <p:cNvSpPr/>
          <p:nvPr/>
        </p:nvSpPr>
        <p:spPr>
          <a:xfrm flipH="1">
            <a:off x="304396" y="41197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0" name="Google Shape;2460;p15"/>
          <p:cNvSpPr/>
          <p:nvPr/>
        </p:nvSpPr>
        <p:spPr>
          <a:xfrm flipH="1">
            <a:off x="1330347" y="4289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1" name="Google Shape;2461;p15"/>
          <p:cNvSpPr/>
          <p:nvPr/>
        </p:nvSpPr>
        <p:spPr>
          <a:xfrm flipH="1">
            <a:off x="10946638" y="3069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2" name="Google Shape;2462;p15"/>
          <p:cNvSpPr/>
          <p:nvPr/>
        </p:nvSpPr>
        <p:spPr>
          <a:xfrm flipH="1">
            <a:off x="11606380" y="13130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63" name="Google Shape;2463;p15"/>
          <p:cNvGrpSpPr/>
          <p:nvPr/>
        </p:nvGrpSpPr>
        <p:grpSpPr>
          <a:xfrm>
            <a:off x="460596" y="5525434"/>
            <a:ext cx="630947" cy="693209"/>
            <a:chOff x="1799697" y="4222450"/>
            <a:chExt cx="473210" cy="519907"/>
          </a:xfrm>
        </p:grpSpPr>
        <p:sp>
          <p:nvSpPr>
            <p:cNvPr id="2464" name="Google Shape;2464;p15"/>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7" name="Google Shape;2477;p15"/>
          <p:cNvGrpSpPr/>
          <p:nvPr/>
        </p:nvGrpSpPr>
        <p:grpSpPr>
          <a:xfrm>
            <a:off x="1843540" y="5334842"/>
            <a:ext cx="556997" cy="883813"/>
            <a:chOff x="1296693" y="4078131"/>
            <a:chExt cx="417748" cy="662860"/>
          </a:xfrm>
        </p:grpSpPr>
        <p:sp>
          <p:nvSpPr>
            <p:cNvPr id="2478" name="Google Shape;2478;p15"/>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5"/>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5"/>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1" name="Google Shape;2491;p15"/>
          <p:cNvGrpSpPr/>
          <p:nvPr/>
        </p:nvGrpSpPr>
        <p:grpSpPr>
          <a:xfrm flipH="1">
            <a:off x="7231329" y="5525434"/>
            <a:ext cx="630947" cy="693209"/>
            <a:chOff x="1799697" y="4222450"/>
            <a:chExt cx="473210" cy="519907"/>
          </a:xfrm>
        </p:grpSpPr>
        <p:sp>
          <p:nvSpPr>
            <p:cNvPr id="2492" name="Google Shape;2492;p15"/>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5"/>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5"/>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5" name="Google Shape;2505;p15"/>
          <p:cNvGrpSpPr/>
          <p:nvPr/>
        </p:nvGrpSpPr>
        <p:grpSpPr>
          <a:xfrm flipH="1">
            <a:off x="8556791" y="5334842"/>
            <a:ext cx="556997" cy="883813"/>
            <a:chOff x="1296693" y="4078131"/>
            <a:chExt cx="417748" cy="662860"/>
          </a:xfrm>
        </p:grpSpPr>
        <p:sp>
          <p:nvSpPr>
            <p:cNvPr id="2506" name="Google Shape;2506;p15"/>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5"/>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5"/>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5"/>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5"/>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003704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773F-DD00-4CC7-8D07-388FBD9CBDD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A0CCB7F-4C9F-4018-8012-1F6058EDA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9336A5-DFD7-4B2D-A700-8F2188DCAB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1BD0860A-1441-45D3-9D20-4B8E88480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15E865-B27F-4847-B5A1-B2D64E96C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29B26FE8-590F-4DFC-A0F2-82A0C7CFB903}"/>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8" name="Footer Placeholder 7">
            <a:extLst>
              <a:ext uri="{FF2B5EF4-FFF2-40B4-BE49-F238E27FC236}">
                <a16:creationId xmlns:a16="http://schemas.microsoft.com/office/drawing/2014/main" id="{44617353-15D0-4BCF-9121-731A1C777B2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DFEB0638-B867-4156-8E9B-DA9CF38EF648}"/>
              </a:ext>
            </a:extLst>
          </p:cNvPr>
          <p:cNvSpPr>
            <a:spLocks noGrp="1"/>
          </p:cNvSpPr>
          <p:nvPr>
            <p:ph type="sldNum" sz="quarter" idx="12"/>
          </p:nvPr>
        </p:nvSpPr>
        <p:spPr/>
        <p:txBody>
          <a:bodyPr/>
          <a:lstStyle/>
          <a:p>
            <a:fld id="{D5C327DE-7F37-48FE-99FA-47B149316427}" type="slidenum">
              <a:rPr lang="en-SG" smtClean="0"/>
              <a:t>‹#›</a:t>
            </a:fld>
            <a:endParaRPr lang="en-SG"/>
          </a:p>
        </p:txBody>
      </p:sp>
      <p:pic>
        <p:nvPicPr>
          <p:cNvPr id="10" name="Picture 9">
            <a:extLst>
              <a:ext uri="{FF2B5EF4-FFF2-40B4-BE49-F238E27FC236}">
                <a16:creationId xmlns:a16="http://schemas.microsoft.com/office/drawing/2014/main" id="{3B5BCE3A-F077-440C-B855-06C8657A1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2019" y="225732"/>
            <a:ext cx="1564144" cy="749977"/>
          </a:xfrm>
          <a:prstGeom prst="rect">
            <a:avLst/>
          </a:prstGeom>
        </p:spPr>
      </p:pic>
    </p:spTree>
    <p:extLst>
      <p:ext uri="{BB962C8B-B14F-4D97-AF65-F5344CB8AC3E}">
        <p14:creationId xmlns:p14="http://schemas.microsoft.com/office/powerpoint/2010/main" val="349623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19"/>
        <p:cNvGrpSpPr/>
        <p:nvPr/>
      </p:nvGrpSpPr>
      <p:grpSpPr>
        <a:xfrm>
          <a:off x="0" y="0"/>
          <a:ext cx="0" cy="0"/>
          <a:chOff x="0" y="0"/>
          <a:chExt cx="0" cy="0"/>
        </a:xfrm>
      </p:grpSpPr>
      <p:sp>
        <p:nvSpPr>
          <p:cNvPr id="2520" name="Google Shape;2520;p16"/>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1" name="Google Shape;2521;p16"/>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2" name="Google Shape;2522;p16"/>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3" name="Google Shape;2523;p16"/>
          <p:cNvGrpSpPr/>
          <p:nvPr/>
        </p:nvGrpSpPr>
        <p:grpSpPr>
          <a:xfrm>
            <a:off x="137451" y="6118346"/>
            <a:ext cx="11970264" cy="661941"/>
            <a:chOff x="103088" y="4588759"/>
            <a:chExt cx="8977698" cy="496456"/>
          </a:xfrm>
        </p:grpSpPr>
        <p:sp>
          <p:nvSpPr>
            <p:cNvPr id="2524" name="Google Shape;2524;p16"/>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5" name="Google Shape;2525;p16"/>
            <p:cNvGrpSpPr/>
            <p:nvPr/>
          </p:nvGrpSpPr>
          <p:grpSpPr>
            <a:xfrm>
              <a:off x="103087" y="4641588"/>
              <a:ext cx="142923" cy="130526"/>
              <a:chOff x="178100" y="3904645"/>
              <a:chExt cx="142923" cy="130526"/>
            </a:xfrm>
          </p:grpSpPr>
          <p:sp>
            <p:nvSpPr>
              <p:cNvPr id="2526" name="Google Shape;2526;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9" name="Google Shape;2529;p16"/>
            <p:cNvGrpSpPr/>
            <p:nvPr/>
          </p:nvGrpSpPr>
          <p:grpSpPr>
            <a:xfrm>
              <a:off x="779951" y="4682022"/>
              <a:ext cx="88313" cy="132981"/>
              <a:chOff x="712664" y="4070529"/>
              <a:chExt cx="88313" cy="132981"/>
            </a:xfrm>
          </p:grpSpPr>
          <p:sp>
            <p:nvSpPr>
              <p:cNvPr id="2530" name="Google Shape;2530;p16"/>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6"/>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2" name="Google Shape;2532;p16"/>
            <p:cNvGrpSpPr/>
            <p:nvPr/>
          </p:nvGrpSpPr>
          <p:grpSpPr>
            <a:xfrm>
              <a:off x="432325" y="4835818"/>
              <a:ext cx="148749" cy="138123"/>
              <a:chOff x="417563" y="4145250"/>
              <a:chExt cx="148749" cy="138123"/>
            </a:xfrm>
          </p:grpSpPr>
          <p:sp>
            <p:nvSpPr>
              <p:cNvPr id="2533" name="Google Shape;2533;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6" name="Google Shape;2536;p16"/>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37" name="Google Shape;2537;p16"/>
            <p:cNvGrpSpPr/>
            <p:nvPr/>
          </p:nvGrpSpPr>
          <p:grpSpPr>
            <a:xfrm>
              <a:off x="834763" y="4933213"/>
              <a:ext cx="142923" cy="130526"/>
              <a:chOff x="178100" y="3904645"/>
              <a:chExt cx="142923" cy="130526"/>
            </a:xfrm>
          </p:grpSpPr>
          <p:sp>
            <p:nvSpPr>
              <p:cNvPr id="2538" name="Google Shape;2538;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1" name="Google Shape;2541;p16"/>
            <p:cNvGrpSpPr/>
            <p:nvPr/>
          </p:nvGrpSpPr>
          <p:grpSpPr>
            <a:xfrm>
              <a:off x="5901800" y="4851518"/>
              <a:ext cx="148749" cy="138123"/>
              <a:chOff x="417563" y="4145250"/>
              <a:chExt cx="148749" cy="138123"/>
            </a:xfrm>
          </p:grpSpPr>
          <p:sp>
            <p:nvSpPr>
              <p:cNvPr id="2542" name="Google Shape;2542;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5" name="Google Shape;2545;p16"/>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46" name="Google Shape;2546;p16"/>
            <p:cNvGrpSpPr/>
            <p:nvPr/>
          </p:nvGrpSpPr>
          <p:grpSpPr>
            <a:xfrm>
              <a:off x="1088463" y="4638600"/>
              <a:ext cx="142923" cy="130526"/>
              <a:chOff x="178100" y="3904645"/>
              <a:chExt cx="142923" cy="130526"/>
            </a:xfrm>
          </p:grpSpPr>
          <p:sp>
            <p:nvSpPr>
              <p:cNvPr id="2547" name="Google Shape;2547;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0" name="Google Shape;2550;p16"/>
            <p:cNvGrpSpPr/>
            <p:nvPr/>
          </p:nvGrpSpPr>
          <p:grpSpPr>
            <a:xfrm>
              <a:off x="1631214" y="4654247"/>
              <a:ext cx="88313" cy="132981"/>
              <a:chOff x="712664" y="3994329"/>
              <a:chExt cx="88313" cy="132981"/>
            </a:xfrm>
          </p:grpSpPr>
          <p:sp>
            <p:nvSpPr>
              <p:cNvPr id="2551" name="Google Shape;2551;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3" name="Google Shape;2553;p16"/>
            <p:cNvGrpSpPr/>
            <p:nvPr/>
          </p:nvGrpSpPr>
          <p:grpSpPr>
            <a:xfrm>
              <a:off x="1430650" y="4814993"/>
              <a:ext cx="148749" cy="138123"/>
              <a:chOff x="417563" y="4145250"/>
              <a:chExt cx="148749" cy="138123"/>
            </a:xfrm>
          </p:grpSpPr>
          <p:sp>
            <p:nvSpPr>
              <p:cNvPr id="2554" name="Google Shape;2554;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7" name="Google Shape;2557;p16"/>
            <p:cNvGrpSpPr/>
            <p:nvPr/>
          </p:nvGrpSpPr>
          <p:grpSpPr>
            <a:xfrm>
              <a:off x="2621688" y="4908138"/>
              <a:ext cx="142923" cy="130526"/>
              <a:chOff x="178100" y="3904645"/>
              <a:chExt cx="142923" cy="130526"/>
            </a:xfrm>
          </p:grpSpPr>
          <p:sp>
            <p:nvSpPr>
              <p:cNvPr id="2558" name="Google Shape;2558;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1" name="Google Shape;2561;p16"/>
            <p:cNvGrpSpPr/>
            <p:nvPr/>
          </p:nvGrpSpPr>
          <p:grpSpPr>
            <a:xfrm>
              <a:off x="4349951" y="4706647"/>
              <a:ext cx="88313" cy="132981"/>
              <a:chOff x="712664" y="3994329"/>
              <a:chExt cx="88313" cy="132981"/>
            </a:xfrm>
          </p:grpSpPr>
          <p:sp>
            <p:nvSpPr>
              <p:cNvPr id="2562" name="Google Shape;2562;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64" name="Google Shape;2564;p16"/>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65" name="Google Shape;2565;p16"/>
            <p:cNvGrpSpPr/>
            <p:nvPr/>
          </p:nvGrpSpPr>
          <p:grpSpPr>
            <a:xfrm>
              <a:off x="1927025" y="4603875"/>
              <a:ext cx="142923" cy="130526"/>
              <a:chOff x="178100" y="3904645"/>
              <a:chExt cx="142923" cy="130526"/>
            </a:xfrm>
          </p:grpSpPr>
          <p:sp>
            <p:nvSpPr>
              <p:cNvPr id="2566" name="Google Shape;2566;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9" name="Google Shape;2569;p16"/>
            <p:cNvGrpSpPr/>
            <p:nvPr/>
          </p:nvGrpSpPr>
          <p:grpSpPr>
            <a:xfrm>
              <a:off x="2464539" y="4706647"/>
              <a:ext cx="88313" cy="132981"/>
              <a:chOff x="712664" y="3994329"/>
              <a:chExt cx="88313" cy="132981"/>
            </a:xfrm>
          </p:grpSpPr>
          <p:sp>
            <p:nvSpPr>
              <p:cNvPr id="2570" name="Google Shape;2570;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16"/>
            <p:cNvGrpSpPr/>
            <p:nvPr/>
          </p:nvGrpSpPr>
          <p:grpSpPr>
            <a:xfrm>
              <a:off x="1995663" y="4835818"/>
              <a:ext cx="148749" cy="138123"/>
              <a:chOff x="417563" y="4145250"/>
              <a:chExt cx="148749" cy="138123"/>
            </a:xfrm>
          </p:grpSpPr>
          <p:sp>
            <p:nvSpPr>
              <p:cNvPr id="2573" name="Google Shape;2573;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6" name="Google Shape;2576;p16"/>
            <p:cNvGrpSpPr/>
            <p:nvPr/>
          </p:nvGrpSpPr>
          <p:grpSpPr>
            <a:xfrm>
              <a:off x="1735864" y="4896184"/>
              <a:ext cx="88313" cy="132981"/>
              <a:chOff x="712664" y="3994329"/>
              <a:chExt cx="88313" cy="132981"/>
            </a:xfrm>
          </p:grpSpPr>
          <p:sp>
            <p:nvSpPr>
              <p:cNvPr id="2577" name="Google Shape;2577;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16"/>
            <p:cNvGrpSpPr/>
            <p:nvPr/>
          </p:nvGrpSpPr>
          <p:grpSpPr>
            <a:xfrm>
              <a:off x="140200" y="4947093"/>
              <a:ext cx="148749" cy="138123"/>
              <a:chOff x="417563" y="4145250"/>
              <a:chExt cx="148749" cy="138123"/>
            </a:xfrm>
          </p:grpSpPr>
          <p:sp>
            <p:nvSpPr>
              <p:cNvPr id="2580" name="Google Shape;2580;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3" name="Google Shape;2583;p16"/>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4" name="Google Shape;2584;p16"/>
            <p:cNvGrpSpPr/>
            <p:nvPr/>
          </p:nvGrpSpPr>
          <p:grpSpPr>
            <a:xfrm flipH="1">
              <a:off x="8761575" y="4655463"/>
              <a:ext cx="142923" cy="130526"/>
              <a:chOff x="178100" y="3904645"/>
              <a:chExt cx="142923" cy="130526"/>
            </a:xfrm>
          </p:grpSpPr>
          <p:sp>
            <p:nvSpPr>
              <p:cNvPr id="2585" name="Google Shape;2585;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8" name="Google Shape;2588;p16"/>
            <p:cNvGrpSpPr/>
            <p:nvPr/>
          </p:nvGrpSpPr>
          <p:grpSpPr>
            <a:xfrm flipH="1">
              <a:off x="8309559" y="4588759"/>
              <a:ext cx="88313" cy="132981"/>
              <a:chOff x="712664" y="3994329"/>
              <a:chExt cx="88313" cy="132981"/>
            </a:xfrm>
          </p:grpSpPr>
          <p:sp>
            <p:nvSpPr>
              <p:cNvPr id="2589" name="Google Shape;2589;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1" name="Google Shape;2591;p16"/>
            <p:cNvGrpSpPr/>
            <p:nvPr/>
          </p:nvGrpSpPr>
          <p:grpSpPr>
            <a:xfrm flipH="1">
              <a:off x="8475836" y="4893605"/>
              <a:ext cx="148749" cy="138123"/>
              <a:chOff x="417563" y="4145250"/>
              <a:chExt cx="148749" cy="138123"/>
            </a:xfrm>
          </p:grpSpPr>
          <p:sp>
            <p:nvSpPr>
              <p:cNvPr id="2592" name="Google Shape;2592;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95" name="Google Shape;2595;p16"/>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7" name="Google Shape;2597;p16"/>
            <p:cNvGrpSpPr/>
            <p:nvPr/>
          </p:nvGrpSpPr>
          <p:grpSpPr>
            <a:xfrm flipH="1">
              <a:off x="8078788" y="4799888"/>
              <a:ext cx="142923" cy="130526"/>
              <a:chOff x="178100" y="3904645"/>
              <a:chExt cx="142923" cy="130526"/>
            </a:xfrm>
          </p:grpSpPr>
          <p:sp>
            <p:nvSpPr>
              <p:cNvPr id="2598" name="Google Shape;2598;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1" name="Google Shape;2601;p16"/>
            <p:cNvGrpSpPr/>
            <p:nvPr/>
          </p:nvGrpSpPr>
          <p:grpSpPr>
            <a:xfrm flipH="1">
              <a:off x="7317309" y="4602647"/>
              <a:ext cx="88313" cy="132981"/>
              <a:chOff x="712664" y="3994329"/>
              <a:chExt cx="88313" cy="132981"/>
            </a:xfrm>
          </p:grpSpPr>
          <p:sp>
            <p:nvSpPr>
              <p:cNvPr id="2602" name="Google Shape;2602;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4" name="Google Shape;2604;p16"/>
            <p:cNvGrpSpPr/>
            <p:nvPr/>
          </p:nvGrpSpPr>
          <p:grpSpPr>
            <a:xfrm flipH="1">
              <a:off x="7434236" y="4851518"/>
              <a:ext cx="148749" cy="138123"/>
              <a:chOff x="417563" y="4145250"/>
              <a:chExt cx="148749" cy="138123"/>
            </a:xfrm>
          </p:grpSpPr>
          <p:sp>
            <p:nvSpPr>
              <p:cNvPr id="2605" name="Google Shape;2605;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8" name="Google Shape;2608;p16"/>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9" name="Google Shape;2609;p16"/>
            <p:cNvGrpSpPr/>
            <p:nvPr/>
          </p:nvGrpSpPr>
          <p:grpSpPr>
            <a:xfrm flipH="1">
              <a:off x="5467046" y="4869472"/>
              <a:ext cx="88313" cy="132981"/>
              <a:chOff x="712664" y="3994329"/>
              <a:chExt cx="88313" cy="132981"/>
            </a:xfrm>
          </p:grpSpPr>
          <p:sp>
            <p:nvSpPr>
              <p:cNvPr id="2610" name="Google Shape;2610;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2" name="Google Shape;2612;p16"/>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3" name="Google Shape;2613;p16"/>
            <p:cNvGrpSpPr/>
            <p:nvPr/>
          </p:nvGrpSpPr>
          <p:grpSpPr>
            <a:xfrm flipH="1">
              <a:off x="7047313" y="4735613"/>
              <a:ext cx="142923" cy="130526"/>
              <a:chOff x="178100" y="3904645"/>
              <a:chExt cx="142923" cy="130526"/>
            </a:xfrm>
          </p:grpSpPr>
          <p:sp>
            <p:nvSpPr>
              <p:cNvPr id="2614" name="Google Shape;2614;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7" name="Google Shape;2617;p16"/>
            <p:cNvGrpSpPr/>
            <p:nvPr/>
          </p:nvGrpSpPr>
          <p:grpSpPr>
            <a:xfrm flipH="1">
              <a:off x="6533859" y="4689922"/>
              <a:ext cx="88313" cy="132981"/>
              <a:chOff x="712664" y="3994329"/>
              <a:chExt cx="88313" cy="132981"/>
            </a:xfrm>
          </p:grpSpPr>
          <p:sp>
            <p:nvSpPr>
              <p:cNvPr id="2618" name="Google Shape;2618;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0" name="Google Shape;2620;p16"/>
            <p:cNvGrpSpPr/>
            <p:nvPr/>
          </p:nvGrpSpPr>
          <p:grpSpPr>
            <a:xfrm flipH="1">
              <a:off x="6789661" y="4866893"/>
              <a:ext cx="148749" cy="138123"/>
              <a:chOff x="417563" y="4145250"/>
              <a:chExt cx="148749" cy="138123"/>
            </a:xfrm>
          </p:grpSpPr>
          <p:sp>
            <p:nvSpPr>
              <p:cNvPr id="2621" name="Google Shape;2621;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16"/>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16"/>
            <p:cNvGrpSpPr/>
            <p:nvPr/>
          </p:nvGrpSpPr>
          <p:grpSpPr>
            <a:xfrm flipH="1">
              <a:off x="8932036" y="4851518"/>
              <a:ext cx="148749" cy="138123"/>
              <a:chOff x="417563" y="4145250"/>
              <a:chExt cx="148749" cy="138123"/>
            </a:xfrm>
          </p:grpSpPr>
          <p:sp>
            <p:nvSpPr>
              <p:cNvPr id="2626" name="Google Shape;2626;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9" name="Google Shape;2629;p16"/>
            <p:cNvGrpSpPr/>
            <p:nvPr/>
          </p:nvGrpSpPr>
          <p:grpSpPr>
            <a:xfrm flipH="1">
              <a:off x="3504875" y="4870688"/>
              <a:ext cx="142923" cy="130526"/>
              <a:chOff x="178100" y="3904645"/>
              <a:chExt cx="142923" cy="130526"/>
            </a:xfrm>
          </p:grpSpPr>
          <p:sp>
            <p:nvSpPr>
              <p:cNvPr id="2630" name="Google Shape;2630;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3" name="Google Shape;2633;p16"/>
            <p:cNvGrpSpPr/>
            <p:nvPr/>
          </p:nvGrpSpPr>
          <p:grpSpPr>
            <a:xfrm flipH="1">
              <a:off x="4736159" y="4869472"/>
              <a:ext cx="88313" cy="132981"/>
              <a:chOff x="712664" y="3994329"/>
              <a:chExt cx="88313" cy="132981"/>
            </a:xfrm>
          </p:grpSpPr>
          <p:sp>
            <p:nvSpPr>
              <p:cNvPr id="2634" name="Google Shape;2634;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6" name="Google Shape;2636;p16"/>
            <p:cNvGrpSpPr/>
            <p:nvPr/>
          </p:nvGrpSpPr>
          <p:grpSpPr>
            <a:xfrm flipH="1">
              <a:off x="3950663" y="4855325"/>
              <a:ext cx="142923" cy="130526"/>
              <a:chOff x="178100" y="3904645"/>
              <a:chExt cx="142923" cy="130526"/>
            </a:xfrm>
          </p:grpSpPr>
          <p:sp>
            <p:nvSpPr>
              <p:cNvPr id="2637" name="Google Shape;2637;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0" name="Google Shape;2640;p16"/>
            <p:cNvGrpSpPr/>
            <p:nvPr/>
          </p:nvGrpSpPr>
          <p:grpSpPr>
            <a:xfrm flipH="1">
              <a:off x="2932009" y="4854097"/>
              <a:ext cx="88313" cy="132981"/>
              <a:chOff x="712664" y="3994329"/>
              <a:chExt cx="88313" cy="132981"/>
            </a:xfrm>
          </p:grpSpPr>
          <p:sp>
            <p:nvSpPr>
              <p:cNvPr id="2641" name="Google Shape;2641;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3" name="Google Shape;2643;p16"/>
            <p:cNvGrpSpPr/>
            <p:nvPr/>
          </p:nvGrpSpPr>
          <p:grpSpPr>
            <a:xfrm flipH="1">
              <a:off x="5023923" y="4866905"/>
              <a:ext cx="148749" cy="138123"/>
              <a:chOff x="417563" y="4145250"/>
              <a:chExt cx="148749" cy="138123"/>
            </a:xfrm>
          </p:grpSpPr>
          <p:sp>
            <p:nvSpPr>
              <p:cNvPr id="2644" name="Google Shape;2644;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7" name="Google Shape;2647;p16"/>
            <p:cNvGrpSpPr/>
            <p:nvPr/>
          </p:nvGrpSpPr>
          <p:grpSpPr>
            <a:xfrm flipH="1">
              <a:off x="7857534" y="4654247"/>
              <a:ext cx="88313" cy="132981"/>
              <a:chOff x="712664" y="3994329"/>
              <a:chExt cx="88313" cy="132981"/>
            </a:xfrm>
          </p:grpSpPr>
          <p:sp>
            <p:nvSpPr>
              <p:cNvPr id="2648" name="Google Shape;2648;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0" name="Google Shape;2650;p16"/>
            <p:cNvGrpSpPr/>
            <p:nvPr/>
          </p:nvGrpSpPr>
          <p:grpSpPr>
            <a:xfrm>
              <a:off x="2916488" y="4589988"/>
              <a:ext cx="142923" cy="130526"/>
              <a:chOff x="178100" y="3904645"/>
              <a:chExt cx="142923" cy="130526"/>
            </a:xfrm>
          </p:grpSpPr>
          <p:sp>
            <p:nvSpPr>
              <p:cNvPr id="2651" name="Google Shape;2651;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4" name="Google Shape;2654;p16"/>
            <p:cNvGrpSpPr/>
            <p:nvPr/>
          </p:nvGrpSpPr>
          <p:grpSpPr>
            <a:xfrm flipH="1">
              <a:off x="3339346" y="4654247"/>
              <a:ext cx="88313" cy="132981"/>
              <a:chOff x="712664" y="3994329"/>
              <a:chExt cx="88313" cy="132981"/>
            </a:xfrm>
          </p:grpSpPr>
          <p:sp>
            <p:nvSpPr>
              <p:cNvPr id="2655" name="Google Shape;2655;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7" name="Google Shape;2657;p16"/>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58" name="Google Shape;2658;p16"/>
            <p:cNvGrpSpPr/>
            <p:nvPr/>
          </p:nvGrpSpPr>
          <p:grpSpPr>
            <a:xfrm>
              <a:off x="4632438" y="4603875"/>
              <a:ext cx="142923" cy="130526"/>
              <a:chOff x="178100" y="3904645"/>
              <a:chExt cx="142923" cy="130526"/>
            </a:xfrm>
          </p:grpSpPr>
          <p:sp>
            <p:nvSpPr>
              <p:cNvPr id="2659" name="Google Shape;2659;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2" name="Google Shape;2662;p16"/>
            <p:cNvGrpSpPr/>
            <p:nvPr/>
          </p:nvGrpSpPr>
          <p:grpSpPr>
            <a:xfrm>
              <a:off x="6178388" y="4603875"/>
              <a:ext cx="142923" cy="130526"/>
              <a:chOff x="178100" y="3904645"/>
              <a:chExt cx="142923" cy="130526"/>
            </a:xfrm>
          </p:grpSpPr>
          <p:sp>
            <p:nvSpPr>
              <p:cNvPr id="2663" name="Google Shape;2663;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6" name="Google Shape;2666;p16"/>
            <p:cNvGrpSpPr/>
            <p:nvPr/>
          </p:nvGrpSpPr>
          <p:grpSpPr>
            <a:xfrm>
              <a:off x="5250150" y="4638600"/>
              <a:ext cx="142923" cy="130526"/>
              <a:chOff x="178100" y="3904645"/>
              <a:chExt cx="142923" cy="130526"/>
            </a:xfrm>
          </p:grpSpPr>
          <p:sp>
            <p:nvSpPr>
              <p:cNvPr id="2667" name="Google Shape;2667;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0" name="Google Shape;2670;p16"/>
            <p:cNvGrpSpPr/>
            <p:nvPr/>
          </p:nvGrpSpPr>
          <p:grpSpPr>
            <a:xfrm flipH="1">
              <a:off x="3748221" y="4689922"/>
              <a:ext cx="88313" cy="132981"/>
              <a:chOff x="712664" y="3994329"/>
              <a:chExt cx="88313" cy="132981"/>
            </a:xfrm>
          </p:grpSpPr>
          <p:sp>
            <p:nvSpPr>
              <p:cNvPr id="2671" name="Google Shape;2671;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16"/>
            <p:cNvGrpSpPr/>
            <p:nvPr/>
          </p:nvGrpSpPr>
          <p:grpSpPr>
            <a:xfrm flipH="1">
              <a:off x="5698684" y="4628872"/>
              <a:ext cx="88313" cy="132981"/>
              <a:chOff x="712664" y="3994329"/>
              <a:chExt cx="88313" cy="132981"/>
            </a:xfrm>
          </p:grpSpPr>
          <p:sp>
            <p:nvSpPr>
              <p:cNvPr id="2674" name="Google Shape;2674;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6" name="Google Shape;2676;p16"/>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8" name="Google Shape;2678;p16"/>
          <p:cNvSpPr txBox="1">
            <a:spLocks noGrp="1"/>
          </p:cNvSpPr>
          <p:nvPr>
            <p:ph type="title"/>
          </p:nvPr>
        </p:nvSpPr>
        <p:spPr>
          <a:xfrm>
            <a:off x="960000" y="2323700"/>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9" name="Google Shape;2679;p16"/>
          <p:cNvSpPr txBox="1">
            <a:spLocks noGrp="1"/>
          </p:cNvSpPr>
          <p:nvPr>
            <p:ph type="title" idx="2" hasCustomPrompt="1"/>
          </p:nvPr>
        </p:nvSpPr>
        <p:spPr>
          <a:xfrm>
            <a:off x="899200" y="1612200"/>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0" name="Google Shape;2680;p16"/>
          <p:cNvSpPr txBox="1">
            <a:spLocks noGrp="1"/>
          </p:cNvSpPr>
          <p:nvPr>
            <p:ph type="subTitle" idx="1"/>
          </p:nvPr>
        </p:nvSpPr>
        <p:spPr>
          <a:xfrm>
            <a:off x="960000" y="2730100"/>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1" name="Google Shape;2681;p16"/>
          <p:cNvSpPr txBox="1">
            <a:spLocks noGrp="1"/>
          </p:cNvSpPr>
          <p:nvPr>
            <p:ph type="title" idx="3"/>
          </p:nvPr>
        </p:nvSpPr>
        <p:spPr>
          <a:xfrm>
            <a:off x="4754800" y="2323700"/>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2" name="Google Shape;2682;p16"/>
          <p:cNvSpPr txBox="1">
            <a:spLocks noGrp="1"/>
          </p:cNvSpPr>
          <p:nvPr>
            <p:ph type="title" idx="4" hasCustomPrompt="1"/>
          </p:nvPr>
        </p:nvSpPr>
        <p:spPr>
          <a:xfrm>
            <a:off x="4694000" y="1595084"/>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3" name="Google Shape;2683;p16"/>
          <p:cNvSpPr txBox="1">
            <a:spLocks noGrp="1"/>
          </p:cNvSpPr>
          <p:nvPr>
            <p:ph type="subTitle" idx="5"/>
          </p:nvPr>
        </p:nvSpPr>
        <p:spPr>
          <a:xfrm>
            <a:off x="4754800" y="2730100"/>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4" name="Google Shape;2684;p16"/>
          <p:cNvSpPr txBox="1">
            <a:spLocks noGrp="1"/>
          </p:cNvSpPr>
          <p:nvPr>
            <p:ph type="title" idx="6"/>
          </p:nvPr>
        </p:nvSpPr>
        <p:spPr>
          <a:xfrm>
            <a:off x="8549600" y="2323700"/>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5" name="Google Shape;2685;p16"/>
          <p:cNvSpPr txBox="1">
            <a:spLocks noGrp="1"/>
          </p:cNvSpPr>
          <p:nvPr>
            <p:ph type="title" idx="7" hasCustomPrompt="1"/>
          </p:nvPr>
        </p:nvSpPr>
        <p:spPr>
          <a:xfrm>
            <a:off x="8488800" y="1595217"/>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6" name="Google Shape;2686;p16"/>
          <p:cNvSpPr txBox="1">
            <a:spLocks noGrp="1"/>
          </p:cNvSpPr>
          <p:nvPr>
            <p:ph type="subTitle" idx="8"/>
          </p:nvPr>
        </p:nvSpPr>
        <p:spPr>
          <a:xfrm>
            <a:off x="8549600" y="2730100"/>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7" name="Google Shape;2687;p16"/>
          <p:cNvSpPr txBox="1">
            <a:spLocks noGrp="1"/>
          </p:cNvSpPr>
          <p:nvPr>
            <p:ph type="title" idx="9"/>
          </p:nvPr>
        </p:nvSpPr>
        <p:spPr>
          <a:xfrm>
            <a:off x="960000" y="4581733"/>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8" name="Google Shape;2688;p16"/>
          <p:cNvSpPr txBox="1">
            <a:spLocks noGrp="1"/>
          </p:cNvSpPr>
          <p:nvPr>
            <p:ph type="title" idx="13" hasCustomPrompt="1"/>
          </p:nvPr>
        </p:nvSpPr>
        <p:spPr>
          <a:xfrm>
            <a:off x="899200" y="3870533"/>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9" name="Google Shape;2689;p16"/>
          <p:cNvSpPr txBox="1">
            <a:spLocks noGrp="1"/>
          </p:cNvSpPr>
          <p:nvPr>
            <p:ph type="subTitle" idx="14"/>
          </p:nvPr>
        </p:nvSpPr>
        <p:spPr>
          <a:xfrm>
            <a:off x="960000" y="4988133"/>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0" name="Google Shape;2690;p16"/>
          <p:cNvSpPr txBox="1">
            <a:spLocks noGrp="1"/>
          </p:cNvSpPr>
          <p:nvPr>
            <p:ph type="title" idx="15"/>
          </p:nvPr>
        </p:nvSpPr>
        <p:spPr>
          <a:xfrm>
            <a:off x="4754800" y="4581733"/>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91" name="Google Shape;2691;p16"/>
          <p:cNvSpPr txBox="1">
            <a:spLocks noGrp="1"/>
          </p:cNvSpPr>
          <p:nvPr>
            <p:ph type="title" idx="16" hasCustomPrompt="1"/>
          </p:nvPr>
        </p:nvSpPr>
        <p:spPr>
          <a:xfrm>
            <a:off x="4694000" y="3853417"/>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92" name="Google Shape;2692;p16"/>
          <p:cNvSpPr txBox="1">
            <a:spLocks noGrp="1"/>
          </p:cNvSpPr>
          <p:nvPr>
            <p:ph type="subTitle" idx="17"/>
          </p:nvPr>
        </p:nvSpPr>
        <p:spPr>
          <a:xfrm>
            <a:off x="4754800" y="4988133"/>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3" name="Google Shape;2693;p16"/>
          <p:cNvSpPr txBox="1">
            <a:spLocks noGrp="1"/>
          </p:cNvSpPr>
          <p:nvPr>
            <p:ph type="title" idx="18"/>
          </p:nvPr>
        </p:nvSpPr>
        <p:spPr>
          <a:xfrm>
            <a:off x="8549600" y="4581733"/>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94" name="Google Shape;2694;p16"/>
          <p:cNvSpPr txBox="1">
            <a:spLocks noGrp="1"/>
          </p:cNvSpPr>
          <p:nvPr>
            <p:ph type="title" idx="19" hasCustomPrompt="1"/>
          </p:nvPr>
        </p:nvSpPr>
        <p:spPr>
          <a:xfrm>
            <a:off x="8488800" y="3853417"/>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95" name="Google Shape;2695;p16"/>
          <p:cNvSpPr txBox="1">
            <a:spLocks noGrp="1"/>
          </p:cNvSpPr>
          <p:nvPr>
            <p:ph type="subTitle" idx="20"/>
          </p:nvPr>
        </p:nvSpPr>
        <p:spPr>
          <a:xfrm>
            <a:off x="8549600" y="4988133"/>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6" name="Google Shape;2696;p16"/>
          <p:cNvSpPr txBox="1">
            <a:spLocks noGrp="1"/>
          </p:cNvSpPr>
          <p:nvPr>
            <p:ph type="title" idx="21"/>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9801644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97"/>
        <p:cNvGrpSpPr/>
        <p:nvPr/>
      </p:nvGrpSpPr>
      <p:grpSpPr>
        <a:xfrm>
          <a:off x="0" y="0"/>
          <a:ext cx="0" cy="0"/>
          <a:chOff x="0" y="0"/>
          <a:chExt cx="0" cy="0"/>
        </a:xfrm>
      </p:grpSpPr>
      <p:sp>
        <p:nvSpPr>
          <p:cNvPr id="2698" name="Google Shape;2698;p17"/>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0" name="Google Shape;2700;p17"/>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1" name="Google Shape;2701;p17"/>
          <p:cNvGrpSpPr/>
          <p:nvPr/>
        </p:nvGrpSpPr>
        <p:grpSpPr>
          <a:xfrm>
            <a:off x="137451" y="6118346"/>
            <a:ext cx="11970264" cy="661941"/>
            <a:chOff x="103088" y="4588759"/>
            <a:chExt cx="8977698" cy="496456"/>
          </a:xfrm>
        </p:grpSpPr>
        <p:sp>
          <p:nvSpPr>
            <p:cNvPr id="2702" name="Google Shape;2702;p17"/>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3" name="Google Shape;2703;p17"/>
            <p:cNvGrpSpPr/>
            <p:nvPr/>
          </p:nvGrpSpPr>
          <p:grpSpPr>
            <a:xfrm>
              <a:off x="103087" y="4641588"/>
              <a:ext cx="142923" cy="130526"/>
              <a:chOff x="178100" y="3904645"/>
              <a:chExt cx="142923" cy="130526"/>
            </a:xfrm>
          </p:grpSpPr>
          <p:sp>
            <p:nvSpPr>
              <p:cNvPr id="2704" name="Google Shape;2704;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7" name="Google Shape;2707;p17"/>
            <p:cNvGrpSpPr/>
            <p:nvPr/>
          </p:nvGrpSpPr>
          <p:grpSpPr>
            <a:xfrm>
              <a:off x="779951" y="4682022"/>
              <a:ext cx="88313" cy="132981"/>
              <a:chOff x="712664" y="4070529"/>
              <a:chExt cx="88313" cy="132981"/>
            </a:xfrm>
          </p:grpSpPr>
          <p:sp>
            <p:nvSpPr>
              <p:cNvPr id="2708" name="Google Shape;2708;p17"/>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a:off x="432325" y="4835818"/>
              <a:ext cx="148749" cy="138123"/>
              <a:chOff x="417563" y="4145250"/>
              <a:chExt cx="148749" cy="138123"/>
            </a:xfrm>
          </p:grpSpPr>
          <p:sp>
            <p:nvSpPr>
              <p:cNvPr id="2711" name="Google Shape;2711;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4" name="Google Shape;2714;p17"/>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15" name="Google Shape;2715;p17"/>
            <p:cNvGrpSpPr/>
            <p:nvPr/>
          </p:nvGrpSpPr>
          <p:grpSpPr>
            <a:xfrm>
              <a:off x="834763" y="4933213"/>
              <a:ext cx="142923" cy="130526"/>
              <a:chOff x="178100" y="3904645"/>
              <a:chExt cx="142923" cy="130526"/>
            </a:xfrm>
          </p:grpSpPr>
          <p:sp>
            <p:nvSpPr>
              <p:cNvPr id="2716" name="Google Shape;2716;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9" name="Google Shape;2719;p17"/>
            <p:cNvGrpSpPr/>
            <p:nvPr/>
          </p:nvGrpSpPr>
          <p:grpSpPr>
            <a:xfrm>
              <a:off x="5901800" y="4851518"/>
              <a:ext cx="148749" cy="138123"/>
              <a:chOff x="417563" y="4145250"/>
              <a:chExt cx="148749" cy="138123"/>
            </a:xfrm>
          </p:grpSpPr>
          <p:sp>
            <p:nvSpPr>
              <p:cNvPr id="2720" name="Google Shape;2720;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3" name="Google Shape;2723;p17"/>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24" name="Google Shape;2724;p17"/>
            <p:cNvGrpSpPr/>
            <p:nvPr/>
          </p:nvGrpSpPr>
          <p:grpSpPr>
            <a:xfrm>
              <a:off x="1088463" y="4638600"/>
              <a:ext cx="142923" cy="130526"/>
              <a:chOff x="178100" y="3904645"/>
              <a:chExt cx="142923" cy="130526"/>
            </a:xfrm>
          </p:grpSpPr>
          <p:sp>
            <p:nvSpPr>
              <p:cNvPr id="2725" name="Google Shape;2725;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8" name="Google Shape;2728;p17"/>
            <p:cNvGrpSpPr/>
            <p:nvPr/>
          </p:nvGrpSpPr>
          <p:grpSpPr>
            <a:xfrm>
              <a:off x="1631214" y="4654247"/>
              <a:ext cx="88313" cy="132981"/>
              <a:chOff x="712664" y="3994329"/>
              <a:chExt cx="88313" cy="132981"/>
            </a:xfrm>
          </p:grpSpPr>
          <p:sp>
            <p:nvSpPr>
              <p:cNvPr id="2729" name="Google Shape;2729;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1" name="Google Shape;2731;p17"/>
            <p:cNvGrpSpPr/>
            <p:nvPr/>
          </p:nvGrpSpPr>
          <p:grpSpPr>
            <a:xfrm>
              <a:off x="1430650" y="4814993"/>
              <a:ext cx="148749" cy="138123"/>
              <a:chOff x="417563" y="4145250"/>
              <a:chExt cx="148749" cy="138123"/>
            </a:xfrm>
          </p:grpSpPr>
          <p:sp>
            <p:nvSpPr>
              <p:cNvPr id="2732" name="Google Shape;2732;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5" name="Google Shape;2735;p17"/>
            <p:cNvGrpSpPr/>
            <p:nvPr/>
          </p:nvGrpSpPr>
          <p:grpSpPr>
            <a:xfrm>
              <a:off x="2621688" y="4908138"/>
              <a:ext cx="142923" cy="130526"/>
              <a:chOff x="178100" y="3904645"/>
              <a:chExt cx="142923" cy="130526"/>
            </a:xfrm>
          </p:grpSpPr>
          <p:sp>
            <p:nvSpPr>
              <p:cNvPr id="2736" name="Google Shape;2736;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9" name="Google Shape;2739;p17"/>
            <p:cNvGrpSpPr/>
            <p:nvPr/>
          </p:nvGrpSpPr>
          <p:grpSpPr>
            <a:xfrm>
              <a:off x="4349951" y="4706647"/>
              <a:ext cx="88313" cy="132981"/>
              <a:chOff x="712664" y="3994329"/>
              <a:chExt cx="88313" cy="132981"/>
            </a:xfrm>
          </p:grpSpPr>
          <p:sp>
            <p:nvSpPr>
              <p:cNvPr id="2740" name="Google Shape;2740;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2" name="Google Shape;2742;p17"/>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43" name="Google Shape;2743;p17"/>
            <p:cNvGrpSpPr/>
            <p:nvPr/>
          </p:nvGrpSpPr>
          <p:grpSpPr>
            <a:xfrm>
              <a:off x="1927025" y="4603875"/>
              <a:ext cx="142923" cy="130526"/>
              <a:chOff x="178100" y="3904645"/>
              <a:chExt cx="142923" cy="130526"/>
            </a:xfrm>
          </p:grpSpPr>
          <p:sp>
            <p:nvSpPr>
              <p:cNvPr id="2744" name="Google Shape;2744;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47" name="Google Shape;2747;p17"/>
            <p:cNvGrpSpPr/>
            <p:nvPr/>
          </p:nvGrpSpPr>
          <p:grpSpPr>
            <a:xfrm>
              <a:off x="2464539" y="4706647"/>
              <a:ext cx="88313" cy="132981"/>
              <a:chOff x="712664" y="3994329"/>
              <a:chExt cx="88313" cy="132981"/>
            </a:xfrm>
          </p:grpSpPr>
          <p:sp>
            <p:nvSpPr>
              <p:cNvPr id="2748" name="Google Shape;2748;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0" name="Google Shape;2750;p17"/>
            <p:cNvGrpSpPr/>
            <p:nvPr/>
          </p:nvGrpSpPr>
          <p:grpSpPr>
            <a:xfrm>
              <a:off x="1995663" y="4835818"/>
              <a:ext cx="148749" cy="138123"/>
              <a:chOff x="417563" y="4145250"/>
              <a:chExt cx="148749" cy="138123"/>
            </a:xfrm>
          </p:grpSpPr>
          <p:sp>
            <p:nvSpPr>
              <p:cNvPr id="2751" name="Google Shape;2751;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4" name="Google Shape;2754;p17"/>
            <p:cNvGrpSpPr/>
            <p:nvPr/>
          </p:nvGrpSpPr>
          <p:grpSpPr>
            <a:xfrm>
              <a:off x="1735864" y="4896184"/>
              <a:ext cx="88313" cy="132981"/>
              <a:chOff x="712664" y="3994329"/>
              <a:chExt cx="88313" cy="132981"/>
            </a:xfrm>
          </p:grpSpPr>
          <p:sp>
            <p:nvSpPr>
              <p:cNvPr id="2755" name="Google Shape;2755;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7" name="Google Shape;2757;p17"/>
            <p:cNvGrpSpPr/>
            <p:nvPr/>
          </p:nvGrpSpPr>
          <p:grpSpPr>
            <a:xfrm>
              <a:off x="140200" y="4947093"/>
              <a:ext cx="148749" cy="138123"/>
              <a:chOff x="417563" y="4145250"/>
              <a:chExt cx="148749" cy="138123"/>
            </a:xfrm>
          </p:grpSpPr>
          <p:sp>
            <p:nvSpPr>
              <p:cNvPr id="2758" name="Google Shape;2758;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61" name="Google Shape;2761;p17"/>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62" name="Google Shape;2762;p17"/>
            <p:cNvGrpSpPr/>
            <p:nvPr/>
          </p:nvGrpSpPr>
          <p:grpSpPr>
            <a:xfrm flipH="1">
              <a:off x="8761575" y="4655463"/>
              <a:ext cx="142923" cy="130526"/>
              <a:chOff x="178100" y="3904645"/>
              <a:chExt cx="142923" cy="130526"/>
            </a:xfrm>
          </p:grpSpPr>
          <p:sp>
            <p:nvSpPr>
              <p:cNvPr id="2763" name="Google Shape;2763;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6" name="Google Shape;2766;p17"/>
            <p:cNvGrpSpPr/>
            <p:nvPr/>
          </p:nvGrpSpPr>
          <p:grpSpPr>
            <a:xfrm flipH="1">
              <a:off x="8309559" y="4588759"/>
              <a:ext cx="88313" cy="132981"/>
              <a:chOff x="712664" y="3994329"/>
              <a:chExt cx="88313" cy="132981"/>
            </a:xfrm>
          </p:grpSpPr>
          <p:sp>
            <p:nvSpPr>
              <p:cNvPr id="2767" name="Google Shape;2767;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9" name="Google Shape;2769;p17"/>
            <p:cNvGrpSpPr/>
            <p:nvPr/>
          </p:nvGrpSpPr>
          <p:grpSpPr>
            <a:xfrm flipH="1">
              <a:off x="8475836" y="4893605"/>
              <a:ext cx="148749" cy="138123"/>
              <a:chOff x="417563" y="4145250"/>
              <a:chExt cx="148749" cy="138123"/>
            </a:xfrm>
          </p:grpSpPr>
          <p:sp>
            <p:nvSpPr>
              <p:cNvPr id="2770" name="Google Shape;2770;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3" name="Google Shape;2773;p17"/>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75" name="Google Shape;2775;p17"/>
            <p:cNvGrpSpPr/>
            <p:nvPr/>
          </p:nvGrpSpPr>
          <p:grpSpPr>
            <a:xfrm flipH="1">
              <a:off x="8078788" y="4799888"/>
              <a:ext cx="142923" cy="130526"/>
              <a:chOff x="178100" y="3904645"/>
              <a:chExt cx="142923" cy="130526"/>
            </a:xfrm>
          </p:grpSpPr>
          <p:sp>
            <p:nvSpPr>
              <p:cNvPr id="2776" name="Google Shape;2776;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9" name="Google Shape;2779;p17"/>
            <p:cNvGrpSpPr/>
            <p:nvPr/>
          </p:nvGrpSpPr>
          <p:grpSpPr>
            <a:xfrm flipH="1">
              <a:off x="7317309" y="4602647"/>
              <a:ext cx="88313" cy="132981"/>
              <a:chOff x="712664" y="3994329"/>
              <a:chExt cx="88313" cy="132981"/>
            </a:xfrm>
          </p:grpSpPr>
          <p:sp>
            <p:nvSpPr>
              <p:cNvPr id="2780" name="Google Shape;2780;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2" name="Google Shape;2782;p17"/>
            <p:cNvGrpSpPr/>
            <p:nvPr/>
          </p:nvGrpSpPr>
          <p:grpSpPr>
            <a:xfrm flipH="1">
              <a:off x="7434236" y="4851518"/>
              <a:ext cx="148749" cy="138123"/>
              <a:chOff x="417563" y="4145250"/>
              <a:chExt cx="148749" cy="138123"/>
            </a:xfrm>
          </p:grpSpPr>
          <p:sp>
            <p:nvSpPr>
              <p:cNvPr id="2783" name="Google Shape;2783;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6" name="Google Shape;2786;p17"/>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87" name="Google Shape;2787;p17"/>
            <p:cNvGrpSpPr/>
            <p:nvPr/>
          </p:nvGrpSpPr>
          <p:grpSpPr>
            <a:xfrm flipH="1">
              <a:off x="5467046" y="4869472"/>
              <a:ext cx="88313" cy="132981"/>
              <a:chOff x="712664" y="3994329"/>
              <a:chExt cx="88313" cy="132981"/>
            </a:xfrm>
          </p:grpSpPr>
          <p:sp>
            <p:nvSpPr>
              <p:cNvPr id="2788" name="Google Shape;2788;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90" name="Google Shape;2790;p17"/>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1" name="Google Shape;2791;p17"/>
            <p:cNvGrpSpPr/>
            <p:nvPr/>
          </p:nvGrpSpPr>
          <p:grpSpPr>
            <a:xfrm flipH="1">
              <a:off x="7047313" y="4735613"/>
              <a:ext cx="142923" cy="130526"/>
              <a:chOff x="178100" y="3904645"/>
              <a:chExt cx="142923" cy="130526"/>
            </a:xfrm>
          </p:grpSpPr>
          <p:sp>
            <p:nvSpPr>
              <p:cNvPr id="2792" name="Google Shape;2792;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5" name="Google Shape;2795;p17"/>
            <p:cNvGrpSpPr/>
            <p:nvPr/>
          </p:nvGrpSpPr>
          <p:grpSpPr>
            <a:xfrm flipH="1">
              <a:off x="6533859" y="4689922"/>
              <a:ext cx="88313" cy="132981"/>
              <a:chOff x="712664" y="3994329"/>
              <a:chExt cx="88313" cy="132981"/>
            </a:xfrm>
          </p:grpSpPr>
          <p:sp>
            <p:nvSpPr>
              <p:cNvPr id="2796" name="Google Shape;2796;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8" name="Google Shape;2798;p17"/>
            <p:cNvGrpSpPr/>
            <p:nvPr/>
          </p:nvGrpSpPr>
          <p:grpSpPr>
            <a:xfrm flipH="1">
              <a:off x="6789661" y="4866893"/>
              <a:ext cx="148749" cy="138123"/>
              <a:chOff x="417563" y="4145250"/>
              <a:chExt cx="148749" cy="138123"/>
            </a:xfrm>
          </p:grpSpPr>
          <p:sp>
            <p:nvSpPr>
              <p:cNvPr id="2799" name="Google Shape;2799;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02" name="Google Shape;2802;p17"/>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03" name="Google Shape;2803;p17"/>
            <p:cNvGrpSpPr/>
            <p:nvPr/>
          </p:nvGrpSpPr>
          <p:grpSpPr>
            <a:xfrm flipH="1">
              <a:off x="8932036" y="4851518"/>
              <a:ext cx="148749" cy="138123"/>
              <a:chOff x="417563" y="4145250"/>
              <a:chExt cx="148749" cy="138123"/>
            </a:xfrm>
          </p:grpSpPr>
          <p:sp>
            <p:nvSpPr>
              <p:cNvPr id="2804" name="Google Shape;2804;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7" name="Google Shape;2807;p17"/>
            <p:cNvGrpSpPr/>
            <p:nvPr/>
          </p:nvGrpSpPr>
          <p:grpSpPr>
            <a:xfrm flipH="1">
              <a:off x="3504875" y="4870688"/>
              <a:ext cx="142923" cy="130526"/>
              <a:chOff x="178100" y="3904645"/>
              <a:chExt cx="142923" cy="130526"/>
            </a:xfrm>
          </p:grpSpPr>
          <p:sp>
            <p:nvSpPr>
              <p:cNvPr id="2808" name="Google Shape;2808;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1" name="Google Shape;2811;p17"/>
            <p:cNvGrpSpPr/>
            <p:nvPr/>
          </p:nvGrpSpPr>
          <p:grpSpPr>
            <a:xfrm flipH="1">
              <a:off x="4736159" y="4869472"/>
              <a:ext cx="88313" cy="132981"/>
              <a:chOff x="712664" y="3994329"/>
              <a:chExt cx="88313" cy="132981"/>
            </a:xfrm>
          </p:grpSpPr>
          <p:sp>
            <p:nvSpPr>
              <p:cNvPr id="2812" name="Google Shape;2812;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4" name="Google Shape;2814;p17"/>
            <p:cNvGrpSpPr/>
            <p:nvPr/>
          </p:nvGrpSpPr>
          <p:grpSpPr>
            <a:xfrm flipH="1">
              <a:off x="3950663" y="4855325"/>
              <a:ext cx="142923" cy="130526"/>
              <a:chOff x="178100" y="3904645"/>
              <a:chExt cx="142923" cy="130526"/>
            </a:xfrm>
          </p:grpSpPr>
          <p:sp>
            <p:nvSpPr>
              <p:cNvPr id="2815" name="Google Shape;2815;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932009" y="4854097"/>
              <a:ext cx="88313" cy="132981"/>
              <a:chOff x="712664" y="3994329"/>
              <a:chExt cx="88313" cy="132981"/>
            </a:xfrm>
          </p:grpSpPr>
          <p:sp>
            <p:nvSpPr>
              <p:cNvPr id="2819" name="Google Shape;2819;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5023923" y="4866905"/>
              <a:ext cx="148749" cy="138123"/>
              <a:chOff x="417563" y="4145250"/>
              <a:chExt cx="148749" cy="138123"/>
            </a:xfrm>
          </p:grpSpPr>
          <p:sp>
            <p:nvSpPr>
              <p:cNvPr id="2822" name="Google Shape;2822;p17"/>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5" name="Google Shape;2825;p17"/>
            <p:cNvGrpSpPr/>
            <p:nvPr/>
          </p:nvGrpSpPr>
          <p:grpSpPr>
            <a:xfrm flipH="1">
              <a:off x="7857534" y="4654247"/>
              <a:ext cx="88313" cy="132981"/>
              <a:chOff x="712664" y="3994329"/>
              <a:chExt cx="88313" cy="132981"/>
            </a:xfrm>
          </p:grpSpPr>
          <p:sp>
            <p:nvSpPr>
              <p:cNvPr id="2826" name="Google Shape;2826;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8" name="Google Shape;2828;p17"/>
            <p:cNvGrpSpPr/>
            <p:nvPr/>
          </p:nvGrpSpPr>
          <p:grpSpPr>
            <a:xfrm>
              <a:off x="2916488" y="4589988"/>
              <a:ext cx="142923" cy="130526"/>
              <a:chOff x="178100" y="3904645"/>
              <a:chExt cx="142923" cy="130526"/>
            </a:xfrm>
          </p:grpSpPr>
          <p:sp>
            <p:nvSpPr>
              <p:cNvPr id="2829" name="Google Shape;2829;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2" name="Google Shape;2832;p17"/>
            <p:cNvGrpSpPr/>
            <p:nvPr/>
          </p:nvGrpSpPr>
          <p:grpSpPr>
            <a:xfrm flipH="1">
              <a:off x="3339346" y="4654247"/>
              <a:ext cx="88313" cy="132981"/>
              <a:chOff x="712664" y="3994329"/>
              <a:chExt cx="88313" cy="132981"/>
            </a:xfrm>
          </p:grpSpPr>
          <p:sp>
            <p:nvSpPr>
              <p:cNvPr id="2833" name="Google Shape;2833;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5" name="Google Shape;2835;p17"/>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36" name="Google Shape;2836;p17"/>
            <p:cNvGrpSpPr/>
            <p:nvPr/>
          </p:nvGrpSpPr>
          <p:grpSpPr>
            <a:xfrm>
              <a:off x="4632438" y="4603875"/>
              <a:ext cx="142923" cy="130526"/>
              <a:chOff x="178100" y="3904645"/>
              <a:chExt cx="142923" cy="130526"/>
            </a:xfrm>
          </p:grpSpPr>
          <p:sp>
            <p:nvSpPr>
              <p:cNvPr id="2837" name="Google Shape;2837;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0" name="Google Shape;2840;p17"/>
            <p:cNvGrpSpPr/>
            <p:nvPr/>
          </p:nvGrpSpPr>
          <p:grpSpPr>
            <a:xfrm>
              <a:off x="6178388" y="4603875"/>
              <a:ext cx="142923" cy="130526"/>
              <a:chOff x="178100" y="3904645"/>
              <a:chExt cx="142923" cy="130526"/>
            </a:xfrm>
          </p:grpSpPr>
          <p:sp>
            <p:nvSpPr>
              <p:cNvPr id="2841" name="Google Shape;2841;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4" name="Google Shape;2844;p17"/>
            <p:cNvGrpSpPr/>
            <p:nvPr/>
          </p:nvGrpSpPr>
          <p:grpSpPr>
            <a:xfrm>
              <a:off x="5250150" y="4638600"/>
              <a:ext cx="142923" cy="130526"/>
              <a:chOff x="178100" y="3904645"/>
              <a:chExt cx="142923" cy="130526"/>
            </a:xfrm>
          </p:grpSpPr>
          <p:sp>
            <p:nvSpPr>
              <p:cNvPr id="2845" name="Google Shape;2845;p17"/>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8" name="Google Shape;2848;p17"/>
            <p:cNvGrpSpPr/>
            <p:nvPr/>
          </p:nvGrpSpPr>
          <p:grpSpPr>
            <a:xfrm flipH="1">
              <a:off x="3748221" y="4689922"/>
              <a:ext cx="88313" cy="132981"/>
              <a:chOff x="712664" y="3994329"/>
              <a:chExt cx="88313" cy="132981"/>
            </a:xfrm>
          </p:grpSpPr>
          <p:sp>
            <p:nvSpPr>
              <p:cNvPr id="2849" name="Google Shape;2849;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1" name="Google Shape;2851;p17"/>
            <p:cNvGrpSpPr/>
            <p:nvPr/>
          </p:nvGrpSpPr>
          <p:grpSpPr>
            <a:xfrm flipH="1">
              <a:off x="5698684" y="4628872"/>
              <a:ext cx="88313" cy="132981"/>
              <a:chOff x="712664" y="3994329"/>
              <a:chExt cx="88313" cy="132981"/>
            </a:xfrm>
          </p:grpSpPr>
          <p:sp>
            <p:nvSpPr>
              <p:cNvPr id="2852" name="Google Shape;2852;p17"/>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54" name="Google Shape;2854;p17"/>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17"/>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56" name="Google Shape;2856;p17"/>
          <p:cNvSpPr txBox="1">
            <a:spLocks noGrp="1"/>
          </p:cNvSpPr>
          <p:nvPr>
            <p:ph type="title"/>
          </p:nvPr>
        </p:nvSpPr>
        <p:spPr>
          <a:xfrm>
            <a:off x="6096000" y="4320400"/>
            <a:ext cx="5136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857" name="Google Shape;2857;p17"/>
          <p:cNvSpPr txBox="1">
            <a:spLocks noGrp="1"/>
          </p:cNvSpPr>
          <p:nvPr>
            <p:ph type="subTitle" idx="1"/>
          </p:nvPr>
        </p:nvSpPr>
        <p:spPr>
          <a:xfrm>
            <a:off x="959933" y="1787333"/>
            <a:ext cx="10272000" cy="23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46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858" name="Google Shape;2858;p17"/>
          <p:cNvSpPr/>
          <p:nvPr/>
        </p:nvSpPr>
        <p:spPr>
          <a:xfrm>
            <a:off x="6430396" y="435971"/>
            <a:ext cx="1051072" cy="805572"/>
          </a:xfrm>
          <a:custGeom>
            <a:avLst/>
            <a:gdLst/>
            <a:ahLst/>
            <a:cxnLst/>
            <a:rect l="l" t="t" r="r" b="b"/>
            <a:pathLst>
              <a:path w="9391" h="7160" extrusionOk="0">
                <a:moveTo>
                  <a:pt x="2614" y="1"/>
                </a:moveTo>
                <a:cubicBezTo>
                  <a:pt x="2400" y="1"/>
                  <a:pt x="2183" y="47"/>
                  <a:pt x="1975" y="140"/>
                </a:cubicBezTo>
                <a:cubicBezTo>
                  <a:pt x="1069" y="553"/>
                  <a:pt x="393" y="1542"/>
                  <a:pt x="178" y="2710"/>
                </a:cubicBezTo>
                <a:cubicBezTo>
                  <a:pt x="1" y="3877"/>
                  <a:pt x="355" y="4854"/>
                  <a:pt x="1065" y="5617"/>
                </a:cubicBezTo>
                <a:cubicBezTo>
                  <a:pt x="1815" y="6422"/>
                  <a:pt x="2776" y="6758"/>
                  <a:pt x="3736" y="6939"/>
                </a:cubicBezTo>
                <a:cubicBezTo>
                  <a:pt x="4465" y="7077"/>
                  <a:pt x="5203" y="7160"/>
                  <a:pt x="5941" y="7160"/>
                </a:cubicBezTo>
                <a:cubicBezTo>
                  <a:pt x="6337" y="7160"/>
                  <a:pt x="6733" y="7136"/>
                  <a:pt x="7127" y="7083"/>
                </a:cubicBezTo>
                <a:cubicBezTo>
                  <a:pt x="7965" y="6970"/>
                  <a:pt x="9022" y="6777"/>
                  <a:pt x="9299" y="5584"/>
                </a:cubicBezTo>
                <a:cubicBezTo>
                  <a:pt x="9391" y="5192"/>
                  <a:pt x="9347" y="4747"/>
                  <a:pt x="9114" y="4447"/>
                </a:cubicBezTo>
                <a:cubicBezTo>
                  <a:pt x="8907" y="4183"/>
                  <a:pt x="8623" y="4088"/>
                  <a:pt x="8337" y="4039"/>
                </a:cubicBezTo>
                <a:cubicBezTo>
                  <a:pt x="8779" y="3573"/>
                  <a:pt x="9131" y="2918"/>
                  <a:pt x="9082" y="2173"/>
                </a:cubicBezTo>
                <a:cubicBezTo>
                  <a:pt x="9032" y="1405"/>
                  <a:pt x="8553" y="857"/>
                  <a:pt x="8015" y="566"/>
                </a:cubicBezTo>
                <a:cubicBezTo>
                  <a:pt x="7588" y="333"/>
                  <a:pt x="7118" y="223"/>
                  <a:pt x="6644" y="223"/>
                </a:cubicBezTo>
                <a:cubicBezTo>
                  <a:pt x="5742" y="223"/>
                  <a:pt x="4827" y="624"/>
                  <a:pt x="4164" y="1349"/>
                </a:cubicBezTo>
                <a:cubicBezTo>
                  <a:pt x="3962" y="476"/>
                  <a:pt x="3304" y="1"/>
                  <a:pt x="261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10435497" y="617962"/>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1638753" y="385788"/>
            <a:ext cx="1435752" cy="920669"/>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8291650" y="435985"/>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401184" y="617980"/>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4272253" y="499960"/>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10784914" y="3694278"/>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357872" y="2478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7"/>
          <p:cNvSpPr/>
          <p:nvPr/>
        </p:nvSpPr>
        <p:spPr>
          <a:xfrm flipH="1">
            <a:off x="558503" y="442354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601923" y="14204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11682289" y="1960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1511505" y="3857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307289" y="20544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9983472" y="871011"/>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7"/>
          <p:cNvSpPr/>
          <p:nvPr/>
        </p:nvSpPr>
        <p:spPr>
          <a:xfrm>
            <a:off x="11329656" y="13064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7"/>
          <p:cNvSpPr/>
          <p:nvPr/>
        </p:nvSpPr>
        <p:spPr>
          <a:xfrm>
            <a:off x="7958672" y="3857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11710205" y="36434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5693805" y="7228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11357272" y="2478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3714256" y="2924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8" name="Google Shape;2878;p17"/>
          <p:cNvGrpSpPr/>
          <p:nvPr/>
        </p:nvGrpSpPr>
        <p:grpSpPr>
          <a:xfrm>
            <a:off x="946129" y="5486201"/>
            <a:ext cx="630947" cy="693209"/>
            <a:chOff x="1799697" y="4222450"/>
            <a:chExt cx="473210" cy="519907"/>
          </a:xfrm>
        </p:grpSpPr>
        <p:sp>
          <p:nvSpPr>
            <p:cNvPr id="2879" name="Google Shape;2879;p17"/>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17"/>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17"/>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17"/>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2" name="Google Shape;2892;p17"/>
          <p:cNvGrpSpPr/>
          <p:nvPr/>
        </p:nvGrpSpPr>
        <p:grpSpPr>
          <a:xfrm>
            <a:off x="1577058" y="5525442"/>
            <a:ext cx="556997" cy="883813"/>
            <a:chOff x="1296693" y="4078131"/>
            <a:chExt cx="417748" cy="662860"/>
          </a:xfrm>
        </p:grpSpPr>
        <p:sp>
          <p:nvSpPr>
            <p:cNvPr id="2893" name="Google Shape;2893;p17"/>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6" name="Google Shape;2906;p17"/>
          <p:cNvGrpSpPr/>
          <p:nvPr/>
        </p:nvGrpSpPr>
        <p:grpSpPr>
          <a:xfrm>
            <a:off x="10784913" y="5791401"/>
            <a:ext cx="630947" cy="693209"/>
            <a:chOff x="1799697" y="4222450"/>
            <a:chExt cx="473210" cy="519907"/>
          </a:xfrm>
        </p:grpSpPr>
        <p:sp>
          <p:nvSpPr>
            <p:cNvPr id="2907" name="Google Shape;2907;p17"/>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20" name="Google Shape;2920;p17"/>
          <p:cNvGrpSpPr/>
          <p:nvPr/>
        </p:nvGrpSpPr>
        <p:grpSpPr>
          <a:xfrm flipH="1">
            <a:off x="11231930" y="5295670"/>
            <a:ext cx="556941" cy="883724"/>
            <a:chOff x="1296693" y="4078131"/>
            <a:chExt cx="417748" cy="662860"/>
          </a:xfrm>
        </p:grpSpPr>
        <p:sp>
          <p:nvSpPr>
            <p:cNvPr id="2921" name="Google Shape;2921;p17"/>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17"/>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17"/>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17"/>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17"/>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17"/>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7"/>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17"/>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17"/>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7"/>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17"/>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377730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00"/>
        <p:cNvGrpSpPr/>
        <p:nvPr/>
      </p:nvGrpSpPr>
      <p:grpSpPr>
        <a:xfrm>
          <a:off x="0" y="0"/>
          <a:ext cx="0" cy="0"/>
          <a:chOff x="0" y="0"/>
          <a:chExt cx="0" cy="0"/>
        </a:xfrm>
      </p:grpSpPr>
      <p:sp>
        <p:nvSpPr>
          <p:cNvPr id="3101" name="Google Shape;3101;p19"/>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4" name="Google Shape;3104;p19"/>
          <p:cNvGrpSpPr/>
          <p:nvPr/>
        </p:nvGrpSpPr>
        <p:grpSpPr>
          <a:xfrm>
            <a:off x="137451" y="6118346"/>
            <a:ext cx="11970264" cy="661941"/>
            <a:chOff x="103088" y="4588759"/>
            <a:chExt cx="8977698" cy="496456"/>
          </a:xfrm>
        </p:grpSpPr>
        <p:sp>
          <p:nvSpPr>
            <p:cNvPr id="3105" name="Google Shape;3105;p19"/>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06" name="Google Shape;3106;p19"/>
            <p:cNvGrpSpPr/>
            <p:nvPr/>
          </p:nvGrpSpPr>
          <p:grpSpPr>
            <a:xfrm>
              <a:off x="103087" y="4641588"/>
              <a:ext cx="142923" cy="130526"/>
              <a:chOff x="178100" y="3904645"/>
              <a:chExt cx="142923" cy="130526"/>
            </a:xfrm>
          </p:grpSpPr>
          <p:sp>
            <p:nvSpPr>
              <p:cNvPr id="3107" name="Google Shape;3107;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0" name="Google Shape;3110;p19"/>
            <p:cNvGrpSpPr/>
            <p:nvPr/>
          </p:nvGrpSpPr>
          <p:grpSpPr>
            <a:xfrm>
              <a:off x="779951" y="4682022"/>
              <a:ext cx="88313" cy="132981"/>
              <a:chOff x="712664" y="4070529"/>
              <a:chExt cx="88313" cy="132981"/>
            </a:xfrm>
          </p:grpSpPr>
          <p:sp>
            <p:nvSpPr>
              <p:cNvPr id="3111" name="Google Shape;3111;p19"/>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3" name="Google Shape;3113;p19"/>
            <p:cNvGrpSpPr/>
            <p:nvPr/>
          </p:nvGrpSpPr>
          <p:grpSpPr>
            <a:xfrm>
              <a:off x="432325" y="4835818"/>
              <a:ext cx="148749" cy="138123"/>
              <a:chOff x="417563" y="4145250"/>
              <a:chExt cx="148749" cy="138123"/>
            </a:xfrm>
          </p:grpSpPr>
          <p:sp>
            <p:nvSpPr>
              <p:cNvPr id="3114" name="Google Shape;3114;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7" name="Google Shape;3117;p19"/>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18" name="Google Shape;3118;p19"/>
            <p:cNvGrpSpPr/>
            <p:nvPr/>
          </p:nvGrpSpPr>
          <p:grpSpPr>
            <a:xfrm>
              <a:off x="834763" y="4933213"/>
              <a:ext cx="142923" cy="130526"/>
              <a:chOff x="178100" y="3904645"/>
              <a:chExt cx="142923" cy="130526"/>
            </a:xfrm>
          </p:grpSpPr>
          <p:sp>
            <p:nvSpPr>
              <p:cNvPr id="3119" name="Google Shape;3119;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2" name="Google Shape;3122;p19"/>
            <p:cNvGrpSpPr/>
            <p:nvPr/>
          </p:nvGrpSpPr>
          <p:grpSpPr>
            <a:xfrm>
              <a:off x="5901800" y="4851518"/>
              <a:ext cx="148749" cy="138123"/>
              <a:chOff x="417563" y="4145250"/>
              <a:chExt cx="148749" cy="138123"/>
            </a:xfrm>
          </p:grpSpPr>
          <p:sp>
            <p:nvSpPr>
              <p:cNvPr id="3123" name="Google Shape;3123;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6" name="Google Shape;3126;p19"/>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27" name="Google Shape;3127;p19"/>
            <p:cNvGrpSpPr/>
            <p:nvPr/>
          </p:nvGrpSpPr>
          <p:grpSpPr>
            <a:xfrm>
              <a:off x="1088463" y="4638600"/>
              <a:ext cx="142923" cy="130526"/>
              <a:chOff x="178100" y="3904645"/>
              <a:chExt cx="142923" cy="130526"/>
            </a:xfrm>
          </p:grpSpPr>
          <p:sp>
            <p:nvSpPr>
              <p:cNvPr id="3128" name="Google Shape;3128;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1" name="Google Shape;3131;p19"/>
            <p:cNvGrpSpPr/>
            <p:nvPr/>
          </p:nvGrpSpPr>
          <p:grpSpPr>
            <a:xfrm>
              <a:off x="1631214" y="4654247"/>
              <a:ext cx="88313" cy="132981"/>
              <a:chOff x="712664" y="3994329"/>
              <a:chExt cx="88313" cy="132981"/>
            </a:xfrm>
          </p:grpSpPr>
          <p:sp>
            <p:nvSpPr>
              <p:cNvPr id="3132" name="Google Shape;3132;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4" name="Google Shape;3134;p19"/>
            <p:cNvGrpSpPr/>
            <p:nvPr/>
          </p:nvGrpSpPr>
          <p:grpSpPr>
            <a:xfrm>
              <a:off x="1430650" y="4814993"/>
              <a:ext cx="148749" cy="138123"/>
              <a:chOff x="417563" y="4145250"/>
              <a:chExt cx="148749" cy="138123"/>
            </a:xfrm>
          </p:grpSpPr>
          <p:sp>
            <p:nvSpPr>
              <p:cNvPr id="3135" name="Google Shape;3135;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8" name="Google Shape;3138;p19"/>
            <p:cNvGrpSpPr/>
            <p:nvPr/>
          </p:nvGrpSpPr>
          <p:grpSpPr>
            <a:xfrm>
              <a:off x="2621688" y="4908138"/>
              <a:ext cx="142923" cy="130526"/>
              <a:chOff x="178100" y="3904645"/>
              <a:chExt cx="142923" cy="130526"/>
            </a:xfrm>
          </p:grpSpPr>
          <p:sp>
            <p:nvSpPr>
              <p:cNvPr id="3139" name="Google Shape;3139;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2" name="Google Shape;3142;p19"/>
            <p:cNvGrpSpPr/>
            <p:nvPr/>
          </p:nvGrpSpPr>
          <p:grpSpPr>
            <a:xfrm>
              <a:off x="4349951" y="4706647"/>
              <a:ext cx="88313" cy="132981"/>
              <a:chOff x="712664" y="3994329"/>
              <a:chExt cx="88313" cy="132981"/>
            </a:xfrm>
          </p:grpSpPr>
          <p:sp>
            <p:nvSpPr>
              <p:cNvPr id="3143" name="Google Shape;3143;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5" name="Google Shape;3145;p19"/>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46" name="Google Shape;3146;p19"/>
            <p:cNvGrpSpPr/>
            <p:nvPr/>
          </p:nvGrpSpPr>
          <p:grpSpPr>
            <a:xfrm>
              <a:off x="1927025" y="4603875"/>
              <a:ext cx="142923" cy="130526"/>
              <a:chOff x="178100" y="3904645"/>
              <a:chExt cx="142923" cy="130526"/>
            </a:xfrm>
          </p:grpSpPr>
          <p:sp>
            <p:nvSpPr>
              <p:cNvPr id="3147" name="Google Shape;3147;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0" name="Google Shape;3150;p19"/>
            <p:cNvGrpSpPr/>
            <p:nvPr/>
          </p:nvGrpSpPr>
          <p:grpSpPr>
            <a:xfrm>
              <a:off x="2464539" y="4706647"/>
              <a:ext cx="88313" cy="132981"/>
              <a:chOff x="712664" y="3994329"/>
              <a:chExt cx="88313" cy="132981"/>
            </a:xfrm>
          </p:grpSpPr>
          <p:sp>
            <p:nvSpPr>
              <p:cNvPr id="3151" name="Google Shape;3151;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3" name="Google Shape;3153;p19"/>
            <p:cNvGrpSpPr/>
            <p:nvPr/>
          </p:nvGrpSpPr>
          <p:grpSpPr>
            <a:xfrm>
              <a:off x="1995663" y="4835818"/>
              <a:ext cx="148749" cy="138123"/>
              <a:chOff x="417563" y="4145250"/>
              <a:chExt cx="148749" cy="138123"/>
            </a:xfrm>
          </p:grpSpPr>
          <p:sp>
            <p:nvSpPr>
              <p:cNvPr id="3154" name="Google Shape;3154;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7" name="Google Shape;3157;p19"/>
            <p:cNvGrpSpPr/>
            <p:nvPr/>
          </p:nvGrpSpPr>
          <p:grpSpPr>
            <a:xfrm>
              <a:off x="1735864" y="4896184"/>
              <a:ext cx="88313" cy="132981"/>
              <a:chOff x="712664" y="3994329"/>
              <a:chExt cx="88313" cy="132981"/>
            </a:xfrm>
          </p:grpSpPr>
          <p:sp>
            <p:nvSpPr>
              <p:cNvPr id="3158" name="Google Shape;3158;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0" name="Google Shape;3160;p19"/>
            <p:cNvGrpSpPr/>
            <p:nvPr/>
          </p:nvGrpSpPr>
          <p:grpSpPr>
            <a:xfrm>
              <a:off x="140200" y="4947093"/>
              <a:ext cx="148749" cy="138123"/>
              <a:chOff x="417563" y="4145250"/>
              <a:chExt cx="148749" cy="138123"/>
            </a:xfrm>
          </p:grpSpPr>
          <p:sp>
            <p:nvSpPr>
              <p:cNvPr id="3161" name="Google Shape;3161;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4" name="Google Shape;3164;p19"/>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65" name="Google Shape;3165;p19"/>
            <p:cNvGrpSpPr/>
            <p:nvPr/>
          </p:nvGrpSpPr>
          <p:grpSpPr>
            <a:xfrm flipH="1">
              <a:off x="8761575" y="4655463"/>
              <a:ext cx="142923" cy="130526"/>
              <a:chOff x="178100" y="3904645"/>
              <a:chExt cx="142923" cy="130526"/>
            </a:xfrm>
          </p:grpSpPr>
          <p:sp>
            <p:nvSpPr>
              <p:cNvPr id="3166" name="Google Shape;3166;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9" name="Google Shape;3169;p19"/>
            <p:cNvGrpSpPr/>
            <p:nvPr/>
          </p:nvGrpSpPr>
          <p:grpSpPr>
            <a:xfrm flipH="1">
              <a:off x="8309559" y="4588759"/>
              <a:ext cx="88313" cy="132981"/>
              <a:chOff x="712664" y="3994329"/>
              <a:chExt cx="88313" cy="132981"/>
            </a:xfrm>
          </p:grpSpPr>
          <p:sp>
            <p:nvSpPr>
              <p:cNvPr id="3170" name="Google Shape;3170;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2" name="Google Shape;3172;p19"/>
            <p:cNvGrpSpPr/>
            <p:nvPr/>
          </p:nvGrpSpPr>
          <p:grpSpPr>
            <a:xfrm flipH="1">
              <a:off x="8475836" y="4893605"/>
              <a:ext cx="148749" cy="138123"/>
              <a:chOff x="417563" y="4145250"/>
              <a:chExt cx="148749" cy="138123"/>
            </a:xfrm>
          </p:grpSpPr>
          <p:sp>
            <p:nvSpPr>
              <p:cNvPr id="3173" name="Google Shape;3173;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6" name="Google Shape;3176;p19"/>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19"/>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78" name="Google Shape;3178;p19"/>
            <p:cNvGrpSpPr/>
            <p:nvPr/>
          </p:nvGrpSpPr>
          <p:grpSpPr>
            <a:xfrm flipH="1">
              <a:off x="8078788" y="4799888"/>
              <a:ext cx="142923" cy="130526"/>
              <a:chOff x="178100" y="3904645"/>
              <a:chExt cx="142923" cy="130526"/>
            </a:xfrm>
          </p:grpSpPr>
          <p:sp>
            <p:nvSpPr>
              <p:cNvPr id="3179" name="Google Shape;3179;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2" name="Google Shape;3182;p19"/>
            <p:cNvGrpSpPr/>
            <p:nvPr/>
          </p:nvGrpSpPr>
          <p:grpSpPr>
            <a:xfrm flipH="1">
              <a:off x="7317309" y="4602647"/>
              <a:ext cx="88313" cy="132981"/>
              <a:chOff x="712664" y="3994329"/>
              <a:chExt cx="88313" cy="132981"/>
            </a:xfrm>
          </p:grpSpPr>
          <p:sp>
            <p:nvSpPr>
              <p:cNvPr id="3183" name="Google Shape;3183;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5" name="Google Shape;3185;p19"/>
            <p:cNvGrpSpPr/>
            <p:nvPr/>
          </p:nvGrpSpPr>
          <p:grpSpPr>
            <a:xfrm flipH="1">
              <a:off x="7434236" y="4851518"/>
              <a:ext cx="148749" cy="138123"/>
              <a:chOff x="417563" y="4145250"/>
              <a:chExt cx="148749" cy="138123"/>
            </a:xfrm>
          </p:grpSpPr>
          <p:sp>
            <p:nvSpPr>
              <p:cNvPr id="3186" name="Google Shape;3186;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9" name="Google Shape;3189;p19"/>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90" name="Google Shape;3190;p19"/>
            <p:cNvGrpSpPr/>
            <p:nvPr/>
          </p:nvGrpSpPr>
          <p:grpSpPr>
            <a:xfrm flipH="1">
              <a:off x="5467046" y="4869472"/>
              <a:ext cx="88313" cy="132981"/>
              <a:chOff x="712664" y="3994329"/>
              <a:chExt cx="88313" cy="132981"/>
            </a:xfrm>
          </p:grpSpPr>
          <p:sp>
            <p:nvSpPr>
              <p:cNvPr id="3191" name="Google Shape;3191;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3" name="Google Shape;3193;p19"/>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94" name="Google Shape;3194;p19"/>
            <p:cNvGrpSpPr/>
            <p:nvPr/>
          </p:nvGrpSpPr>
          <p:grpSpPr>
            <a:xfrm flipH="1">
              <a:off x="7047313" y="4735613"/>
              <a:ext cx="142923" cy="130526"/>
              <a:chOff x="178100" y="3904645"/>
              <a:chExt cx="142923" cy="130526"/>
            </a:xfrm>
          </p:grpSpPr>
          <p:sp>
            <p:nvSpPr>
              <p:cNvPr id="3195" name="Google Shape;3195;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8" name="Google Shape;3198;p19"/>
            <p:cNvGrpSpPr/>
            <p:nvPr/>
          </p:nvGrpSpPr>
          <p:grpSpPr>
            <a:xfrm flipH="1">
              <a:off x="6533859" y="4689922"/>
              <a:ext cx="88313" cy="132981"/>
              <a:chOff x="712664" y="3994329"/>
              <a:chExt cx="88313" cy="132981"/>
            </a:xfrm>
          </p:grpSpPr>
          <p:sp>
            <p:nvSpPr>
              <p:cNvPr id="3199" name="Google Shape;3199;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1" name="Google Shape;3201;p19"/>
            <p:cNvGrpSpPr/>
            <p:nvPr/>
          </p:nvGrpSpPr>
          <p:grpSpPr>
            <a:xfrm flipH="1">
              <a:off x="6789661" y="4866893"/>
              <a:ext cx="148749" cy="138123"/>
              <a:chOff x="417563" y="4145250"/>
              <a:chExt cx="148749" cy="138123"/>
            </a:xfrm>
          </p:grpSpPr>
          <p:sp>
            <p:nvSpPr>
              <p:cNvPr id="3202" name="Google Shape;3202;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5" name="Google Shape;3205;p19"/>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6" name="Google Shape;3206;p19"/>
            <p:cNvGrpSpPr/>
            <p:nvPr/>
          </p:nvGrpSpPr>
          <p:grpSpPr>
            <a:xfrm flipH="1">
              <a:off x="8932036" y="4851518"/>
              <a:ext cx="148749" cy="138123"/>
              <a:chOff x="417563" y="4145250"/>
              <a:chExt cx="148749" cy="138123"/>
            </a:xfrm>
          </p:grpSpPr>
          <p:sp>
            <p:nvSpPr>
              <p:cNvPr id="3207" name="Google Shape;3207;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0" name="Google Shape;3210;p19"/>
            <p:cNvGrpSpPr/>
            <p:nvPr/>
          </p:nvGrpSpPr>
          <p:grpSpPr>
            <a:xfrm flipH="1">
              <a:off x="3504875" y="4870688"/>
              <a:ext cx="142923" cy="130526"/>
              <a:chOff x="178100" y="3904645"/>
              <a:chExt cx="142923" cy="130526"/>
            </a:xfrm>
          </p:grpSpPr>
          <p:sp>
            <p:nvSpPr>
              <p:cNvPr id="3211" name="Google Shape;3211;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4" name="Google Shape;3214;p19"/>
            <p:cNvGrpSpPr/>
            <p:nvPr/>
          </p:nvGrpSpPr>
          <p:grpSpPr>
            <a:xfrm flipH="1">
              <a:off x="4736159" y="4869472"/>
              <a:ext cx="88313" cy="132981"/>
              <a:chOff x="712664" y="3994329"/>
              <a:chExt cx="88313" cy="132981"/>
            </a:xfrm>
          </p:grpSpPr>
          <p:sp>
            <p:nvSpPr>
              <p:cNvPr id="3215" name="Google Shape;3215;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7" name="Google Shape;3217;p19"/>
            <p:cNvGrpSpPr/>
            <p:nvPr/>
          </p:nvGrpSpPr>
          <p:grpSpPr>
            <a:xfrm flipH="1">
              <a:off x="3950663" y="4855325"/>
              <a:ext cx="142923" cy="130526"/>
              <a:chOff x="178100" y="3904645"/>
              <a:chExt cx="142923" cy="130526"/>
            </a:xfrm>
          </p:grpSpPr>
          <p:sp>
            <p:nvSpPr>
              <p:cNvPr id="3218" name="Google Shape;3218;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1" name="Google Shape;3221;p19"/>
            <p:cNvGrpSpPr/>
            <p:nvPr/>
          </p:nvGrpSpPr>
          <p:grpSpPr>
            <a:xfrm flipH="1">
              <a:off x="2932009" y="4854097"/>
              <a:ext cx="88313" cy="132981"/>
              <a:chOff x="712664" y="3994329"/>
              <a:chExt cx="88313" cy="132981"/>
            </a:xfrm>
          </p:grpSpPr>
          <p:sp>
            <p:nvSpPr>
              <p:cNvPr id="3222" name="Google Shape;3222;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4" name="Google Shape;3224;p19"/>
            <p:cNvGrpSpPr/>
            <p:nvPr/>
          </p:nvGrpSpPr>
          <p:grpSpPr>
            <a:xfrm flipH="1">
              <a:off x="5023923" y="4866905"/>
              <a:ext cx="148749" cy="138123"/>
              <a:chOff x="417563" y="4145250"/>
              <a:chExt cx="148749" cy="138123"/>
            </a:xfrm>
          </p:grpSpPr>
          <p:sp>
            <p:nvSpPr>
              <p:cNvPr id="3225" name="Google Shape;3225;p1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1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1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8" name="Google Shape;3228;p19"/>
            <p:cNvGrpSpPr/>
            <p:nvPr/>
          </p:nvGrpSpPr>
          <p:grpSpPr>
            <a:xfrm flipH="1">
              <a:off x="7857534" y="4654247"/>
              <a:ext cx="88313" cy="132981"/>
              <a:chOff x="712664" y="3994329"/>
              <a:chExt cx="88313" cy="132981"/>
            </a:xfrm>
          </p:grpSpPr>
          <p:sp>
            <p:nvSpPr>
              <p:cNvPr id="3229" name="Google Shape;3229;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1" name="Google Shape;3231;p19"/>
            <p:cNvGrpSpPr/>
            <p:nvPr/>
          </p:nvGrpSpPr>
          <p:grpSpPr>
            <a:xfrm>
              <a:off x="2916488" y="4589988"/>
              <a:ext cx="142923" cy="130526"/>
              <a:chOff x="178100" y="3904645"/>
              <a:chExt cx="142923" cy="130526"/>
            </a:xfrm>
          </p:grpSpPr>
          <p:sp>
            <p:nvSpPr>
              <p:cNvPr id="3232" name="Google Shape;3232;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5" name="Google Shape;3235;p19"/>
            <p:cNvGrpSpPr/>
            <p:nvPr/>
          </p:nvGrpSpPr>
          <p:grpSpPr>
            <a:xfrm flipH="1">
              <a:off x="3339346" y="4654247"/>
              <a:ext cx="88313" cy="132981"/>
              <a:chOff x="712664" y="3994329"/>
              <a:chExt cx="88313" cy="132981"/>
            </a:xfrm>
          </p:grpSpPr>
          <p:sp>
            <p:nvSpPr>
              <p:cNvPr id="3236" name="Google Shape;3236;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8" name="Google Shape;3238;p19"/>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39" name="Google Shape;3239;p19"/>
            <p:cNvGrpSpPr/>
            <p:nvPr/>
          </p:nvGrpSpPr>
          <p:grpSpPr>
            <a:xfrm>
              <a:off x="4632438" y="4603875"/>
              <a:ext cx="142923" cy="130526"/>
              <a:chOff x="178100" y="3904645"/>
              <a:chExt cx="142923" cy="130526"/>
            </a:xfrm>
          </p:grpSpPr>
          <p:sp>
            <p:nvSpPr>
              <p:cNvPr id="3240" name="Google Shape;3240;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3" name="Google Shape;3243;p19"/>
            <p:cNvGrpSpPr/>
            <p:nvPr/>
          </p:nvGrpSpPr>
          <p:grpSpPr>
            <a:xfrm>
              <a:off x="6178388" y="4603875"/>
              <a:ext cx="142923" cy="130526"/>
              <a:chOff x="178100" y="3904645"/>
              <a:chExt cx="142923" cy="130526"/>
            </a:xfrm>
          </p:grpSpPr>
          <p:sp>
            <p:nvSpPr>
              <p:cNvPr id="3244" name="Google Shape;3244;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7" name="Google Shape;3247;p19"/>
            <p:cNvGrpSpPr/>
            <p:nvPr/>
          </p:nvGrpSpPr>
          <p:grpSpPr>
            <a:xfrm>
              <a:off x="5250150" y="4638600"/>
              <a:ext cx="142923" cy="130526"/>
              <a:chOff x="178100" y="3904645"/>
              <a:chExt cx="142923" cy="130526"/>
            </a:xfrm>
          </p:grpSpPr>
          <p:sp>
            <p:nvSpPr>
              <p:cNvPr id="3248" name="Google Shape;3248;p1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1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1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1" name="Google Shape;3251;p19"/>
            <p:cNvGrpSpPr/>
            <p:nvPr/>
          </p:nvGrpSpPr>
          <p:grpSpPr>
            <a:xfrm flipH="1">
              <a:off x="3748221" y="4689922"/>
              <a:ext cx="88313" cy="132981"/>
              <a:chOff x="712664" y="3994329"/>
              <a:chExt cx="88313" cy="132981"/>
            </a:xfrm>
          </p:grpSpPr>
          <p:sp>
            <p:nvSpPr>
              <p:cNvPr id="3252" name="Google Shape;3252;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4" name="Google Shape;3254;p19"/>
            <p:cNvGrpSpPr/>
            <p:nvPr/>
          </p:nvGrpSpPr>
          <p:grpSpPr>
            <a:xfrm flipH="1">
              <a:off x="5698684" y="4628872"/>
              <a:ext cx="88313" cy="132981"/>
              <a:chOff x="712664" y="3994329"/>
              <a:chExt cx="88313" cy="132981"/>
            </a:xfrm>
          </p:grpSpPr>
          <p:sp>
            <p:nvSpPr>
              <p:cNvPr id="3255" name="Google Shape;3255;p1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1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7" name="Google Shape;3257;p19"/>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19"/>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9" name="Google Shape;3259;p19"/>
          <p:cNvSpPr txBox="1">
            <a:spLocks noGrp="1"/>
          </p:cNvSpPr>
          <p:nvPr>
            <p:ph type="subTitle" idx="1"/>
          </p:nvPr>
        </p:nvSpPr>
        <p:spPr>
          <a:xfrm>
            <a:off x="960000" y="5411713"/>
            <a:ext cx="10272000" cy="4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0" name="Google Shape;3260;p19"/>
          <p:cNvSpPr txBox="1">
            <a:spLocks noGrp="1"/>
          </p:cNvSpPr>
          <p:nvPr>
            <p:ph type="title"/>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2332632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261"/>
        <p:cNvGrpSpPr/>
        <p:nvPr/>
      </p:nvGrpSpPr>
      <p:grpSpPr>
        <a:xfrm>
          <a:off x="0" y="0"/>
          <a:ext cx="0" cy="0"/>
          <a:chOff x="0" y="0"/>
          <a:chExt cx="0" cy="0"/>
        </a:xfrm>
      </p:grpSpPr>
      <p:sp>
        <p:nvSpPr>
          <p:cNvPr id="3262" name="Google Shape;3262;p20"/>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4" name="Google Shape;3264;p20"/>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5" name="Google Shape;3265;p20"/>
          <p:cNvGrpSpPr/>
          <p:nvPr/>
        </p:nvGrpSpPr>
        <p:grpSpPr>
          <a:xfrm>
            <a:off x="137451" y="6118346"/>
            <a:ext cx="11970264" cy="661941"/>
            <a:chOff x="103088" y="4588759"/>
            <a:chExt cx="8977698" cy="496456"/>
          </a:xfrm>
        </p:grpSpPr>
        <p:sp>
          <p:nvSpPr>
            <p:cNvPr id="3266" name="Google Shape;3266;p20"/>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67" name="Google Shape;3267;p20"/>
            <p:cNvGrpSpPr/>
            <p:nvPr/>
          </p:nvGrpSpPr>
          <p:grpSpPr>
            <a:xfrm>
              <a:off x="103087" y="4641588"/>
              <a:ext cx="142923" cy="130526"/>
              <a:chOff x="178100" y="3904645"/>
              <a:chExt cx="142923" cy="130526"/>
            </a:xfrm>
          </p:grpSpPr>
          <p:sp>
            <p:nvSpPr>
              <p:cNvPr id="3268" name="Google Shape;3268;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1" name="Google Shape;3271;p20"/>
            <p:cNvGrpSpPr/>
            <p:nvPr/>
          </p:nvGrpSpPr>
          <p:grpSpPr>
            <a:xfrm>
              <a:off x="779951" y="4682022"/>
              <a:ext cx="88313" cy="132981"/>
              <a:chOff x="712664" y="4070529"/>
              <a:chExt cx="88313" cy="132981"/>
            </a:xfrm>
          </p:grpSpPr>
          <p:sp>
            <p:nvSpPr>
              <p:cNvPr id="3272" name="Google Shape;3272;p20"/>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432325" y="4835818"/>
              <a:ext cx="148749" cy="138123"/>
              <a:chOff x="417563" y="4145250"/>
              <a:chExt cx="148749" cy="138123"/>
            </a:xfrm>
          </p:grpSpPr>
          <p:sp>
            <p:nvSpPr>
              <p:cNvPr id="3275" name="Google Shape;3275;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8" name="Google Shape;3278;p20"/>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79" name="Google Shape;3279;p20"/>
            <p:cNvGrpSpPr/>
            <p:nvPr/>
          </p:nvGrpSpPr>
          <p:grpSpPr>
            <a:xfrm>
              <a:off x="834763" y="4933213"/>
              <a:ext cx="142923" cy="130526"/>
              <a:chOff x="178100" y="3904645"/>
              <a:chExt cx="142923" cy="130526"/>
            </a:xfrm>
          </p:grpSpPr>
          <p:sp>
            <p:nvSpPr>
              <p:cNvPr id="3280" name="Google Shape;3280;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a:off x="5901800" y="4851518"/>
              <a:ext cx="148749" cy="138123"/>
              <a:chOff x="417563" y="4145250"/>
              <a:chExt cx="148749" cy="138123"/>
            </a:xfrm>
          </p:grpSpPr>
          <p:sp>
            <p:nvSpPr>
              <p:cNvPr id="3284" name="Google Shape;3284;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7" name="Google Shape;3287;p20"/>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88" name="Google Shape;3288;p20"/>
            <p:cNvGrpSpPr/>
            <p:nvPr/>
          </p:nvGrpSpPr>
          <p:grpSpPr>
            <a:xfrm>
              <a:off x="1088463" y="4638600"/>
              <a:ext cx="142923" cy="130526"/>
              <a:chOff x="178100" y="3904645"/>
              <a:chExt cx="142923" cy="130526"/>
            </a:xfrm>
          </p:grpSpPr>
          <p:sp>
            <p:nvSpPr>
              <p:cNvPr id="3289" name="Google Shape;3289;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2" name="Google Shape;3292;p20"/>
            <p:cNvGrpSpPr/>
            <p:nvPr/>
          </p:nvGrpSpPr>
          <p:grpSpPr>
            <a:xfrm>
              <a:off x="1631214" y="4654247"/>
              <a:ext cx="88313" cy="132981"/>
              <a:chOff x="712664" y="3994329"/>
              <a:chExt cx="88313" cy="132981"/>
            </a:xfrm>
          </p:grpSpPr>
          <p:sp>
            <p:nvSpPr>
              <p:cNvPr id="3293" name="Google Shape;3293;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5" name="Google Shape;3295;p20"/>
            <p:cNvGrpSpPr/>
            <p:nvPr/>
          </p:nvGrpSpPr>
          <p:grpSpPr>
            <a:xfrm>
              <a:off x="1430650" y="4814993"/>
              <a:ext cx="148749" cy="138123"/>
              <a:chOff x="417563" y="4145250"/>
              <a:chExt cx="148749" cy="138123"/>
            </a:xfrm>
          </p:grpSpPr>
          <p:sp>
            <p:nvSpPr>
              <p:cNvPr id="3296" name="Google Shape;3296;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9" name="Google Shape;3299;p20"/>
            <p:cNvGrpSpPr/>
            <p:nvPr/>
          </p:nvGrpSpPr>
          <p:grpSpPr>
            <a:xfrm>
              <a:off x="2621688" y="4908138"/>
              <a:ext cx="142923" cy="130526"/>
              <a:chOff x="178100" y="3904645"/>
              <a:chExt cx="142923" cy="130526"/>
            </a:xfrm>
          </p:grpSpPr>
          <p:sp>
            <p:nvSpPr>
              <p:cNvPr id="3300" name="Google Shape;3300;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3" name="Google Shape;3303;p20"/>
            <p:cNvGrpSpPr/>
            <p:nvPr/>
          </p:nvGrpSpPr>
          <p:grpSpPr>
            <a:xfrm>
              <a:off x="4349951" y="4706647"/>
              <a:ext cx="88313" cy="132981"/>
              <a:chOff x="712664" y="3994329"/>
              <a:chExt cx="88313" cy="132981"/>
            </a:xfrm>
          </p:grpSpPr>
          <p:sp>
            <p:nvSpPr>
              <p:cNvPr id="3304" name="Google Shape;3304;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6" name="Google Shape;3306;p20"/>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07" name="Google Shape;3307;p20"/>
            <p:cNvGrpSpPr/>
            <p:nvPr/>
          </p:nvGrpSpPr>
          <p:grpSpPr>
            <a:xfrm>
              <a:off x="1927025" y="4603875"/>
              <a:ext cx="142923" cy="130526"/>
              <a:chOff x="178100" y="3904645"/>
              <a:chExt cx="142923" cy="130526"/>
            </a:xfrm>
          </p:grpSpPr>
          <p:sp>
            <p:nvSpPr>
              <p:cNvPr id="3308" name="Google Shape;3308;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1" name="Google Shape;3311;p20"/>
            <p:cNvGrpSpPr/>
            <p:nvPr/>
          </p:nvGrpSpPr>
          <p:grpSpPr>
            <a:xfrm>
              <a:off x="2464539" y="4706647"/>
              <a:ext cx="88313" cy="132981"/>
              <a:chOff x="712664" y="3994329"/>
              <a:chExt cx="88313" cy="132981"/>
            </a:xfrm>
          </p:grpSpPr>
          <p:sp>
            <p:nvSpPr>
              <p:cNvPr id="3312" name="Google Shape;3312;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4" name="Google Shape;3314;p20"/>
            <p:cNvGrpSpPr/>
            <p:nvPr/>
          </p:nvGrpSpPr>
          <p:grpSpPr>
            <a:xfrm>
              <a:off x="1995663" y="4835818"/>
              <a:ext cx="148749" cy="138123"/>
              <a:chOff x="417563" y="4145250"/>
              <a:chExt cx="148749" cy="138123"/>
            </a:xfrm>
          </p:grpSpPr>
          <p:sp>
            <p:nvSpPr>
              <p:cNvPr id="3315" name="Google Shape;3315;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1735864" y="4896184"/>
              <a:ext cx="88313" cy="132981"/>
              <a:chOff x="712664" y="3994329"/>
              <a:chExt cx="88313" cy="132981"/>
            </a:xfrm>
          </p:grpSpPr>
          <p:sp>
            <p:nvSpPr>
              <p:cNvPr id="3319" name="Google Shape;3319;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1" name="Google Shape;3321;p20"/>
            <p:cNvGrpSpPr/>
            <p:nvPr/>
          </p:nvGrpSpPr>
          <p:grpSpPr>
            <a:xfrm>
              <a:off x="140200" y="4947093"/>
              <a:ext cx="148749" cy="138123"/>
              <a:chOff x="417563" y="4145250"/>
              <a:chExt cx="148749" cy="138123"/>
            </a:xfrm>
          </p:grpSpPr>
          <p:sp>
            <p:nvSpPr>
              <p:cNvPr id="3322" name="Google Shape;3322;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5" name="Google Shape;3325;p20"/>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6" name="Google Shape;3326;p20"/>
            <p:cNvGrpSpPr/>
            <p:nvPr/>
          </p:nvGrpSpPr>
          <p:grpSpPr>
            <a:xfrm flipH="1">
              <a:off x="8761575" y="4655463"/>
              <a:ext cx="142923" cy="130526"/>
              <a:chOff x="178100" y="3904645"/>
              <a:chExt cx="142923" cy="130526"/>
            </a:xfrm>
          </p:grpSpPr>
          <p:sp>
            <p:nvSpPr>
              <p:cNvPr id="3327" name="Google Shape;3327;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0" name="Google Shape;3330;p20"/>
            <p:cNvGrpSpPr/>
            <p:nvPr/>
          </p:nvGrpSpPr>
          <p:grpSpPr>
            <a:xfrm flipH="1">
              <a:off x="8309559" y="4588759"/>
              <a:ext cx="88313" cy="132981"/>
              <a:chOff x="712664" y="3994329"/>
              <a:chExt cx="88313" cy="132981"/>
            </a:xfrm>
          </p:grpSpPr>
          <p:sp>
            <p:nvSpPr>
              <p:cNvPr id="3331" name="Google Shape;3331;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3" name="Google Shape;3333;p20"/>
            <p:cNvGrpSpPr/>
            <p:nvPr/>
          </p:nvGrpSpPr>
          <p:grpSpPr>
            <a:xfrm flipH="1">
              <a:off x="8475836" y="4893605"/>
              <a:ext cx="148749" cy="138123"/>
              <a:chOff x="417563" y="4145250"/>
              <a:chExt cx="148749" cy="138123"/>
            </a:xfrm>
          </p:grpSpPr>
          <p:sp>
            <p:nvSpPr>
              <p:cNvPr id="3334" name="Google Shape;3334;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7" name="Google Shape;3337;p20"/>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9" name="Google Shape;3339;p20"/>
            <p:cNvGrpSpPr/>
            <p:nvPr/>
          </p:nvGrpSpPr>
          <p:grpSpPr>
            <a:xfrm flipH="1">
              <a:off x="8078788" y="4799888"/>
              <a:ext cx="142923" cy="130526"/>
              <a:chOff x="178100" y="3904645"/>
              <a:chExt cx="142923" cy="130526"/>
            </a:xfrm>
          </p:grpSpPr>
          <p:sp>
            <p:nvSpPr>
              <p:cNvPr id="3340" name="Google Shape;3340;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3" name="Google Shape;3343;p20"/>
            <p:cNvGrpSpPr/>
            <p:nvPr/>
          </p:nvGrpSpPr>
          <p:grpSpPr>
            <a:xfrm flipH="1">
              <a:off x="7317309" y="4602647"/>
              <a:ext cx="88313" cy="132981"/>
              <a:chOff x="712664" y="3994329"/>
              <a:chExt cx="88313" cy="132981"/>
            </a:xfrm>
          </p:grpSpPr>
          <p:sp>
            <p:nvSpPr>
              <p:cNvPr id="3344" name="Google Shape;3344;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6" name="Google Shape;3346;p20"/>
            <p:cNvGrpSpPr/>
            <p:nvPr/>
          </p:nvGrpSpPr>
          <p:grpSpPr>
            <a:xfrm flipH="1">
              <a:off x="7434236" y="4851518"/>
              <a:ext cx="148749" cy="138123"/>
              <a:chOff x="417563" y="4145250"/>
              <a:chExt cx="148749" cy="138123"/>
            </a:xfrm>
          </p:grpSpPr>
          <p:sp>
            <p:nvSpPr>
              <p:cNvPr id="3347" name="Google Shape;3347;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50" name="Google Shape;3350;p20"/>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51" name="Google Shape;3351;p20"/>
            <p:cNvGrpSpPr/>
            <p:nvPr/>
          </p:nvGrpSpPr>
          <p:grpSpPr>
            <a:xfrm flipH="1">
              <a:off x="5467046" y="4869472"/>
              <a:ext cx="88313" cy="132981"/>
              <a:chOff x="712664" y="3994329"/>
              <a:chExt cx="88313" cy="132981"/>
            </a:xfrm>
          </p:grpSpPr>
          <p:sp>
            <p:nvSpPr>
              <p:cNvPr id="3352" name="Google Shape;3352;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54" name="Google Shape;3354;p20"/>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55" name="Google Shape;3355;p20"/>
            <p:cNvGrpSpPr/>
            <p:nvPr/>
          </p:nvGrpSpPr>
          <p:grpSpPr>
            <a:xfrm flipH="1">
              <a:off x="7047313" y="4735613"/>
              <a:ext cx="142923" cy="130526"/>
              <a:chOff x="178100" y="3904645"/>
              <a:chExt cx="142923" cy="130526"/>
            </a:xfrm>
          </p:grpSpPr>
          <p:sp>
            <p:nvSpPr>
              <p:cNvPr id="3356" name="Google Shape;3356;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9" name="Google Shape;3359;p20"/>
            <p:cNvGrpSpPr/>
            <p:nvPr/>
          </p:nvGrpSpPr>
          <p:grpSpPr>
            <a:xfrm flipH="1">
              <a:off x="6533859" y="4689922"/>
              <a:ext cx="88313" cy="132981"/>
              <a:chOff x="712664" y="3994329"/>
              <a:chExt cx="88313" cy="132981"/>
            </a:xfrm>
          </p:grpSpPr>
          <p:sp>
            <p:nvSpPr>
              <p:cNvPr id="3360" name="Google Shape;3360;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2" name="Google Shape;3362;p20"/>
            <p:cNvGrpSpPr/>
            <p:nvPr/>
          </p:nvGrpSpPr>
          <p:grpSpPr>
            <a:xfrm flipH="1">
              <a:off x="6789661" y="4866893"/>
              <a:ext cx="148749" cy="138123"/>
              <a:chOff x="417563" y="4145250"/>
              <a:chExt cx="148749" cy="138123"/>
            </a:xfrm>
          </p:grpSpPr>
          <p:sp>
            <p:nvSpPr>
              <p:cNvPr id="3363" name="Google Shape;3363;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66" name="Google Shape;3366;p20"/>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67" name="Google Shape;3367;p20"/>
            <p:cNvGrpSpPr/>
            <p:nvPr/>
          </p:nvGrpSpPr>
          <p:grpSpPr>
            <a:xfrm flipH="1">
              <a:off x="8932036" y="4851518"/>
              <a:ext cx="148749" cy="138123"/>
              <a:chOff x="417563" y="4145250"/>
              <a:chExt cx="148749" cy="138123"/>
            </a:xfrm>
          </p:grpSpPr>
          <p:sp>
            <p:nvSpPr>
              <p:cNvPr id="3368" name="Google Shape;3368;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1" name="Google Shape;3371;p20"/>
            <p:cNvGrpSpPr/>
            <p:nvPr/>
          </p:nvGrpSpPr>
          <p:grpSpPr>
            <a:xfrm flipH="1">
              <a:off x="3504875" y="4870688"/>
              <a:ext cx="142923" cy="130526"/>
              <a:chOff x="178100" y="3904645"/>
              <a:chExt cx="142923" cy="130526"/>
            </a:xfrm>
          </p:grpSpPr>
          <p:sp>
            <p:nvSpPr>
              <p:cNvPr id="3372" name="Google Shape;3372;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5" name="Google Shape;3375;p20"/>
            <p:cNvGrpSpPr/>
            <p:nvPr/>
          </p:nvGrpSpPr>
          <p:grpSpPr>
            <a:xfrm flipH="1">
              <a:off x="4736159" y="4869472"/>
              <a:ext cx="88313" cy="132981"/>
              <a:chOff x="712664" y="3994329"/>
              <a:chExt cx="88313" cy="132981"/>
            </a:xfrm>
          </p:grpSpPr>
          <p:sp>
            <p:nvSpPr>
              <p:cNvPr id="3376" name="Google Shape;3376;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8" name="Google Shape;3378;p20"/>
            <p:cNvGrpSpPr/>
            <p:nvPr/>
          </p:nvGrpSpPr>
          <p:grpSpPr>
            <a:xfrm flipH="1">
              <a:off x="3950663" y="4855325"/>
              <a:ext cx="142923" cy="130526"/>
              <a:chOff x="178100" y="3904645"/>
              <a:chExt cx="142923" cy="130526"/>
            </a:xfrm>
          </p:grpSpPr>
          <p:sp>
            <p:nvSpPr>
              <p:cNvPr id="3379" name="Google Shape;3379;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2" name="Google Shape;3382;p20"/>
            <p:cNvGrpSpPr/>
            <p:nvPr/>
          </p:nvGrpSpPr>
          <p:grpSpPr>
            <a:xfrm flipH="1">
              <a:off x="2932009" y="4854097"/>
              <a:ext cx="88313" cy="132981"/>
              <a:chOff x="712664" y="3994329"/>
              <a:chExt cx="88313" cy="132981"/>
            </a:xfrm>
          </p:grpSpPr>
          <p:sp>
            <p:nvSpPr>
              <p:cNvPr id="3383" name="Google Shape;3383;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5" name="Google Shape;3385;p20"/>
            <p:cNvGrpSpPr/>
            <p:nvPr/>
          </p:nvGrpSpPr>
          <p:grpSpPr>
            <a:xfrm flipH="1">
              <a:off x="5023923" y="4866905"/>
              <a:ext cx="148749" cy="138123"/>
              <a:chOff x="417563" y="4145250"/>
              <a:chExt cx="148749" cy="138123"/>
            </a:xfrm>
          </p:grpSpPr>
          <p:sp>
            <p:nvSpPr>
              <p:cNvPr id="3386" name="Google Shape;3386;p20"/>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9" name="Google Shape;3389;p20"/>
            <p:cNvGrpSpPr/>
            <p:nvPr/>
          </p:nvGrpSpPr>
          <p:grpSpPr>
            <a:xfrm flipH="1">
              <a:off x="7857534" y="4654247"/>
              <a:ext cx="88313" cy="132981"/>
              <a:chOff x="712664" y="3994329"/>
              <a:chExt cx="88313" cy="132981"/>
            </a:xfrm>
          </p:grpSpPr>
          <p:sp>
            <p:nvSpPr>
              <p:cNvPr id="3390" name="Google Shape;3390;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2" name="Google Shape;3392;p20"/>
            <p:cNvGrpSpPr/>
            <p:nvPr/>
          </p:nvGrpSpPr>
          <p:grpSpPr>
            <a:xfrm>
              <a:off x="2916488" y="4589988"/>
              <a:ext cx="142923" cy="130526"/>
              <a:chOff x="178100" y="3904645"/>
              <a:chExt cx="142923" cy="130526"/>
            </a:xfrm>
          </p:grpSpPr>
          <p:sp>
            <p:nvSpPr>
              <p:cNvPr id="3393" name="Google Shape;3393;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6" name="Google Shape;3396;p20"/>
            <p:cNvGrpSpPr/>
            <p:nvPr/>
          </p:nvGrpSpPr>
          <p:grpSpPr>
            <a:xfrm flipH="1">
              <a:off x="3339346" y="4654247"/>
              <a:ext cx="88313" cy="132981"/>
              <a:chOff x="712664" y="3994329"/>
              <a:chExt cx="88313" cy="132981"/>
            </a:xfrm>
          </p:grpSpPr>
          <p:sp>
            <p:nvSpPr>
              <p:cNvPr id="3397" name="Google Shape;3397;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9" name="Google Shape;3399;p20"/>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0" name="Google Shape;3400;p20"/>
            <p:cNvGrpSpPr/>
            <p:nvPr/>
          </p:nvGrpSpPr>
          <p:grpSpPr>
            <a:xfrm>
              <a:off x="4632438" y="4603875"/>
              <a:ext cx="142923" cy="130526"/>
              <a:chOff x="178100" y="3904645"/>
              <a:chExt cx="142923" cy="130526"/>
            </a:xfrm>
          </p:grpSpPr>
          <p:sp>
            <p:nvSpPr>
              <p:cNvPr id="3401" name="Google Shape;3401;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4" name="Google Shape;3404;p20"/>
            <p:cNvGrpSpPr/>
            <p:nvPr/>
          </p:nvGrpSpPr>
          <p:grpSpPr>
            <a:xfrm>
              <a:off x="6178388" y="4603875"/>
              <a:ext cx="142923" cy="130526"/>
              <a:chOff x="178100" y="3904645"/>
              <a:chExt cx="142923" cy="130526"/>
            </a:xfrm>
          </p:grpSpPr>
          <p:sp>
            <p:nvSpPr>
              <p:cNvPr id="3405" name="Google Shape;3405;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8" name="Google Shape;3408;p20"/>
            <p:cNvGrpSpPr/>
            <p:nvPr/>
          </p:nvGrpSpPr>
          <p:grpSpPr>
            <a:xfrm>
              <a:off x="5250150" y="4638600"/>
              <a:ext cx="142923" cy="130526"/>
              <a:chOff x="178100" y="3904645"/>
              <a:chExt cx="142923" cy="130526"/>
            </a:xfrm>
          </p:grpSpPr>
          <p:sp>
            <p:nvSpPr>
              <p:cNvPr id="3409" name="Google Shape;3409;p20"/>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2" name="Google Shape;3412;p20"/>
            <p:cNvGrpSpPr/>
            <p:nvPr/>
          </p:nvGrpSpPr>
          <p:grpSpPr>
            <a:xfrm flipH="1">
              <a:off x="3748221" y="4689922"/>
              <a:ext cx="88313" cy="132981"/>
              <a:chOff x="712664" y="3994329"/>
              <a:chExt cx="88313" cy="132981"/>
            </a:xfrm>
          </p:grpSpPr>
          <p:sp>
            <p:nvSpPr>
              <p:cNvPr id="3413" name="Google Shape;3413;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flipH="1">
              <a:off x="5698684" y="4628872"/>
              <a:ext cx="88313" cy="132981"/>
              <a:chOff x="712664" y="3994329"/>
              <a:chExt cx="88313" cy="132981"/>
            </a:xfrm>
          </p:grpSpPr>
          <p:sp>
            <p:nvSpPr>
              <p:cNvPr id="3416" name="Google Shape;3416;p20"/>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8" name="Google Shape;3418;p20"/>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0" name="Google Shape;3420;p20"/>
          <p:cNvSpPr txBox="1">
            <a:spLocks noGrp="1"/>
          </p:cNvSpPr>
          <p:nvPr>
            <p:ph type="subTitle" idx="1"/>
          </p:nvPr>
        </p:nvSpPr>
        <p:spPr>
          <a:xfrm>
            <a:off x="960000" y="3440667"/>
            <a:ext cx="3170000" cy="13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1" name="Google Shape;3421;p20"/>
          <p:cNvSpPr txBox="1">
            <a:spLocks noGrp="1"/>
          </p:cNvSpPr>
          <p:nvPr>
            <p:ph type="title"/>
          </p:nvPr>
        </p:nvSpPr>
        <p:spPr>
          <a:xfrm>
            <a:off x="960000" y="1957467"/>
            <a:ext cx="3170000" cy="1584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777712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422"/>
        <p:cNvGrpSpPr/>
        <p:nvPr/>
      </p:nvGrpSpPr>
      <p:grpSpPr>
        <a:xfrm>
          <a:off x="0" y="0"/>
          <a:ext cx="0" cy="0"/>
          <a:chOff x="0" y="0"/>
          <a:chExt cx="0" cy="0"/>
        </a:xfrm>
      </p:grpSpPr>
      <p:sp>
        <p:nvSpPr>
          <p:cNvPr id="3423" name="Google Shape;3423;p21"/>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4" name="Google Shape;3424;p21"/>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5" name="Google Shape;3425;p21"/>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6" name="Google Shape;3426;p21"/>
          <p:cNvGrpSpPr/>
          <p:nvPr/>
        </p:nvGrpSpPr>
        <p:grpSpPr>
          <a:xfrm>
            <a:off x="137451" y="6118346"/>
            <a:ext cx="11970264" cy="661941"/>
            <a:chOff x="103088" y="4588759"/>
            <a:chExt cx="8977698" cy="496456"/>
          </a:xfrm>
        </p:grpSpPr>
        <p:sp>
          <p:nvSpPr>
            <p:cNvPr id="3427" name="Google Shape;3427;p21"/>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28" name="Google Shape;3428;p21"/>
            <p:cNvGrpSpPr/>
            <p:nvPr/>
          </p:nvGrpSpPr>
          <p:grpSpPr>
            <a:xfrm>
              <a:off x="103087" y="4641588"/>
              <a:ext cx="142923" cy="130526"/>
              <a:chOff x="178100" y="3904645"/>
              <a:chExt cx="142923" cy="130526"/>
            </a:xfrm>
          </p:grpSpPr>
          <p:sp>
            <p:nvSpPr>
              <p:cNvPr id="3429" name="Google Shape;3429;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2" name="Google Shape;3432;p21"/>
            <p:cNvGrpSpPr/>
            <p:nvPr/>
          </p:nvGrpSpPr>
          <p:grpSpPr>
            <a:xfrm>
              <a:off x="779951" y="4682022"/>
              <a:ext cx="88313" cy="132981"/>
              <a:chOff x="712664" y="4070529"/>
              <a:chExt cx="88313" cy="132981"/>
            </a:xfrm>
          </p:grpSpPr>
          <p:sp>
            <p:nvSpPr>
              <p:cNvPr id="3433" name="Google Shape;3433;p21"/>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1"/>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5" name="Google Shape;3435;p21"/>
            <p:cNvGrpSpPr/>
            <p:nvPr/>
          </p:nvGrpSpPr>
          <p:grpSpPr>
            <a:xfrm>
              <a:off x="432325" y="4835818"/>
              <a:ext cx="148749" cy="138123"/>
              <a:chOff x="417563" y="4145250"/>
              <a:chExt cx="148749" cy="138123"/>
            </a:xfrm>
          </p:grpSpPr>
          <p:sp>
            <p:nvSpPr>
              <p:cNvPr id="3436" name="Google Shape;3436;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39" name="Google Shape;3439;p21"/>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40" name="Google Shape;3440;p21"/>
            <p:cNvGrpSpPr/>
            <p:nvPr/>
          </p:nvGrpSpPr>
          <p:grpSpPr>
            <a:xfrm>
              <a:off x="834763" y="4933213"/>
              <a:ext cx="142923" cy="130526"/>
              <a:chOff x="178100" y="3904645"/>
              <a:chExt cx="142923" cy="130526"/>
            </a:xfrm>
          </p:grpSpPr>
          <p:sp>
            <p:nvSpPr>
              <p:cNvPr id="3441" name="Google Shape;3441;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4" name="Google Shape;3444;p21"/>
            <p:cNvGrpSpPr/>
            <p:nvPr/>
          </p:nvGrpSpPr>
          <p:grpSpPr>
            <a:xfrm>
              <a:off x="5901800" y="4851518"/>
              <a:ext cx="148749" cy="138123"/>
              <a:chOff x="417563" y="4145250"/>
              <a:chExt cx="148749" cy="138123"/>
            </a:xfrm>
          </p:grpSpPr>
          <p:sp>
            <p:nvSpPr>
              <p:cNvPr id="3445" name="Google Shape;3445;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8" name="Google Shape;3448;p21"/>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49" name="Google Shape;3449;p21"/>
            <p:cNvGrpSpPr/>
            <p:nvPr/>
          </p:nvGrpSpPr>
          <p:grpSpPr>
            <a:xfrm>
              <a:off x="1088463" y="4638600"/>
              <a:ext cx="142923" cy="130526"/>
              <a:chOff x="178100" y="3904645"/>
              <a:chExt cx="142923" cy="130526"/>
            </a:xfrm>
          </p:grpSpPr>
          <p:sp>
            <p:nvSpPr>
              <p:cNvPr id="3450" name="Google Shape;3450;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3" name="Google Shape;3453;p21"/>
            <p:cNvGrpSpPr/>
            <p:nvPr/>
          </p:nvGrpSpPr>
          <p:grpSpPr>
            <a:xfrm>
              <a:off x="1631214" y="4654247"/>
              <a:ext cx="88313" cy="132981"/>
              <a:chOff x="712664" y="3994329"/>
              <a:chExt cx="88313" cy="132981"/>
            </a:xfrm>
          </p:grpSpPr>
          <p:sp>
            <p:nvSpPr>
              <p:cNvPr id="3454" name="Google Shape;3454;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6" name="Google Shape;3456;p21"/>
            <p:cNvGrpSpPr/>
            <p:nvPr/>
          </p:nvGrpSpPr>
          <p:grpSpPr>
            <a:xfrm>
              <a:off x="1430650" y="4814993"/>
              <a:ext cx="148749" cy="138123"/>
              <a:chOff x="417563" y="4145250"/>
              <a:chExt cx="148749" cy="138123"/>
            </a:xfrm>
          </p:grpSpPr>
          <p:sp>
            <p:nvSpPr>
              <p:cNvPr id="3457" name="Google Shape;3457;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60" name="Google Shape;3460;p21"/>
            <p:cNvGrpSpPr/>
            <p:nvPr/>
          </p:nvGrpSpPr>
          <p:grpSpPr>
            <a:xfrm>
              <a:off x="2621688" y="4908138"/>
              <a:ext cx="142923" cy="130526"/>
              <a:chOff x="178100" y="3904645"/>
              <a:chExt cx="142923" cy="130526"/>
            </a:xfrm>
          </p:grpSpPr>
          <p:sp>
            <p:nvSpPr>
              <p:cNvPr id="3461" name="Google Shape;3461;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64" name="Google Shape;3464;p21"/>
            <p:cNvGrpSpPr/>
            <p:nvPr/>
          </p:nvGrpSpPr>
          <p:grpSpPr>
            <a:xfrm>
              <a:off x="4349951" y="4706647"/>
              <a:ext cx="88313" cy="132981"/>
              <a:chOff x="712664" y="3994329"/>
              <a:chExt cx="88313" cy="132981"/>
            </a:xfrm>
          </p:grpSpPr>
          <p:sp>
            <p:nvSpPr>
              <p:cNvPr id="3465" name="Google Shape;3465;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7" name="Google Shape;3467;p21"/>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68" name="Google Shape;3468;p21"/>
            <p:cNvGrpSpPr/>
            <p:nvPr/>
          </p:nvGrpSpPr>
          <p:grpSpPr>
            <a:xfrm>
              <a:off x="1927025" y="4603875"/>
              <a:ext cx="142923" cy="130526"/>
              <a:chOff x="178100" y="3904645"/>
              <a:chExt cx="142923" cy="130526"/>
            </a:xfrm>
          </p:grpSpPr>
          <p:sp>
            <p:nvSpPr>
              <p:cNvPr id="3469" name="Google Shape;3469;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2" name="Google Shape;3472;p21"/>
            <p:cNvGrpSpPr/>
            <p:nvPr/>
          </p:nvGrpSpPr>
          <p:grpSpPr>
            <a:xfrm>
              <a:off x="2464539" y="4706647"/>
              <a:ext cx="88313" cy="132981"/>
              <a:chOff x="712664" y="3994329"/>
              <a:chExt cx="88313" cy="132981"/>
            </a:xfrm>
          </p:grpSpPr>
          <p:sp>
            <p:nvSpPr>
              <p:cNvPr id="3473" name="Google Shape;3473;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5" name="Google Shape;3475;p21"/>
            <p:cNvGrpSpPr/>
            <p:nvPr/>
          </p:nvGrpSpPr>
          <p:grpSpPr>
            <a:xfrm>
              <a:off x="1995663" y="4835818"/>
              <a:ext cx="148749" cy="138123"/>
              <a:chOff x="417563" y="4145250"/>
              <a:chExt cx="148749" cy="138123"/>
            </a:xfrm>
          </p:grpSpPr>
          <p:sp>
            <p:nvSpPr>
              <p:cNvPr id="3476" name="Google Shape;3476;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9" name="Google Shape;3479;p21"/>
            <p:cNvGrpSpPr/>
            <p:nvPr/>
          </p:nvGrpSpPr>
          <p:grpSpPr>
            <a:xfrm>
              <a:off x="1735864" y="4896184"/>
              <a:ext cx="88313" cy="132981"/>
              <a:chOff x="712664" y="3994329"/>
              <a:chExt cx="88313" cy="132981"/>
            </a:xfrm>
          </p:grpSpPr>
          <p:sp>
            <p:nvSpPr>
              <p:cNvPr id="3480" name="Google Shape;3480;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2" name="Google Shape;3482;p21"/>
            <p:cNvGrpSpPr/>
            <p:nvPr/>
          </p:nvGrpSpPr>
          <p:grpSpPr>
            <a:xfrm>
              <a:off x="140200" y="4947093"/>
              <a:ext cx="148749" cy="138123"/>
              <a:chOff x="417563" y="4145250"/>
              <a:chExt cx="148749" cy="138123"/>
            </a:xfrm>
          </p:grpSpPr>
          <p:sp>
            <p:nvSpPr>
              <p:cNvPr id="3483" name="Google Shape;3483;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6" name="Google Shape;3486;p21"/>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87" name="Google Shape;3487;p21"/>
            <p:cNvGrpSpPr/>
            <p:nvPr/>
          </p:nvGrpSpPr>
          <p:grpSpPr>
            <a:xfrm flipH="1">
              <a:off x="8761575" y="4655463"/>
              <a:ext cx="142923" cy="130526"/>
              <a:chOff x="178100" y="3904645"/>
              <a:chExt cx="142923" cy="130526"/>
            </a:xfrm>
          </p:grpSpPr>
          <p:sp>
            <p:nvSpPr>
              <p:cNvPr id="3488" name="Google Shape;3488;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1" name="Google Shape;3491;p21"/>
            <p:cNvGrpSpPr/>
            <p:nvPr/>
          </p:nvGrpSpPr>
          <p:grpSpPr>
            <a:xfrm flipH="1">
              <a:off x="8309559" y="4588759"/>
              <a:ext cx="88313" cy="132981"/>
              <a:chOff x="712664" y="3994329"/>
              <a:chExt cx="88313" cy="132981"/>
            </a:xfrm>
          </p:grpSpPr>
          <p:sp>
            <p:nvSpPr>
              <p:cNvPr id="3492" name="Google Shape;3492;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4" name="Google Shape;3494;p21"/>
            <p:cNvGrpSpPr/>
            <p:nvPr/>
          </p:nvGrpSpPr>
          <p:grpSpPr>
            <a:xfrm flipH="1">
              <a:off x="8475836" y="4893605"/>
              <a:ext cx="148749" cy="138123"/>
              <a:chOff x="417563" y="4145250"/>
              <a:chExt cx="148749" cy="138123"/>
            </a:xfrm>
          </p:grpSpPr>
          <p:sp>
            <p:nvSpPr>
              <p:cNvPr id="3495" name="Google Shape;3495;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8" name="Google Shape;3498;p21"/>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00" name="Google Shape;3500;p21"/>
            <p:cNvGrpSpPr/>
            <p:nvPr/>
          </p:nvGrpSpPr>
          <p:grpSpPr>
            <a:xfrm flipH="1">
              <a:off x="8078788" y="4799888"/>
              <a:ext cx="142923" cy="130526"/>
              <a:chOff x="178100" y="3904645"/>
              <a:chExt cx="142923" cy="130526"/>
            </a:xfrm>
          </p:grpSpPr>
          <p:sp>
            <p:nvSpPr>
              <p:cNvPr id="3501" name="Google Shape;3501;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4" name="Google Shape;3504;p21"/>
            <p:cNvGrpSpPr/>
            <p:nvPr/>
          </p:nvGrpSpPr>
          <p:grpSpPr>
            <a:xfrm flipH="1">
              <a:off x="7317309" y="4602647"/>
              <a:ext cx="88313" cy="132981"/>
              <a:chOff x="712664" y="3994329"/>
              <a:chExt cx="88313" cy="132981"/>
            </a:xfrm>
          </p:grpSpPr>
          <p:sp>
            <p:nvSpPr>
              <p:cNvPr id="3505" name="Google Shape;3505;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7" name="Google Shape;3507;p21"/>
            <p:cNvGrpSpPr/>
            <p:nvPr/>
          </p:nvGrpSpPr>
          <p:grpSpPr>
            <a:xfrm flipH="1">
              <a:off x="7434236" y="4851518"/>
              <a:ext cx="148749" cy="138123"/>
              <a:chOff x="417563" y="4145250"/>
              <a:chExt cx="148749" cy="138123"/>
            </a:xfrm>
          </p:grpSpPr>
          <p:sp>
            <p:nvSpPr>
              <p:cNvPr id="3508" name="Google Shape;3508;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1" name="Google Shape;3511;p21"/>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12" name="Google Shape;3512;p21"/>
            <p:cNvGrpSpPr/>
            <p:nvPr/>
          </p:nvGrpSpPr>
          <p:grpSpPr>
            <a:xfrm flipH="1">
              <a:off x="5467046" y="4869472"/>
              <a:ext cx="88313" cy="132981"/>
              <a:chOff x="712664" y="3994329"/>
              <a:chExt cx="88313" cy="132981"/>
            </a:xfrm>
          </p:grpSpPr>
          <p:sp>
            <p:nvSpPr>
              <p:cNvPr id="3513" name="Google Shape;3513;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5" name="Google Shape;3515;p21"/>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16" name="Google Shape;3516;p21"/>
            <p:cNvGrpSpPr/>
            <p:nvPr/>
          </p:nvGrpSpPr>
          <p:grpSpPr>
            <a:xfrm flipH="1">
              <a:off x="7047313" y="4735613"/>
              <a:ext cx="142923" cy="130526"/>
              <a:chOff x="178100" y="3904645"/>
              <a:chExt cx="142923" cy="130526"/>
            </a:xfrm>
          </p:grpSpPr>
          <p:sp>
            <p:nvSpPr>
              <p:cNvPr id="3517" name="Google Shape;3517;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0" name="Google Shape;3520;p21"/>
            <p:cNvGrpSpPr/>
            <p:nvPr/>
          </p:nvGrpSpPr>
          <p:grpSpPr>
            <a:xfrm flipH="1">
              <a:off x="6533859" y="4689922"/>
              <a:ext cx="88313" cy="132981"/>
              <a:chOff x="712664" y="3994329"/>
              <a:chExt cx="88313" cy="132981"/>
            </a:xfrm>
          </p:grpSpPr>
          <p:sp>
            <p:nvSpPr>
              <p:cNvPr id="3521" name="Google Shape;3521;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3" name="Google Shape;3523;p21"/>
            <p:cNvGrpSpPr/>
            <p:nvPr/>
          </p:nvGrpSpPr>
          <p:grpSpPr>
            <a:xfrm flipH="1">
              <a:off x="6789661" y="4866893"/>
              <a:ext cx="148749" cy="138123"/>
              <a:chOff x="417563" y="4145250"/>
              <a:chExt cx="148749" cy="138123"/>
            </a:xfrm>
          </p:grpSpPr>
          <p:sp>
            <p:nvSpPr>
              <p:cNvPr id="3524" name="Google Shape;3524;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27" name="Google Shape;3527;p21"/>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8" name="Google Shape;3528;p21"/>
            <p:cNvGrpSpPr/>
            <p:nvPr/>
          </p:nvGrpSpPr>
          <p:grpSpPr>
            <a:xfrm flipH="1">
              <a:off x="8932036" y="4851518"/>
              <a:ext cx="148749" cy="138123"/>
              <a:chOff x="417563" y="4145250"/>
              <a:chExt cx="148749" cy="138123"/>
            </a:xfrm>
          </p:grpSpPr>
          <p:sp>
            <p:nvSpPr>
              <p:cNvPr id="3529" name="Google Shape;3529;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32" name="Google Shape;3532;p21"/>
            <p:cNvGrpSpPr/>
            <p:nvPr/>
          </p:nvGrpSpPr>
          <p:grpSpPr>
            <a:xfrm flipH="1">
              <a:off x="3504875" y="4870688"/>
              <a:ext cx="142923" cy="130526"/>
              <a:chOff x="178100" y="3904645"/>
              <a:chExt cx="142923" cy="130526"/>
            </a:xfrm>
          </p:grpSpPr>
          <p:sp>
            <p:nvSpPr>
              <p:cNvPr id="3533" name="Google Shape;3533;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36" name="Google Shape;3536;p21"/>
            <p:cNvGrpSpPr/>
            <p:nvPr/>
          </p:nvGrpSpPr>
          <p:grpSpPr>
            <a:xfrm flipH="1">
              <a:off x="4736159" y="4869472"/>
              <a:ext cx="88313" cy="132981"/>
              <a:chOff x="712664" y="3994329"/>
              <a:chExt cx="88313" cy="132981"/>
            </a:xfrm>
          </p:grpSpPr>
          <p:sp>
            <p:nvSpPr>
              <p:cNvPr id="3537" name="Google Shape;3537;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39" name="Google Shape;3539;p21"/>
            <p:cNvGrpSpPr/>
            <p:nvPr/>
          </p:nvGrpSpPr>
          <p:grpSpPr>
            <a:xfrm flipH="1">
              <a:off x="3950663" y="4855325"/>
              <a:ext cx="142923" cy="130526"/>
              <a:chOff x="178100" y="3904645"/>
              <a:chExt cx="142923" cy="130526"/>
            </a:xfrm>
          </p:grpSpPr>
          <p:sp>
            <p:nvSpPr>
              <p:cNvPr id="3540" name="Google Shape;3540;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3" name="Google Shape;3543;p21"/>
            <p:cNvGrpSpPr/>
            <p:nvPr/>
          </p:nvGrpSpPr>
          <p:grpSpPr>
            <a:xfrm flipH="1">
              <a:off x="2932009" y="4854097"/>
              <a:ext cx="88313" cy="132981"/>
              <a:chOff x="712664" y="3994329"/>
              <a:chExt cx="88313" cy="132981"/>
            </a:xfrm>
          </p:grpSpPr>
          <p:sp>
            <p:nvSpPr>
              <p:cNvPr id="3544" name="Google Shape;3544;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6" name="Google Shape;3546;p21"/>
            <p:cNvGrpSpPr/>
            <p:nvPr/>
          </p:nvGrpSpPr>
          <p:grpSpPr>
            <a:xfrm flipH="1">
              <a:off x="5023923" y="4866905"/>
              <a:ext cx="148749" cy="138123"/>
              <a:chOff x="417563" y="4145250"/>
              <a:chExt cx="148749" cy="138123"/>
            </a:xfrm>
          </p:grpSpPr>
          <p:sp>
            <p:nvSpPr>
              <p:cNvPr id="3547" name="Google Shape;3547;p2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0" name="Google Shape;3550;p21"/>
            <p:cNvGrpSpPr/>
            <p:nvPr/>
          </p:nvGrpSpPr>
          <p:grpSpPr>
            <a:xfrm flipH="1">
              <a:off x="7857534" y="4654247"/>
              <a:ext cx="88313" cy="132981"/>
              <a:chOff x="712664" y="3994329"/>
              <a:chExt cx="88313" cy="132981"/>
            </a:xfrm>
          </p:grpSpPr>
          <p:sp>
            <p:nvSpPr>
              <p:cNvPr id="3551" name="Google Shape;3551;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3" name="Google Shape;3553;p21"/>
            <p:cNvGrpSpPr/>
            <p:nvPr/>
          </p:nvGrpSpPr>
          <p:grpSpPr>
            <a:xfrm>
              <a:off x="2916488" y="4589988"/>
              <a:ext cx="142923" cy="130526"/>
              <a:chOff x="178100" y="3904645"/>
              <a:chExt cx="142923" cy="130526"/>
            </a:xfrm>
          </p:grpSpPr>
          <p:sp>
            <p:nvSpPr>
              <p:cNvPr id="3554" name="Google Shape;3554;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7" name="Google Shape;3557;p21"/>
            <p:cNvGrpSpPr/>
            <p:nvPr/>
          </p:nvGrpSpPr>
          <p:grpSpPr>
            <a:xfrm flipH="1">
              <a:off x="3339346" y="4654247"/>
              <a:ext cx="88313" cy="132981"/>
              <a:chOff x="712664" y="3994329"/>
              <a:chExt cx="88313" cy="132981"/>
            </a:xfrm>
          </p:grpSpPr>
          <p:sp>
            <p:nvSpPr>
              <p:cNvPr id="3558" name="Google Shape;3558;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0" name="Google Shape;3560;p21"/>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61" name="Google Shape;3561;p21"/>
            <p:cNvGrpSpPr/>
            <p:nvPr/>
          </p:nvGrpSpPr>
          <p:grpSpPr>
            <a:xfrm>
              <a:off x="4632438" y="4603875"/>
              <a:ext cx="142923" cy="130526"/>
              <a:chOff x="178100" y="3904645"/>
              <a:chExt cx="142923" cy="130526"/>
            </a:xfrm>
          </p:grpSpPr>
          <p:sp>
            <p:nvSpPr>
              <p:cNvPr id="3562" name="Google Shape;3562;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5" name="Google Shape;3565;p21"/>
            <p:cNvGrpSpPr/>
            <p:nvPr/>
          </p:nvGrpSpPr>
          <p:grpSpPr>
            <a:xfrm>
              <a:off x="6178388" y="4603875"/>
              <a:ext cx="142923" cy="130526"/>
              <a:chOff x="178100" y="3904645"/>
              <a:chExt cx="142923" cy="130526"/>
            </a:xfrm>
          </p:grpSpPr>
          <p:sp>
            <p:nvSpPr>
              <p:cNvPr id="3566" name="Google Shape;3566;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21"/>
            <p:cNvGrpSpPr/>
            <p:nvPr/>
          </p:nvGrpSpPr>
          <p:grpSpPr>
            <a:xfrm>
              <a:off x="5250150" y="4638600"/>
              <a:ext cx="142923" cy="130526"/>
              <a:chOff x="178100" y="3904645"/>
              <a:chExt cx="142923" cy="130526"/>
            </a:xfrm>
          </p:grpSpPr>
          <p:sp>
            <p:nvSpPr>
              <p:cNvPr id="3570" name="Google Shape;3570;p2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3" name="Google Shape;3573;p21"/>
            <p:cNvGrpSpPr/>
            <p:nvPr/>
          </p:nvGrpSpPr>
          <p:grpSpPr>
            <a:xfrm flipH="1">
              <a:off x="3748221" y="4689922"/>
              <a:ext cx="88313" cy="132981"/>
              <a:chOff x="712664" y="3994329"/>
              <a:chExt cx="88313" cy="132981"/>
            </a:xfrm>
          </p:grpSpPr>
          <p:sp>
            <p:nvSpPr>
              <p:cNvPr id="3574" name="Google Shape;3574;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6" name="Google Shape;3576;p21"/>
            <p:cNvGrpSpPr/>
            <p:nvPr/>
          </p:nvGrpSpPr>
          <p:grpSpPr>
            <a:xfrm flipH="1">
              <a:off x="5698684" y="4628872"/>
              <a:ext cx="88313" cy="132981"/>
              <a:chOff x="712664" y="3994329"/>
              <a:chExt cx="88313" cy="132981"/>
            </a:xfrm>
          </p:grpSpPr>
          <p:sp>
            <p:nvSpPr>
              <p:cNvPr id="3577" name="Google Shape;3577;p2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9" name="Google Shape;3579;p21"/>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81" name="Google Shape;3581;p21"/>
          <p:cNvSpPr txBox="1">
            <a:spLocks noGrp="1"/>
          </p:cNvSpPr>
          <p:nvPr>
            <p:ph type="subTitle" idx="1"/>
          </p:nvPr>
        </p:nvSpPr>
        <p:spPr>
          <a:xfrm>
            <a:off x="4574633" y="3378200"/>
            <a:ext cx="6047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82" name="Google Shape;3582;p21"/>
          <p:cNvSpPr txBox="1">
            <a:spLocks noGrp="1"/>
          </p:cNvSpPr>
          <p:nvPr>
            <p:ph type="title"/>
          </p:nvPr>
        </p:nvSpPr>
        <p:spPr>
          <a:xfrm>
            <a:off x="4574633" y="2626200"/>
            <a:ext cx="6047600" cy="85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83" name="Google Shape;3583;p21"/>
          <p:cNvSpPr/>
          <p:nvPr/>
        </p:nvSpPr>
        <p:spPr>
          <a:xfrm>
            <a:off x="8560566" y="938518"/>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6955186" y="491809"/>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5" name="Google Shape;3585;p21"/>
          <p:cNvSpPr/>
          <p:nvPr/>
        </p:nvSpPr>
        <p:spPr>
          <a:xfrm flipH="1">
            <a:off x="10847703" y="639176"/>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9735639" y="6032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10541789" y="1464944"/>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8466672" y="10077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645423" y="795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11566805" y="4956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1" name="Google Shape;3591;p21"/>
          <p:cNvSpPr/>
          <p:nvPr/>
        </p:nvSpPr>
        <p:spPr>
          <a:xfrm flipH="1">
            <a:off x="5332837" y="110184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7234223" y="15589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93" name="Google Shape;3593;p21"/>
          <p:cNvGrpSpPr/>
          <p:nvPr/>
        </p:nvGrpSpPr>
        <p:grpSpPr>
          <a:xfrm flipH="1">
            <a:off x="10319040" y="5333684"/>
            <a:ext cx="630947" cy="693209"/>
            <a:chOff x="1799697" y="4222450"/>
            <a:chExt cx="473210" cy="519907"/>
          </a:xfrm>
        </p:grpSpPr>
        <p:sp>
          <p:nvSpPr>
            <p:cNvPr id="3594" name="Google Shape;3594;p21"/>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7" name="Google Shape;3607;p21"/>
          <p:cNvGrpSpPr/>
          <p:nvPr/>
        </p:nvGrpSpPr>
        <p:grpSpPr>
          <a:xfrm flipH="1">
            <a:off x="9762062" y="5372924"/>
            <a:ext cx="556997" cy="883813"/>
            <a:chOff x="1296693" y="4078131"/>
            <a:chExt cx="417748" cy="662860"/>
          </a:xfrm>
        </p:grpSpPr>
        <p:sp>
          <p:nvSpPr>
            <p:cNvPr id="3608" name="Google Shape;3608;p21"/>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21"/>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1" name="Google Shape;3621;p21"/>
          <p:cNvSpPr/>
          <p:nvPr/>
        </p:nvSpPr>
        <p:spPr>
          <a:xfrm>
            <a:off x="728497" y="1994845"/>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681539" y="1951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212529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23"/>
        <p:cNvGrpSpPr/>
        <p:nvPr/>
      </p:nvGrpSpPr>
      <p:grpSpPr>
        <a:xfrm>
          <a:off x="0" y="0"/>
          <a:ext cx="0" cy="0"/>
          <a:chOff x="0" y="0"/>
          <a:chExt cx="0" cy="0"/>
        </a:xfrm>
      </p:grpSpPr>
      <p:sp>
        <p:nvSpPr>
          <p:cNvPr id="3624" name="Google Shape;3624;p22"/>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5" name="Google Shape;3625;p22"/>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6" name="Google Shape;3626;p22"/>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27" name="Google Shape;3627;p22"/>
          <p:cNvGrpSpPr/>
          <p:nvPr/>
        </p:nvGrpSpPr>
        <p:grpSpPr>
          <a:xfrm>
            <a:off x="137451" y="6118346"/>
            <a:ext cx="11970264" cy="661941"/>
            <a:chOff x="103088" y="4588759"/>
            <a:chExt cx="8977698" cy="496456"/>
          </a:xfrm>
        </p:grpSpPr>
        <p:sp>
          <p:nvSpPr>
            <p:cNvPr id="3628" name="Google Shape;3628;p22"/>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29" name="Google Shape;3629;p22"/>
            <p:cNvGrpSpPr/>
            <p:nvPr/>
          </p:nvGrpSpPr>
          <p:grpSpPr>
            <a:xfrm>
              <a:off x="103087" y="4641588"/>
              <a:ext cx="142923" cy="130526"/>
              <a:chOff x="178100" y="3904645"/>
              <a:chExt cx="142923" cy="130526"/>
            </a:xfrm>
          </p:grpSpPr>
          <p:sp>
            <p:nvSpPr>
              <p:cNvPr id="3630" name="Google Shape;3630;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3" name="Google Shape;3633;p22"/>
            <p:cNvGrpSpPr/>
            <p:nvPr/>
          </p:nvGrpSpPr>
          <p:grpSpPr>
            <a:xfrm>
              <a:off x="779951" y="4682022"/>
              <a:ext cx="88313" cy="132981"/>
              <a:chOff x="712664" y="4070529"/>
              <a:chExt cx="88313" cy="132981"/>
            </a:xfrm>
          </p:grpSpPr>
          <p:sp>
            <p:nvSpPr>
              <p:cNvPr id="3634" name="Google Shape;3634;p22"/>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2"/>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6" name="Google Shape;3636;p22"/>
            <p:cNvGrpSpPr/>
            <p:nvPr/>
          </p:nvGrpSpPr>
          <p:grpSpPr>
            <a:xfrm>
              <a:off x="432325" y="4835818"/>
              <a:ext cx="148749" cy="138123"/>
              <a:chOff x="417563" y="4145250"/>
              <a:chExt cx="148749" cy="138123"/>
            </a:xfrm>
          </p:grpSpPr>
          <p:sp>
            <p:nvSpPr>
              <p:cNvPr id="3637" name="Google Shape;3637;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0" name="Google Shape;3640;p22"/>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41" name="Google Shape;3641;p22"/>
            <p:cNvGrpSpPr/>
            <p:nvPr/>
          </p:nvGrpSpPr>
          <p:grpSpPr>
            <a:xfrm>
              <a:off x="834763" y="4933213"/>
              <a:ext cx="142923" cy="130526"/>
              <a:chOff x="178100" y="3904645"/>
              <a:chExt cx="142923" cy="130526"/>
            </a:xfrm>
          </p:grpSpPr>
          <p:sp>
            <p:nvSpPr>
              <p:cNvPr id="3642" name="Google Shape;3642;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5" name="Google Shape;3645;p22"/>
            <p:cNvGrpSpPr/>
            <p:nvPr/>
          </p:nvGrpSpPr>
          <p:grpSpPr>
            <a:xfrm>
              <a:off x="5901800" y="4851518"/>
              <a:ext cx="148749" cy="138123"/>
              <a:chOff x="417563" y="4145250"/>
              <a:chExt cx="148749" cy="138123"/>
            </a:xfrm>
          </p:grpSpPr>
          <p:sp>
            <p:nvSpPr>
              <p:cNvPr id="3646" name="Google Shape;3646;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9" name="Google Shape;3649;p22"/>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0" name="Google Shape;3650;p22"/>
            <p:cNvGrpSpPr/>
            <p:nvPr/>
          </p:nvGrpSpPr>
          <p:grpSpPr>
            <a:xfrm>
              <a:off x="1088463" y="4638600"/>
              <a:ext cx="142923" cy="130526"/>
              <a:chOff x="178100" y="3904645"/>
              <a:chExt cx="142923" cy="130526"/>
            </a:xfrm>
          </p:grpSpPr>
          <p:sp>
            <p:nvSpPr>
              <p:cNvPr id="3651" name="Google Shape;3651;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54" name="Google Shape;3654;p22"/>
            <p:cNvGrpSpPr/>
            <p:nvPr/>
          </p:nvGrpSpPr>
          <p:grpSpPr>
            <a:xfrm>
              <a:off x="1631214" y="4654247"/>
              <a:ext cx="88313" cy="132981"/>
              <a:chOff x="712664" y="3994329"/>
              <a:chExt cx="88313" cy="132981"/>
            </a:xfrm>
          </p:grpSpPr>
          <p:sp>
            <p:nvSpPr>
              <p:cNvPr id="3655" name="Google Shape;3655;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57" name="Google Shape;3657;p22"/>
            <p:cNvGrpSpPr/>
            <p:nvPr/>
          </p:nvGrpSpPr>
          <p:grpSpPr>
            <a:xfrm>
              <a:off x="1430650" y="4814993"/>
              <a:ext cx="148749" cy="138123"/>
              <a:chOff x="417563" y="4145250"/>
              <a:chExt cx="148749" cy="138123"/>
            </a:xfrm>
          </p:grpSpPr>
          <p:sp>
            <p:nvSpPr>
              <p:cNvPr id="3658" name="Google Shape;3658;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1" name="Google Shape;3661;p22"/>
            <p:cNvGrpSpPr/>
            <p:nvPr/>
          </p:nvGrpSpPr>
          <p:grpSpPr>
            <a:xfrm>
              <a:off x="2621688" y="4908138"/>
              <a:ext cx="142923" cy="130526"/>
              <a:chOff x="178100" y="3904645"/>
              <a:chExt cx="142923" cy="130526"/>
            </a:xfrm>
          </p:grpSpPr>
          <p:sp>
            <p:nvSpPr>
              <p:cNvPr id="3662" name="Google Shape;3662;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5" name="Google Shape;3665;p22"/>
            <p:cNvGrpSpPr/>
            <p:nvPr/>
          </p:nvGrpSpPr>
          <p:grpSpPr>
            <a:xfrm>
              <a:off x="4349951" y="4706647"/>
              <a:ext cx="88313" cy="132981"/>
              <a:chOff x="712664" y="3994329"/>
              <a:chExt cx="88313" cy="132981"/>
            </a:xfrm>
          </p:grpSpPr>
          <p:sp>
            <p:nvSpPr>
              <p:cNvPr id="3666" name="Google Shape;3666;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8" name="Google Shape;3668;p22"/>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69" name="Google Shape;3669;p22"/>
            <p:cNvGrpSpPr/>
            <p:nvPr/>
          </p:nvGrpSpPr>
          <p:grpSpPr>
            <a:xfrm>
              <a:off x="1927025" y="4603875"/>
              <a:ext cx="142923" cy="130526"/>
              <a:chOff x="178100" y="3904645"/>
              <a:chExt cx="142923" cy="130526"/>
            </a:xfrm>
          </p:grpSpPr>
          <p:sp>
            <p:nvSpPr>
              <p:cNvPr id="3670" name="Google Shape;3670;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3" name="Google Shape;3673;p22"/>
            <p:cNvGrpSpPr/>
            <p:nvPr/>
          </p:nvGrpSpPr>
          <p:grpSpPr>
            <a:xfrm>
              <a:off x="2464539" y="4706647"/>
              <a:ext cx="88313" cy="132981"/>
              <a:chOff x="712664" y="3994329"/>
              <a:chExt cx="88313" cy="132981"/>
            </a:xfrm>
          </p:grpSpPr>
          <p:sp>
            <p:nvSpPr>
              <p:cNvPr id="3674" name="Google Shape;3674;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6" name="Google Shape;3676;p22"/>
            <p:cNvGrpSpPr/>
            <p:nvPr/>
          </p:nvGrpSpPr>
          <p:grpSpPr>
            <a:xfrm>
              <a:off x="1995663" y="4835818"/>
              <a:ext cx="148749" cy="138123"/>
              <a:chOff x="417563" y="4145250"/>
              <a:chExt cx="148749" cy="138123"/>
            </a:xfrm>
          </p:grpSpPr>
          <p:sp>
            <p:nvSpPr>
              <p:cNvPr id="3677" name="Google Shape;3677;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0" name="Google Shape;3680;p22"/>
            <p:cNvGrpSpPr/>
            <p:nvPr/>
          </p:nvGrpSpPr>
          <p:grpSpPr>
            <a:xfrm>
              <a:off x="1735864" y="4896184"/>
              <a:ext cx="88313" cy="132981"/>
              <a:chOff x="712664" y="3994329"/>
              <a:chExt cx="88313" cy="132981"/>
            </a:xfrm>
          </p:grpSpPr>
          <p:sp>
            <p:nvSpPr>
              <p:cNvPr id="3681" name="Google Shape;3681;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3" name="Google Shape;3683;p22"/>
            <p:cNvGrpSpPr/>
            <p:nvPr/>
          </p:nvGrpSpPr>
          <p:grpSpPr>
            <a:xfrm>
              <a:off x="140200" y="4947093"/>
              <a:ext cx="148749" cy="138123"/>
              <a:chOff x="417563" y="4145250"/>
              <a:chExt cx="148749" cy="138123"/>
            </a:xfrm>
          </p:grpSpPr>
          <p:sp>
            <p:nvSpPr>
              <p:cNvPr id="3684" name="Google Shape;3684;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7" name="Google Shape;3687;p22"/>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88" name="Google Shape;3688;p22"/>
            <p:cNvGrpSpPr/>
            <p:nvPr/>
          </p:nvGrpSpPr>
          <p:grpSpPr>
            <a:xfrm flipH="1">
              <a:off x="8761575" y="4655463"/>
              <a:ext cx="142923" cy="130526"/>
              <a:chOff x="178100" y="3904645"/>
              <a:chExt cx="142923" cy="130526"/>
            </a:xfrm>
          </p:grpSpPr>
          <p:sp>
            <p:nvSpPr>
              <p:cNvPr id="3689" name="Google Shape;3689;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92" name="Google Shape;3692;p22"/>
            <p:cNvGrpSpPr/>
            <p:nvPr/>
          </p:nvGrpSpPr>
          <p:grpSpPr>
            <a:xfrm flipH="1">
              <a:off x="8309559" y="4588759"/>
              <a:ext cx="88313" cy="132981"/>
              <a:chOff x="712664" y="3994329"/>
              <a:chExt cx="88313" cy="132981"/>
            </a:xfrm>
          </p:grpSpPr>
          <p:sp>
            <p:nvSpPr>
              <p:cNvPr id="3693" name="Google Shape;3693;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95" name="Google Shape;3695;p22"/>
            <p:cNvGrpSpPr/>
            <p:nvPr/>
          </p:nvGrpSpPr>
          <p:grpSpPr>
            <a:xfrm flipH="1">
              <a:off x="8475836" y="4893605"/>
              <a:ext cx="148749" cy="138123"/>
              <a:chOff x="417563" y="4145250"/>
              <a:chExt cx="148749" cy="138123"/>
            </a:xfrm>
          </p:grpSpPr>
          <p:sp>
            <p:nvSpPr>
              <p:cNvPr id="3696" name="Google Shape;3696;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9" name="Google Shape;3699;p22"/>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22"/>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01" name="Google Shape;3701;p22"/>
            <p:cNvGrpSpPr/>
            <p:nvPr/>
          </p:nvGrpSpPr>
          <p:grpSpPr>
            <a:xfrm flipH="1">
              <a:off x="8078788" y="4799888"/>
              <a:ext cx="142923" cy="130526"/>
              <a:chOff x="178100" y="3904645"/>
              <a:chExt cx="142923" cy="130526"/>
            </a:xfrm>
          </p:grpSpPr>
          <p:sp>
            <p:nvSpPr>
              <p:cNvPr id="3702" name="Google Shape;3702;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5" name="Google Shape;3705;p22"/>
            <p:cNvGrpSpPr/>
            <p:nvPr/>
          </p:nvGrpSpPr>
          <p:grpSpPr>
            <a:xfrm flipH="1">
              <a:off x="7317309" y="4602647"/>
              <a:ext cx="88313" cy="132981"/>
              <a:chOff x="712664" y="3994329"/>
              <a:chExt cx="88313" cy="132981"/>
            </a:xfrm>
          </p:grpSpPr>
          <p:sp>
            <p:nvSpPr>
              <p:cNvPr id="3706" name="Google Shape;3706;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8" name="Google Shape;3708;p22"/>
            <p:cNvGrpSpPr/>
            <p:nvPr/>
          </p:nvGrpSpPr>
          <p:grpSpPr>
            <a:xfrm flipH="1">
              <a:off x="7434236" y="4851518"/>
              <a:ext cx="148749" cy="138123"/>
              <a:chOff x="417563" y="4145250"/>
              <a:chExt cx="148749" cy="138123"/>
            </a:xfrm>
          </p:grpSpPr>
          <p:sp>
            <p:nvSpPr>
              <p:cNvPr id="3709" name="Google Shape;3709;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2" name="Google Shape;3712;p22"/>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3" name="Google Shape;3713;p22"/>
            <p:cNvGrpSpPr/>
            <p:nvPr/>
          </p:nvGrpSpPr>
          <p:grpSpPr>
            <a:xfrm flipH="1">
              <a:off x="5467046" y="4869472"/>
              <a:ext cx="88313" cy="132981"/>
              <a:chOff x="712664" y="3994329"/>
              <a:chExt cx="88313" cy="132981"/>
            </a:xfrm>
          </p:grpSpPr>
          <p:sp>
            <p:nvSpPr>
              <p:cNvPr id="3714" name="Google Shape;3714;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2"/>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7" name="Google Shape;3717;p22"/>
            <p:cNvGrpSpPr/>
            <p:nvPr/>
          </p:nvGrpSpPr>
          <p:grpSpPr>
            <a:xfrm flipH="1">
              <a:off x="7047313" y="4735613"/>
              <a:ext cx="142923" cy="130526"/>
              <a:chOff x="178100" y="3904645"/>
              <a:chExt cx="142923" cy="130526"/>
            </a:xfrm>
          </p:grpSpPr>
          <p:sp>
            <p:nvSpPr>
              <p:cNvPr id="3718" name="Google Shape;3718;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1" name="Google Shape;3721;p22"/>
            <p:cNvGrpSpPr/>
            <p:nvPr/>
          </p:nvGrpSpPr>
          <p:grpSpPr>
            <a:xfrm flipH="1">
              <a:off x="6533859" y="4689922"/>
              <a:ext cx="88313" cy="132981"/>
              <a:chOff x="712664" y="3994329"/>
              <a:chExt cx="88313" cy="132981"/>
            </a:xfrm>
          </p:grpSpPr>
          <p:sp>
            <p:nvSpPr>
              <p:cNvPr id="3722" name="Google Shape;3722;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4" name="Google Shape;3724;p22"/>
            <p:cNvGrpSpPr/>
            <p:nvPr/>
          </p:nvGrpSpPr>
          <p:grpSpPr>
            <a:xfrm flipH="1">
              <a:off x="6789661" y="4866893"/>
              <a:ext cx="148749" cy="138123"/>
              <a:chOff x="417563" y="4145250"/>
              <a:chExt cx="148749" cy="138123"/>
            </a:xfrm>
          </p:grpSpPr>
          <p:sp>
            <p:nvSpPr>
              <p:cNvPr id="3725" name="Google Shape;3725;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28" name="Google Shape;3728;p22"/>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29" name="Google Shape;3729;p22"/>
            <p:cNvGrpSpPr/>
            <p:nvPr/>
          </p:nvGrpSpPr>
          <p:grpSpPr>
            <a:xfrm flipH="1">
              <a:off x="8932036" y="4851518"/>
              <a:ext cx="148749" cy="138123"/>
              <a:chOff x="417563" y="4145250"/>
              <a:chExt cx="148749" cy="138123"/>
            </a:xfrm>
          </p:grpSpPr>
          <p:sp>
            <p:nvSpPr>
              <p:cNvPr id="3730" name="Google Shape;3730;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3" name="Google Shape;3733;p22"/>
            <p:cNvGrpSpPr/>
            <p:nvPr/>
          </p:nvGrpSpPr>
          <p:grpSpPr>
            <a:xfrm flipH="1">
              <a:off x="3504875" y="4870688"/>
              <a:ext cx="142923" cy="130526"/>
              <a:chOff x="178100" y="3904645"/>
              <a:chExt cx="142923" cy="130526"/>
            </a:xfrm>
          </p:grpSpPr>
          <p:sp>
            <p:nvSpPr>
              <p:cNvPr id="3734" name="Google Shape;3734;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7" name="Google Shape;3737;p22"/>
            <p:cNvGrpSpPr/>
            <p:nvPr/>
          </p:nvGrpSpPr>
          <p:grpSpPr>
            <a:xfrm flipH="1">
              <a:off x="4736159" y="4869472"/>
              <a:ext cx="88313" cy="132981"/>
              <a:chOff x="712664" y="3994329"/>
              <a:chExt cx="88313" cy="132981"/>
            </a:xfrm>
          </p:grpSpPr>
          <p:sp>
            <p:nvSpPr>
              <p:cNvPr id="3738" name="Google Shape;3738;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0" name="Google Shape;3740;p22"/>
            <p:cNvGrpSpPr/>
            <p:nvPr/>
          </p:nvGrpSpPr>
          <p:grpSpPr>
            <a:xfrm flipH="1">
              <a:off x="3950663" y="4855325"/>
              <a:ext cx="142923" cy="130526"/>
              <a:chOff x="178100" y="3904645"/>
              <a:chExt cx="142923" cy="130526"/>
            </a:xfrm>
          </p:grpSpPr>
          <p:sp>
            <p:nvSpPr>
              <p:cNvPr id="3741" name="Google Shape;3741;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4" name="Google Shape;3744;p22"/>
            <p:cNvGrpSpPr/>
            <p:nvPr/>
          </p:nvGrpSpPr>
          <p:grpSpPr>
            <a:xfrm flipH="1">
              <a:off x="2932009" y="4854097"/>
              <a:ext cx="88313" cy="132981"/>
              <a:chOff x="712664" y="3994329"/>
              <a:chExt cx="88313" cy="132981"/>
            </a:xfrm>
          </p:grpSpPr>
          <p:sp>
            <p:nvSpPr>
              <p:cNvPr id="3745" name="Google Shape;3745;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7" name="Google Shape;3747;p22"/>
            <p:cNvGrpSpPr/>
            <p:nvPr/>
          </p:nvGrpSpPr>
          <p:grpSpPr>
            <a:xfrm flipH="1">
              <a:off x="5023923" y="4866905"/>
              <a:ext cx="148749" cy="138123"/>
              <a:chOff x="417563" y="4145250"/>
              <a:chExt cx="148749" cy="138123"/>
            </a:xfrm>
          </p:grpSpPr>
          <p:sp>
            <p:nvSpPr>
              <p:cNvPr id="3748" name="Google Shape;3748;p22"/>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2"/>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2"/>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51" name="Google Shape;3751;p22"/>
            <p:cNvGrpSpPr/>
            <p:nvPr/>
          </p:nvGrpSpPr>
          <p:grpSpPr>
            <a:xfrm flipH="1">
              <a:off x="7857534" y="4654247"/>
              <a:ext cx="88313" cy="132981"/>
              <a:chOff x="712664" y="3994329"/>
              <a:chExt cx="88313" cy="132981"/>
            </a:xfrm>
          </p:grpSpPr>
          <p:sp>
            <p:nvSpPr>
              <p:cNvPr id="3752" name="Google Shape;3752;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54" name="Google Shape;3754;p22"/>
            <p:cNvGrpSpPr/>
            <p:nvPr/>
          </p:nvGrpSpPr>
          <p:grpSpPr>
            <a:xfrm>
              <a:off x="2916488" y="4589988"/>
              <a:ext cx="142923" cy="130526"/>
              <a:chOff x="178100" y="3904645"/>
              <a:chExt cx="142923" cy="130526"/>
            </a:xfrm>
          </p:grpSpPr>
          <p:sp>
            <p:nvSpPr>
              <p:cNvPr id="3755" name="Google Shape;3755;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58" name="Google Shape;3758;p22"/>
            <p:cNvGrpSpPr/>
            <p:nvPr/>
          </p:nvGrpSpPr>
          <p:grpSpPr>
            <a:xfrm flipH="1">
              <a:off x="3339346" y="4654247"/>
              <a:ext cx="88313" cy="132981"/>
              <a:chOff x="712664" y="3994329"/>
              <a:chExt cx="88313" cy="132981"/>
            </a:xfrm>
          </p:grpSpPr>
          <p:sp>
            <p:nvSpPr>
              <p:cNvPr id="3759" name="Google Shape;3759;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1" name="Google Shape;3761;p22"/>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2" name="Google Shape;3762;p22"/>
            <p:cNvGrpSpPr/>
            <p:nvPr/>
          </p:nvGrpSpPr>
          <p:grpSpPr>
            <a:xfrm>
              <a:off x="4632438" y="4603875"/>
              <a:ext cx="142923" cy="130526"/>
              <a:chOff x="178100" y="3904645"/>
              <a:chExt cx="142923" cy="130526"/>
            </a:xfrm>
          </p:grpSpPr>
          <p:sp>
            <p:nvSpPr>
              <p:cNvPr id="3763" name="Google Shape;3763;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66" name="Google Shape;3766;p22"/>
            <p:cNvGrpSpPr/>
            <p:nvPr/>
          </p:nvGrpSpPr>
          <p:grpSpPr>
            <a:xfrm>
              <a:off x="6178388" y="4603875"/>
              <a:ext cx="142923" cy="130526"/>
              <a:chOff x="178100" y="3904645"/>
              <a:chExt cx="142923" cy="130526"/>
            </a:xfrm>
          </p:grpSpPr>
          <p:sp>
            <p:nvSpPr>
              <p:cNvPr id="3767" name="Google Shape;3767;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2"/>
            <p:cNvGrpSpPr/>
            <p:nvPr/>
          </p:nvGrpSpPr>
          <p:grpSpPr>
            <a:xfrm>
              <a:off x="5250150" y="4638600"/>
              <a:ext cx="142923" cy="130526"/>
              <a:chOff x="178100" y="3904645"/>
              <a:chExt cx="142923" cy="130526"/>
            </a:xfrm>
          </p:grpSpPr>
          <p:sp>
            <p:nvSpPr>
              <p:cNvPr id="3771" name="Google Shape;3771;p22"/>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2"/>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2"/>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4" name="Google Shape;3774;p22"/>
            <p:cNvGrpSpPr/>
            <p:nvPr/>
          </p:nvGrpSpPr>
          <p:grpSpPr>
            <a:xfrm flipH="1">
              <a:off x="3748221" y="4689922"/>
              <a:ext cx="88313" cy="132981"/>
              <a:chOff x="712664" y="3994329"/>
              <a:chExt cx="88313" cy="132981"/>
            </a:xfrm>
          </p:grpSpPr>
          <p:sp>
            <p:nvSpPr>
              <p:cNvPr id="3775" name="Google Shape;3775;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7" name="Google Shape;3777;p22"/>
            <p:cNvGrpSpPr/>
            <p:nvPr/>
          </p:nvGrpSpPr>
          <p:grpSpPr>
            <a:xfrm flipH="1">
              <a:off x="5698684" y="4628872"/>
              <a:ext cx="88313" cy="132981"/>
              <a:chOff x="712664" y="3994329"/>
              <a:chExt cx="88313" cy="132981"/>
            </a:xfrm>
          </p:grpSpPr>
          <p:sp>
            <p:nvSpPr>
              <p:cNvPr id="3778" name="Google Shape;3778;p22"/>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2"/>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80" name="Google Shape;3780;p22"/>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2"/>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82" name="Google Shape;3782;p22"/>
          <p:cNvSpPr txBox="1">
            <a:spLocks noGrp="1"/>
          </p:cNvSpPr>
          <p:nvPr>
            <p:ph type="title"/>
          </p:nvPr>
        </p:nvSpPr>
        <p:spPr>
          <a:xfrm>
            <a:off x="960000" y="36321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83" name="Google Shape;3783;p22"/>
          <p:cNvSpPr txBox="1">
            <a:spLocks noGrp="1"/>
          </p:cNvSpPr>
          <p:nvPr>
            <p:ph type="subTitle" idx="1"/>
          </p:nvPr>
        </p:nvSpPr>
        <p:spPr>
          <a:xfrm>
            <a:off x="960000" y="4140197"/>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4" name="Google Shape;3784;p22"/>
          <p:cNvSpPr txBox="1">
            <a:spLocks noGrp="1"/>
          </p:cNvSpPr>
          <p:nvPr>
            <p:ph type="title" idx="2"/>
          </p:nvPr>
        </p:nvSpPr>
        <p:spPr>
          <a:xfrm>
            <a:off x="4538400" y="36321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85" name="Google Shape;3785;p22"/>
          <p:cNvSpPr txBox="1">
            <a:spLocks noGrp="1"/>
          </p:cNvSpPr>
          <p:nvPr>
            <p:ph type="subTitle" idx="3"/>
          </p:nvPr>
        </p:nvSpPr>
        <p:spPr>
          <a:xfrm>
            <a:off x="4538400" y="4140197"/>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6" name="Google Shape;3786;p22"/>
          <p:cNvSpPr txBox="1">
            <a:spLocks noGrp="1"/>
          </p:cNvSpPr>
          <p:nvPr>
            <p:ph type="title" idx="4"/>
          </p:nvPr>
        </p:nvSpPr>
        <p:spPr>
          <a:xfrm>
            <a:off x="8116800" y="36321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87" name="Google Shape;3787;p22"/>
          <p:cNvSpPr txBox="1">
            <a:spLocks noGrp="1"/>
          </p:cNvSpPr>
          <p:nvPr>
            <p:ph type="subTitle" idx="5"/>
          </p:nvPr>
        </p:nvSpPr>
        <p:spPr>
          <a:xfrm>
            <a:off x="8116800" y="4140197"/>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8" name="Google Shape;3788;p22"/>
          <p:cNvSpPr txBox="1">
            <a:spLocks noGrp="1"/>
          </p:cNvSpPr>
          <p:nvPr>
            <p:ph type="title" idx="6"/>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5248070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789"/>
        <p:cNvGrpSpPr/>
        <p:nvPr/>
      </p:nvGrpSpPr>
      <p:grpSpPr>
        <a:xfrm>
          <a:off x="0" y="0"/>
          <a:ext cx="0" cy="0"/>
          <a:chOff x="0" y="0"/>
          <a:chExt cx="0" cy="0"/>
        </a:xfrm>
      </p:grpSpPr>
      <p:sp>
        <p:nvSpPr>
          <p:cNvPr id="3790" name="Google Shape;3790;p23"/>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3" name="Google Shape;3793;p23"/>
          <p:cNvGrpSpPr/>
          <p:nvPr/>
        </p:nvGrpSpPr>
        <p:grpSpPr>
          <a:xfrm>
            <a:off x="137451" y="6118346"/>
            <a:ext cx="11970264" cy="661941"/>
            <a:chOff x="103088" y="4588759"/>
            <a:chExt cx="8977698" cy="496456"/>
          </a:xfrm>
        </p:grpSpPr>
        <p:sp>
          <p:nvSpPr>
            <p:cNvPr id="3794" name="Google Shape;3794;p23"/>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95" name="Google Shape;3795;p23"/>
            <p:cNvGrpSpPr/>
            <p:nvPr/>
          </p:nvGrpSpPr>
          <p:grpSpPr>
            <a:xfrm>
              <a:off x="103087" y="4641588"/>
              <a:ext cx="142923" cy="130526"/>
              <a:chOff x="178100" y="3904645"/>
              <a:chExt cx="142923" cy="130526"/>
            </a:xfrm>
          </p:grpSpPr>
          <p:sp>
            <p:nvSpPr>
              <p:cNvPr id="3796" name="Google Shape;3796;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779951" y="4682022"/>
              <a:ext cx="88313" cy="132981"/>
              <a:chOff x="712664" y="4070529"/>
              <a:chExt cx="88313" cy="132981"/>
            </a:xfrm>
          </p:grpSpPr>
          <p:sp>
            <p:nvSpPr>
              <p:cNvPr id="3800" name="Google Shape;3800;p23"/>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2" name="Google Shape;3802;p23"/>
            <p:cNvGrpSpPr/>
            <p:nvPr/>
          </p:nvGrpSpPr>
          <p:grpSpPr>
            <a:xfrm>
              <a:off x="432325" y="4835818"/>
              <a:ext cx="148749" cy="138123"/>
              <a:chOff x="417563" y="4145250"/>
              <a:chExt cx="148749" cy="138123"/>
            </a:xfrm>
          </p:grpSpPr>
          <p:sp>
            <p:nvSpPr>
              <p:cNvPr id="3803" name="Google Shape;3803;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6" name="Google Shape;3806;p23"/>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07" name="Google Shape;3807;p23"/>
            <p:cNvGrpSpPr/>
            <p:nvPr/>
          </p:nvGrpSpPr>
          <p:grpSpPr>
            <a:xfrm>
              <a:off x="834763" y="4933213"/>
              <a:ext cx="142923" cy="130526"/>
              <a:chOff x="178100" y="3904645"/>
              <a:chExt cx="142923" cy="130526"/>
            </a:xfrm>
          </p:grpSpPr>
          <p:sp>
            <p:nvSpPr>
              <p:cNvPr id="3808" name="Google Shape;3808;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1" name="Google Shape;3811;p23"/>
            <p:cNvGrpSpPr/>
            <p:nvPr/>
          </p:nvGrpSpPr>
          <p:grpSpPr>
            <a:xfrm>
              <a:off x="5901800" y="4851518"/>
              <a:ext cx="148749" cy="138123"/>
              <a:chOff x="417563" y="4145250"/>
              <a:chExt cx="148749" cy="138123"/>
            </a:xfrm>
          </p:grpSpPr>
          <p:sp>
            <p:nvSpPr>
              <p:cNvPr id="3812" name="Google Shape;3812;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15" name="Google Shape;3815;p23"/>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16" name="Google Shape;3816;p23"/>
            <p:cNvGrpSpPr/>
            <p:nvPr/>
          </p:nvGrpSpPr>
          <p:grpSpPr>
            <a:xfrm>
              <a:off x="1088463" y="4638600"/>
              <a:ext cx="142923" cy="130526"/>
              <a:chOff x="178100" y="3904645"/>
              <a:chExt cx="142923" cy="130526"/>
            </a:xfrm>
          </p:grpSpPr>
          <p:sp>
            <p:nvSpPr>
              <p:cNvPr id="3817" name="Google Shape;3817;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0" name="Google Shape;3820;p23"/>
            <p:cNvGrpSpPr/>
            <p:nvPr/>
          </p:nvGrpSpPr>
          <p:grpSpPr>
            <a:xfrm>
              <a:off x="1631214" y="4654247"/>
              <a:ext cx="88313" cy="132981"/>
              <a:chOff x="712664" y="3994329"/>
              <a:chExt cx="88313" cy="132981"/>
            </a:xfrm>
          </p:grpSpPr>
          <p:sp>
            <p:nvSpPr>
              <p:cNvPr id="3821" name="Google Shape;3821;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3" name="Google Shape;3823;p23"/>
            <p:cNvGrpSpPr/>
            <p:nvPr/>
          </p:nvGrpSpPr>
          <p:grpSpPr>
            <a:xfrm>
              <a:off x="1430650" y="4814993"/>
              <a:ext cx="148749" cy="138123"/>
              <a:chOff x="417563" y="4145250"/>
              <a:chExt cx="148749" cy="138123"/>
            </a:xfrm>
          </p:grpSpPr>
          <p:sp>
            <p:nvSpPr>
              <p:cNvPr id="3824" name="Google Shape;3824;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7" name="Google Shape;3827;p23"/>
            <p:cNvGrpSpPr/>
            <p:nvPr/>
          </p:nvGrpSpPr>
          <p:grpSpPr>
            <a:xfrm>
              <a:off x="2621688" y="4908138"/>
              <a:ext cx="142923" cy="130526"/>
              <a:chOff x="178100" y="3904645"/>
              <a:chExt cx="142923" cy="130526"/>
            </a:xfrm>
          </p:grpSpPr>
          <p:sp>
            <p:nvSpPr>
              <p:cNvPr id="3828" name="Google Shape;3828;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1" name="Google Shape;3831;p23"/>
            <p:cNvGrpSpPr/>
            <p:nvPr/>
          </p:nvGrpSpPr>
          <p:grpSpPr>
            <a:xfrm>
              <a:off x="4349951" y="4706647"/>
              <a:ext cx="88313" cy="132981"/>
              <a:chOff x="712664" y="3994329"/>
              <a:chExt cx="88313" cy="132981"/>
            </a:xfrm>
          </p:grpSpPr>
          <p:sp>
            <p:nvSpPr>
              <p:cNvPr id="3832" name="Google Shape;3832;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4" name="Google Shape;3834;p23"/>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5" name="Google Shape;3835;p23"/>
            <p:cNvGrpSpPr/>
            <p:nvPr/>
          </p:nvGrpSpPr>
          <p:grpSpPr>
            <a:xfrm>
              <a:off x="1927025" y="4603875"/>
              <a:ext cx="142923" cy="130526"/>
              <a:chOff x="178100" y="3904645"/>
              <a:chExt cx="142923" cy="130526"/>
            </a:xfrm>
          </p:grpSpPr>
          <p:sp>
            <p:nvSpPr>
              <p:cNvPr id="3836" name="Google Shape;3836;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9" name="Google Shape;3839;p23"/>
            <p:cNvGrpSpPr/>
            <p:nvPr/>
          </p:nvGrpSpPr>
          <p:grpSpPr>
            <a:xfrm>
              <a:off x="2464539" y="4706647"/>
              <a:ext cx="88313" cy="132981"/>
              <a:chOff x="712664" y="3994329"/>
              <a:chExt cx="88313" cy="132981"/>
            </a:xfrm>
          </p:grpSpPr>
          <p:sp>
            <p:nvSpPr>
              <p:cNvPr id="3840" name="Google Shape;3840;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2" name="Google Shape;3842;p23"/>
            <p:cNvGrpSpPr/>
            <p:nvPr/>
          </p:nvGrpSpPr>
          <p:grpSpPr>
            <a:xfrm>
              <a:off x="1995663" y="4835818"/>
              <a:ext cx="148749" cy="138123"/>
              <a:chOff x="417563" y="4145250"/>
              <a:chExt cx="148749" cy="138123"/>
            </a:xfrm>
          </p:grpSpPr>
          <p:sp>
            <p:nvSpPr>
              <p:cNvPr id="3843" name="Google Shape;3843;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6" name="Google Shape;3846;p23"/>
            <p:cNvGrpSpPr/>
            <p:nvPr/>
          </p:nvGrpSpPr>
          <p:grpSpPr>
            <a:xfrm>
              <a:off x="1735864" y="4896184"/>
              <a:ext cx="88313" cy="132981"/>
              <a:chOff x="712664" y="3994329"/>
              <a:chExt cx="88313" cy="132981"/>
            </a:xfrm>
          </p:grpSpPr>
          <p:sp>
            <p:nvSpPr>
              <p:cNvPr id="3847" name="Google Shape;3847;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9" name="Google Shape;3849;p23"/>
            <p:cNvGrpSpPr/>
            <p:nvPr/>
          </p:nvGrpSpPr>
          <p:grpSpPr>
            <a:xfrm>
              <a:off x="140200" y="4947093"/>
              <a:ext cx="148749" cy="138123"/>
              <a:chOff x="417563" y="4145250"/>
              <a:chExt cx="148749" cy="138123"/>
            </a:xfrm>
          </p:grpSpPr>
          <p:sp>
            <p:nvSpPr>
              <p:cNvPr id="3850" name="Google Shape;3850;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3" name="Google Shape;3853;p23"/>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4" name="Google Shape;3854;p23"/>
            <p:cNvGrpSpPr/>
            <p:nvPr/>
          </p:nvGrpSpPr>
          <p:grpSpPr>
            <a:xfrm flipH="1">
              <a:off x="8761575" y="4655463"/>
              <a:ext cx="142923" cy="130526"/>
              <a:chOff x="178100" y="3904645"/>
              <a:chExt cx="142923" cy="130526"/>
            </a:xfrm>
          </p:grpSpPr>
          <p:sp>
            <p:nvSpPr>
              <p:cNvPr id="3855" name="Google Shape;3855;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8" name="Google Shape;3858;p23"/>
            <p:cNvGrpSpPr/>
            <p:nvPr/>
          </p:nvGrpSpPr>
          <p:grpSpPr>
            <a:xfrm flipH="1">
              <a:off x="8309559" y="4588759"/>
              <a:ext cx="88313" cy="132981"/>
              <a:chOff x="712664" y="3994329"/>
              <a:chExt cx="88313" cy="132981"/>
            </a:xfrm>
          </p:grpSpPr>
          <p:sp>
            <p:nvSpPr>
              <p:cNvPr id="3859" name="Google Shape;3859;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61" name="Google Shape;3861;p23"/>
            <p:cNvGrpSpPr/>
            <p:nvPr/>
          </p:nvGrpSpPr>
          <p:grpSpPr>
            <a:xfrm flipH="1">
              <a:off x="8475836" y="4893605"/>
              <a:ext cx="148749" cy="138123"/>
              <a:chOff x="417563" y="4145250"/>
              <a:chExt cx="148749" cy="138123"/>
            </a:xfrm>
          </p:grpSpPr>
          <p:sp>
            <p:nvSpPr>
              <p:cNvPr id="3862" name="Google Shape;3862;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5" name="Google Shape;3865;p23"/>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3"/>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67" name="Google Shape;3867;p23"/>
            <p:cNvGrpSpPr/>
            <p:nvPr/>
          </p:nvGrpSpPr>
          <p:grpSpPr>
            <a:xfrm flipH="1">
              <a:off x="8078788" y="4799888"/>
              <a:ext cx="142923" cy="130526"/>
              <a:chOff x="178100" y="3904645"/>
              <a:chExt cx="142923" cy="130526"/>
            </a:xfrm>
          </p:grpSpPr>
          <p:sp>
            <p:nvSpPr>
              <p:cNvPr id="3868" name="Google Shape;3868;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1" name="Google Shape;3871;p23"/>
            <p:cNvGrpSpPr/>
            <p:nvPr/>
          </p:nvGrpSpPr>
          <p:grpSpPr>
            <a:xfrm flipH="1">
              <a:off x="7317309" y="4602647"/>
              <a:ext cx="88313" cy="132981"/>
              <a:chOff x="712664" y="3994329"/>
              <a:chExt cx="88313" cy="132981"/>
            </a:xfrm>
          </p:grpSpPr>
          <p:sp>
            <p:nvSpPr>
              <p:cNvPr id="3872" name="Google Shape;3872;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4" name="Google Shape;3874;p23"/>
            <p:cNvGrpSpPr/>
            <p:nvPr/>
          </p:nvGrpSpPr>
          <p:grpSpPr>
            <a:xfrm flipH="1">
              <a:off x="7434236" y="4851518"/>
              <a:ext cx="148749" cy="138123"/>
              <a:chOff x="417563" y="4145250"/>
              <a:chExt cx="148749" cy="138123"/>
            </a:xfrm>
          </p:grpSpPr>
          <p:sp>
            <p:nvSpPr>
              <p:cNvPr id="3875" name="Google Shape;3875;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8" name="Google Shape;3878;p23"/>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9" name="Google Shape;3879;p23"/>
            <p:cNvGrpSpPr/>
            <p:nvPr/>
          </p:nvGrpSpPr>
          <p:grpSpPr>
            <a:xfrm flipH="1">
              <a:off x="5467046" y="4869472"/>
              <a:ext cx="88313" cy="132981"/>
              <a:chOff x="712664" y="3994329"/>
              <a:chExt cx="88313" cy="132981"/>
            </a:xfrm>
          </p:grpSpPr>
          <p:sp>
            <p:nvSpPr>
              <p:cNvPr id="3880" name="Google Shape;3880;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82" name="Google Shape;3882;p23"/>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83" name="Google Shape;3883;p23"/>
            <p:cNvGrpSpPr/>
            <p:nvPr/>
          </p:nvGrpSpPr>
          <p:grpSpPr>
            <a:xfrm flipH="1">
              <a:off x="7047313" y="4735613"/>
              <a:ext cx="142923" cy="130526"/>
              <a:chOff x="178100" y="3904645"/>
              <a:chExt cx="142923" cy="130526"/>
            </a:xfrm>
          </p:grpSpPr>
          <p:sp>
            <p:nvSpPr>
              <p:cNvPr id="3884" name="Google Shape;3884;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7" name="Google Shape;3887;p23"/>
            <p:cNvGrpSpPr/>
            <p:nvPr/>
          </p:nvGrpSpPr>
          <p:grpSpPr>
            <a:xfrm flipH="1">
              <a:off x="6533859" y="4689922"/>
              <a:ext cx="88313" cy="132981"/>
              <a:chOff x="712664" y="3994329"/>
              <a:chExt cx="88313" cy="132981"/>
            </a:xfrm>
          </p:grpSpPr>
          <p:sp>
            <p:nvSpPr>
              <p:cNvPr id="3888" name="Google Shape;3888;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0" name="Google Shape;3890;p23"/>
            <p:cNvGrpSpPr/>
            <p:nvPr/>
          </p:nvGrpSpPr>
          <p:grpSpPr>
            <a:xfrm flipH="1">
              <a:off x="6789661" y="4866893"/>
              <a:ext cx="148749" cy="138123"/>
              <a:chOff x="417563" y="4145250"/>
              <a:chExt cx="148749" cy="138123"/>
            </a:xfrm>
          </p:grpSpPr>
          <p:sp>
            <p:nvSpPr>
              <p:cNvPr id="3891" name="Google Shape;3891;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4" name="Google Shape;3894;p23"/>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5" name="Google Shape;3895;p23"/>
            <p:cNvGrpSpPr/>
            <p:nvPr/>
          </p:nvGrpSpPr>
          <p:grpSpPr>
            <a:xfrm flipH="1">
              <a:off x="8932036" y="4851518"/>
              <a:ext cx="148749" cy="138123"/>
              <a:chOff x="417563" y="4145250"/>
              <a:chExt cx="148749" cy="138123"/>
            </a:xfrm>
          </p:grpSpPr>
          <p:sp>
            <p:nvSpPr>
              <p:cNvPr id="3896" name="Google Shape;3896;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9" name="Google Shape;3899;p23"/>
            <p:cNvGrpSpPr/>
            <p:nvPr/>
          </p:nvGrpSpPr>
          <p:grpSpPr>
            <a:xfrm flipH="1">
              <a:off x="3504875" y="4870688"/>
              <a:ext cx="142923" cy="130526"/>
              <a:chOff x="178100" y="3904645"/>
              <a:chExt cx="142923" cy="130526"/>
            </a:xfrm>
          </p:grpSpPr>
          <p:sp>
            <p:nvSpPr>
              <p:cNvPr id="3900" name="Google Shape;3900;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3" name="Google Shape;3903;p23"/>
            <p:cNvGrpSpPr/>
            <p:nvPr/>
          </p:nvGrpSpPr>
          <p:grpSpPr>
            <a:xfrm flipH="1">
              <a:off x="4736159" y="4869472"/>
              <a:ext cx="88313" cy="132981"/>
              <a:chOff x="712664" y="3994329"/>
              <a:chExt cx="88313" cy="132981"/>
            </a:xfrm>
          </p:grpSpPr>
          <p:sp>
            <p:nvSpPr>
              <p:cNvPr id="3904" name="Google Shape;3904;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6" name="Google Shape;3906;p23"/>
            <p:cNvGrpSpPr/>
            <p:nvPr/>
          </p:nvGrpSpPr>
          <p:grpSpPr>
            <a:xfrm flipH="1">
              <a:off x="3950663" y="4855325"/>
              <a:ext cx="142923" cy="130526"/>
              <a:chOff x="178100" y="3904645"/>
              <a:chExt cx="142923" cy="130526"/>
            </a:xfrm>
          </p:grpSpPr>
          <p:sp>
            <p:nvSpPr>
              <p:cNvPr id="3907" name="Google Shape;3907;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0" name="Google Shape;3910;p23"/>
            <p:cNvGrpSpPr/>
            <p:nvPr/>
          </p:nvGrpSpPr>
          <p:grpSpPr>
            <a:xfrm flipH="1">
              <a:off x="2932009" y="4854097"/>
              <a:ext cx="88313" cy="132981"/>
              <a:chOff x="712664" y="3994329"/>
              <a:chExt cx="88313" cy="132981"/>
            </a:xfrm>
          </p:grpSpPr>
          <p:sp>
            <p:nvSpPr>
              <p:cNvPr id="3911" name="Google Shape;3911;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3" name="Google Shape;3913;p23"/>
            <p:cNvGrpSpPr/>
            <p:nvPr/>
          </p:nvGrpSpPr>
          <p:grpSpPr>
            <a:xfrm flipH="1">
              <a:off x="5023923" y="4866905"/>
              <a:ext cx="148749" cy="138123"/>
              <a:chOff x="417563" y="4145250"/>
              <a:chExt cx="148749" cy="138123"/>
            </a:xfrm>
          </p:grpSpPr>
          <p:sp>
            <p:nvSpPr>
              <p:cNvPr id="3914" name="Google Shape;3914;p2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7" name="Google Shape;3917;p23"/>
            <p:cNvGrpSpPr/>
            <p:nvPr/>
          </p:nvGrpSpPr>
          <p:grpSpPr>
            <a:xfrm flipH="1">
              <a:off x="7857534" y="4654247"/>
              <a:ext cx="88313" cy="132981"/>
              <a:chOff x="712664" y="3994329"/>
              <a:chExt cx="88313" cy="132981"/>
            </a:xfrm>
          </p:grpSpPr>
          <p:sp>
            <p:nvSpPr>
              <p:cNvPr id="3918" name="Google Shape;3918;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20" name="Google Shape;3920;p23"/>
            <p:cNvGrpSpPr/>
            <p:nvPr/>
          </p:nvGrpSpPr>
          <p:grpSpPr>
            <a:xfrm>
              <a:off x="2916488" y="4589988"/>
              <a:ext cx="142923" cy="130526"/>
              <a:chOff x="178100" y="3904645"/>
              <a:chExt cx="142923" cy="130526"/>
            </a:xfrm>
          </p:grpSpPr>
          <p:sp>
            <p:nvSpPr>
              <p:cNvPr id="3921" name="Google Shape;3921;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24" name="Google Shape;3924;p23"/>
            <p:cNvGrpSpPr/>
            <p:nvPr/>
          </p:nvGrpSpPr>
          <p:grpSpPr>
            <a:xfrm flipH="1">
              <a:off x="3339346" y="4654247"/>
              <a:ext cx="88313" cy="132981"/>
              <a:chOff x="712664" y="3994329"/>
              <a:chExt cx="88313" cy="132981"/>
            </a:xfrm>
          </p:grpSpPr>
          <p:sp>
            <p:nvSpPr>
              <p:cNvPr id="3925" name="Google Shape;3925;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7" name="Google Shape;3927;p23"/>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28" name="Google Shape;3928;p23"/>
            <p:cNvGrpSpPr/>
            <p:nvPr/>
          </p:nvGrpSpPr>
          <p:grpSpPr>
            <a:xfrm>
              <a:off x="4632438" y="4603875"/>
              <a:ext cx="142923" cy="130526"/>
              <a:chOff x="178100" y="3904645"/>
              <a:chExt cx="142923" cy="130526"/>
            </a:xfrm>
          </p:grpSpPr>
          <p:sp>
            <p:nvSpPr>
              <p:cNvPr id="3929" name="Google Shape;3929;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3"/>
            <p:cNvGrpSpPr/>
            <p:nvPr/>
          </p:nvGrpSpPr>
          <p:grpSpPr>
            <a:xfrm>
              <a:off x="6178388" y="4603875"/>
              <a:ext cx="142923" cy="130526"/>
              <a:chOff x="178100" y="3904645"/>
              <a:chExt cx="142923" cy="130526"/>
            </a:xfrm>
          </p:grpSpPr>
          <p:sp>
            <p:nvSpPr>
              <p:cNvPr id="3933" name="Google Shape;3933;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6" name="Google Shape;3936;p23"/>
            <p:cNvGrpSpPr/>
            <p:nvPr/>
          </p:nvGrpSpPr>
          <p:grpSpPr>
            <a:xfrm>
              <a:off x="5250150" y="4638600"/>
              <a:ext cx="142923" cy="130526"/>
              <a:chOff x="178100" y="3904645"/>
              <a:chExt cx="142923" cy="130526"/>
            </a:xfrm>
          </p:grpSpPr>
          <p:sp>
            <p:nvSpPr>
              <p:cNvPr id="3937" name="Google Shape;3937;p2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0" name="Google Shape;3940;p23"/>
            <p:cNvGrpSpPr/>
            <p:nvPr/>
          </p:nvGrpSpPr>
          <p:grpSpPr>
            <a:xfrm flipH="1">
              <a:off x="3748221" y="4689922"/>
              <a:ext cx="88313" cy="132981"/>
              <a:chOff x="712664" y="3994329"/>
              <a:chExt cx="88313" cy="132981"/>
            </a:xfrm>
          </p:grpSpPr>
          <p:sp>
            <p:nvSpPr>
              <p:cNvPr id="3941" name="Google Shape;3941;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3" name="Google Shape;3943;p23"/>
            <p:cNvGrpSpPr/>
            <p:nvPr/>
          </p:nvGrpSpPr>
          <p:grpSpPr>
            <a:xfrm flipH="1">
              <a:off x="5698684" y="4628872"/>
              <a:ext cx="88313" cy="132981"/>
              <a:chOff x="712664" y="3994329"/>
              <a:chExt cx="88313" cy="132981"/>
            </a:xfrm>
          </p:grpSpPr>
          <p:sp>
            <p:nvSpPr>
              <p:cNvPr id="3944" name="Google Shape;3944;p2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46" name="Google Shape;3946;p23"/>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3"/>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48" name="Google Shape;3948;p23"/>
          <p:cNvSpPr txBox="1">
            <a:spLocks noGrp="1"/>
          </p:cNvSpPr>
          <p:nvPr>
            <p:ph type="title"/>
          </p:nvPr>
        </p:nvSpPr>
        <p:spPr>
          <a:xfrm>
            <a:off x="1264800" y="47370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49" name="Google Shape;3949;p23"/>
          <p:cNvSpPr txBox="1">
            <a:spLocks noGrp="1"/>
          </p:cNvSpPr>
          <p:nvPr>
            <p:ph type="subTitle" idx="1"/>
          </p:nvPr>
        </p:nvSpPr>
        <p:spPr>
          <a:xfrm>
            <a:off x="1264800" y="5143484"/>
            <a:ext cx="3115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0" name="Google Shape;3950;p23"/>
          <p:cNvSpPr txBox="1">
            <a:spLocks noGrp="1"/>
          </p:cNvSpPr>
          <p:nvPr>
            <p:ph type="title" idx="2"/>
          </p:nvPr>
        </p:nvSpPr>
        <p:spPr>
          <a:xfrm>
            <a:off x="7812000" y="47370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51" name="Google Shape;3951;p23"/>
          <p:cNvSpPr txBox="1">
            <a:spLocks noGrp="1"/>
          </p:cNvSpPr>
          <p:nvPr>
            <p:ph type="subTitle" idx="3"/>
          </p:nvPr>
        </p:nvSpPr>
        <p:spPr>
          <a:xfrm>
            <a:off x="4538400" y="5143484"/>
            <a:ext cx="3115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2" name="Google Shape;3952;p23"/>
          <p:cNvSpPr txBox="1">
            <a:spLocks noGrp="1"/>
          </p:cNvSpPr>
          <p:nvPr>
            <p:ph type="title" idx="4"/>
          </p:nvPr>
        </p:nvSpPr>
        <p:spPr>
          <a:xfrm>
            <a:off x="4538400" y="47370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53" name="Google Shape;3953;p23"/>
          <p:cNvSpPr txBox="1">
            <a:spLocks noGrp="1"/>
          </p:cNvSpPr>
          <p:nvPr>
            <p:ph type="subTitle" idx="5"/>
          </p:nvPr>
        </p:nvSpPr>
        <p:spPr>
          <a:xfrm>
            <a:off x="7812000" y="5143484"/>
            <a:ext cx="3115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3"/>
          <p:cNvSpPr txBox="1">
            <a:spLocks noGrp="1"/>
          </p:cNvSpPr>
          <p:nvPr>
            <p:ph type="title" idx="6"/>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55" name="Google Shape;3955;p23"/>
          <p:cNvGrpSpPr/>
          <p:nvPr/>
        </p:nvGrpSpPr>
        <p:grpSpPr>
          <a:xfrm>
            <a:off x="11259413" y="5486234"/>
            <a:ext cx="630947" cy="693209"/>
            <a:chOff x="1799697" y="4222450"/>
            <a:chExt cx="473210" cy="519907"/>
          </a:xfrm>
        </p:grpSpPr>
        <p:sp>
          <p:nvSpPr>
            <p:cNvPr id="3956" name="Google Shape;3956;p23"/>
            <p:cNvSpPr/>
            <p:nvPr/>
          </p:nvSpPr>
          <p:spPr>
            <a:xfrm>
              <a:off x="1799697" y="4414446"/>
              <a:ext cx="247323" cy="202499"/>
            </a:xfrm>
            <a:custGeom>
              <a:avLst/>
              <a:gdLst/>
              <a:ahLst/>
              <a:cxnLst/>
              <a:rect l="l" t="t" r="r" b="b"/>
              <a:pathLst>
                <a:path w="3621" h="2908" extrusionOk="0">
                  <a:moveTo>
                    <a:pt x="665" y="0"/>
                  </a:moveTo>
                  <a:cubicBezTo>
                    <a:pt x="444" y="0"/>
                    <a:pt x="292" y="59"/>
                    <a:pt x="177" y="182"/>
                  </a:cubicBezTo>
                  <a:cubicBezTo>
                    <a:pt x="0" y="371"/>
                    <a:pt x="13" y="699"/>
                    <a:pt x="212" y="1062"/>
                  </a:cubicBezTo>
                  <a:cubicBezTo>
                    <a:pt x="410" y="1421"/>
                    <a:pt x="736" y="1762"/>
                    <a:pt x="1157" y="2047"/>
                  </a:cubicBezTo>
                  <a:cubicBezTo>
                    <a:pt x="1328" y="2164"/>
                    <a:pt x="1514" y="2269"/>
                    <a:pt x="1710" y="2364"/>
                  </a:cubicBezTo>
                  <a:cubicBezTo>
                    <a:pt x="2275" y="2637"/>
                    <a:pt x="2973" y="2844"/>
                    <a:pt x="3533" y="2907"/>
                  </a:cubicBezTo>
                  <a:cubicBezTo>
                    <a:pt x="3536" y="2907"/>
                    <a:pt x="3539" y="2908"/>
                    <a:pt x="3541" y="2908"/>
                  </a:cubicBezTo>
                  <a:cubicBezTo>
                    <a:pt x="3566" y="2908"/>
                    <a:pt x="3587" y="2896"/>
                    <a:pt x="3600" y="2878"/>
                  </a:cubicBezTo>
                  <a:cubicBezTo>
                    <a:pt x="3616" y="2856"/>
                    <a:pt x="3620" y="2828"/>
                    <a:pt x="3609" y="2804"/>
                  </a:cubicBezTo>
                  <a:cubicBezTo>
                    <a:pt x="3211" y="1861"/>
                    <a:pt x="2723" y="1182"/>
                    <a:pt x="1976" y="526"/>
                  </a:cubicBezTo>
                  <a:cubicBezTo>
                    <a:pt x="1924" y="481"/>
                    <a:pt x="1863" y="432"/>
                    <a:pt x="1791" y="384"/>
                  </a:cubicBezTo>
                  <a:cubicBezTo>
                    <a:pt x="1544" y="217"/>
                    <a:pt x="1252" y="81"/>
                    <a:pt x="1050" y="43"/>
                  </a:cubicBezTo>
                  <a:cubicBezTo>
                    <a:pt x="901" y="15"/>
                    <a:pt x="775" y="0"/>
                    <a:pt x="665"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23"/>
            <p:cNvSpPr/>
            <p:nvPr/>
          </p:nvSpPr>
          <p:spPr>
            <a:xfrm>
              <a:off x="2043206" y="4464795"/>
              <a:ext cx="229701" cy="151735"/>
            </a:xfrm>
            <a:custGeom>
              <a:avLst/>
              <a:gdLst/>
              <a:ahLst/>
              <a:cxnLst/>
              <a:rect l="l" t="t" r="r" b="b"/>
              <a:pathLst>
                <a:path w="3363" h="2179" extrusionOk="0">
                  <a:moveTo>
                    <a:pt x="2500" y="1"/>
                  </a:moveTo>
                  <a:cubicBezTo>
                    <a:pt x="2359" y="1"/>
                    <a:pt x="2227" y="17"/>
                    <a:pt x="2129" y="43"/>
                  </a:cubicBezTo>
                  <a:cubicBezTo>
                    <a:pt x="1726" y="151"/>
                    <a:pt x="1297" y="284"/>
                    <a:pt x="902" y="614"/>
                  </a:cubicBezTo>
                  <a:cubicBezTo>
                    <a:pt x="532" y="926"/>
                    <a:pt x="83" y="1579"/>
                    <a:pt x="4" y="2085"/>
                  </a:cubicBezTo>
                  <a:cubicBezTo>
                    <a:pt x="0" y="2107"/>
                    <a:pt x="6" y="2127"/>
                    <a:pt x="20" y="2143"/>
                  </a:cubicBezTo>
                  <a:cubicBezTo>
                    <a:pt x="26" y="2148"/>
                    <a:pt x="32" y="2152"/>
                    <a:pt x="36" y="2156"/>
                  </a:cubicBezTo>
                  <a:cubicBezTo>
                    <a:pt x="48" y="2164"/>
                    <a:pt x="61" y="2170"/>
                    <a:pt x="76" y="2170"/>
                  </a:cubicBezTo>
                  <a:cubicBezTo>
                    <a:pt x="199" y="2175"/>
                    <a:pt x="317" y="2178"/>
                    <a:pt x="432" y="2178"/>
                  </a:cubicBezTo>
                  <a:cubicBezTo>
                    <a:pt x="1088" y="2178"/>
                    <a:pt x="1601" y="2082"/>
                    <a:pt x="1992" y="1887"/>
                  </a:cubicBezTo>
                  <a:cubicBezTo>
                    <a:pt x="2548" y="1608"/>
                    <a:pt x="3187" y="1155"/>
                    <a:pt x="3319" y="718"/>
                  </a:cubicBezTo>
                  <a:cubicBezTo>
                    <a:pt x="3362" y="572"/>
                    <a:pt x="3348" y="435"/>
                    <a:pt x="3276" y="313"/>
                  </a:cubicBezTo>
                  <a:cubicBezTo>
                    <a:pt x="3241" y="252"/>
                    <a:pt x="3190" y="198"/>
                    <a:pt x="3125" y="154"/>
                  </a:cubicBezTo>
                  <a:cubicBezTo>
                    <a:pt x="2959" y="41"/>
                    <a:pt x="2719" y="1"/>
                    <a:pt x="250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23"/>
            <p:cNvSpPr/>
            <p:nvPr/>
          </p:nvSpPr>
          <p:spPr>
            <a:xfrm>
              <a:off x="2019504" y="4414376"/>
              <a:ext cx="43850" cy="327981"/>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23"/>
            <p:cNvSpPr/>
            <p:nvPr/>
          </p:nvSpPr>
          <p:spPr>
            <a:xfrm>
              <a:off x="1964997" y="4222450"/>
              <a:ext cx="153066" cy="272273"/>
            </a:xfrm>
            <a:custGeom>
              <a:avLst/>
              <a:gdLst/>
              <a:ahLst/>
              <a:cxnLst/>
              <a:rect l="l" t="t" r="r" b="b"/>
              <a:pathLst>
                <a:path w="2241" h="3910" extrusionOk="0">
                  <a:moveTo>
                    <a:pt x="1035" y="1"/>
                  </a:moveTo>
                  <a:cubicBezTo>
                    <a:pt x="974" y="1"/>
                    <a:pt x="913" y="10"/>
                    <a:pt x="854" y="27"/>
                  </a:cubicBezTo>
                  <a:cubicBezTo>
                    <a:pt x="443" y="148"/>
                    <a:pt x="160" y="725"/>
                    <a:pt x="115" y="1095"/>
                  </a:cubicBezTo>
                  <a:cubicBezTo>
                    <a:pt x="1" y="2000"/>
                    <a:pt x="329" y="2939"/>
                    <a:pt x="1085" y="3882"/>
                  </a:cubicBezTo>
                  <a:cubicBezTo>
                    <a:pt x="1093" y="3888"/>
                    <a:pt x="1098" y="3892"/>
                    <a:pt x="1104" y="3896"/>
                  </a:cubicBezTo>
                  <a:cubicBezTo>
                    <a:pt x="1114" y="3904"/>
                    <a:pt x="1129" y="3909"/>
                    <a:pt x="1144" y="3909"/>
                  </a:cubicBezTo>
                  <a:cubicBezTo>
                    <a:pt x="1165" y="3909"/>
                    <a:pt x="1187" y="3901"/>
                    <a:pt x="1202" y="3885"/>
                  </a:cubicBezTo>
                  <a:cubicBezTo>
                    <a:pt x="1648" y="3386"/>
                    <a:pt x="1945" y="2867"/>
                    <a:pt x="2081" y="2335"/>
                  </a:cubicBezTo>
                  <a:cubicBezTo>
                    <a:pt x="2241" y="1710"/>
                    <a:pt x="2165" y="1067"/>
                    <a:pt x="1877" y="573"/>
                  </a:cubicBezTo>
                  <a:cubicBezTo>
                    <a:pt x="1778" y="404"/>
                    <a:pt x="1639" y="256"/>
                    <a:pt x="1488" y="154"/>
                  </a:cubicBezTo>
                  <a:cubicBezTo>
                    <a:pt x="1340" y="52"/>
                    <a:pt x="1185" y="1"/>
                    <a:pt x="103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23"/>
            <p:cNvSpPr/>
            <p:nvPr/>
          </p:nvSpPr>
          <p:spPr>
            <a:xfrm>
              <a:off x="2039723" y="4245988"/>
              <a:ext cx="54369" cy="235854"/>
            </a:xfrm>
            <a:custGeom>
              <a:avLst/>
              <a:gdLst/>
              <a:ahLst/>
              <a:cxnLst/>
              <a:rect l="l" t="t" r="r" b="b"/>
              <a:pathLst>
                <a:path w="796" h="3387" extrusionOk="0">
                  <a:moveTo>
                    <a:pt x="378" y="0"/>
                  </a:moveTo>
                  <a:cubicBezTo>
                    <a:pt x="369" y="0"/>
                    <a:pt x="359" y="2"/>
                    <a:pt x="350" y="5"/>
                  </a:cubicBezTo>
                  <a:cubicBezTo>
                    <a:pt x="312" y="21"/>
                    <a:pt x="294" y="65"/>
                    <a:pt x="309" y="103"/>
                  </a:cubicBezTo>
                  <a:cubicBezTo>
                    <a:pt x="564" y="728"/>
                    <a:pt x="644" y="1292"/>
                    <a:pt x="552" y="1828"/>
                  </a:cubicBezTo>
                  <a:cubicBezTo>
                    <a:pt x="462" y="2362"/>
                    <a:pt x="230" y="2859"/>
                    <a:pt x="15" y="3277"/>
                  </a:cubicBezTo>
                  <a:cubicBezTo>
                    <a:pt x="0" y="3311"/>
                    <a:pt x="12" y="3353"/>
                    <a:pt x="42" y="3373"/>
                  </a:cubicBezTo>
                  <a:cubicBezTo>
                    <a:pt x="44" y="3375"/>
                    <a:pt x="48" y="3376"/>
                    <a:pt x="50" y="3379"/>
                  </a:cubicBezTo>
                  <a:cubicBezTo>
                    <a:pt x="60" y="3384"/>
                    <a:pt x="71" y="3386"/>
                    <a:pt x="82" y="3386"/>
                  </a:cubicBezTo>
                  <a:cubicBezTo>
                    <a:pt x="110" y="3386"/>
                    <a:pt x="137" y="3372"/>
                    <a:pt x="150" y="3346"/>
                  </a:cubicBezTo>
                  <a:cubicBezTo>
                    <a:pt x="370" y="2917"/>
                    <a:pt x="608" y="2407"/>
                    <a:pt x="702" y="1853"/>
                  </a:cubicBezTo>
                  <a:cubicBezTo>
                    <a:pt x="796" y="1291"/>
                    <a:pt x="714" y="699"/>
                    <a:pt x="449" y="46"/>
                  </a:cubicBezTo>
                  <a:cubicBezTo>
                    <a:pt x="437" y="17"/>
                    <a:pt x="408" y="0"/>
                    <a:pt x="378"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3"/>
            <p:cNvSpPr/>
            <p:nvPr/>
          </p:nvSpPr>
          <p:spPr>
            <a:xfrm>
              <a:off x="2065884" y="4510827"/>
              <a:ext cx="192408" cy="92545"/>
            </a:xfrm>
            <a:custGeom>
              <a:avLst/>
              <a:gdLst/>
              <a:ahLst/>
              <a:cxnLst/>
              <a:rect l="l" t="t" r="r" b="b"/>
              <a:pathLst>
                <a:path w="2817" h="1329" extrusionOk="0">
                  <a:moveTo>
                    <a:pt x="2732" y="0"/>
                  </a:moveTo>
                  <a:cubicBezTo>
                    <a:pt x="2709" y="0"/>
                    <a:pt x="2687" y="10"/>
                    <a:pt x="2673" y="29"/>
                  </a:cubicBezTo>
                  <a:cubicBezTo>
                    <a:pt x="2440" y="327"/>
                    <a:pt x="1861" y="701"/>
                    <a:pt x="1468" y="866"/>
                  </a:cubicBezTo>
                  <a:cubicBezTo>
                    <a:pt x="1023" y="1049"/>
                    <a:pt x="446" y="1154"/>
                    <a:pt x="73" y="1179"/>
                  </a:cubicBezTo>
                  <a:cubicBezTo>
                    <a:pt x="31" y="1181"/>
                    <a:pt x="0" y="1217"/>
                    <a:pt x="2" y="1256"/>
                  </a:cubicBezTo>
                  <a:cubicBezTo>
                    <a:pt x="3" y="1283"/>
                    <a:pt x="16" y="1303"/>
                    <a:pt x="35" y="1315"/>
                  </a:cubicBezTo>
                  <a:cubicBezTo>
                    <a:pt x="45" y="1324"/>
                    <a:pt x="60" y="1328"/>
                    <a:pt x="75" y="1328"/>
                  </a:cubicBezTo>
                  <a:cubicBezTo>
                    <a:pt x="78" y="1328"/>
                    <a:pt x="80" y="1328"/>
                    <a:pt x="82" y="1328"/>
                  </a:cubicBezTo>
                  <a:cubicBezTo>
                    <a:pt x="440" y="1306"/>
                    <a:pt x="1035" y="1208"/>
                    <a:pt x="1526" y="1004"/>
                  </a:cubicBezTo>
                  <a:cubicBezTo>
                    <a:pt x="1937" y="834"/>
                    <a:pt x="2536" y="448"/>
                    <a:pt x="2791" y="123"/>
                  </a:cubicBezTo>
                  <a:cubicBezTo>
                    <a:pt x="2816" y="89"/>
                    <a:pt x="2812" y="42"/>
                    <a:pt x="2778" y="16"/>
                  </a:cubicBezTo>
                  <a:cubicBezTo>
                    <a:pt x="2765" y="6"/>
                    <a:pt x="2748" y="0"/>
                    <a:pt x="2732"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23"/>
            <p:cNvSpPr/>
            <p:nvPr/>
          </p:nvSpPr>
          <p:spPr>
            <a:xfrm>
              <a:off x="1821555" y="4457274"/>
              <a:ext cx="201151" cy="136972"/>
            </a:xfrm>
            <a:custGeom>
              <a:avLst/>
              <a:gdLst/>
              <a:ahLst/>
              <a:cxnLst/>
              <a:rect l="l" t="t" r="r" b="b"/>
              <a:pathLst>
                <a:path w="2945" h="1967" extrusionOk="0">
                  <a:moveTo>
                    <a:pt x="84" y="0"/>
                  </a:moveTo>
                  <a:cubicBezTo>
                    <a:pt x="76" y="0"/>
                    <a:pt x="68" y="1"/>
                    <a:pt x="61" y="4"/>
                  </a:cubicBezTo>
                  <a:cubicBezTo>
                    <a:pt x="23" y="17"/>
                    <a:pt x="1" y="61"/>
                    <a:pt x="14" y="99"/>
                  </a:cubicBezTo>
                  <a:cubicBezTo>
                    <a:pt x="132" y="449"/>
                    <a:pt x="453" y="871"/>
                    <a:pt x="792" y="1129"/>
                  </a:cubicBezTo>
                  <a:cubicBezTo>
                    <a:pt x="832" y="1166"/>
                    <a:pt x="874" y="1198"/>
                    <a:pt x="918" y="1224"/>
                  </a:cubicBezTo>
                  <a:cubicBezTo>
                    <a:pt x="1212" y="1425"/>
                    <a:pt x="1508" y="1543"/>
                    <a:pt x="1843" y="1679"/>
                  </a:cubicBezTo>
                  <a:lnTo>
                    <a:pt x="1894" y="1697"/>
                  </a:lnTo>
                  <a:cubicBezTo>
                    <a:pt x="2136" y="1797"/>
                    <a:pt x="2422" y="1864"/>
                    <a:pt x="2652" y="1919"/>
                  </a:cubicBezTo>
                  <a:cubicBezTo>
                    <a:pt x="2720" y="1935"/>
                    <a:pt x="2784" y="1950"/>
                    <a:pt x="2843" y="1964"/>
                  </a:cubicBezTo>
                  <a:cubicBezTo>
                    <a:pt x="2849" y="1966"/>
                    <a:pt x="2855" y="1966"/>
                    <a:pt x="2861" y="1966"/>
                  </a:cubicBezTo>
                  <a:cubicBezTo>
                    <a:pt x="2895" y="1966"/>
                    <a:pt x="2925" y="1943"/>
                    <a:pt x="2935" y="1909"/>
                  </a:cubicBezTo>
                  <a:cubicBezTo>
                    <a:pt x="2945" y="1869"/>
                    <a:pt x="2920" y="1829"/>
                    <a:pt x="2879" y="1818"/>
                  </a:cubicBezTo>
                  <a:cubicBezTo>
                    <a:pt x="2821" y="1804"/>
                    <a:pt x="2755" y="1786"/>
                    <a:pt x="2687" y="1770"/>
                  </a:cubicBezTo>
                  <a:cubicBezTo>
                    <a:pt x="2462" y="1718"/>
                    <a:pt x="2181" y="1651"/>
                    <a:pt x="1951" y="1558"/>
                  </a:cubicBezTo>
                  <a:lnTo>
                    <a:pt x="1900" y="1537"/>
                  </a:lnTo>
                  <a:cubicBezTo>
                    <a:pt x="1525" y="1389"/>
                    <a:pt x="1205" y="1257"/>
                    <a:pt x="883" y="1011"/>
                  </a:cubicBezTo>
                  <a:cubicBezTo>
                    <a:pt x="569" y="772"/>
                    <a:pt x="265" y="368"/>
                    <a:pt x="155" y="51"/>
                  </a:cubicBezTo>
                  <a:cubicBezTo>
                    <a:pt x="146" y="20"/>
                    <a:pt x="116" y="0"/>
                    <a:pt x="84"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23"/>
            <p:cNvSpPr/>
            <p:nvPr/>
          </p:nvSpPr>
          <p:spPr>
            <a:xfrm>
              <a:off x="2033097" y="4234915"/>
              <a:ext cx="23906" cy="244697"/>
            </a:xfrm>
            <a:custGeom>
              <a:avLst/>
              <a:gdLst/>
              <a:ahLst/>
              <a:cxnLst/>
              <a:rect l="l" t="t" r="r" b="b"/>
              <a:pathLst>
                <a:path w="350" h="3514" extrusionOk="0">
                  <a:moveTo>
                    <a:pt x="79" y="0"/>
                  </a:moveTo>
                  <a:cubicBezTo>
                    <a:pt x="76" y="0"/>
                    <a:pt x="74" y="1"/>
                    <a:pt x="71" y="1"/>
                  </a:cubicBezTo>
                  <a:cubicBezTo>
                    <a:pt x="30" y="7"/>
                    <a:pt x="1" y="45"/>
                    <a:pt x="7" y="85"/>
                  </a:cubicBezTo>
                  <a:cubicBezTo>
                    <a:pt x="168" y="1244"/>
                    <a:pt x="200" y="2307"/>
                    <a:pt x="107" y="3432"/>
                  </a:cubicBezTo>
                  <a:cubicBezTo>
                    <a:pt x="103" y="3461"/>
                    <a:pt x="116" y="3487"/>
                    <a:pt x="138" y="3502"/>
                  </a:cubicBezTo>
                  <a:cubicBezTo>
                    <a:pt x="148" y="3509"/>
                    <a:pt x="160" y="3512"/>
                    <a:pt x="174" y="3513"/>
                  </a:cubicBezTo>
                  <a:cubicBezTo>
                    <a:pt x="177" y="3514"/>
                    <a:pt x="180" y="3514"/>
                    <a:pt x="182" y="3514"/>
                  </a:cubicBezTo>
                  <a:cubicBezTo>
                    <a:pt x="221" y="3514"/>
                    <a:pt x="250" y="3484"/>
                    <a:pt x="254" y="3446"/>
                  </a:cubicBezTo>
                  <a:cubicBezTo>
                    <a:pt x="349" y="2309"/>
                    <a:pt x="319" y="1235"/>
                    <a:pt x="154" y="65"/>
                  </a:cubicBezTo>
                  <a:cubicBezTo>
                    <a:pt x="148" y="27"/>
                    <a:pt x="115" y="0"/>
                    <a:pt x="79"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23"/>
            <p:cNvSpPr/>
            <p:nvPr/>
          </p:nvSpPr>
          <p:spPr>
            <a:xfrm>
              <a:off x="2065269" y="4494670"/>
              <a:ext cx="194389" cy="107934"/>
            </a:xfrm>
            <a:custGeom>
              <a:avLst/>
              <a:gdLst/>
              <a:ahLst/>
              <a:cxnLst/>
              <a:rect l="l" t="t" r="r" b="b"/>
              <a:pathLst>
                <a:path w="2846" h="1550" extrusionOk="0">
                  <a:moveTo>
                    <a:pt x="2760" y="1"/>
                  </a:moveTo>
                  <a:cubicBezTo>
                    <a:pt x="2749" y="1"/>
                    <a:pt x="2739" y="3"/>
                    <a:pt x="2729" y="8"/>
                  </a:cubicBezTo>
                  <a:lnTo>
                    <a:pt x="2692" y="24"/>
                  </a:lnTo>
                  <a:cubicBezTo>
                    <a:pt x="1760" y="448"/>
                    <a:pt x="879" y="849"/>
                    <a:pt x="44" y="1414"/>
                  </a:cubicBezTo>
                  <a:cubicBezTo>
                    <a:pt x="9" y="1437"/>
                    <a:pt x="1" y="1483"/>
                    <a:pt x="24" y="1518"/>
                  </a:cubicBezTo>
                  <a:cubicBezTo>
                    <a:pt x="31" y="1525"/>
                    <a:pt x="37" y="1531"/>
                    <a:pt x="44" y="1537"/>
                  </a:cubicBezTo>
                  <a:cubicBezTo>
                    <a:pt x="56" y="1545"/>
                    <a:pt x="71" y="1549"/>
                    <a:pt x="86" y="1549"/>
                  </a:cubicBezTo>
                  <a:cubicBezTo>
                    <a:pt x="101" y="1549"/>
                    <a:pt x="115" y="1545"/>
                    <a:pt x="127" y="1537"/>
                  </a:cubicBezTo>
                  <a:cubicBezTo>
                    <a:pt x="955" y="978"/>
                    <a:pt x="1830" y="580"/>
                    <a:pt x="2755" y="159"/>
                  </a:cubicBezTo>
                  <a:lnTo>
                    <a:pt x="2792" y="143"/>
                  </a:lnTo>
                  <a:cubicBezTo>
                    <a:pt x="2829" y="126"/>
                    <a:pt x="2845" y="81"/>
                    <a:pt x="2828" y="44"/>
                  </a:cubicBezTo>
                  <a:cubicBezTo>
                    <a:pt x="2815" y="17"/>
                    <a:pt x="2788" y="1"/>
                    <a:pt x="2760"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23"/>
            <p:cNvSpPr/>
            <p:nvPr/>
          </p:nvSpPr>
          <p:spPr>
            <a:xfrm>
              <a:off x="1824834" y="4439446"/>
              <a:ext cx="197667" cy="154242"/>
            </a:xfrm>
            <a:custGeom>
              <a:avLst/>
              <a:gdLst/>
              <a:ahLst/>
              <a:cxnLst/>
              <a:rect l="l" t="t" r="r" b="b"/>
              <a:pathLst>
                <a:path w="2894" h="2215" extrusionOk="0">
                  <a:moveTo>
                    <a:pt x="86" y="0"/>
                  </a:moveTo>
                  <a:cubicBezTo>
                    <a:pt x="70" y="0"/>
                    <a:pt x="53" y="6"/>
                    <a:pt x="39" y="18"/>
                  </a:cubicBezTo>
                  <a:cubicBezTo>
                    <a:pt x="5" y="43"/>
                    <a:pt x="1" y="91"/>
                    <a:pt x="27" y="123"/>
                  </a:cubicBezTo>
                  <a:cubicBezTo>
                    <a:pt x="262" y="416"/>
                    <a:pt x="699" y="837"/>
                    <a:pt x="1024" y="1082"/>
                  </a:cubicBezTo>
                  <a:cubicBezTo>
                    <a:pt x="1168" y="1188"/>
                    <a:pt x="1320" y="1296"/>
                    <a:pt x="1482" y="1407"/>
                  </a:cubicBezTo>
                  <a:cubicBezTo>
                    <a:pt x="1834" y="1647"/>
                    <a:pt x="2245" y="1901"/>
                    <a:pt x="2771" y="2206"/>
                  </a:cubicBezTo>
                  <a:cubicBezTo>
                    <a:pt x="2784" y="2212"/>
                    <a:pt x="2797" y="2215"/>
                    <a:pt x="2809" y="2215"/>
                  </a:cubicBezTo>
                  <a:cubicBezTo>
                    <a:pt x="2835" y="2215"/>
                    <a:pt x="2860" y="2202"/>
                    <a:pt x="2873" y="2178"/>
                  </a:cubicBezTo>
                  <a:cubicBezTo>
                    <a:pt x="2894" y="2142"/>
                    <a:pt x="2882" y="2096"/>
                    <a:pt x="2846" y="2076"/>
                  </a:cubicBezTo>
                  <a:cubicBezTo>
                    <a:pt x="2085" y="1633"/>
                    <a:pt x="1565" y="1301"/>
                    <a:pt x="1113" y="961"/>
                  </a:cubicBezTo>
                  <a:cubicBezTo>
                    <a:pt x="798" y="725"/>
                    <a:pt x="373" y="314"/>
                    <a:pt x="144" y="28"/>
                  </a:cubicBezTo>
                  <a:cubicBezTo>
                    <a:pt x="130" y="10"/>
                    <a:pt x="108" y="0"/>
                    <a:pt x="86"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3"/>
            <p:cNvSpPr/>
            <p:nvPr/>
          </p:nvSpPr>
          <p:spPr>
            <a:xfrm>
              <a:off x="2065474" y="4482484"/>
              <a:ext cx="184144" cy="120051"/>
            </a:xfrm>
            <a:custGeom>
              <a:avLst/>
              <a:gdLst/>
              <a:ahLst/>
              <a:cxnLst/>
              <a:rect l="l" t="t" r="r" b="b"/>
              <a:pathLst>
                <a:path w="2696" h="1724" extrusionOk="0">
                  <a:moveTo>
                    <a:pt x="2541" y="0"/>
                  </a:moveTo>
                  <a:cubicBezTo>
                    <a:pt x="2142" y="0"/>
                    <a:pt x="1587" y="115"/>
                    <a:pt x="1261" y="270"/>
                  </a:cubicBezTo>
                  <a:cubicBezTo>
                    <a:pt x="865" y="458"/>
                    <a:pt x="325" y="948"/>
                    <a:pt x="17" y="1617"/>
                  </a:cubicBezTo>
                  <a:cubicBezTo>
                    <a:pt x="0" y="1653"/>
                    <a:pt x="12" y="1691"/>
                    <a:pt x="41" y="1712"/>
                  </a:cubicBezTo>
                  <a:lnTo>
                    <a:pt x="51" y="1716"/>
                  </a:lnTo>
                  <a:cubicBezTo>
                    <a:pt x="62" y="1721"/>
                    <a:pt x="73" y="1723"/>
                    <a:pt x="84" y="1723"/>
                  </a:cubicBezTo>
                  <a:cubicBezTo>
                    <a:pt x="112" y="1723"/>
                    <a:pt x="138" y="1708"/>
                    <a:pt x="152" y="1679"/>
                  </a:cubicBezTo>
                  <a:cubicBezTo>
                    <a:pt x="445" y="1044"/>
                    <a:pt x="952" y="582"/>
                    <a:pt x="1325" y="404"/>
                  </a:cubicBezTo>
                  <a:cubicBezTo>
                    <a:pt x="1632" y="258"/>
                    <a:pt x="2159" y="151"/>
                    <a:pt x="2539" y="151"/>
                  </a:cubicBezTo>
                  <a:cubicBezTo>
                    <a:pt x="2565" y="151"/>
                    <a:pt x="2591" y="151"/>
                    <a:pt x="2615" y="152"/>
                  </a:cubicBezTo>
                  <a:cubicBezTo>
                    <a:pt x="2616" y="152"/>
                    <a:pt x="2617" y="152"/>
                    <a:pt x="2618" y="152"/>
                  </a:cubicBezTo>
                  <a:cubicBezTo>
                    <a:pt x="2659" y="152"/>
                    <a:pt x="2691" y="119"/>
                    <a:pt x="2694" y="81"/>
                  </a:cubicBezTo>
                  <a:cubicBezTo>
                    <a:pt x="2695" y="38"/>
                    <a:pt x="2662" y="3"/>
                    <a:pt x="2622" y="2"/>
                  </a:cubicBezTo>
                  <a:cubicBezTo>
                    <a:pt x="2596" y="1"/>
                    <a:pt x="2569" y="0"/>
                    <a:pt x="25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3"/>
            <p:cNvSpPr/>
            <p:nvPr/>
          </p:nvSpPr>
          <p:spPr>
            <a:xfrm>
              <a:off x="1994573" y="4237492"/>
              <a:ext cx="56828" cy="244349"/>
            </a:xfrm>
            <a:custGeom>
              <a:avLst/>
              <a:gdLst/>
              <a:ahLst/>
              <a:cxnLst/>
              <a:rect l="l" t="t" r="r" b="b"/>
              <a:pathLst>
                <a:path w="832" h="3509" extrusionOk="0">
                  <a:moveTo>
                    <a:pt x="261" y="1"/>
                  </a:moveTo>
                  <a:cubicBezTo>
                    <a:pt x="226" y="1"/>
                    <a:pt x="194" y="28"/>
                    <a:pt x="187" y="64"/>
                  </a:cubicBezTo>
                  <a:cubicBezTo>
                    <a:pt x="1" y="1216"/>
                    <a:pt x="171" y="2390"/>
                    <a:pt x="680" y="3466"/>
                  </a:cubicBezTo>
                  <a:cubicBezTo>
                    <a:pt x="686" y="3479"/>
                    <a:pt x="693" y="3488"/>
                    <a:pt x="703" y="3495"/>
                  </a:cubicBezTo>
                  <a:cubicBezTo>
                    <a:pt x="716" y="3504"/>
                    <a:pt x="731" y="3508"/>
                    <a:pt x="746" y="3508"/>
                  </a:cubicBezTo>
                  <a:cubicBezTo>
                    <a:pt x="756" y="3508"/>
                    <a:pt x="767" y="3506"/>
                    <a:pt x="778" y="3501"/>
                  </a:cubicBezTo>
                  <a:cubicBezTo>
                    <a:pt x="817" y="3482"/>
                    <a:pt x="832" y="3438"/>
                    <a:pt x="814" y="3400"/>
                  </a:cubicBezTo>
                  <a:cubicBezTo>
                    <a:pt x="319" y="2354"/>
                    <a:pt x="154" y="1209"/>
                    <a:pt x="336" y="88"/>
                  </a:cubicBezTo>
                  <a:cubicBezTo>
                    <a:pt x="343" y="48"/>
                    <a:pt x="314" y="8"/>
                    <a:pt x="273" y="2"/>
                  </a:cubicBezTo>
                  <a:cubicBezTo>
                    <a:pt x="269" y="1"/>
                    <a:pt x="265" y="1"/>
                    <a:pt x="261"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3"/>
            <p:cNvSpPr/>
            <p:nvPr/>
          </p:nvSpPr>
          <p:spPr>
            <a:xfrm>
              <a:off x="1835148" y="4424892"/>
              <a:ext cx="187559" cy="169561"/>
            </a:xfrm>
            <a:custGeom>
              <a:avLst/>
              <a:gdLst/>
              <a:ahLst/>
              <a:cxnLst/>
              <a:rect l="l" t="t" r="r" b="b"/>
              <a:pathLst>
                <a:path w="2746" h="2435" extrusionOk="0">
                  <a:moveTo>
                    <a:pt x="78" y="1"/>
                  </a:moveTo>
                  <a:cubicBezTo>
                    <a:pt x="39" y="1"/>
                    <a:pt x="7" y="29"/>
                    <a:pt x="4" y="68"/>
                  </a:cubicBezTo>
                  <a:cubicBezTo>
                    <a:pt x="0" y="110"/>
                    <a:pt x="29" y="147"/>
                    <a:pt x="71" y="150"/>
                  </a:cubicBezTo>
                  <a:cubicBezTo>
                    <a:pt x="293" y="173"/>
                    <a:pt x="614" y="317"/>
                    <a:pt x="831" y="449"/>
                  </a:cubicBezTo>
                  <a:cubicBezTo>
                    <a:pt x="1108" y="616"/>
                    <a:pt x="1342" y="788"/>
                    <a:pt x="1654" y="1128"/>
                  </a:cubicBezTo>
                  <a:cubicBezTo>
                    <a:pt x="1943" y="1441"/>
                    <a:pt x="2244" y="1884"/>
                    <a:pt x="2465" y="2209"/>
                  </a:cubicBezTo>
                  <a:cubicBezTo>
                    <a:pt x="2514" y="2279"/>
                    <a:pt x="2558" y="2345"/>
                    <a:pt x="2599" y="2403"/>
                  </a:cubicBezTo>
                  <a:cubicBezTo>
                    <a:pt x="2606" y="2409"/>
                    <a:pt x="2612" y="2416"/>
                    <a:pt x="2619" y="2422"/>
                  </a:cubicBezTo>
                  <a:cubicBezTo>
                    <a:pt x="2632" y="2430"/>
                    <a:pt x="2647" y="2434"/>
                    <a:pt x="2662" y="2434"/>
                  </a:cubicBezTo>
                  <a:cubicBezTo>
                    <a:pt x="2676" y="2434"/>
                    <a:pt x="2691" y="2430"/>
                    <a:pt x="2704" y="2422"/>
                  </a:cubicBezTo>
                  <a:cubicBezTo>
                    <a:pt x="2739" y="2399"/>
                    <a:pt x="2746" y="2351"/>
                    <a:pt x="2722" y="2318"/>
                  </a:cubicBezTo>
                  <a:cubicBezTo>
                    <a:pt x="2682" y="2262"/>
                    <a:pt x="2638" y="2196"/>
                    <a:pt x="2588" y="2125"/>
                  </a:cubicBezTo>
                  <a:cubicBezTo>
                    <a:pt x="2365" y="1797"/>
                    <a:pt x="2059" y="1346"/>
                    <a:pt x="1764" y="1026"/>
                  </a:cubicBezTo>
                  <a:cubicBezTo>
                    <a:pt x="1440" y="673"/>
                    <a:pt x="1195" y="494"/>
                    <a:pt x="908" y="319"/>
                  </a:cubicBezTo>
                  <a:cubicBezTo>
                    <a:pt x="676" y="179"/>
                    <a:pt x="332" y="26"/>
                    <a:pt x="86" y="1"/>
                  </a:cubicBezTo>
                  <a:cubicBezTo>
                    <a:pt x="83" y="1"/>
                    <a:pt x="80" y="1"/>
                    <a:pt x="78"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9" name="Google Shape;3969;p23"/>
          <p:cNvGrpSpPr/>
          <p:nvPr/>
        </p:nvGrpSpPr>
        <p:grpSpPr>
          <a:xfrm>
            <a:off x="293158" y="5295624"/>
            <a:ext cx="556997" cy="883813"/>
            <a:chOff x="1296693" y="4078131"/>
            <a:chExt cx="417748" cy="662860"/>
          </a:xfrm>
        </p:grpSpPr>
        <p:sp>
          <p:nvSpPr>
            <p:cNvPr id="3970" name="Google Shape;3970;p23"/>
            <p:cNvSpPr/>
            <p:nvPr/>
          </p:nvSpPr>
          <p:spPr>
            <a:xfrm>
              <a:off x="1482074" y="4131614"/>
              <a:ext cx="149241" cy="234043"/>
            </a:xfrm>
            <a:custGeom>
              <a:avLst/>
              <a:gdLst/>
              <a:ahLst/>
              <a:cxnLst/>
              <a:rect l="l" t="t" r="r" b="b"/>
              <a:pathLst>
                <a:path w="2185" h="3361" extrusionOk="0">
                  <a:moveTo>
                    <a:pt x="1092" y="1"/>
                  </a:moveTo>
                  <a:cubicBezTo>
                    <a:pt x="681" y="1"/>
                    <a:pt x="280" y="260"/>
                    <a:pt x="117" y="637"/>
                  </a:cubicBezTo>
                  <a:cubicBezTo>
                    <a:pt x="2" y="903"/>
                    <a:pt x="0" y="1202"/>
                    <a:pt x="16" y="1492"/>
                  </a:cubicBezTo>
                  <a:cubicBezTo>
                    <a:pt x="53" y="2123"/>
                    <a:pt x="162" y="2753"/>
                    <a:pt x="343" y="3361"/>
                  </a:cubicBezTo>
                  <a:cubicBezTo>
                    <a:pt x="563" y="3345"/>
                    <a:pt x="1054" y="2969"/>
                    <a:pt x="1558" y="2406"/>
                  </a:cubicBezTo>
                  <a:cubicBezTo>
                    <a:pt x="1764" y="2177"/>
                    <a:pt x="1931" y="1909"/>
                    <a:pt x="2041" y="1620"/>
                  </a:cubicBezTo>
                  <a:cubicBezTo>
                    <a:pt x="2150" y="1333"/>
                    <a:pt x="2185" y="1007"/>
                    <a:pt x="2084" y="715"/>
                  </a:cubicBezTo>
                  <a:cubicBezTo>
                    <a:pt x="1947" y="315"/>
                    <a:pt x="1551" y="17"/>
                    <a:pt x="1128" y="1"/>
                  </a:cubicBezTo>
                  <a:cubicBezTo>
                    <a:pt x="1116" y="1"/>
                    <a:pt x="1104" y="1"/>
                    <a:pt x="109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3"/>
            <p:cNvSpPr/>
            <p:nvPr/>
          </p:nvSpPr>
          <p:spPr>
            <a:xfrm>
              <a:off x="1401337" y="4078131"/>
              <a:ext cx="139815" cy="280768"/>
            </a:xfrm>
            <a:custGeom>
              <a:avLst/>
              <a:gdLst/>
              <a:ahLst/>
              <a:cxnLst/>
              <a:rect l="l" t="t" r="r" b="b"/>
              <a:pathLst>
                <a:path w="2047" h="4032" extrusionOk="0">
                  <a:moveTo>
                    <a:pt x="1001" y="1"/>
                  </a:moveTo>
                  <a:cubicBezTo>
                    <a:pt x="941" y="1"/>
                    <a:pt x="882" y="12"/>
                    <a:pt x="827" y="38"/>
                  </a:cubicBezTo>
                  <a:cubicBezTo>
                    <a:pt x="725" y="84"/>
                    <a:pt x="647" y="172"/>
                    <a:pt x="579" y="261"/>
                  </a:cubicBezTo>
                  <a:cubicBezTo>
                    <a:pt x="184" y="781"/>
                    <a:pt x="0" y="1446"/>
                    <a:pt x="29" y="2097"/>
                  </a:cubicBezTo>
                  <a:cubicBezTo>
                    <a:pt x="59" y="2750"/>
                    <a:pt x="419" y="3643"/>
                    <a:pt x="665" y="3922"/>
                  </a:cubicBezTo>
                  <a:cubicBezTo>
                    <a:pt x="732" y="3997"/>
                    <a:pt x="815" y="4031"/>
                    <a:pt x="900" y="4031"/>
                  </a:cubicBezTo>
                  <a:cubicBezTo>
                    <a:pt x="1046" y="4031"/>
                    <a:pt x="1201" y="3930"/>
                    <a:pt x="1300" y="3763"/>
                  </a:cubicBezTo>
                  <a:cubicBezTo>
                    <a:pt x="1813" y="2899"/>
                    <a:pt x="2046" y="1549"/>
                    <a:pt x="1675" y="618"/>
                  </a:cubicBezTo>
                  <a:cubicBezTo>
                    <a:pt x="1603" y="440"/>
                    <a:pt x="1512" y="264"/>
                    <a:pt x="1364" y="140"/>
                  </a:cubicBezTo>
                  <a:cubicBezTo>
                    <a:pt x="1264" y="55"/>
                    <a:pt x="1131" y="1"/>
                    <a:pt x="100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3"/>
            <p:cNvSpPr/>
            <p:nvPr/>
          </p:nvSpPr>
          <p:spPr>
            <a:xfrm>
              <a:off x="1433304" y="4096376"/>
              <a:ext cx="29712" cy="244628"/>
            </a:xfrm>
            <a:custGeom>
              <a:avLst/>
              <a:gdLst/>
              <a:ahLst/>
              <a:cxnLst/>
              <a:rect l="l" t="t" r="r" b="b"/>
              <a:pathLst>
                <a:path w="435" h="3513" extrusionOk="0">
                  <a:moveTo>
                    <a:pt x="323" y="1"/>
                  </a:moveTo>
                  <a:cubicBezTo>
                    <a:pt x="277" y="1"/>
                    <a:pt x="236" y="34"/>
                    <a:pt x="226" y="82"/>
                  </a:cubicBezTo>
                  <a:cubicBezTo>
                    <a:pt x="7" y="1175"/>
                    <a:pt x="0" y="2176"/>
                    <a:pt x="206" y="3428"/>
                  </a:cubicBezTo>
                  <a:cubicBezTo>
                    <a:pt x="213" y="3464"/>
                    <a:pt x="239" y="3495"/>
                    <a:pt x="274" y="3507"/>
                  </a:cubicBezTo>
                  <a:cubicBezTo>
                    <a:pt x="286" y="3510"/>
                    <a:pt x="297" y="3512"/>
                    <a:pt x="308" y="3512"/>
                  </a:cubicBezTo>
                  <a:cubicBezTo>
                    <a:pt x="312" y="3512"/>
                    <a:pt x="317" y="3512"/>
                    <a:pt x="321" y="3511"/>
                  </a:cubicBezTo>
                  <a:cubicBezTo>
                    <a:pt x="376" y="3502"/>
                    <a:pt x="414" y="3450"/>
                    <a:pt x="405" y="3394"/>
                  </a:cubicBezTo>
                  <a:cubicBezTo>
                    <a:pt x="201" y="2151"/>
                    <a:pt x="206" y="1204"/>
                    <a:pt x="423" y="121"/>
                  </a:cubicBezTo>
                  <a:cubicBezTo>
                    <a:pt x="434" y="67"/>
                    <a:pt x="399" y="13"/>
                    <a:pt x="344" y="3"/>
                  </a:cubicBezTo>
                  <a:cubicBezTo>
                    <a:pt x="337" y="2"/>
                    <a:pt x="330" y="1"/>
                    <a:pt x="323"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3"/>
            <p:cNvSpPr/>
            <p:nvPr/>
          </p:nvSpPr>
          <p:spPr>
            <a:xfrm>
              <a:off x="1465407" y="4086348"/>
              <a:ext cx="38523" cy="254655"/>
            </a:xfrm>
            <a:custGeom>
              <a:avLst/>
              <a:gdLst/>
              <a:ahLst/>
              <a:cxnLst/>
              <a:rect l="l" t="t" r="r" b="b"/>
              <a:pathLst>
                <a:path w="564" h="3657" extrusionOk="0">
                  <a:moveTo>
                    <a:pt x="117" y="0"/>
                  </a:moveTo>
                  <a:cubicBezTo>
                    <a:pt x="108" y="0"/>
                    <a:pt x="99" y="2"/>
                    <a:pt x="90" y="4"/>
                  </a:cubicBezTo>
                  <a:cubicBezTo>
                    <a:pt x="34" y="22"/>
                    <a:pt x="5" y="77"/>
                    <a:pt x="20" y="131"/>
                  </a:cubicBezTo>
                  <a:cubicBezTo>
                    <a:pt x="358" y="1298"/>
                    <a:pt x="355" y="2219"/>
                    <a:pt x="15" y="3531"/>
                  </a:cubicBezTo>
                  <a:cubicBezTo>
                    <a:pt x="1" y="3582"/>
                    <a:pt x="30" y="3636"/>
                    <a:pt x="78" y="3652"/>
                  </a:cubicBezTo>
                  <a:cubicBezTo>
                    <a:pt x="81" y="3654"/>
                    <a:pt x="84" y="3654"/>
                    <a:pt x="90" y="3654"/>
                  </a:cubicBezTo>
                  <a:cubicBezTo>
                    <a:pt x="98" y="3656"/>
                    <a:pt x="106" y="3657"/>
                    <a:pt x="114" y="3657"/>
                  </a:cubicBezTo>
                  <a:cubicBezTo>
                    <a:pt x="158" y="3657"/>
                    <a:pt x="200" y="3627"/>
                    <a:pt x="212" y="3581"/>
                  </a:cubicBezTo>
                  <a:cubicBezTo>
                    <a:pt x="562" y="2231"/>
                    <a:pt x="563" y="1279"/>
                    <a:pt x="215" y="74"/>
                  </a:cubicBezTo>
                  <a:cubicBezTo>
                    <a:pt x="202" y="28"/>
                    <a:pt x="161" y="0"/>
                    <a:pt x="117"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3"/>
            <p:cNvSpPr/>
            <p:nvPr/>
          </p:nvSpPr>
          <p:spPr>
            <a:xfrm>
              <a:off x="1525584" y="4151949"/>
              <a:ext cx="188856" cy="237873"/>
            </a:xfrm>
            <a:custGeom>
              <a:avLst/>
              <a:gdLst/>
              <a:ahLst/>
              <a:cxnLst/>
              <a:rect l="l" t="t" r="r" b="b"/>
              <a:pathLst>
                <a:path w="2765" h="3416" extrusionOk="0">
                  <a:moveTo>
                    <a:pt x="2242" y="0"/>
                  </a:moveTo>
                  <a:cubicBezTo>
                    <a:pt x="2235" y="0"/>
                    <a:pt x="2227" y="0"/>
                    <a:pt x="2220" y="1"/>
                  </a:cubicBezTo>
                  <a:cubicBezTo>
                    <a:pt x="2026" y="7"/>
                    <a:pt x="1847" y="90"/>
                    <a:pt x="1680" y="189"/>
                  </a:cubicBezTo>
                  <a:cubicBezTo>
                    <a:pt x="813" y="693"/>
                    <a:pt x="165" y="1900"/>
                    <a:pt x="35" y="2894"/>
                  </a:cubicBezTo>
                  <a:cubicBezTo>
                    <a:pt x="0" y="3173"/>
                    <a:pt x="138" y="3416"/>
                    <a:pt x="373" y="3416"/>
                  </a:cubicBezTo>
                  <a:cubicBezTo>
                    <a:pt x="394" y="3416"/>
                    <a:pt x="416" y="3414"/>
                    <a:pt x="439" y="3410"/>
                  </a:cubicBezTo>
                  <a:cubicBezTo>
                    <a:pt x="803" y="3344"/>
                    <a:pt x="1638" y="2862"/>
                    <a:pt x="2064" y="2366"/>
                  </a:cubicBezTo>
                  <a:cubicBezTo>
                    <a:pt x="2488" y="1872"/>
                    <a:pt x="2753" y="1232"/>
                    <a:pt x="2762" y="581"/>
                  </a:cubicBezTo>
                  <a:cubicBezTo>
                    <a:pt x="2765" y="467"/>
                    <a:pt x="2758" y="352"/>
                    <a:pt x="2707" y="253"/>
                  </a:cubicBezTo>
                  <a:cubicBezTo>
                    <a:pt x="2622" y="88"/>
                    <a:pt x="2428" y="0"/>
                    <a:pt x="224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3"/>
            <p:cNvSpPr/>
            <p:nvPr/>
          </p:nvSpPr>
          <p:spPr>
            <a:xfrm>
              <a:off x="1552223" y="4181754"/>
              <a:ext cx="153886" cy="196301"/>
            </a:xfrm>
            <a:custGeom>
              <a:avLst/>
              <a:gdLst/>
              <a:ahLst/>
              <a:cxnLst/>
              <a:rect l="l" t="t" r="r" b="b"/>
              <a:pathLst>
                <a:path w="2253" h="2819" extrusionOk="0">
                  <a:moveTo>
                    <a:pt x="2141" y="0"/>
                  </a:moveTo>
                  <a:cubicBezTo>
                    <a:pt x="2103" y="0"/>
                    <a:pt x="2067" y="21"/>
                    <a:pt x="2048" y="55"/>
                  </a:cubicBezTo>
                  <a:cubicBezTo>
                    <a:pt x="1553" y="1042"/>
                    <a:pt x="971" y="1792"/>
                    <a:pt x="44" y="2645"/>
                  </a:cubicBezTo>
                  <a:cubicBezTo>
                    <a:pt x="5" y="2683"/>
                    <a:pt x="1" y="2747"/>
                    <a:pt x="39" y="2786"/>
                  </a:cubicBezTo>
                  <a:cubicBezTo>
                    <a:pt x="52" y="2799"/>
                    <a:pt x="66" y="2808"/>
                    <a:pt x="81" y="2814"/>
                  </a:cubicBezTo>
                  <a:cubicBezTo>
                    <a:pt x="91" y="2817"/>
                    <a:pt x="101" y="2818"/>
                    <a:pt x="111" y="2818"/>
                  </a:cubicBezTo>
                  <a:cubicBezTo>
                    <a:pt x="137" y="2818"/>
                    <a:pt x="162" y="2809"/>
                    <a:pt x="181" y="2791"/>
                  </a:cubicBezTo>
                  <a:cubicBezTo>
                    <a:pt x="1114" y="1932"/>
                    <a:pt x="1728" y="1139"/>
                    <a:pt x="2229" y="146"/>
                  </a:cubicBezTo>
                  <a:cubicBezTo>
                    <a:pt x="2252" y="96"/>
                    <a:pt x="2232" y="36"/>
                    <a:pt x="2184" y="10"/>
                  </a:cubicBezTo>
                  <a:cubicBezTo>
                    <a:pt x="2170" y="3"/>
                    <a:pt x="2155" y="0"/>
                    <a:pt x="2141" y="0"/>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3"/>
            <p:cNvSpPr/>
            <p:nvPr/>
          </p:nvSpPr>
          <p:spPr>
            <a:xfrm>
              <a:off x="1537196" y="4162673"/>
              <a:ext cx="160852" cy="203822"/>
            </a:xfrm>
            <a:custGeom>
              <a:avLst/>
              <a:gdLst/>
              <a:ahLst/>
              <a:cxnLst/>
              <a:rect l="l" t="t" r="r" b="b"/>
              <a:pathLst>
                <a:path w="2355" h="2927" extrusionOk="0">
                  <a:moveTo>
                    <a:pt x="2239" y="1"/>
                  </a:moveTo>
                  <a:cubicBezTo>
                    <a:pt x="2219" y="1"/>
                    <a:pt x="2199" y="7"/>
                    <a:pt x="2181" y="20"/>
                  </a:cubicBezTo>
                  <a:cubicBezTo>
                    <a:pt x="1165" y="755"/>
                    <a:pt x="578" y="1502"/>
                    <a:pt x="22" y="2783"/>
                  </a:cubicBezTo>
                  <a:cubicBezTo>
                    <a:pt x="1" y="2834"/>
                    <a:pt x="24" y="2894"/>
                    <a:pt x="75" y="2916"/>
                  </a:cubicBezTo>
                  <a:cubicBezTo>
                    <a:pt x="76" y="2919"/>
                    <a:pt x="81" y="2920"/>
                    <a:pt x="82" y="2920"/>
                  </a:cubicBezTo>
                  <a:cubicBezTo>
                    <a:pt x="94" y="2924"/>
                    <a:pt x="105" y="2926"/>
                    <a:pt x="116" y="2926"/>
                  </a:cubicBezTo>
                  <a:cubicBezTo>
                    <a:pt x="156" y="2926"/>
                    <a:pt x="192" y="2903"/>
                    <a:pt x="206" y="2864"/>
                  </a:cubicBezTo>
                  <a:cubicBezTo>
                    <a:pt x="747" y="1619"/>
                    <a:pt x="1314" y="893"/>
                    <a:pt x="2299" y="182"/>
                  </a:cubicBezTo>
                  <a:cubicBezTo>
                    <a:pt x="2343" y="150"/>
                    <a:pt x="2354" y="87"/>
                    <a:pt x="2321" y="42"/>
                  </a:cubicBezTo>
                  <a:cubicBezTo>
                    <a:pt x="2301" y="16"/>
                    <a:pt x="2271" y="1"/>
                    <a:pt x="2239" y="1"/>
                  </a:cubicBezTo>
                  <a:close/>
                </a:path>
              </a:pathLst>
            </a:custGeom>
            <a:solidFill>
              <a:srgbClr val="191919">
                <a:alpha val="136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3"/>
            <p:cNvSpPr/>
            <p:nvPr/>
          </p:nvSpPr>
          <p:spPr>
            <a:xfrm>
              <a:off x="1420735" y="4255920"/>
              <a:ext cx="201561" cy="154659"/>
            </a:xfrm>
            <a:custGeom>
              <a:avLst/>
              <a:gdLst/>
              <a:ahLst/>
              <a:cxnLst/>
              <a:rect l="l" t="t" r="r" b="b"/>
              <a:pathLst>
                <a:path w="2951" h="2221" extrusionOk="0">
                  <a:moveTo>
                    <a:pt x="1559" y="0"/>
                  </a:moveTo>
                  <a:cubicBezTo>
                    <a:pt x="1426" y="0"/>
                    <a:pt x="1313" y="58"/>
                    <a:pt x="1210" y="160"/>
                  </a:cubicBezTo>
                  <a:cubicBezTo>
                    <a:pt x="978" y="394"/>
                    <a:pt x="1016" y="815"/>
                    <a:pt x="1016" y="815"/>
                  </a:cubicBezTo>
                  <a:cubicBezTo>
                    <a:pt x="1016" y="815"/>
                    <a:pt x="914" y="430"/>
                    <a:pt x="796" y="299"/>
                  </a:cubicBezTo>
                  <a:cubicBezTo>
                    <a:pt x="718" y="211"/>
                    <a:pt x="608" y="156"/>
                    <a:pt x="494" y="156"/>
                  </a:cubicBezTo>
                  <a:cubicBezTo>
                    <a:pt x="438" y="156"/>
                    <a:pt x="381" y="169"/>
                    <a:pt x="327" y="198"/>
                  </a:cubicBezTo>
                  <a:cubicBezTo>
                    <a:pt x="88" y="328"/>
                    <a:pt x="0" y="528"/>
                    <a:pt x="67" y="815"/>
                  </a:cubicBezTo>
                  <a:cubicBezTo>
                    <a:pt x="174" y="1264"/>
                    <a:pt x="525" y="1791"/>
                    <a:pt x="678" y="1925"/>
                  </a:cubicBezTo>
                  <a:cubicBezTo>
                    <a:pt x="898" y="2119"/>
                    <a:pt x="1084" y="2221"/>
                    <a:pt x="1318" y="2221"/>
                  </a:cubicBezTo>
                  <a:cubicBezTo>
                    <a:pt x="1424" y="2221"/>
                    <a:pt x="1539" y="2200"/>
                    <a:pt x="1672" y="2157"/>
                  </a:cubicBezTo>
                  <a:cubicBezTo>
                    <a:pt x="1872" y="2093"/>
                    <a:pt x="2173" y="1938"/>
                    <a:pt x="2488" y="1750"/>
                  </a:cubicBezTo>
                  <a:cubicBezTo>
                    <a:pt x="2844" y="1539"/>
                    <a:pt x="2950" y="1299"/>
                    <a:pt x="2848" y="1092"/>
                  </a:cubicBezTo>
                  <a:cubicBezTo>
                    <a:pt x="2770" y="934"/>
                    <a:pt x="2606" y="855"/>
                    <a:pt x="2435" y="855"/>
                  </a:cubicBezTo>
                  <a:cubicBezTo>
                    <a:pt x="2409" y="855"/>
                    <a:pt x="2383" y="856"/>
                    <a:pt x="2357" y="860"/>
                  </a:cubicBezTo>
                  <a:cubicBezTo>
                    <a:pt x="2106" y="895"/>
                    <a:pt x="1898" y="1118"/>
                    <a:pt x="1898" y="1118"/>
                  </a:cubicBezTo>
                  <a:cubicBezTo>
                    <a:pt x="1898" y="1118"/>
                    <a:pt x="2047" y="926"/>
                    <a:pt x="2108" y="655"/>
                  </a:cubicBezTo>
                  <a:cubicBezTo>
                    <a:pt x="2203" y="246"/>
                    <a:pt x="1924" y="96"/>
                    <a:pt x="1738" y="32"/>
                  </a:cubicBezTo>
                  <a:cubicBezTo>
                    <a:pt x="1674" y="11"/>
                    <a:pt x="1615" y="0"/>
                    <a:pt x="1559"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23"/>
            <p:cNvSpPr/>
            <p:nvPr/>
          </p:nvSpPr>
          <p:spPr>
            <a:xfrm>
              <a:off x="1296693" y="4422777"/>
              <a:ext cx="165087" cy="250477"/>
            </a:xfrm>
            <a:custGeom>
              <a:avLst/>
              <a:gdLst/>
              <a:ahLst/>
              <a:cxnLst/>
              <a:rect l="l" t="t" r="r" b="b"/>
              <a:pathLst>
                <a:path w="2417" h="3597" extrusionOk="0">
                  <a:moveTo>
                    <a:pt x="1" y="0"/>
                  </a:moveTo>
                  <a:lnTo>
                    <a:pt x="1" y="0"/>
                  </a:lnTo>
                  <a:cubicBezTo>
                    <a:pt x="260" y="1465"/>
                    <a:pt x="1161" y="2803"/>
                    <a:pt x="2417" y="3597"/>
                  </a:cubicBezTo>
                  <a:cubicBezTo>
                    <a:pt x="1873" y="2249"/>
                    <a:pt x="1044" y="1014"/>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23"/>
            <p:cNvSpPr/>
            <p:nvPr/>
          </p:nvSpPr>
          <p:spPr>
            <a:xfrm rot="350661">
              <a:off x="1464139" y="4451163"/>
              <a:ext cx="105937" cy="193104"/>
            </a:xfrm>
            <a:custGeom>
              <a:avLst/>
              <a:gdLst/>
              <a:ahLst/>
              <a:cxnLst/>
              <a:rect l="l" t="t" r="r" b="b"/>
              <a:pathLst>
                <a:path w="1551" h="2773" extrusionOk="0">
                  <a:moveTo>
                    <a:pt x="1410" y="1"/>
                  </a:moveTo>
                  <a:lnTo>
                    <a:pt x="1410" y="1"/>
                  </a:lnTo>
                  <a:cubicBezTo>
                    <a:pt x="996" y="827"/>
                    <a:pt x="584" y="1650"/>
                    <a:pt x="171" y="2475"/>
                  </a:cubicBezTo>
                  <a:lnTo>
                    <a:pt x="113" y="2634"/>
                  </a:lnTo>
                  <a:lnTo>
                    <a:pt x="27" y="2364"/>
                  </a:lnTo>
                  <a:cubicBezTo>
                    <a:pt x="18" y="2359"/>
                    <a:pt x="11" y="2353"/>
                    <a:pt x="1" y="2347"/>
                  </a:cubicBezTo>
                  <a:lnTo>
                    <a:pt x="1" y="2347"/>
                  </a:lnTo>
                  <a:cubicBezTo>
                    <a:pt x="40" y="2442"/>
                    <a:pt x="78" y="2539"/>
                    <a:pt x="113" y="2636"/>
                  </a:cubicBezTo>
                  <a:lnTo>
                    <a:pt x="64" y="2773"/>
                  </a:lnTo>
                  <a:cubicBezTo>
                    <a:pt x="492" y="2434"/>
                    <a:pt x="890" y="2048"/>
                    <a:pt x="1158" y="1575"/>
                  </a:cubicBezTo>
                  <a:cubicBezTo>
                    <a:pt x="1426" y="1099"/>
                    <a:pt x="1550" y="528"/>
                    <a:pt x="141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3"/>
            <p:cNvSpPr/>
            <p:nvPr/>
          </p:nvSpPr>
          <p:spPr>
            <a:xfrm>
              <a:off x="1545386" y="4171075"/>
              <a:ext cx="21242" cy="37185"/>
            </a:xfrm>
            <a:custGeom>
              <a:avLst/>
              <a:gdLst/>
              <a:ahLst/>
              <a:cxnLst/>
              <a:rect l="l" t="t" r="r" b="b"/>
              <a:pathLst>
                <a:path w="311" h="534" extrusionOk="0">
                  <a:moveTo>
                    <a:pt x="196" y="1"/>
                  </a:moveTo>
                  <a:cubicBezTo>
                    <a:pt x="166" y="1"/>
                    <a:pt x="136" y="15"/>
                    <a:pt x="114" y="47"/>
                  </a:cubicBezTo>
                  <a:cubicBezTo>
                    <a:pt x="66" y="116"/>
                    <a:pt x="41" y="206"/>
                    <a:pt x="22" y="286"/>
                  </a:cubicBezTo>
                  <a:cubicBezTo>
                    <a:pt x="6" y="366"/>
                    <a:pt x="0" y="441"/>
                    <a:pt x="53" y="508"/>
                  </a:cubicBezTo>
                  <a:cubicBezTo>
                    <a:pt x="65" y="525"/>
                    <a:pt x="80" y="534"/>
                    <a:pt x="97" y="534"/>
                  </a:cubicBezTo>
                  <a:cubicBezTo>
                    <a:pt x="106" y="534"/>
                    <a:pt x="116" y="532"/>
                    <a:pt x="126" y="527"/>
                  </a:cubicBezTo>
                  <a:cubicBezTo>
                    <a:pt x="264" y="464"/>
                    <a:pt x="311" y="232"/>
                    <a:pt x="293" y="94"/>
                  </a:cubicBezTo>
                  <a:cubicBezTo>
                    <a:pt x="287" y="36"/>
                    <a:pt x="242"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3"/>
            <p:cNvSpPr/>
            <p:nvPr/>
          </p:nvSpPr>
          <p:spPr>
            <a:xfrm>
              <a:off x="1570842" y="4158162"/>
              <a:ext cx="19466" cy="28411"/>
            </a:xfrm>
            <a:custGeom>
              <a:avLst/>
              <a:gdLst/>
              <a:ahLst/>
              <a:cxnLst/>
              <a:rect l="l" t="t" r="r" b="b"/>
              <a:pathLst>
                <a:path w="285" h="408" extrusionOk="0">
                  <a:moveTo>
                    <a:pt x="196" y="0"/>
                  </a:moveTo>
                  <a:cubicBezTo>
                    <a:pt x="176" y="0"/>
                    <a:pt x="155" y="7"/>
                    <a:pt x="139" y="20"/>
                  </a:cubicBezTo>
                  <a:cubicBezTo>
                    <a:pt x="94" y="59"/>
                    <a:pt x="59" y="103"/>
                    <a:pt x="35" y="158"/>
                  </a:cubicBezTo>
                  <a:cubicBezTo>
                    <a:pt x="22" y="186"/>
                    <a:pt x="12" y="215"/>
                    <a:pt x="6" y="244"/>
                  </a:cubicBezTo>
                  <a:cubicBezTo>
                    <a:pt x="0" y="272"/>
                    <a:pt x="0" y="300"/>
                    <a:pt x="12" y="325"/>
                  </a:cubicBezTo>
                  <a:cubicBezTo>
                    <a:pt x="15" y="336"/>
                    <a:pt x="21" y="345"/>
                    <a:pt x="28" y="352"/>
                  </a:cubicBezTo>
                  <a:cubicBezTo>
                    <a:pt x="35" y="361"/>
                    <a:pt x="39" y="365"/>
                    <a:pt x="38" y="365"/>
                  </a:cubicBezTo>
                  <a:cubicBezTo>
                    <a:pt x="38" y="365"/>
                    <a:pt x="37" y="364"/>
                    <a:pt x="34" y="361"/>
                  </a:cubicBezTo>
                  <a:lnTo>
                    <a:pt x="34" y="361"/>
                  </a:lnTo>
                  <a:cubicBezTo>
                    <a:pt x="51" y="388"/>
                    <a:pt x="81" y="408"/>
                    <a:pt x="113" y="408"/>
                  </a:cubicBezTo>
                  <a:cubicBezTo>
                    <a:pt x="121" y="408"/>
                    <a:pt x="129" y="406"/>
                    <a:pt x="137" y="403"/>
                  </a:cubicBezTo>
                  <a:cubicBezTo>
                    <a:pt x="172" y="390"/>
                    <a:pt x="200" y="381"/>
                    <a:pt x="223" y="352"/>
                  </a:cubicBezTo>
                  <a:cubicBezTo>
                    <a:pt x="245" y="325"/>
                    <a:pt x="260" y="279"/>
                    <a:pt x="268" y="244"/>
                  </a:cubicBezTo>
                  <a:cubicBezTo>
                    <a:pt x="285" y="177"/>
                    <a:pt x="283" y="118"/>
                    <a:pt x="267" y="52"/>
                  </a:cubicBezTo>
                  <a:cubicBezTo>
                    <a:pt x="259" y="17"/>
                    <a:pt x="228"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3"/>
            <p:cNvSpPr/>
            <p:nvPr/>
          </p:nvSpPr>
          <p:spPr>
            <a:xfrm rot="487005" flipH="1">
              <a:off x="1446104" y="4368547"/>
              <a:ext cx="43856" cy="371208"/>
            </a:xfrm>
            <a:custGeom>
              <a:avLst/>
              <a:gdLst/>
              <a:ahLst/>
              <a:cxnLst/>
              <a:rect l="l" t="t" r="r" b="b"/>
              <a:pathLst>
                <a:path w="642" h="4710" extrusionOk="0">
                  <a:moveTo>
                    <a:pt x="238" y="1"/>
                  </a:moveTo>
                  <a:cubicBezTo>
                    <a:pt x="230" y="1"/>
                    <a:pt x="222" y="1"/>
                    <a:pt x="214" y="2"/>
                  </a:cubicBezTo>
                  <a:cubicBezTo>
                    <a:pt x="153" y="9"/>
                    <a:pt x="96" y="40"/>
                    <a:pt x="56" y="88"/>
                  </a:cubicBezTo>
                  <a:cubicBezTo>
                    <a:pt x="16" y="138"/>
                    <a:pt x="0" y="199"/>
                    <a:pt x="5" y="261"/>
                  </a:cubicBezTo>
                  <a:cubicBezTo>
                    <a:pt x="156" y="1650"/>
                    <a:pt x="168" y="3058"/>
                    <a:pt x="38" y="4452"/>
                  </a:cubicBezTo>
                  <a:cubicBezTo>
                    <a:pt x="32" y="4536"/>
                    <a:pt x="70" y="4621"/>
                    <a:pt x="142" y="4667"/>
                  </a:cubicBezTo>
                  <a:cubicBezTo>
                    <a:pt x="175" y="4689"/>
                    <a:pt x="213" y="4704"/>
                    <a:pt x="252" y="4708"/>
                  </a:cubicBezTo>
                  <a:cubicBezTo>
                    <a:pt x="260" y="4709"/>
                    <a:pt x="267" y="4709"/>
                    <a:pt x="275" y="4709"/>
                  </a:cubicBezTo>
                  <a:cubicBezTo>
                    <a:pt x="329" y="4709"/>
                    <a:pt x="382" y="4690"/>
                    <a:pt x="424" y="4656"/>
                  </a:cubicBezTo>
                  <a:cubicBezTo>
                    <a:pt x="474" y="4615"/>
                    <a:pt x="503" y="4558"/>
                    <a:pt x="507" y="4497"/>
                  </a:cubicBezTo>
                  <a:cubicBezTo>
                    <a:pt x="641" y="3074"/>
                    <a:pt x="628" y="1633"/>
                    <a:pt x="474" y="212"/>
                  </a:cubicBezTo>
                  <a:cubicBezTo>
                    <a:pt x="467" y="142"/>
                    <a:pt x="430" y="81"/>
                    <a:pt x="372" y="43"/>
                  </a:cubicBezTo>
                  <a:cubicBezTo>
                    <a:pt x="332" y="15"/>
                    <a:pt x="286" y="1"/>
                    <a:pt x="23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603239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983"/>
        <p:cNvGrpSpPr/>
        <p:nvPr/>
      </p:nvGrpSpPr>
      <p:grpSpPr>
        <a:xfrm>
          <a:off x="0" y="0"/>
          <a:ext cx="0" cy="0"/>
          <a:chOff x="0" y="0"/>
          <a:chExt cx="0" cy="0"/>
        </a:xfrm>
      </p:grpSpPr>
      <p:sp>
        <p:nvSpPr>
          <p:cNvPr id="3984" name="Google Shape;3984;p24"/>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5" name="Google Shape;3985;p24"/>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6" name="Google Shape;3986;p24"/>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87" name="Google Shape;3987;p24"/>
          <p:cNvGrpSpPr/>
          <p:nvPr/>
        </p:nvGrpSpPr>
        <p:grpSpPr>
          <a:xfrm>
            <a:off x="137451" y="6118346"/>
            <a:ext cx="11970264" cy="661941"/>
            <a:chOff x="103088" y="4588759"/>
            <a:chExt cx="8977698" cy="496456"/>
          </a:xfrm>
        </p:grpSpPr>
        <p:sp>
          <p:nvSpPr>
            <p:cNvPr id="3988" name="Google Shape;3988;p24"/>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9" name="Google Shape;3989;p24"/>
            <p:cNvGrpSpPr/>
            <p:nvPr/>
          </p:nvGrpSpPr>
          <p:grpSpPr>
            <a:xfrm>
              <a:off x="103087" y="4641588"/>
              <a:ext cx="142923" cy="130526"/>
              <a:chOff x="178100" y="3904645"/>
              <a:chExt cx="142923" cy="130526"/>
            </a:xfrm>
          </p:grpSpPr>
          <p:sp>
            <p:nvSpPr>
              <p:cNvPr id="3990" name="Google Shape;3990;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3" name="Google Shape;3993;p24"/>
            <p:cNvGrpSpPr/>
            <p:nvPr/>
          </p:nvGrpSpPr>
          <p:grpSpPr>
            <a:xfrm>
              <a:off x="779951" y="4682022"/>
              <a:ext cx="88313" cy="132981"/>
              <a:chOff x="712664" y="4070529"/>
              <a:chExt cx="88313" cy="132981"/>
            </a:xfrm>
          </p:grpSpPr>
          <p:sp>
            <p:nvSpPr>
              <p:cNvPr id="3994" name="Google Shape;3994;p24"/>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4"/>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6" name="Google Shape;3996;p24"/>
            <p:cNvGrpSpPr/>
            <p:nvPr/>
          </p:nvGrpSpPr>
          <p:grpSpPr>
            <a:xfrm>
              <a:off x="432325" y="4835818"/>
              <a:ext cx="148749" cy="138123"/>
              <a:chOff x="417563" y="4145250"/>
              <a:chExt cx="148749" cy="138123"/>
            </a:xfrm>
          </p:grpSpPr>
          <p:sp>
            <p:nvSpPr>
              <p:cNvPr id="3997" name="Google Shape;3997;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0" name="Google Shape;4000;p24"/>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01" name="Google Shape;4001;p24"/>
            <p:cNvGrpSpPr/>
            <p:nvPr/>
          </p:nvGrpSpPr>
          <p:grpSpPr>
            <a:xfrm>
              <a:off x="834763" y="4933213"/>
              <a:ext cx="142923" cy="130526"/>
              <a:chOff x="178100" y="3904645"/>
              <a:chExt cx="142923" cy="130526"/>
            </a:xfrm>
          </p:grpSpPr>
          <p:sp>
            <p:nvSpPr>
              <p:cNvPr id="4002" name="Google Shape;4002;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5" name="Google Shape;4005;p24"/>
            <p:cNvGrpSpPr/>
            <p:nvPr/>
          </p:nvGrpSpPr>
          <p:grpSpPr>
            <a:xfrm>
              <a:off x="5901800" y="4851518"/>
              <a:ext cx="148749" cy="138123"/>
              <a:chOff x="417563" y="4145250"/>
              <a:chExt cx="148749" cy="138123"/>
            </a:xfrm>
          </p:grpSpPr>
          <p:sp>
            <p:nvSpPr>
              <p:cNvPr id="4006" name="Google Shape;4006;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9" name="Google Shape;4009;p24"/>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10" name="Google Shape;4010;p24"/>
            <p:cNvGrpSpPr/>
            <p:nvPr/>
          </p:nvGrpSpPr>
          <p:grpSpPr>
            <a:xfrm>
              <a:off x="1088463" y="4638600"/>
              <a:ext cx="142923" cy="130526"/>
              <a:chOff x="178100" y="3904645"/>
              <a:chExt cx="142923" cy="130526"/>
            </a:xfrm>
          </p:grpSpPr>
          <p:sp>
            <p:nvSpPr>
              <p:cNvPr id="4011" name="Google Shape;4011;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24"/>
            <p:cNvGrpSpPr/>
            <p:nvPr/>
          </p:nvGrpSpPr>
          <p:grpSpPr>
            <a:xfrm>
              <a:off x="1631214" y="4654247"/>
              <a:ext cx="88313" cy="132981"/>
              <a:chOff x="712664" y="3994329"/>
              <a:chExt cx="88313" cy="132981"/>
            </a:xfrm>
          </p:grpSpPr>
          <p:sp>
            <p:nvSpPr>
              <p:cNvPr id="4015" name="Google Shape;4015;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7" name="Google Shape;4017;p24"/>
            <p:cNvGrpSpPr/>
            <p:nvPr/>
          </p:nvGrpSpPr>
          <p:grpSpPr>
            <a:xfrm>
              <a:off x="1430650" y="4814993"/>
              <a:ext cx="148749" cy="138123"/>
              <a:chOff x="417563" y="4145250"/>
              <a:chExt cx="148749" cy="138123"/>
            </a:xfrm>
          </p:grpSpPr>
          <p:sp>
            <p:nvSpPr>
              <p:cNvPr id="4018" name="Google Shape;4018;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1" name="Google Shape;4021;p24"/>
            <p:cNvGrpSpPr/>
            <p:nvPr/>
          </p:nvGrpSpPr>
          <p:grpSpPr>
            <a:xfrm>
              <a:off x="2621688" y="4908138"/>
              <a:ext cx="142923" cy="130526"/>
              <a:chOff x="178100" y="3904645"/>
              <a:chExt cx="142923" cy="130526"/>
            </a:xfrm>
          </p:grpSpPr>
          <p:sp>
            <p:nvSpPr>
              <p:cNvPr id="4022" name="Google Shape;4022;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5" name="Google Shape;4025;p24"/>
            <p:cNvGrpSpPr/>
            <p:nvPr/>
          </p:nvGrpSpPr>
          <p:grpSpPr>
            <a:xfrm>
              <a:off x="4349951" y="4706647"/>
              <a:ext cx="88313" cy="132981"/>
              <a:chOff x="712664" y="3994329"/>
              <a:chExt cx="88313" cy="132981"/>
            </a:xfrm>
          </p:grpSpPr>
          <p:sp>
            <p:nvSpPr>
              <p:cNvPr id="4026" name="Google Shape;4026;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8" name="Google Shape;4028;p24"/>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29" name="Google Shape;4029;p24"/>
            <p:cNvGrpSpPr/>
            <p:nvPr/>
          </p:nvGrpSpPr>
          <p:grpSpPr>
            <a:xfrm>
              <a:off x="1927025" y="4603875"/>
              <a:ext cx="142923" cy="130526"/>
              <a:chOff x="178100" y="3904645"/>
              <a:chExt cx="142923" cy="130526"/>
            </a:xfrm>
          </p:grpSpPr>
          <p:sp>
            <p:nvSpPr>
              <p:cNvPr id="4030" name="Google Shape;4030;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3" name="Google Shape;4033;p24"/>
            <p:cNvGrpSpPr/>
            <p:nvPr/>
          </p:nvGrpSpPr>
          <p:grpSpPr>
            <a:xfrm>
              <a:off x="2464539" y="4706647"/>
              <a:ext cx="88313" cy="132981"/>
              <a:chOff x="712664" y="3994329"/>
              <a:chExt cx="88313" cy="132981"/>
            </a:xfrm>
          </p:grpSpPr>
          <p:sp>
            <p:nvSpPr>
              <p:cNvPr id="4034" name="Google Shape;4034;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6" name="Google Shape;4036;p24"/>
            <p:cNvGrpSpPr/>
            <p:nvPr/>
          </p:nvGrpSpPr>
          <p:grpSpPr>
            <a:xfrm>
              <a:off x="1995663" y="4835818"/>
              <a:ext cx="148749" cy="138123"/>
              <a:chOff x="417563" y="4145250"/>
              <a:chExt cx="148749" cy="138123"/>
            </a:xfrm>
          </p:grpSpPr>
          <p:sp>
            <p:nvSpPr>
              <p:cNvPr id="4037" name="Google Shape;4037;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0" name="Google Shape;4040;p24"/>
            <p:cNvGrpSpPr/>
            <p:nvPr/>
          </p:nvGrpSpPr>
          <p:grpSpPr>
            <a:xfrm>
              <a:off x="1735864" y="4896184"/>
              <a:ext cx="88313" cy="132981"/>
              <a:chOff x="712664" y="3994329"/>
              <a:chExt cx="88313" cy="132981"/>
            </a:xfrm>
          </p:grpSpPr>
          <p:sp>
            <p:nvSpPr>
              <p:cNvPr id="4041" name="Google Shape;4041;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3" name="Google Shape;4043;p24"/>
            <p:cNvGrpSpPr/>
            <p:nvPr/>
          </p:nvGrpSpPr>
          <p:grpSpPr>
            <a:xfrm>
              <a:off x="140200" y="4947093"/>
              <a:ext cx="148749" cy="138123"/>
              <a:chOff x="417563" y="4145250"/>
              <a:chExt cx="148749" cy="138123"/>
            </a:xfrm>
          </p:grpSpPr>
          <p:sp>
            <p:nvSpPr>
              <p:cNvPr id="4044" name="Google Shape;4044;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7" name="Google Shape;4047;p24"/>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8" name="Google Shape;4048;p24"/>
            <p:cNvGrpSpPr/>
            <p:nvPr/>
          </p:nvGrpSpPr>
          <p:grpSpPr>
            <a:xfrm flipH="1">
              <a:off x="8761575" y="4655463"/>
              <a:ext cx="142923" cy="130526"/>
              <a:chOff x="178100" y="3904645"/>
              <a:chExt cx="142923" cy="130526"/>
            </a:xfrm>
          </p:grpSpPr>
          <p:sp>
            <p:nvSpPr>
              <p:cNvPr id="4049" name="Google Shape;4049;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2" name="Google Shape;4052;p24"/>
            <p:cNvGrpSpPr/>
            <p:nvPr/>
          </p:nvGrpSpPr>
          <p:grpSpPr>
            <a:xfrm flipH="1">
              <a:off x="8309559" y="4588759"/>
              <a:ext cx="88313" cy="132981"/>
              <a:chOff x="712664" y="3994329"/>
              <a:chExt cx="88313" cy="132981"/>
            </a:xfrm>
          </p:grpSpPr>
          <p:sp>
            <p:nvSpPr>
              <p:cNvPr id="4053" name="Google Shape;4053;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5" name="Google Shape;4055;p24"/>
            <p:cNvGrpSpPr/>
            <p:nvPr/>
          </p:nvGrpSpPr>
          <p:grpSpPr>
            <a:xfrm flipH="1">
              <a:off x="8475836" y="4893605"/>
              <a:ext cx="148749" cy="138123"/>
              <a:chOff x="417563" y="4145250"/>
              <a:chExt cx="148749" cy="138123"/>
            </a:xfrm>
          </p:grpSpPr>
          <p:sp>
            <p:nvSpPr>
              <p:cNvPr id="4056" name="Google Shape;4056;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59" name="Google Shape;4059;p24"/>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4"/>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61" name="Google Shape;4061;p24"/>
            <p:cNvGrpSpPr/>
            <p:nvPr/>
          </p:nvGrpSpPr>
          <p:grpSpPr>
            <a:xfrm flipH="1">
              <a:off x="8078788" y="4799888"/>
              <a:ext cx="142923" cy="130526"/>
              <a:chOff x="178100" y="3904645"/>
              <a:chExt cx="142923" cy="130526"/>
            </a:xfrm>
          </p:grpSpPr>
          <p:sp>
            <p:nvSpPr>
              <p:cNvPr id="4062" name="Google Shape;4062;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5" name="Google Shape;4065;p24"/>
            <p:cNvGrpSpPr/>
            <p:nvPr/>
          </p:nvGrpSpPr>
          <p:grpSpPr>
            <a:xfrm flipH="1">
              <a:off x="7317309" y="4602647"/>
              <a:ext cx="88313" cy="132981"/>
              <a:chOff x="712664" y="3994329"/>
              <a:chExt cx="88313" cy="132981"/>
            </a:xfrm>
          </p:grpSpPr>
          <p:sp>
            <p:nvSpPr>
              <p:cNvPr id="4066" name="Google Shape;4066;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8" name="Google Shape;4068;p24"/>
            <p:cNvGrpSpPr/>
            <p:nvPr/>
          </p:nvGrpSpPr>
          <p:grpSpPr>
            <a:xfrm flipH="1">
              <a:off x="7434236" y="4851518"/>
              <a:ext cx="148749" cy="138123"/>
              <a:chOff x="417563" y="4145250"/>
              <a:chExt cx="148749" cy="138123"/>
            </a:xfrm>
          </p:grpSpPr>
          <p:sp>
            <p:nvSpPr>
              <p:cNvPr id="4069" name="Google Shape;4069;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72" name="Google Shape;4072;p24"/>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73" name="Google Shape;4073;p24"/>
            <p:cNvGrpSpPr/>
            <p:nvPr/>
          </p:nvGrpSpPr>
          <p:grpSpPr>
            <a:xfrm flipH="1">
              <a:off x="5467046" y="4869472"/>
              <a:ext cx="88313" cy="132981"/>
              <a:chOff x="712664" y="3994329"/>
              <a:chExt cx="88313" cy="132981"/>
            </a:xfrm>
          </p:grpSpPr>
          <p:sp>
            <p:nvSpPr>
              <p:cNvPr id="4074" name="Google Shape;4074;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76" name="Google Shape;4076;p24"/>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77" name="Google Shape;4077;p24"/>
            <p:cNvGrpSpPr/>
            <p:nvPr/>
          </p:nvGrpSpPr>
          <p:grpSpPr>
            <a:xfrm flipH="1">
              <a:off x="7047313" y="4735613"/>
              <a:ext cx="142923" cy="130526"/>
              <a:chOff x="178100" y="3904645"/>
              <a:chExt cx="142923" cy="130526"/>
            </a:xfrm>
          </p:grpSpPr>
          <p:sp>
            <p:nvSpPr>
              <p:cNvPr id="4078" name="Google Shape;4078;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1" name="Google Shape;4081;p24"/>
            <p:cNvGrpSpPr/>
            <p:nvPr/>
          </p:nvGrpSpPr>
          <p:grpSpPr>
            <a:xfrm flipH="1">
              <a:off x="6533859" y="4689922"/>
              <a:ext cx="88313" cy="132981"/>
              <a:chOff x="712664" y="3994329"/>
              <a:chExt cx="88313" cy="132981"/>
            </a:xfrm>
          </p:grpSpPr>
          <p:sp>
            <p:nvSpPr>
              <p:cNvPr id="4082" name="Google Shape;4082;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4" name="Google Shape;4084;p24"/>
            <p:cNvGrpSpPr/>
            <p:nvPr/>
          </p:nvGrpSpPr>
          <p:grpSpPr>
            <a:xfrm flipH="1">
              <a:off x="6789661" y="4866893"/>
              <a:ext cx="148749" cy="138123"/>
              <a:chOff x="417563" y="4145250"/>
              <a:chExt cx="148749" cy="138123"/>
            </a:xfrm>
          </p:grpSpPr>
          <p:sp>
            <p:nvSpPr>
              <p:cNvPr id="4085" name="Google Shape;4085;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8" name="Google Shape;4088;p24"/>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89" name="Google Shape;4089;p24"/>
            <p:cNvGrpSpPr/>
            <p:nvPr/>
          </p:nvGrpSpPr>
          <p:grpSpPr>
            <a:xfrm flipH="1">
              <a:off x="8932036" y="4851518"/>
              <a:ext cx="148749" cy="138123"/>
              <a:chOff x="417563" y="4145250"/>
              <a:chExt cx="148749" cy="138123"/>
            </a:xfrm>
          </p:grpSpPr>
          <p:sp>
            <p:nvSpPr>
              <p:cNvPr id="4090" name="Google Shape;4090;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3" name="Google Shape;4093;p24"/>
            <p:cNvGrpSpPr/>
            <p:nvPr/>
          </p:nvGrpSpPr>
          <p:grpSpPr>
            <a:xfrm flipH="1">
              <a:off x="3504875" y="4870688"/>
              <a:ext cx="142923" cy="130526"/>
              <a:chOff x="178100" y="3904645"/>
              <a:chExt cx="142923" cy="130526"/>
            </a:xfrm>
          </p:grpSpPr>
          <p:sp>
            <p:nvSpPr>
              <p:cNvPr id="4094" name="Google Shape;4094;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7" name="Google Shape;4097;p24"/>
            <p:cNvGrpSpPr/>
            <p:nvPr/>
          </p:nvGrpSpPr>
          <p:grpSpPr>
            <a:xfrm flipH="1">
              <a:off x="4736159" y="4869472"/>
              <a:ext cx="88313" cy="132981"/>
              <a:chOff x="712664" y="3994329"/>
              <a:chExt cx="88313" cy="132981"/>
            </a:xfrm>
          </p:grpSpPr>
          <p:sp>
            <p:nvSpPr>
              <p:cNvPr id="4098" name="Google Shape;4098;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0" name="Google Shape;4100;p24"/>
            <p:cNvGrpSpPr/>
            <p:nvPr/>
          </p:nvGrpSpPr>
          <p:grpSpPr>
            <a:xfrm flipH="1">
              <a:off x="3950663" y="4855325"/>
              <a:ext cx="142923" cy="130526"/>
              <a:chOff x="178100" y="3904645"/>
              <a:chExt cx="142923" cy="130526"/>
            </a:xfrm>
          </p:grpSpPr>
          <p:sp>
            <p:nvSpPr>
              <p:cNvPr id="4101" name="Google Shape;4101;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4" name="Google Shape;4104;p24"/>
            <p:cNvGrpSpPr/>
            <p:nvPr/>
          </p:nvGrpSpPr>
          <p:grpSpPr>
            <a:xfrm flipH="1">
              <a:off x="2932009" y="4854097"/>
              <a:ext cx="88313" cy="132981"/>
              <a:chOff x="712664" y="3994329"/>
              <a:chExt cx="88313" cy="132981"/>
            </a:xfrm>
          </p:grpSpPr>
          <p:sp>
            <p:nvSpPr>
              <p:cNvPr id="4105" name="Google Shape;4105;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7" name="Google Shape;4107;p24"/>
            <p:cNvGrpSpPr/>
            <p:nvPr/>
          </p:nvGrpSpPr>
          <p:grpSpPr>
            <a:xfrm flipH="1">
              <a:off x="5023923" y="4866905"/>
              <a:ext cx="148749" cy="138123"/>
              <a:chOff x="417563" y="4145250"/>
              <a:chExt cx="148749" cy="138123"/>
            </a:xfrm>
          </p:grpSpPr>
          <p:sp>
            <p:nvSpPr>
              <p:cNvPr id="4108" name="Google Shape;4108;p24"/>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4"/>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4"/>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1" name="Google Shape;4111;p24"/>
            <p:cNvGrpSpPr/>
            <p:nvPr/>
          </p:nvGrpSpPr>
          <p:grpSpPr>
            <a:xfrm flipH="1">
              <a:off x="7857534" y="4654247"/>
              <a:ext cx="88313" cy="132981"/>
              <a:chOff x="712664" y="3994329"/>
              <a:chExt cx="88313" cy="132981"/>
            </a:xfrm>
          </p:grpSpPr>
          <p:sp>
            <p:nvSpPr>
              <p:cNvPr id="4112" name="Google Shape;4112;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4" name="Google Shape;4114;p24"/>
            <p:cNvGrpSpPr/>
            <p:nvPr/>
          </p:nvGrpSpPr>
          <p:grpSpPr>
            <a:xfrm>
              <a:off x="2916488" y="4589988"/>
              <a:ext cx="142923" cy="130526"/>
              <a:chOff x="178100" y="3904645"/>
              <a:chExt cx="142923" cy="130526"/>
            </a:xfrm>
          </p:grpSpPr>
          <p:sp>
            <p:nvSpPr>
              <p:cNvPr id="4115" name="Google Shape;4115;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8" name="Google Shape;4118;p24"/>
            <p:cNvGrpSpPr/>
            <p:nvPr/>
          </p:nvGrpSpPr>
          <p:grpSpPr>
            <a:xfrm flipH="1">
              <a:off x="3339346" y="4654247"/>
              <a:ext cx="88313" cy="132981"/>
              <a:chOff x="712664" y="3994329"/>
              <a:chExt cx="88313" cy="132981"/>
            </a:xfrm>
          </p:grpSpPr>
          <p:sp>
            <p:nvSpPr>
              <p:cNvPr id="4119" name="Google Shape;4119;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1" name="Google Shape;4121;p24"/>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22" name="Google Shape;4122;p24"/>
            <p:cNvGrpSpPr/>
            <p:nvPr/>
          </p:nvGrpSpPr>
          <p:grpSpPr>
            <a:xfrm>
              <a:off x="4632438" y="4603875"/>
              <a:ext cx="142923" cy="130526"/>
              <a:chOff x="178100" y="3904645"/>
              <a:chExt cx="142923" cy="130526"/>
            </a:xfrm>
          </p:grpSpPr>
          <p:sp>
            <p:nvSpPr>
              <p:cNvPr id="4123" name="Google Shape;4123;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6" name="Google Shape;4126;p24"/>
            <p:cNvGrpSpPr/>
            <p:nvPr/>
          </p:nvGrpSpPr>
          <p:grpSpPr>
            <a:xfrm>
              <a:off x="6178388" y="4603875"/>
              <a:ext cx="142923" cy="130526"/>
              <a:chOff x="178100" y="3904645"/>
              <a:chExt cx="142923" cy="130526"/>
            </a:xfrm>
          </p:grpSpPr>
          <p:sp>
            <p:nvSpPr>
              <p:cNvPr id="4127" name="Google Shape;4127;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0" name="Google Shape;4130;p24"/>
            <p:cNvGrpSpPr/>
            <p:nvPr/>
          </p:nvGrpSpPr>
          <p:grpSpPr>
            <a:xfrm>
              <a:off x="5250150" y="4638600"/>
              <a:ext cx="142923" cy="130526"/>
              <a:chOff x="178100" y="3904645"/>
              <a:chExt cx="142923" cy="130526"/>
            </a:xfrm>
          </p:grpSpPr>
          <p:sp>
            <p:nvSpPr>
              <p:cNvPr id="4131" name="Google Shape;4131;p24"/>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4"/>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4"/>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4" name="Google Shape;4134;p24"/>
            <p:cNvGrpSpPr/>
            <p:nvPr/>
          </p:nvGrpSpPr>
          <p:grpSpPr>
            <a:xfrm flipH="1">
              <a:off x="3748221" y="4689922"/>
              <a:ext cx="88313" cy="132981"/>
              <a:chOff x="712664" y="3994329"/>
              <a:chExt cx="88313" cy="132981"/>
            </a:xfrm>
          </p:grpSpPr>
          <p:sp>
            <p:nvSpPr>
              <p:cNvPr id="4135" name="Google Shape;4135;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7" name="Google Shape;4137;p24"/>
            <p:cNvGrpSpPr/>
            <p:nvPr/>
          </p:nvGrpSpPr>
          <p:grpSpPr>
            <a:xfrm flipH="1">
              <a:off x="5698684" y="4628872"/>
              <a:ext cx="88313" cy="132981"/>
              <a:chOff x="712664" y="3994329"/>
              <a:chExt cx="88313" cy="132981"/>
            </a:xfrm>
          </p:grpSpPr>
          <p:sp>
            <p:nvSpPr>
              <p:cNvPr id="4138" name="Google Shape;4138;p24"/>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24"/>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0" name="Google Shape;4140;p24"/>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24"/>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2" name="Google Shape;4142;p24"/>
          <p:cNvSpPr txBox="1">
            <a:spLocks noGrp="1"/>
          </p:cNvSpPr>
          <p:nvPr>
            <p:ph type="title"/>
          </p:nvPr>
        </p:nvSpPr>
        <p:spPr>
          <a:xfrm>
            <a:off x="960012" y="3632200"/>
            <a:ext cx="2194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43" name="Google Shape;4143;p24"/>
          <p:cNvSpPr txBox="1">
            <a:spLocks noGrp="1"/>
          </p:cNvSpPr>
          <p:nvPr>
            <p:ph type="subTitle" idx="1"/>
          </p:nvPr>
        </p:nvSpPr>
        <p:spPr>
          <a:xfrm>
            <a:off x="960012" y="4140200"/>
            <a:ext cx="21944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4" name="Google Shape;4144;p24"/>
          <p:cNvSpPr txBox="1">
            <a:spLocks noGrp="1"/>
          </p:cNvSpPr>
          <p:nvPr>
            <p:ph type="title" idx="2"/>
          </p:nvPr>
        </p:nvSpPr>
        <p:spPr>
          <a:xfrm>
            <a:off x="6345081" y="3632200"/>
            <a:ext cx="2194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45" name="Google Shape;4145;p24"/>
          <p:cNvSpPr txBox="1">
            <a:spLocks noGrp="1"/>
          </p:cNvSpPr>
          <p:nvPr>
            <p:ph type="subTitle" idx="3"/>
          </p:nvPr>
        </p:nvSpPr>
        <p:spPr>
          <a:xfrm>
            <a:off x="6345075" y="4140200"/>
            <a:ext cx="21944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6" name="Google Shape;4146;p24"/>
          <p:cNvSpPr txBox="1">
            <a:spLocks noGrp="1"/>
          </p:cNvSpPr>
          <p:nvPr>
            <p:ph type="title" idx="4"/>
          </p:nvPr>
        </p:nvSpPr>
        <p:spPr>
          <a:xfrm>
            <a:off x="3652547" y="3632200"/>
            <a:ext cx="2194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47" name="Google Shape;4147;p24"/>
          <p:cNvSpPr txBox="1">
            <a:spLocks noGrp="1"/>
          </p:cNvSpPr>
          <p:nvPr>
            <p:ph type="subTitle" idx="5"/>
          </p:nvPr>
        </p:nvSpPr>
        <p:spPr>
          <a:xfrm>
            <a:off x="3652544" y="4140200"/>
            <a:ext cx="21944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8" name="Google Shape;4148;p24"/>
          <p:cNvSpPr txBox="1">
            <a:spLocks noGrp="1"/>
          </p:cNvSpPr>
          <p:nvPr>
            <p:ph type="title" idx="6"/>
          </p:nvPr>
        </p:nvSpPr>
        <p:spPr>
          <a:xfrm>
            <a:off x="9037616" y="3632200"/>
            <a:ext cx="2194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49" name="Google Shape;4149;p24"/>
          <p:cNvSpPr txBox="1">
            <a:spLocks noGrp="1"/>
          </p:cNvSpPr>
          <p:nvPr>
            <p:ph type="subTitle" idx="7"/>
          </p:nvPr>
        </p:nvSpPr>
        <p:spPr>
          <a:xfrm>
            <a:off x="9037607" y="4140200"/>
            <a:ext cx="21944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0" name="Google Shape;4150;p24"/>
          <p:cNvSpPr txBox="1">
            <a:spLocks noGrp="1"/>
          </p:cNvSpPr>
          <p:nvPr>
            <p:ph type="title" idx="8"/>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320340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4151"/>
        <p:cNvGrpSpPr/>
        <p:nvPr/>
      </p:nvGrpSpPr>
      <p:grpSpPr>
        <a:xfrm>
          <a:off x="0" y="0"/>
          <a:ext cx="0" cy="0"/>
          <a:chOff x="0" y="0"/>
          <a:chExt cx="0" cy="0"/>
        </a:xfrm>
      </p:grpSpPr>
      <p:sp>
        <p:nvSpPr>
          <p:cNvPr id="4152" name="Google Shape;4152;p25"/>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3" name="Google Shape;4153;p25"/>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4" name="Google Shape;4154;p25"/>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55" name="Google Shape;4155;p25"/>
          <p:cNvGrpSpPr/>
          <p:nvPr/>
        </p:nvGrpSpPr>
        <p:grpSpPr>
          <a:xfrm>
            <a:off x="137451" y="6118346"/>
            <a:ext cx="11970264" cy="661941"/>
            <a:chOff x="103088" y="4588759"/>
            <a:chExt cx="8977698" cy="496456"/>
          </a:xfrm>
        </p:grpSpPr>
        <p:sp>
          <p:nvSpPr>
            <p:cNvPr id="4156" name="Google Shape;4156;p25"/>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57" name="Google Shape;4157;p25"/>
            <p:cNvGrpSpPr/>
            <p:nvPr/>
          </p:nvGrpSpPr>
          <p:grpSpPr>
            <a:xfrm>
              <a:off x="103087" y="4641588"/>
              <a:ext cx="142923" cy="130526"/>
              <a:chOff x="178100" y="3904645"/>
              <a:chExt cx="142923" cy="130526"/>
            </a:xfrm>
          </p:grpSpPr>
          <p:sp>
            <p:nvSpPr>
              <p:cNvPr id="4158" name="Google Shape;4158;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1" name="Google Shape;4161;p25"/>
            <p:cNvGrpSpPr/>
            <p:nvPr/>
          </p:nvGrpSpPr>
          <p:grpSpPr>
            <a:xfrm>
              <a:off x="779951" y="4682022"/>
              <a:ext cx="88313" cy="132981"/>
              <a:chOff x="712664" y="4070529"/>
              <a:chExt cx="88313" cy="132981"/>
            </a:xfrm>
          </p:grpSpPr>
          <p:sp>
            <p:nvSpPr>
              <p:cNvPr id="4162" name="Google Shape;4162;p25"/>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5"/>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4" name="Google Shape;4164;p25"/>
            <p:cNvGrpSpPr/>
            <p:nvPr/>
          </p:nvGrpSpPr>
          <p:grpSpPr>
            <a:xfrm>
              <a:off x="432325" y="4835818"/>
              <a:ext cx="148749" cy="138123"/>
              <a:chOff x="417563" y="4145250"/>
              <a:chExt cx="148749" cy="138123"/>
            </a:xfrm>
          </p:grpSpPr>
          <p:sp>
            <p:nvSpPr>
              <p:cNvPr id="4165" name="Google Shape;4165;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8" name="Google Shape;4168;p25"/>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69" name="Google Shape;4169;p25"/>
            <p:cNvGrpSpPr/>
            <p:nvPr/>
          </p:nvGrpSpPr>
          <p:grpSpPr>
            <a:xfrm>
              <a:off x="834763" y="4933213"/>
              <a:ext cx="142923" cy="130526"/>
              <a:chOff x="178100" y="3904645"/>
              <a:chExt cx="142923" cy="130526"/>
            </a:xfrm>
          </p:grpSpPr>
          <p:sp>
            <p:nvSpPr>
              <p:cNvPr id="4170" name="Google Shape;4170;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3" name="Google Shape;4173;p25"/>
            <p:cNvGrpSpPr/>
            <p:nvPr/>
          </p:nvGrpSpPr>
          <p:grpSpPr>
            <a:xfrm>
              <a:off x="5901800" y="4851518"/>
              <a:ext cx="148749" cy="138123"/>
              <a:chOff x="417563" y="4145250"/>
              <a:chExt cx="148749" cy="138123"/>
            </a:xfrm>
          </p:grpSpPr>
          <p:sp>
            <p:nvSpPr>
              <p:cNvPr id="4174" name="Google Shape;4174;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7" name="Google Shape;4177;p25"/>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78" name="Google Shape;4178;p25"/>
            <p:cNvGrpSpPr/>
            <p:nvPr/>
          </p:nvGrpSpPr>
          <p:grpSpPr>
            <a:xfrm>
              <a:off x="1088463" y="4638600"/>
              <a:ext cx="142923" cy="130526"/>
              <a:chOff x="178100" y="3904645"/>
              <a:chExt cx="142923" cy="130526"/>
            </a:xfrm>
          </p:grpSpPr>
          <p:sp>
            <p:nvSpPr>
              <p:cNvPr id="4179" name="Google Shape;4179;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2" name="Google Shape;4182;p25"/>
            <p:cNvGrpSpPr/>
            <p:nvPr/>
          </p:nvGrpSpPr>
          <p:grpSpPr>
            <a:xfrm>
              <a:off x="1631214" y="4654247"/>
              <a:ext cx="88313" cy="132981"/>
              <a:chOff x="712664" y="3994329"/>
              <a:chExt cx="88313" cy="132981"/>
            </a:xfrm>
          </p:grpSpPr>
          <p:sp>
            <p:nvSpPr>
              <p:cNvPr id="4183" name="Google Shape;4183;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5" name="Google Shape;4185;p25"/>
            <p:cNvGrpSpPr/>
            <p:nvPr/>
          </p:nvGrpSpPr>
          <p:grpSpPr>
            <a:xfrm>
              <a:off x="1430650" y="4814993"/>
              <a:ext cx="148749" cy="138123"/>
              <a:chOff x="417563" y="4145250"/>
              <a:chExt cx="148749" cy="138123"/>
            </a:xfrm>
          </p:grpSpPr>
          <p:sp>
            <p:nvSpPr>
              <p:cNvPr id="4186" name="Google Shape;4186;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9" name="Google Shape;4189;p25"/>
            <p:cNvGrpSpPr/>
            <p:nvPr/>
          </p:nvGrpSpPr>
          <p:grpSpPr>
            <a:xfrm>
              <a:off x="2621688" y="4908138"/>
              <a:ext cx="142923" cy="130526"/>
              <a:chOff x="178100" y="3904645"/>
              <a:chExt cx="142923" cy="130526"/>
            </a:xfrm>
          </p:grpSpPr>
          <p:sp>
            <p:nvSpPr>
              <p:cNvPr id="4190" name="Google Shape;4190;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3" name="Google Shape;4193;p25"/>
            <p:cNvGrpSpPr/>
            <p:nvPr/>
          </p:nvGrpSpPr>
          <p:grpSpPr>
            <a:xfrm>
              <a:off x="4349951" y="4706647"/>
              <a:ext cx="88313" cy="132981"/>
              <a:chOff x="712664" y="3994329"/>
              <a:chExt cx="88313" cy="132981"/>
            </a:xfrm>
          </p:grpSpPr>
          <p:sp>
            <p:nvSpPr>
              <p:cNvPr id="4194" name="Google Shape;4194;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96" name="Google Shape;4196;p25"/>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97" name="Google Shape;4197;p25"/>
            <p:cNvGrpSpPr/>
            <p:nvPr/>
          </p:nvGrpSpPr>
          <p:grpSpPr>
            <a:xfrm>
              <a:off x="1927025" y="4603875"/>
              <a:ext cx="142923" cy="130526"/>
              <a:chOff x="178100" y="3904645"/>
              <a:chExt cx="142923" cy="130526"/>
            </a:xfrm>
          </p:grpSpPr>
          <p:sp>
            <p:nvSpPr>
              <p:cNvPr id="4198" name="Google Shape;4198;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1" name="Google Shape;4201;p25"/>
            <p:cNvGrpSpPr/>
            <p:nvPr/>
          </p:nvGrpSpPr>
          <p:grpSpPr>
            <a:xfrm>
              <a:off x="2464539" y="4706647"/>
              <a:ext cx="88313" cy="132981"/>
              <a:chOff x="712664" y="3994329"/>
              <a:chExt cx="88313" cy="132981"/>
            </a:xfrm>
          </p:grpSpPr>
          <p:sp>
            <p:nvSpPr>
              <p:cNvPr id="4202" name="Google Shape;4202;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4" name="Google Shape;4204;p25"/>
            <p:cNvGrpSpPr/>
            <p:nvPr/>
          </p:nvGrpSpPr>
          <p:grpSpPr>
            <a:xfrm>
              <a:off x="1995663" y="4835818"/>
              <a:ext cx="148749" cy="138123"/>
              <a:chOff x="417563" y="4145250"/>
              <a:chExt cx="148749" cy="138123"/>
            </a:xfrm>
          </p:grpSpPr>
          <p:sp>
            <p:nvSpPr>
              <p:cNvPr id="4205" name="Google Shape;4205;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8" name="Google Shape;4208;p25"/>
            <p:cNvGrpSpPr/>
            <p:nvPr/>
          </p:nvGrpSpPr>
          <p:grpSpPr>
            <a:xfrm>
              <a:off x="1735864" y="4896184"/>
              <a:ext cx="88313" cy="132981"/>
              <a:chOff x="712664" y="3994329"/>
              <a:chExt cx="88313" cy="132981"/>
            </a:xfrm>
          </p:grpSpPr>
          <p:sp>
            <p:nvSpPr>
              <p:cNvPr id="4209" name="Google Shape;4209;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1" name="Google Shape;4211;p25"/>
            <p:cNvGrpSpPr/>
            <p:nvPr/>
          </p:nvGrpSpPr>
          <p:grpSpPr>
            <a:xfrm>
              <a:off x="140200" y="4947093"/>
              <a:ext cx="148749" cy="138123"/>
              <a:chOff x="417563" y="4145250"/>
              <a:chExt cx="148749" cy="138123"/>
            </a:xfrm>
          </p:grpSpPr>
          <p:sp>
            <p:nvSpPr>
              <p:cNvPr id="4212" name="Google Shape;4212;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5" name="Google Shape;4215;p25"/>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16" name="Google Shape;4216;p25"/>
            <p:cNvGrpSpPr/>
            <p:nvPr/>
          </p:nvGrpSpPr>
          <p:grpSpPr>
            <a:xfrm flipH="1">
              <a:off x="8761575" y="4655463"/>
              <a:ext cx="142923" cy="130526"/>
              <a:chOff x="178100" y="3904645"/>
              <a:chExt cx="142923" cy="130526"/>
            </a:xfrm>
          </p:grpSpPr>
          <p:sp>
            <p:nvSpPr>
              <p:cNvPr id="4217" name="Google Shape;4217;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0" name="Google Shape;4220;p25"/>
            <p:cNvGrpSpPr/>
            <p:nvPr/>
          </p:nvGrpSpPr>
          <p:grpSpPr>
            <a:xfrm flipH="1">
              <a:off x="8309559" y="4588759"/>
              <a:ext cx="88313" cy="132981"/>
              <a:chOff x="712664" y="3994329"/>
              <a:chExt cx="88313" cy="132981"/>
            </a:xfrm>
          </p:grpSpPr>
          <p:sp>
            <p:nvSpPr>
              <p:cNvPr id="4221" name="Google Shape;4221;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3" name="Google Shape;4223;p25"/>
            <p:cNvGrpSpPr/>
            <p:nvPr/>
          </p:nvGrpSpPr>
          <p:grpSpPr>
            <a:xfrm flipH="1">
              <a:off x="8475836" y="4893605"/>
              <a:ext cx="148749" cy="138123"/>
              <a:chOff x="417563" y="4145250"/>
              <a:chExt cx="148749" cy="138123"/>
            </a:xfrm>
          </p:grpSpPr>
          <p:sp>
            <p:nvSpPr>
              <p:cNvPr id="4224" name="Google Shape;4224;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7" name="Google Shape;4227;p25"/>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25"/>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29" name="Google Shape;4229;p25"/>
            <p:cNvGrpSpPr/>
            <p:nvPr/>
          </p:nvGrpSpPr>
          <p:grpSpPr>
            <a:xfrm flipH="1">
              <a:off x="8078788" y="4799888"/>
              <a:ext cx="142923" cy="130526"/>
              <a:chOff x="178100" y="3904645"/>
              <a:chExt cx="142923" cy="130526"/>
            </a:xfrm>
          </p:grpSpPr>
          <p:sp>
            <p:nvSpPr>
              <p:cNvPr id="4230" name="Google Shape;4230;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33" name="Google Shape;4233;p25"/>
            <p:cNvGrpSpPr/>
            <p:nvPr/>
          </p:nvGrpSpPr>
          <p:grpSpPr>
            <a:xfrm flipH="1">
              <a:off x="7317309" y="4602647"/>
              <a:ext cx="88313" cy="132981"/>
              <a:chOff x="712664" y="3994329"/>
              <a:chExt cx="88313" cy="132981"/>
            </a:xfrm>
          </p:grpSpPr>
          <p:sp>
            <p:nvSpPr>
              <p:cNvPr id="4234" name="Google Shape;4234;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36" name="Google Shape;4236;p25"/>
            <p:cNvGrpSpPr/>
            <p:nvPr/>
          </p:nvGrpSpPr>
          <p:grpSpPr>
            <a:xfrm flipH="1">
              <a:off x="7434236" y="4851518"/>
              <a:ext cx="148749" cy="138123"/>
              <a:chOff x="417563" y="4145250"/>
              <a:chExt cx="148749" cy="138123"/>
            </a:xfrm>
          </p:grpSpPr>
          <p:sp>
            <p:nvSpPr>
              <p:cNvPr id="4237" name="Google Shape;4237;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40" name="Google Shape;4240;p25"/>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1" name="Google Shape;4241;p25"/>
            <p:cNvGrpSpPr/>
            <p:nvPr/>
          </p:nvGrpSpPr>
          <p:grpSpPr>
            <a:xfrm flipH="1">
              <a:off x="5467046" y="4869472"/>
              <a:ext cx="88313" cy="132981"/>
              <a:chOff x="712664" y="3994329"/>
              <a:chExt cx="88313" cy="132981"/>
            </a:xfrm>
          </p:grpSpPr>
          <p:sp>
            <p:nvSpPr>
              <p:cNvPr id="4242" name="Google Shape;4242;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44" name="Google Shape;4244;p25"/>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5" name="Google Shape;4245;p25"/>
            <p:cNvGrpSpPr/>
            <p:nvPr/>
          </p:nvGrpSpPr>
          <p:grpSpPr>
            <a:xfrm flipH="1">
              <a:off x="7047313" y="4735613"/>
              <a:ext cx="142923" cy="130526"/>
              <a:chOff x="178100" y="3904645"/>
              <a:chExt cx="142923" cy="130526"/>
            </a:xfrm>
          </p:grpSpPr>
          <p:sp>
            <p:nvSpPr>
              <p:cNvPr id="4246" name="Google Shape;4246;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9" name="Google Shape;4249;p25"/>
            <p:cNvGrpSpPr/>
            <p:nvPr/>
          </p:nvGrpSpPr>
          <p:grpSpPr>
            <a:xfrm flipH="1">
              <a:off x="6533859" y="4689922"/>
              <a:ext cx="88313" cy="132981"/>
              <a:chOff x="712664" y="3994329"/>
              <a:chExt cx="88313" cy="132981"/>
            </a:xfrm>
          </p:grpSpPr>
          <p:sp>
            <p:nvSpPr>
              <p:cNvPr id="4250" name="Google Shape;4250;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52" name="Google Shape;4252;p25"/>
            <p:cNvGrpSpPr/>
            <p:nvPr/>
          </p:nvGrpSpPr>
          <p:grpSpPr>
            <a:xfrm flipH="1">
              <a:off x="6789661" y="4866893"/>
              <a:ext cx="148749" cy="138123"/>
              <a:chOff x="417563" y="4145250"/>
              <a:chExt cx="148749" cy="138123"/>
            </a:xfrm>
          </p:grpSpPr>
          <p:sp>
            <p:nvSpPr>
              <p:cNvPr id="4253" name="Google Shape;4253;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6" name="Google Shape;4256;p25"/>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57" name="Google Shape;4257;p25"/>
            <p:cNvGrpSpPr/>
            <p:nvPr/>
          </p:nvGrpSpPr>
          <p:grpSpPr>
            <a:xfrm flipH="1">
              <a:off x="8932036" y="4851518"/>
              <a:ext cx="148749" cy="138123"/>
              <a:chOff x="417563" y="4145250"/>
              <a:chExt cx="148749" cy="138123"/>
            </a:xfrm>
          </p:grpSpPr>
          <p:sp>
            <p:nvSpPr>
              <p:cNvPr id="4258" name="Google Shape;4258;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1" name="Google Shape;4261;p25"/>
            <p:cNvGrpSpPr/>
            <p:nvPr/>
          </p:nvGrpSpPr>
          <p:grpSpPr>
            <a:xfrm flipH="1">
              <a:off x="3504875" y="4870688"/>
              <a:ext cx="142923" cy="130526"/>
              <a:chOff x="178100" y="3904645"/>
              <a:chExt cx="142923" cy="130526"/>
            </a:xfrm>
          </p:grpSpPr>
          <p:sp>
            <p:nvSpPr>
              <p:cNvPr id="4262" name="Google Shape;4262;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5" name="Google Shape;4265;p25"/>
            <p:cNvGrpSpPr/>
            <p:nvPr/>
          </p:nvGrpSpPr>
          <p:grpSpPr>
            <a:xfrm flipH="1">
              <a:off x="4736159" y="4869472"/>
              <a:ext cx="88313" cy="132981"/>
              <a:chOff x="712664" y="3994329"/>
              <a:chExt cx="88313" cy="132981"/>
            </a:xfrm>
          </p:grpSpPr>
          <p:sp>
            <p:nvSpPr>
              <p:cNvPr id="4266" name="Google Shape;4266;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8" name="Google Shape;4268;p25"/>
            <p:cNvGrpSpPr/>
            <p:nvPr/>
          </p:nvGrpSpPr>
          <p:grpSpPr>
            <a:xfrm flipH="1">
              <a:off x="3950663" y="4855325"/>
              <a:ext cx="142923" cy="130526"/>
              <a:chOff x="178100" y="3904645"/>
              <a:chExt cx="142923" cy="130526"/>
            </a:xfrm>
          </p:grpSpPr>
          <p:sp>
            <p:nvSpPr>
              <p:cNvPr id="4269" name="Google Shape;4269;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2" name="Google Shape;4272;p25"/>
            <p:cNvGrpSpPr/>
            <p:nvPr/>
          </p:nvGrpSpPr>
          <p:grpSpPr>
            <a:xfrm flipH="1">
              <a:off x="2932009" y="4854097"/>
              <a:ext cx="88313" cy="132981"/>
              <a:chOff x="712664" y="3994329"/>
              <a:chExt cx="88313" cy="132981"/>
            </a:xfrm>
          </p:grpSpPr>
          <p:sp>
            <p:nvSpPr>
              <p:cNvPr id="4273" name="Google Shape;4273;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5" name="Google Shape;4275;p25"/>
            <p:cNvGrpSpPr/>
            <p:nvPr/>
          </p:nvGrpSpPr>
          <p:grpSpPr>
            <a:xfrm flipH="1">
              <a:off x="5023923" y="4866905"/>
              <a:ext cx="148749" cy="138123"/>
              <a:chOff x="417563" y="4145250"/>
              <a:chExt cx="148749" cy="138123"/>
            </a:xfrm>
          </p:grpSpPr>
          <p:sp>
            <p:nvSpPr>
              <p:cNvPr id="4276" name="Google Shape;4276;p25"/>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5"/>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5"/>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9" name="Google Shape;4279;p25"/>
            <p:cNvGrpSpPr/>
            <p:nvPr/>
          </p:nvGrpSpPr>
          <p:grpSpPr>
            <a:xfrm flipH="1">
              <a:off x="7857534" y="4654247"/>
              <a:ext cx="88313" cy="132981"/>
              <a:chOff x="712664" y="3994329"/>
              <a:chExt cx="88313" cy="132981"/>
            </a:xfrm>
          </p:grpSpPr>
          <p:sp>
            <p:nvSpPr>
              <p:cNvPr id="4280" name="Google Shape;4280;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2" name="Google Shape;4282;p25"/>
            <p:cNvGrpSpPr/>
            <p:nvPr/>
          </p:nvGrpSpPr>
          <p:grpSpPr>
            <a:xfrm>
              <a:off x="2916488" y="4589988"/>
              <a:ext cx="142923" cy="130526"/>
              <a:chOff x="178100" y="3904645"/>
              <a:chExt cx="142923" cy="130526"/>
            </a:xfrm>
          </p:grpSpPr>
          <p:sp>
            <p:nvSpPr>
              <p:cNvPr id="4283" name="Google Shape;4283;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6" name="Google Shape;4286;p25"/>
            <p:cNvGrpSpPr/>
            <p:nvPr/>
          </p:nvGrpSpPr>
          <p:grpSpPr>
            <a:xfrm flipH="1">
              <a:off x="3339346" y="4654247"/>
              <a:ext cx="88313" cy="132981"/>
              <a:chOff x="712664" y="3994329"/>
              <a:chExt cx="88313" cy="132981"/>
            </a:xfrm>
          </p:grpSpPr>
          <p:sp>
            <p:nvSpPr>
              <p:cNvPr id="4287" name="Google Shape;4287;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9" name="Google Shape;4289;p25"/>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90" name="Google Shape;4290;p25"/>
            <p:cNvGrpSpPr/>
            <p:nvPr/>
          </p:nvGrpSpPr>
          <p:grpSpPr>
            <a:xfrm>
              <a:off x="4632438" y="4603875"/>
              <a:ext cx="142923" cy="130526"/>
              <a:chOff x="178100" y="3904645"/>
              <a:chExt cx="142923" cy="130526"/>
            </a:xfrm>
          </p:grpSpPr>
          <p:sp>
            <p:nvSpPr>
              <p:cNvPr id="4291" name="Google Shape;4291;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4" name="Google Shape;4294;p25"/>
            <p:cNvGrpSpPr/>
            <p:nvPr/>
          </p:nvGrpSpPr>
          <p:grpSpPr>
            <a:xfrm>
              <a:off x="6178388" y="4603875"/>
              <a:ext cx="142923" cy="130526"/>
              <a:chOff x="178100" y="3904645"/>
              <a:chExt cx="142923" cy="130526"/>
            </a:xfrm>
          </p:grpSpPr>
          <p:sp>
            <p:nvSpPr>
              <p:cNvPr id="4295" name="Google Shape;4295;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8" name="Google Shape;4298;p25"/>
            <p:cNvGrpSpPr/>
            <p:nvPr/>
          </p:nvGrpSpPr>
          <p:grpSpPr>
            <a:xfrm>
              <a:off x="5250150" y="4638600"/>
              <a:ext cx="142923" cy="130526"/>
              <a:chOff x="178100" y="3904645"/>
              <a:chExt cx="142923" cy="130526"/>
            </a:xfrm>
          </p:grpSpPr>
          <p:sp>
            <p:nvSpPr>
              <p:cNvPr id="4299" name="Google Shape;4299;p25"/>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5"/>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5"/>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2" name="Google Shape;4302;p25"/>
            <p:cNvGrpSpPr/>
            <p:nvPr/>
          </p:nvGrpSpPr>
          <p:grpSpPr>
            <a:xfrm flipH="1">
              <a:off x="3748221" y="4689922"/>
              <a:ext cx="88313" cy="132981"/>
              <a:chOff x="712664" y="3994329"/>
              <a:chExt cx="88313" cy="132981"/>
            </a:xfrm>
          </p:grpSpPr>
          <p:sp>
            <p:nvSpPr>
              <p:cNvPr id="4303" name="Google Shape;4303;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5" name="Google Shape;4305;p25"/>
            <p:cNvGrpSpPr/>
            <p:nvPr/>
          </p:nvGrpSpPr>
          <p:grpSpPr>
            <a:xfrm flipH="1">
              <a:off x="5698684" y="4628872"/>
              <a:ext cx="88313" cy="132981"/>
              <a:chOff x="712664" y="3994329"/>
              <a:chExt cx="88313" cy="132981"/>
            </a:xfrm>
          </p:grpSpPr>
          <p:sp>
            <p:nvSpPr>
              <p:cNvPr id="4306" name="Google Shape;4306;p25"/>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5"/>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8" name="Google Shape;4308;p25"/>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5"/>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0" name="Google Shape;4310;p25"/>
          <p:cNvSpPr txBox="1">
            <a:spLocks noGrp="1"/>
          </p:cNvSpPr>
          <p:nvPr>
            <p:ph type="title"/>
          </p:nvPr>
        </p:nvSpPr>
        <p:spPr>
          <a:xfrm>
            <a:off x="960012"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1" name="Google Shape;4311;p25"/>
          <p:cNvSpPr txBox="1">
            <a:spLocks noGrp="1"/>
          </p:cNvSpPr>
          <p:nvPr>
            <p:ph type="subTitle" idx="1"/>
          </p:nvPr>
        </p:nvSpPr>
        <p:spPr>
          <a:xfrm>
            <a:off x="960012"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2" name="Google Shape;4312;p25"/>
          <p:cNvSpPr txBox="1">
            <a:spLocks noGrp="1"/>
          </p:cNvSpPr>
          <p:nvPr>
            <p:ph type="title" idx="2"/>
          </p:nvPr>
        </p:nvSpPr>
        <p:spPr>
          <a:xfrm>
            <a:off x="7218008"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3" name="Google Shape;4313;p25"/>
          <p:cNvSpPr txBox="1">
            <a:spLocks noGrp="1"/>
          </p:cNvSpPr>
          <p:nvPr>
            <p:ph type="subTitle" idx="3"/>
          </p:nvPr>
        </p:nvSpPr>
        <p:spPr>
          <a:xfrm>
            <a:off x="7218001"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4" name="Google Shape;4314;p25"/>
          <p:cNvSpPr txBox="1">
            <a:spLocks noGrp="1"/>
          </p:cNvSpPr>
          <p:nvPr>
            <p:ph type="title" idx="4"/>
          </p:nvPr>
        </p:nvSpPr>
        <p:spPr>
          <a:xfrm>
            <a:off x="3046011"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5" name="Google Shape;4315;p25"/>
          <p:cNvSpPr txBox="1">
            <a:spLocks noGrp="1"/>
          </p:cNvSpPr>
          <p:nvPr>
            <p:ph type="subTitle" idx="5"/>
          </p:nvPr>
        </p:nvSpPr>
        <p:spPr>
          <a:xfrm>
            <a:off x="3046008"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6" name="Google Shape;4316;p25"/>
          <p:cNvSpPr txBox="1">
            <a:spLocks noGrp="1"/>
          </p:cNvSpPr>
          <p:nvPr>
            <p:ph type="title" idx="6"/>
          </p:nvPr>
        </p:nvSpPr>
        <p:spPr>
          <a:xfrm>
            <a:off x="9304007"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7" name="Google Shape;4317;p25"/>
          <p:cNvSpPr txBox="1">
            <a:spLocks noGrp="1"/>
          </p:cNvSpPr>
          <p:nvPr>
            <p:ph type="subTitle" idx="7"/>
          </p:nvPr>
        </p:nvSpPr>
        <p:spPr>
          <a:xfrm>
            <a:off x="9303997"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8" name="Google Shape;4318;p25"/>
          <p:cNvSpPr txBox="1">
            <a:spLocks noGrp="1"/>
          </p:cNvSpPr>
          <p:nvPr>
            <p:ph type="title" idx="8"/>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19" name="Google Shape;4319;p25"/>
          <p:cNvSpPr txBox="1">
            <a:spLocks noGrp="1"/>
          </p:cNvSpPr>
          <p:nvPr>
            <p:ph type="title" idx="9"/>
          </p:nvPr>
        </p:nvSpPr>
        <p:spPr>
          <a:xfrm>
            <a:off x="5132009"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20" name="Google Shape;4320;p25"/>
          <p:cNvSpPr txBox="1">
            <a:spLocks noGrp="1"/>
          </p:cNvSpPr>
          <p:nvPr>
            <p:ph type="subTitle" idx="13"/>
          </p:nvPr>
        </p:nvSpPr>
        <p:spPr>
          <a:xfrm>
            <a:off x="5132005" y="4140200"/>
            <a:ext cx="19280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9137306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321"/>
        <p:cNvGrpSpPr/>
        <p:nvPr/>
      </p:nvGrpSpPr>
      <p:grpSpPr>
        <a:xfrm>
          <a:off x="0" y="0"/>
          <a:ext cx="0" cy="0"/>
          <a:chOff x="0" y="0"/>
          <a:chExt cx="0" cy="0"/>
        </a:xfrm>
      </p:grpSpPr>
      <p:sp>
        <p:nvSpPr>
          <p:cNvPr id="4322" name="Google Shape;4322;p26"/>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3" name="Google Shape;4323;p26"/>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4" name="Google Shape;4324;p26"/>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25" name="Google Shape;4325;p26"/>
          <p:cNvGrpSpPr/>
          <p:nvPr/>
        </p:nvGrpSpPr>
        <p:grpSpPr>
          <a:xfrm>
            <a:off x="137451" y="6118346"/>
            <a:ext cx="11970264" cy="661941"/>
            <a:chOff x="103088" y="4588759"/>
            <a:chExt cx="8977698" cy="496456"/>
          </a:xfrm>
        </p:grpSpPr>
        <p:sp>
          <p:nvSpPr>
            <p:cNvPr id="4326" name="Google Shape;4326;p26"/>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27" name="Google Shape;4327;p26"/>
            <p:cNvGrpSpPr/>
            <p:nvPr/>
          </p:nvGrpSpPr>
          <p:grpSpPr>
            <a:xfrm>
              <a:off x="103087" y="4641588"/>
              <a:ext cx="142923" cy="130526"/>
              <a:chOff x="178100" y="3904645"/>
              <a:chExt cx="142923" cy="130526"/>
            </a:xfrm>
          </p:grpSpPr>
          <p:sp>
            <p:nvSpPr>
              <p:cNvPr id="4328" name="Google Shape;4328;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6"/>
            <p:cNvGrpSpPr/>
            <p:nvPr/>
          </p:nvGrpSpPr>
          <p:grpSpPr>
            <a:xfrm>
              <a:off x="779951" y="4682022"/>
              <a:ext cx="88313" cy="132981"/>
              <a:chOff x="712664" y="4070529"/>
              <a:chExt cx="88313" cy="132981"/>
            </a:xfrm>
          </p:grpSpPr>
          <p:sp>
            <p:nvSpPr>
              <p:cNvPr id="4332" name="Google Shape;4332;p26"/>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6"/>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4" name="Google Shape;4334;p26"/>
            <p:cNvGrpSpPr/>
            <p:nvPr/>
          </p:nvGrpSpPr>
          <p:grpSpPr>
            <a:xfrm>
              <a:off x="432325" y="4835818"/>
              <a:ext cx="148749" cy="138123"/>
              <a:chOff x="417563" y="4145250"/>
              <a:chExt cx="148749" cy="138123"/>
            </a:xfrm>
          </p:grpSpPr>
          <p:sp>
            <p:nvSpPr>
              <p:cNvPr id="4335" name="Google Shape;4335;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8" name="Google Shape;4338;p26"/>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39" name="Google Shape;4339;p26"/>
            <p:cNvGrpSpPr/>
            <p:nvPr/>
          </p:nvGrpSpPr>
          <p:grpSpPr>
            <a:xfrm>
              <a:off x="834763" y="4933213"/>
              <a:ext cx="142923" cy="130526"/>
              <a:chOff x="178100" y="3904645"/>
              <a:chExt cx="142923" cy="130526"/>
            </a:xfrm>
          </p:grpSpPr>
          <p:sp>
            <p:nvSpPr>
              <p:cNvPr id="4340" name="Google Shape;4340;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43" name="Google Shape;4343;p26"/>
            <p:cNvGrpSpPr/>
            <p:nvPr/>
          </p:nvGrpSpPr>
          <p:grpSpPr>
            <a:xfrm>
              <a:off x="5901800" y="4851518"/>
              <a:ext cx="148749" cy="138123"/>
              <a:chOff x="417563" y="4145250"/>
              <a:chExt cx="148749" cy="138123"/>
            </a:xfrm>
          </p:grpSpPr>
          <p:sp>
            <p:nvSpPr>
              <p:cNvPr id="4344" name="Google Shape;4344;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47" name="Google Shape;4347;p26"/>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8" name="Google Shape;4348;p26"/>
            <p:cNvGrpSpPr/>
            <p:nvPr/>
          </p:nvGrpSpPr>
          <p:grpSpPr>
            <a:xfrm>
              <a:off x="1088463" y="4638600"/>
              <a:ext cx="142923" cy="130526"/>
              <a:chOff x="178100" y="3904645"/>
              <a:chExt cx="142923" cy="130526"/>
            </a:xfrm>
          </p:grpSpPr>
          <p:sp>
            <p:nvSpPr>
              <p:cNvPr id="4349" name="Google Shape;4349;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6"/>
            <p:cNvGrpSpPr/>
            <p:nvPr/>
          </p:nvGrpSpPr>
          <p:grpSpPr>
            <a:xfrm>
              <a:off x="1631214" y="4654247"/>
              <a:ext cx="88313" cy="132981"/>
              <a:chOff x="712664" y="3994329"/>
              <a:chExt cx="88313" cy="132981"/>
            </a:xfrm>
          </p:grpSpPr>
          <p:sp>
            <p:nvSpPr>
              <p:cNvPr id="4353" name="Google Shape;4353;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5" name="Google Shape;4355;p26"/>
            <p:cNvGrpSpPr/>
            <p:nvPr/>
          </p:nvGrpSpPr>
          <p:grpSpPr>
            <a:xfrm>
              <a:off x="1430650" y="4814993"/>
              <a:ext cx="148749" cy="138123"/>
              <a:chOff x="417563" y="4145250"/>
              <a:chExt cx="148749" cy="138123"/>
            </a:xfrm>
          </p:grpSpPr>
          <p:sp>
            <p:nvSpPr>
              <p:cNvPr id="4356" name="Google Shape;4356;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9" name="Google Shape;4359;p26"/>
            <p:cNvGrpSpPr/>
            <p:nvPr/>
          </p:nvGrpSpPr>
          <p:grpSpPr>
            <a:xfrm>
              <a:off x="2621688" y="4908138"/>
              <a:ext cx="142923" cy="130526"/>
              <a:chOff x="178100" y="3904645"/>
              <a:chExt cx="142923" cy="130526"/>
            </a:xfrm>
          </p:grpSpPr>
          <p:sp>
            <p:nvSpPr>
              <p:cNvPr id="4360" name="Google Shape;4360;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3" name="Google Shape;4363;p26"/>
            <p:cNvGrpSpPr/>
            <p:nvPr/>
          </p:nvGrpSpPr>
          <p:grpSpPr>
            <a:xfrm>
              <a:off x="4349951" y="4706647"/>
              <a:ext cx="88313" cy="132981"/>
              <a:chOff x="712664" y="3994329"/>
              <a:chExt cx="88313" cy="132981"/>
            </a:xfrm>
          </p:grpSpPr>
          <p:sp>
            <p:nvSpPr>
              <p:cNvPr id="4364" name="Google Shape;4364;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6" name="Google Shape;4366;p26"/>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67" name="Google Shape;4367;p26"/>
            <p:cNvGrpSpPr/>
            <p:nvPr/>
          </p:nvGrpSpPr>
          <p:grpSpPr>
            <a:xfrm>
              <a:off x="1927025" y="4603875"/>
              <a:ext cx="142923" cy="130526"/>
              <a:chOff x="178100" y="3904645"/>
              <a:chExt cx="142923" cy="130526"/>
            </a:xfrm>
          </p:grpSpPr>
          <p:sp>
            <p:nvSpPr>
              <p:cNvPr id="4368" name="Google Shape;4368;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1" name="Google Shape;4371;p26"/>
            <p:cNvGrpSpPr/>
            <p:nvPr/>
          </p:nvGrpSpPr>
          <p:grpSpPr>
            <a:xfrm>
              <a:off x="2464539" y="4706647"/>
              <a:ext cx="88313" cy="132981"/>
              <a:chOff x="712664" y="3994329"/>
              <a:chExt cx="88313" cy="132981"/>
            </a:xfrm>
          </p:grpSpPr>
          <p:sp>
            <p:nvSpPr>
              <p:cNvPr id="4372" name="Google Shape;4372;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4" name="Google Shape;4374;p26"/>
            <p:cNvGrpSpPr/>
            <p:nvPr/>
          </p:nvGrpSpPr>
          <p:grpSpPr>
            <a:xfrm>
              <a:off x="1995663" y="4835818"/>
              <a:ext cx="148749" cy="138123"/>
              <a:chOff x="417563" y="4145250"/>
              <a:chExt cx="148749" cy="138123"/>
            </a:xfrm>
          </p:grpSpPr>
          <p:sp>
            <p:nvSpPr>
              <p:cNvPr id="4375" name="Google Shape;4375;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8" name="Google Shape;4378;p26"/>
            <p:cNvGrpSpPr/>
            <p:nvPr/>
          </p:nvGrpSpPr>
          <p:grpSpPr>
            <a:xfrm>
              <a:off x="1735864" y="4896184"/>
              <a:ext cx="88313" cy="132981"/>
              <a:chOff x="712664" y="3994329"/>
              <a:chExt cx="88313" cy="132981"/>
            </a:xfrm>
          </p:grpSpPr>
          <p:sp>
            <p:nvSpPr>
              <p:cNvPr id="4379" name="Google Shape;4379;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1" name="Google Shape;4381;p26"/>
            <p:cNvGrpSpPr/>
            <p:nvPr/>
          </p:nvGrpSpPr>
          <p:grpSpPr>
            <a:xfrm>
              <a:off x="140200" y="4947093"/>
              <a:ext cx="148749" cy="138123"/>
              <a:chOff x="417563" y="4145250"/>
              <a:chExt cx="148749" cy="138123"/>
            </a:xfrm>
          </p:grpSpPr>
          <p:sp>
            <p:nvSpPr>
              <p:cNvPr id="4382" name="Google Shape;4382;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85" name="Google Shape;4385;p26"/>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6" name="Google Shape;4386;p26"/>
            <p:cNvGrpSpPr/>
            <p:nvPr/>
          </p:nvGrpSpPr>
          <p:grpSpPr>
            <a:xfrm flipH="1">
              <a:off x="8761575" y="4655463"/>
              <a:ext cx="142923" cy="130526"/>
              <a:chOff x="178100" y="3904645"/>
              <a:chExt cx="142923" cy="130526"/>
            </a:xfrm>
          </p:grpSpPr>
          <p:sp>
            <p:nvSpPr>
              <p:cNvPr id="4387" name="Google Shape;4387;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0" name="Google Shape;4390;p26"/>
            <p:cNvGrpSpPr/>
            <p:nvPr/>
          </p:nvGrpSpPr>
          <p:grpSpPr>
            <a:xfrm flipH="1">
              <a:off x="8309559" y="4588759"/>
              <a:ext cx="88313" cy="132981"/>
              <a:chOff x="712664" y="3994329"/>
              <a:chExt cx="88313" cy="132981"/>
            </a:xfrm>
          </p:grpSpPr>
          <p:sp>
            <p:nvSpPr>
              <p:cNvPr id="4391" name="Google Shape;4391;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3" name="Google Shape;4393;p26"/>
            <p:cNvGrpSpPr/>
            <p:nvPr/>
          </p:nvGrpSpPr>
          <p:grpSpPr>
            <a:xfrm flipH="1">
              <a:off x="8475836" y="4893605"/>
              <a:ext cx="148749" cy="138123"/>
              <a:chOff x="417563" y="4145250"/>
              <a:chExt cx="148749" cy="138123"/>
            </a:xfrm>
          </p:grpSpPr>
          <p:sp>
            <p:nvSpPr>
              <p:cNvPr id="4394" name="Google Shape;4394;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7" name="Google Shape;4397;p26"/>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6"/>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99" name="Google Shape;4399;p26"/>
            <p:cNvGrpSpPr/>
            <p:nvPr/>
          </p:nvGrpSpPr>
          <p:grpSpPr>
            <a:xfrm flipH="1">
              <a:off x="8078788" y="4799888"/>
              <a:ext cx="142923" cy="130526"/>
              <a:chOff x="178100" y="3904645"/>
              <a:chExt cx="142923" cy="130526"/>
            </a:xfrm>
          </p:grpSpPr>
          <p:sp>
            <p:nvSpPr>
              <p:cNvPr id="4400" name="Google Shape;4400;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3" name="Google Shape;4403;p26"/>
            <p:cNvGrpSpPr/>
            <p:nvPr/>
          </p:nvGrpSpPr>
          <p:grpSpPr>
            <a:xfrm flipH="1">
              <a:off x="7317309" y="4602647"/>
              <a:ext cx="88313" cy="132981"/>
              <a:chOff x="712664" y="3994329"/>
              <a:chExt cx="88313" cy="132981"/>
            </a:xfrm>
          </p:grpSpPr>
          <p:sp>
            <p:nvSpPr>
              <p:cNvPr id="4404" name="Google Shape;4404;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6" name="Google Shape;4406;p26"/>
            <p:cNvGrpSpPr/>
            <p:nvPr/>
          </p:nvGrpSpPr>
          <p:grpSpPr>
            <a:xfrm flipH="1">
              <a:off x="7434236" y="4851518"/>
              <a:ext cx="148749" cy="138123"/>
              <a:chOff x="417563" y="4145250"/>
              <a:chExt cx="148749" cy="138123"/>
            </a:xfrm>
          </p:grpSpPr>
          <p:sp>
            <p:nvSpPr>
              <p:cNvPr id="4407" name="Google Shape;4407;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10" name="Google Shape;4410;p26"/>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11" name="Google Shape;4411;p26"/>
            <p:cNvGrpSpPr/>
            <p:nvPr/>
          </p:nvGrpSpPr>
          <p:grpSpPr>
            <a:xfrm flipH="1">
              <a:off x="5467046" y="4869472"/>
              <a:ext cx="88313" cy="132981"/>
              <a:chOff x="712664" y="3994329"/>
              <a:chExt cx="88313" cy="132981"/>
            </a:xfrm>
          </p:grpSpPr>
          <p:sp>
            <p:nvSpPr>
              <p:cNvPr id="4412" name="Google Shape;4412;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14" name="Google Shape;4414;p26"/>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15" name="Google Shape;4415;p26"/>
            <p:cNvGrpSpPr/>
            <p:nvPr/>
          </p:nvGrpSpPr>
          <p:grpSpPr>
            <a:xfrm flipH="1">
              <a:off x="7047313" y="4735613"/>
              <a:ext cx="142923" cy="130526"/>
              <a:chOff x="178100" y="3904645"/>
              <a:chExt cx="142923" cy="130526"/>
            </a:xfrm>
          </p:grpSpPr>
          <p:sp>
            <p:nvSpPr>
              <p:cNvPr id="4416" name="Google Shape;4416;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19" name="Google Shape;4419;p26"/>
            <p:cNvGrpSpPr/>
            <p:nvPr/>
          </p:nvGrpSpPr>
          <p:grpSpPr>
            <a:xfrm flipH="1">
              <a:off x="6533859" y="4689922"/>
              <a:ext cx="88313" cy="132981"/>
              <a:chOff x="712664" y="3994329"/>
              <a:chExt cx="88313" cy="132981"/>
            </a:xfrm>
          </p:grpSpPr>
          <p:sp>
            <p:nvSpPr>
              <p:cNvPr id="4420" name="Google Shape;4420;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2" name="Google Shape;4422;p26"/>
            <p:cNvGrpSpPr/>
            <p:nvPr/>
          </p:nvGrpSpPr>
          <p:grpSpPr>
            <a:xfrm flipH="1">
              <a:off x="6789661" y="4866893"/>
              <a:ext cx="148749" cy="138123"/>
              <a:chOff x="417563" y="4145250"/>
              <a:chExt cx="148749" cy="138123"/>
            </a:xfrm>
          </p:grpSpPr>
          <p:sp>
            <p:nvSpPr>
              <p:cNvPr id="4423" name="Google Shape;4423;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26" name="Google Shape;4426;p26"/>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27" name="Google Shape;4427;p26"/>
            <p:cNvGrpSpPr/>
            <p:nvPr/>
          </p:nvGrpSpPr>
          <p:grpSpPr>
            <a:xfrm flipH="1">
              <a:off x="8932036" y="4851518"/>
              <a:ext cx="148749" cy="138123"/>
              <a:chOff x="417563" y="4145250"/>
              <a:chExt cx="148749" cy="138123"/>
            </a:xfrm>
          </p:grpSpPr>
          <p:sp>
            <p:nvSpPr>
              <p:cNvPr id="4428" name="Google Shape;4428;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1" name="Google Shape;4431;p26"/>
            <p:cNvGrpSpPr/>
            <p:nvPr/>
          </p:nvGrpSpPr>
          <p:grpSpPr>
            <a:xfrm flipH="1">
              <a:off x="3504875" y="4870688"/>
              <a:ext cx="142923" cy="130526"/>
              <a:chOff x="178100" y="3904645"/>
              <a:chExt cx="142923" cy="130526"/>
            </a:xfrm>
          </p:grpSpPr>
          <p:sp>
            <p:nvSpPr>
              <p:cNvPr id="4432" name="Google Shape;4432;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5" name="Google Shape;4435;p26"/>
            <p:cNvGrpSpPr/>
            <p:nvPr/>
          </p:nvGrpSpPr>
          <p:grpSpPr>
            <a:xfrm flipH="1">
              <a:off x="4736159" y="4869472"/>
              <a:ext cx="88313" cy="132981"/>
              <a:chOff x="712664" y="3994329"/>
              <a:chExt cx="88313" cy="132981"/>
            </a:xfrm>
          </p:grpSpPr>
          <p:sp>
            <p:nvSpPr>
              <p:cNvPr id="4436" name="Google Shape;4436;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8" name="Google Shape;4438;p26"/>
            <p:cNvGrpSpPr/>
            <p:nvPr/>
          </p:nvGrpSpPr>
          <p:grpSpPr>
            <a:xfrm flipH="1">
              <a:off x="3950663" y="4855325"/>
              <a:ext cx="142923" cy="130526"/>
              <a:chOff x="178100" y="3904645"/>
              <a:chExt cx="142923" cy="130526"/>
            </a:xfrm>
          </p:grpSpPr>
          <p:sp>
            <p:nvSpPr>
              <p:cNvPr id="4439" name="Google Shape;4439;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2" name="Google Shape;4442;p26"/>
            <p:cNvGrpSpPr/>
            <p:nvPr/>
          </p:nvGrpSpPr>
          <p:grpSpPr>
            <a:xfrm flipH="1">
              <a:off x="2932009" y="4854097"/>
              <a:ext cx="88313" cy="132981"/>
              <a:chOff x="712664" y="3994329"/>
              <a:chExt cx="88313" cy="132981"/>
            </a:xfrm>
          </p:grpSpPr>
          <p:sp>
            <p:nvSpPr>
              <p:cNvPr id="4443" name="Google Shape;4443;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5" name="Google Shape;4445;p26"/>
            <p:cNvGrpSpPr/>
            <p:nvPr/>
          </p:nvGrpSpPr>
          <p:grpSpPr>
            <a:xfrm flipH="1">
              <a:off x="5023923" y="4866905"/>
              <a:ext cx="148749" cy="138123"/>
              <a:chOff x="417563" y="4145250"/>
              <a:chExt cx="148749" cy="138123"/>
            </a:xfrm>
          </p:grpSpPr>
          <p:sp>
            <p:nvSpPr>
              <p:cNvPr id="4446" name="Google Shape;4446;p2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9" name="Google Shape;4449;p26"/>
            <p:cNvGrpSpPr/>
            <p:nvPr/>
          </p:nvGrpSpPr>
          <p:grpSpPr>
            <a:xfrm flipH="1">
              <a:off x="7857534" y="4654247"/>
              <a:ext cx="88313" cy="132981"/>
              <a:chOff x="712664" y="3994329"/>
              <a:chExt cx="88313" cy="132981"/>
            </a:xfrm>
          </p:grpSpPr>
          <p:sp>
            <p:nvSpPr>
              <p:cNvPr id="4450" name="Google Shape;4450;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52" name="Google Shape;4452;p26"/>
            <p:cNvGrpSpPr/>
            <p:nvPr/>
          </p:nvGrpSpPr>
          <p:grpSpPr>
            <a:xfrm>
              <a:off x="2916488" y="4589988"/>
              <a:ext cx="142923" cy="130526"/>
              <a:chOff x="178100" y="3904645"/>
              <a:chExt cx="142923" cy="130526"/>
            </a:xfrm>
          </p:grpSpPr>
          <p:sp>
            <p:nvSpPr>
              <p:cNvPr id="4453" name="Google Shape;4453;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56" name="Google Shape;4456;p26"/>
            <p:cNvGrpSpPr/>
            <p:nvPr/>
          </p:nvGrpSpPr>
          <p:grpSpPr>
            <a:xfrm flipH="1">
              <a:off x="3339346" y="4654247"/>
              <a:ext cx="88313" cy="132981"/>
              <a:chOff x="712664" y="3994329"/>
              <a:chExt cx="88313" cy="132981"/>
            </a:xfrm>
          </p:grpSpPr>
          <p:sp>
            <p:nvSpPr>
              <p:cNvPr id="4457" name="Google Shape;4457;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9" name="Google Shape;4459;p26"/>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60" name="Google Shape;4460;p26"/>
            <p:cNvGrpSpPr/>
            <p:nvPr/>
          </p:nvGrpSpPr>
          <p:grpSpPr>
            <a:xfrm>
              <a:off x="4632438" y="4603875"/>
              <a:ext cx="142923" cy="130526"/>
              <a:chOff x="178100" y="3904645"/>
              <a:chExt cx="142923" cy="130526"/>
            </a:xfrm>
          </p:grpSpPr>
          <p:sp>
            <p:nvSpPr>
              <p:cNvPr id="4461" name="Google Shape;4461;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4" name="Google Shape;4464;p26"/>
            <p:cNvGrpSpPr/>
            <p:nvPr/>
          </p:nvGrpSpPr>
          <p:grpSpPr>
            <a:xfrm>
              <a:off x="6178388" y="4603875"/>
              <a:ext cx="142923" cy="130526"/>
              <a:chOff x="178100" y="3904645"/>
              <a:chExt cx="142923" cy="130526"/>
            </a:xfrm>
          </p:grpSpPr>
          <p:sp>
            <p:nvSpPr>
              <p:cNvPr id="4465" name="Google Shape;4465;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8" name="Google Shape;4468;p26"/>
            <p:cNvGrpSpPr/>
            <p:nvPr/>
          </p:nvGrpSpPr>
          <p:grpSpPr>
            <a:xfrm>
              <a:off x="5250150" y="4638600"/>
              <a:ext cx="142923" cy="130526"/>
              <a:chOff x="178100" y="3904645"/>
              <a:chExt cx="142923" cy="130526"/>
            </a:xfrm>
          </p:grpSpPr>
          <p:sp>
            <p:nvSpPr>
              <p:cNvPr id="4469" name="Google Shape;4469;p2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2" name="Google Shape;4472;p26"/>
            <p:cNvGrpSpPr/>
            <p:nvPr/>
          </p:nvGrpSpPr>
          <p:grpSpPr>
            <a:xfrm flipH="1">
              <a:off x="3748221" y="4689922"/>
              <a:ext cx="88313" cy="132981"/>
              <a:chOff x="712664" y="3994329"/>
              <a:chExt cx="88313" cy="132981"/>
            </a:xfrm>
          </p:grpSpPr>
          <p:sp>
            <p:nvSpPr>
              <p:cNvPr id="4473" name="Google Shape;4473;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5" name="Google Shape;4475;p26"/>
            <p:cNvGrpSpPr/>
            <p:nvPr/>
          </p:nvGrpSpPr>
          <p:grpSpPr>
            <a:xfrm flipH="1">
              <a:off x="5698684" y="4628872"/>
              <a:ext cx="88313" cy="132981"/>
              <a:chOff x="712664" y="3994329"/>
              <a:chExt cx="88313" cy="132981"/>
            </a:xfrm>
          </p:grpSpPr>
          <p:sp>
            <p:nvSpPr>
              <p:cNvPr id="4476" name="Google Shape;4476;p2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2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8" name="Google Shape;4478;p26"/>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6"/>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80" name="Google Shape;4480;p26"/>
          <p:cNvSpPr txBox="1">
            <a:spLocks noGrp="1"/>
          </p:cNvSpPr>
          <p:nvPr>
            <p:ph type="title"/>
          </p:nvPr>
        </p:nvSpPr>
        <p:spPr>
          <a:xfrm>
            <a:off x="960000" y="2541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1" name="Google Shape;4481;p26"/>
          <p:cNvSpPr txBox="1">
            <a:spLocks noGrp="1"/>
          </p:cNvSpPr>
          <p:nvPr>
            <p:ph type="subTitle" idx="1"/>
          </p:nvPr>
        </p:nvSpPr>
        <p:spPr>
          <a:xfrm>
            <a:off x="960000" y="2947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2" name="Google Shape;4482;p26"/>
          <p:cNvSpPr txBox="1">
            <a:spLocks noGrp="1"/>
          </p:cNvSpPr>
          <p:nvPr>
            <p:ph type="title" idx="2"/>
          </p:nvPr>
        </p:nvSpPr>
        <p:spPr>
          <a:xfrm>
            <a:off x="4876800" y="2541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3" name="Google Shape;4483;p26"/>
          <p:cNvSpPr txBox="1">
            <a:spLocks noGrp="1"/>
          </p:cNvSpPr>
          <p:nvPr>
            <p:ph type="subTitle" idx="3"/>
          </p:nvPr>
        </p:nvSpPr>
        <p:spPr>
          <a:xfrm>
            <a:off x="4876800" y="2947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4" name="Google Shape;4484;p26"/>
          <p:cNvSpPr txBox="1">
            <a:spLocks noGrp="1"/>
          </p:cNvSpPr>
          <p:nvPr>
            <p:ph type="title" idx="4"/>
          </p:nvPr>
        </p:nvSpPr>
        <p:spPr>
          <a:xfrm>
            <a:off x="960000" y="4882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5" name="Google Shape;4485;p26"/>
          <p:cNvSpPr txBox="1">
            <a:spLocks noGrp="1"/>
          </p:cNvSpPr>
          <p:nvPr>
            <p:ph type="subTitle" idx="5"/>
          </p:nvPr>
        </p:nvSpPr>
        <p:spPr>
          <a:xfrm>
            <a:off x="960000" y="5288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6" name="Google Shape;4486;p26"/>
          <p:cNvSpPr txBox="1">
            <a:spLocks noGrp="1"/>
          </p:cNvSpPr>
          <p:nvPr>
            <p:ph type="title" idx="6"/>
          </p:nvPr>
        </p:nvSpPr>
        <p:spPr>
          <a:xfrm>
            <a:off x="4876800" y="4882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7" name="Google Shape;4487;p26"/>
          <p:cNvSpPr txBox="1">
            <a:spLocks noGrp="1"/>
          </p:cNvSpPr>
          <p:nvPr>
            <p:ph type="subTitle" idx="7"/>
          </p:nvPr>
        </p:nvSpPr>
        <p:spPr>
          <a:xfrm>
            <a:off x="4876800" y="5288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8" name="Google Shape;4488;p26"/>
          <p:cNvSpPr txBox="1">
            <a:spLocks noGrp="1"/>
          </p:cNvSpPr>
          <p:nvPr>
            <p:ph type="title" idx="8"/>
          </p:nvPr>
        </p:nvSpPr>
        <p:spPr>
          <a:xfrm>
            <a:off x="8793593" y="2541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89" name="Google Shape;4489;p26"/>
          <p:cNvSpPr txBox="1">
            <a:spLocks noGrp="1"/>
          </p:cNvSpPr>
          <p:nvPr>
            <p:ph type="subTitle" idx="9"/>
          </p:nvPr>
        </p:nvSpPr>
        <p:spPr>
          <a:xfrm>
            <a:off x="8793593" y="2947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90" name="Google Shape;4490;p26"/>
          <p:cNvSpPr txBox="1">
            <a:spLocks noGrp="1"/>
          </p:cNvSpPr>
          <p:nvPr>
            <p:ph type="title" idx="13"/>
          </p:nvPr>
        </p:nvSpPr>
        <p:spPr>
          <a:xfrm>
            <a:off x="8793593" y="4882000"/>
            <a:ext cx="2438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91" name="Google Shape;4491;p26"/>
          <p:cNvSpPr txBox="1">
            <a:spLocks noGrp="1"/>
          </p:cNvSpPr>
          <p:nvPr>
            <p:ph type="subTitle" idx="14"/>
          </p:nvPr>
        </p:nvSpPr>
        <p:spPr>
          <a:xfrm>
            <a:off x="8793593" y="5288400"/>
            <a:ext cx="2438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92" name="Google Shape;4492;p26"/>
          <p:cNvSpPr txBox="1">
            <a:spLocks noGrp="1"/>
          </p:cNvSpPr>
          <p:nvPr>
            <p:ph type="title" idx="15"/>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7930809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8EA0-98F2-4A30-848F-E3B3636545E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2EAF2335-1A49-4333-A1FB-DC483E01DE03}"/>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4" name="Footer Placeholder 3">
            <a:extLst>
              <a:ext uri="{FF2B5EF4-FFF2-40B4-BE49-F238E27FC236}">
                <a16:creationId xmlns:a16="http://schemas.microsoft.com/office/drawing/2014/main" id="{2A37A27E-88EF-4066-BE83-7CAE0DFE8CA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E5D44387-ABA4-4694-8C57-95F64FA2DEA3}"/>
              </a:ext>
            </a:extLst>
          </p:cNvPr>
          <p:cNvSpPr>
            <a:spLocks noGrp="1"/>
          </p:cNvSpPr>
          <p:nvPr>
            <p:ph type="sldNum" sz="quarter" idx="12"/>
          </p:nvPr>
        </p:nvSpPr>
        <p:spPr/>
        <p:txBody>
          <a:bodyPr/>
          <a:lstStyle/>
          <a:p>
            <a:fld id="{D5C327DE-7F37-48FE-99FA-47B149316427}" type="slidenum">
              <a:rPr lang="en-SG" smtClean="0"/>
              <a:t>‹#›</a:t>
            </a:fld>
            <a:endParaRPr lang="en-SG"/>
          </a:p>
        </p:txBody>
      </p:sp>
      <p:pic>
        <p:nvPicPr>
          <p:cNvPr id="6" name="Picture 5">
            <a:extLst>
              <a:ext uri="{FF2B5EF4-FFF2-40B4-BE49-F238E27FC236}">
                <a16:creationId xmlns:a16="http://schemas.microsoft.com/office/drawing/2014/main" id="{F19EB1A0-ABF4-4F0B-8989-A46A50EEDF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2019" y="225732"/>
            <a:ext cx="1564144" cy="749977"/>
          </a:xfrm>
          <a:prstGeom prst="rect">
            <a:avLst/>
          </a:prstGeom>
        </p:spPr>
      </p:pic>
    </p:spTree>
    <p:extLst>
      <p:ext uri="{BB962C8B-B14F-4D97-AF65-F5344CB8AC3E}">
        <p14:creationId xmlns:p14="http://schemas.microsoft.com/office/powerpoint/2010/main" val="27829175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704"/>
        <p:cNvGrpSpPr/>
        <p:nvPr/>
      </p:nvGrpSpPr>
      <p:grpSpPr>
        <a:xfrm>
          <a:off x="0" y="0"/>
          <a:ext cx="0" cy="0"/>
          <a:chOff x="0" y="0"/>
          <a:chExt cx="0" cy="0"/>
        </a:xfrm>
      </p:grpSpPr>
      <p:sp>
        <p:nvSpPr>
          <p:cNvPr id="4705" name="Google Shape;4705;p28"/>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08" name="Google Shape;4708;p28"/>
          <p:cNvGrpSpPr/>
          <p:nvPr/>
        </p:nvGrpSpPr>
        <p:grpSpPr>
          <a:xfrm>
            <a:off x="137451" y="6118346"/>
            <a:ext cx="11970264" cy="661941"/>
            <a:chOff x="103088" y="4588759"/>
            <a:chExt cx="8977698" cy="496456"/>
          </a:xfrm>
        </p:grpSpPr>
        <p:sp>
          <p:nvSpPr>
            <p:cNvPr id="4709" name="Google Shape;4709;p28"/>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10" name="Google Shape;4710;p28"/>
            <p:cNvGrpSpPr/>
            <p:nvPr/>
          </p:nvGrpSpPr>
          <p:grpSpPr>
            <a:xfrm>
              <a:off x="103087" y="4641588"/>
              <a:ext cx="142923" cy="130526"/>
              <a:chOff x="178100" y="3904645"/>
              <a:chExt cx="142923" cy="130526"/>
            </a:xfrm>
          </p:grpSpPr>
          <p:sp>
            <p:nvSpPr>
              <p:cNvPr id="4711" name="Google Shape;4711;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4" name="Google Shape;4714;p28"/>
            <p:cNvGrpSpPr/>
            <p:nvPr/>
          </p:nvGrpSpPr>
          <p:grpSpPr>
            <a:xfrm>
              <a:off x="779951" y="4682022"/>
              <a:ext cx="88313" cy="132981"/>
              <a:chOff x="712664" y="4070529"/>
              <a:chExt cx="88313" cy="132981"/>
            </a:xfrm>
          </p:grpSpPr>
          <p:sp>
            <p:nvSpPr>
              <p:cNvPr id="4715" name="Google Shape;4715;p28"/>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7" name="Google Shape;4717;p28"/>
            <p:cNvGrpSpPr/>
            <p:nvPr/>
          </p:nvGrpSpPr>
          <p:grpSpPr>
            <a:xfrm>
              <a:off x="432325" y="4835818"/>
              <a:ext cx="148749" cy="138123"/>
              <a:chOff x="417563" y="4145250"/>
              <a:chExt cx="148749" cy="138123"/>
            </a:xfrm>
          </p:grpSpPr>
          <p:sp>
            <p:nvSpPr>
              <p:cNvPr id="4718" name="Google Shape;4718;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1" name="Google Shape;4721;p28"/>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22" name="Google Shape;4722;p28"/>
            <p:cNvGrpSpPr/>
            <p:nvPr/>
          </p:nvGrpSpPr>
          <p:grpSpPr>
            <a:xfrm>
              <a:off x="834763" y="4933213"/>
              <a:ext cx="142923" cy="130526"/>
              <a:chOff x="178100" y="3904645"/>
              <a:chExt cx="142923" cy="130526"/>
            </a:xfrm>
          </p:grpSpPr>
          <p:sp>
            <p:nvSpPr>
              <p:cNvPr id="4723" name="Google Shape;4723;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26" name="Google Shape;4726;p28"/>
            <p:cNvGrpSpPr/>
            <p:nvPr/>
          </p:nvGrpSpPr>
          <p:grpSpPr>
            <a:xfrm>
              <a:off x="5901800" y="4851518"/>
              <a:ext cx="148749" cy="138123"/>
              <a:chOff x="417563" y="4145250"/>
              <a:chExt cx="148749" cy="138123"/>
            </a:xfrm>
          </p:grpSpPr>
          <p:sp>
            <p:nvSpPr>
              <p:cNvPr id="4727" name="Google Shape;4727;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0" name="Google Shape;4730;p28"/>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1" name="Google Shape;4731;p28"/>
            <p:cNvGrpSpPr/>
            <p:nvPr/>
          </p:nvGrpSpPr>
          <p:grpSpPr>
            <a:xfrm>
              <a:off x="1088463" y="4638600"/>
              <a:ext cx="142923" cy="130526"/>
              <a:chOff x="178100" y="3904645"/>
              <a:chExt cx="142923" cy="130526"/>
            </a:xfrm>
          </p:grpSpPr>
          <p:sp>
            <p:nvSpPr>
              <p:cNvPr id="4732" name="Google Shape;4732;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5" name="Google Shape;4735;p28"/>
            <p:cNvGrpSpPr/>
            <p:nvPr/>
          </p:nvGrpSpPr>
          <p:grpSpPr>
            <a:xfrm>
              <a:off x="1631214" y="4654247"/>
              <a:ext cx="88313" cy="132981"/>
              <a:chOff x="712664" y="3994329"/>
              <a:chExt cx="88313" cy="132981"/>
            </a:xfrm>
          </p:grpSpPr>
          <p:sp>
            <p:nvSpPr>
              <p:cNvPr id="4736" name="Google Shape;4736;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8" name="Google Shape;4738;p28"/>
            <p:cNvGrpSpPr/>
            <p:nvPr/>
          </p:nvGrpSpPr>
          <p:grpSpPr>
            <a:xfrm>
              <a:off x="1430650" y="4814993"/>
              <a:ext cx="148749" cy="138123"/>
              <a:chOff x="417563" y="4145250"/>
              <a:chExt cx="148749" cy="138123"/>
            </a:xfrm>
          </p:grpSpPr>
          <p:sp>
            <p:nvSpPr>
              <p:cNvPr id="4739" name="Google Shape;4739;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2" name="Google Shape;4742;p28"/>
            <p:cNvGrpSpPr/>
            <p:nvPr/>
          </p:nvGrpSpPr>
          <p:grpSpPr>
            <a:xfrm>
              <a:off x="2621688" y="4908138"/>
              <a:ext cx="142923" cy="130526"/>
              <a:chOff x="178100" y="3904645"/>
              <a:chExt cx="142923" cy="130526"/>
            </a:xfrm>
          </p:grpSpPr>
          <p:sp>
            <p:nvSpPr>
              <p:cNvPr id="4743" name="Google Shape;4743;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8"/>
            <p:cNvGrpSpPr/>
            <p:nvPr/>
          </p:nvGrpSpPr>
          <p:grpSpPr>
            <a:xfrm>
              <a:off x="4349951" y="4706647"/>
              <a:ext cx="88313" cy="132981"/>
              <a:chOff x="712664" y="3994329"/>
              <a:chExt cx="88313" cy="132981"/>
            </a:xfrm>
          </p:grpSpPr>
          <p:sp>
            <p:nvSpPr>
              <p:cNvPr id="4747" name="Google Shape;4747;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9" name="Google Shape;4749;p28"/>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50" name="Google Shape;4750;p28"/>
            <p:cNvGrpSpPr/>
            <p:nvPr/>
          </p:nvGrpSpPr>
          <p:grpSpPr>
            <a:xfrm>
              <a:off x="1927025" y="4603875"/>
              <a:ext cx="142923" cy="130526"/>
              <a:chOff x="178100" y="3904645"/>
              <a:chExt cx="142923" cy="130526"/>
            </a:xfrm>
          </p:grpSpPr>
          <p:sp>
            <p:nvSpPr>
              <p:cNvPr id="4751" name="Google Shape;4751;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4" name="Google Shape;4754;p28"/>
            <p:cNvGrpSpPr/>
            <p:nvPr/>
          </p:nvGrpSpPr>
          <p:grpSpPr>
            <a:xfrm>
              <a:off x="2464539" y="4706647"/>
              <a:ext cx="88313" cy="132981"/>
              <a:chOff x="712664" y="3994329"/>
              <a:chExt cx="88313" cy="132981"/>
            </a:xfrm>
          </p:grpSpPr>
          <p:sp>
            <p:nvSpPr>
              <p:cNvPr id="4755" name="Google Shape;4755;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7" name="Google Shape;4757;p28"/>
            <p:cNvGrpSpPr/>
            <p:nvPr/>
          </p:nvGrpSpPr>
          <p:grpSpPr>
            <a:xfrm>
              <a:off x="1995663" y="4835818"/>
              <a:ext cx="148749" cy="138123"/>
              <a:chOff x="417563" y="4145250"/>
              <a:chExt cx="148749" cy="138123"/>
            </a:xfrm>
          </p:grpSpPr>
          <p:sp>
            <p:nvSpPr>
              <p:cNvPr id="4758" name="Google Shape;4758;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1" name="Google Shape;4761;p28"/>
            <p:cNvGrpSpPr/>
            <p:nvPr/>
          </p:nvGrpSpPr>
          <p:grpSpPr>
            <a:xfrm>
              <a:off x="1735864" y="4896184"/>
              <a:ext cx="88313" cy="132981"/>
              <a:chOff x="712664" y="3994329"/>
              <a:chExt cx="88313" cy="132981"/>
            </a:xfrm>
          </p:grpSpPr>
          <p:sp>
            <p:nvSpPr>
              <p:cNvPr id="4762" name="Google Shape;4762;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4" name="Google Shape;4764;p28"/>
            <p:cNvGrpSpPr/>
            <p:nvPr/>
          </p:nvGrpSpPr>
          <p:grpSpPr>
            <a:xfrm>
              <a:off x="140200" y="4947093"/>
              <a:ext cx="148749" cy="138123"/>
              <a:chOff x="417563" y="4145250"/>
              <a:chExt cx="148749" cy="138123"/>
            </a:xfrm>
          </p:grpSpPr>
          <p:sp>
            <p:nvSpPr>
              <p:cNvPr id="4765" name="Google Shape;4765;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8" name="Google Shape;4768;p28"/>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69" name="Google Shape;4769;p28"/>
            <p:cNvGrpSpPr/>
            <p:nvPr/>
          </p:nvGrpSpPr>
          <p:grpSpPr>
            <a:xfrm flipH="1">
              <a:off x="8761575" y="4655463"/>
              <a:ext cx="142923" cy="130526"/>
              <a:chOff x="178100" y="3904645"/>
              <a:chExt cx="142923" cy="130526"/>
            </a:xfrm>
          </p:grpSpPr>
          <p:sp>
            <p:nvSpPr>
              <p:cNvPr id="4770" name="Google Shape;4770;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3" name="Google Shape;4773;p28"/>
            <p:cNvGrpSpPr/>
            <p:nvPr/>
          </p:nvGrpSpPr>
          <p:grpSpPr>
            <a:xfrm flipH="1">
              <a:off x="8309559" y="4588759"/>
              <a:ext cx="88313" cy="132981"/>
              <a:chOff x="712664" y="3994329"/>
              <a:chExt cx="88313" cy="132981"/>
            </a:xfrm>
          </p:grpSpPr>
          <p:sp>
            <p:nvSpPr>
              <p:cNvPr id="4774" name="Google Shape;4774;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6" name="Google Shape;4776;p28"/>
            <p:cNvGrpSpPr/>
            <p:nvPr/>
          </p:nvGrpSpPr>
          <p:grpSpPr>
            <a:xfrm flipH="1">
              <a:off x="8475836" y="4893605"/>
              <a:ext cx="148749" cy="138123"/>
              <a:chOff x="417563" y="4145250"/>
              <a:chExt cx="148749" cy="138123"/>
            </a:xfrm>
          </p:grpSpPr>
          <p:sp>
            <p:nvSpPr>
              <p:cNvPr id="4777" name="Google Shape;4777;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0" name="Google Shape;4780;p28"/>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8"/>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82" name="Google Shape;4782;p28"/>
            <p:cNvGrpSpPr/>
            <p:nvPr/>
          </p:nvGrpSpPr>
          <p:grpSpPr>
            <a:xfrm flipH="1">
              <a:off x="8078788" y="4799888"/>
              <a:ext cx="142923" cy="130526"/>
              <a:chOff x="178100" y="3904645"/>
              <a:chExt cx="142923" cy="130526"/>
            </a:xfrm>
          </p:grpSpPr>
          <p:sp>
            <p:nvSpPr>
              <p:cNvPr id="4783" name="Google Shape;4783;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6" name="Google Shape;4786;p28"/>
            <p:cNvGrpSpPr/>
            <p:nvPr/>
          </p:nvGrpSpPr>
          <p:grpSpPr>
            <a:xfrm flipH="1">
              <a:off x="7317309" y="4602647"/>
              <a:ext cx="88313" cy="132981"/>
              <a:chOff x="712664" y="3994329"/>
              <a:chExt cx="88313" cy="132981"/>
            </a:xfrm>
          </p:grpSpPr>
          <p:sp>
            <p:nvSpPr>
              <p:cNvPr id="4787" name="Google Shape;4787;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9" name="Google Shape;4789;p28"/>
            <p:cNvGrpSpPr/>
            <p:nvPr/>
          </p:nvGrpSpPr>
          <p:grpSpPr>
            <a:xfrm flipH="1">
              <a:off x="7434236" y="4851518"/>
              <a:ext cx="148749" cy="138123"/>
              <a:chOff x="417563" y="4145250"/>
              <a:chExt cx="148749" cy="138123"/>
            </a:xfrm>
          </p:grpSpPr>
          <p:sp>
            <p:nvSpPr>
              <p:cNvPr id="4790" name="Google Shape;4790;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3" name="Google Shape;4793;p28"/>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94" name="Google Shape;4794;p28"/>
            <p:cNvGrpSpPr/>
            <p:nvPr/>
          </p:nvGrpSpPr>
          <p:grpSpPr>
            <a:xfrm flipH="1">
              <a:off x="5467046" y="4869472"/>
              <a:ext cx="88313" cy="132981"/>
              <a:chOff x="712664" y="3994329"/>
              <a:chExt cx="88313" cy="132981"/>
            </a:xfrm>
          </p:grpSpPr>
          <p:sp>
            <p:nvSpPr>
              <p:cNvPr id="4795" name="Google Shape;4795;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7" name="Google Shape;4797;p28"/>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98" name="Google Shape;4798;p28"/>
            <p:cNvGrpSpPr/>
            <p:nvPr/>
          </p:nvGrpSpPr>
          <p:grpSpPr>
            <a:xfrm flipH="1">
              <a:off x="7047313" y="4735613"/>
              <a:ext cx="142923" cy="130526"/>
              <a:chOff x="178100" y="3904645"/>
              <a:chExt cx="142923" cy="130526"/>
            </a:xfrm>
          </p:grpSpPr>
          <p:sp>
            <p:nvSpPr>
              <p:cNvPr id="4799" name="Google Shape;4799;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8"/>
            <p:cNvGrpSpPr/>
            <p:nvPr/>
          </p:nvGrpSpPr>
          <p:grpSpPr>
            <a:xfrm flipH="1">
              <a:off x="6533859" y="4689922"/>
              <a:ext cx="88313" cy="132981"/>
              <a:chOff x="712664" y="3994329"/>
              <a:chExt cx="88313" cy="132981"/>
            </a:xfrm>
          </p:grpSpPr>
          <p:sp>
            <p:nvSpPr>
              <p:cNvPr id="4803" name="Google Shape;4803;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5" name="Google Shape;4805;p28"/>
            <p:cNvGrpSpPr/>
            <p:nvPr/>
          </p:nvGrpSpPr>
          <p:grpSpPr>
            <a:xfrm flipH="1">
              <a:off x="6789661" y="4866893"/>
              <a:ext cx="148749" cy="138123"/>
              <a:chOff x="417563" y="4145250"/>
              <a:chExt cx="148749" cy="138123"/>
            </a:xfrm>
          </p:grpSpPr>
          <p:sp>
            <p:nvSpPr>
              <p:cNvPr id="4806" name="Google Shape;4806;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09" name="Google Shape;4809;p28"/>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10" name="Google Shape;4810;p28"/>
            <p:cNvGrpSpPr/>
            <p:nvPr/>
          </p:nvGrpSpPr>
          <p:grpSpPr>
            <a:xfrm flipH="1">
              <a:off x="8932036" y="4851518"/>
              <a:ext cx="148749" cy="138123"/>
              <a:chOff x="417563" y="4145250"/>
              <a:chExt cx="148749" cy="138123"/>
            </a:xfrm>
          </p:grpSpPr>
          <p:sp>
            <p:nvSpPr>
              <p:cNvPr id="4811" name="Google Shape;4811;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4" name="Google Shape;4814;p28"/>
            <p:cNvGrpSpPr/>
            <p:nvPr/>
          </p:nvGrpSpPr>
          <p:grpSpPr>
            <a:xfrm flipH="1">
              <a:off x="3504875" y="4870688"/>
              <a:ext cx="142923" cy="130526"/>
              <a:chOff x="178100" y="3904645"/>
              <a:chExt cx="142923" cy="130526"/>
            </a:xfrm>
          </p:grpSpPr>
          <p:sp>
            <p:nvSpPr>
              <p:cNvPr id="4815" name="Google Shape;4815;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8" name="Google Shape;4818;p28"/>
            <p:cNvGrpSpPr/>
            <p:nvPr/>
          </p:nvGrpSpPr>
          <p:grpSpPr>
            <a:xfrm flipH="1">
              <a:off x="4736159" y="4869472"/>
              <a:ext cx="88313" cy="132981"/>
              <a:chOff x="712664" y="3994329"/>
              <a:chExt cx="88313" cy="132981"/>
            </a:xfrm>
          </p:grpSpPr>
          <p:sp>
            <p:nvSpPr>
              <p:cNvPr id="4819" name="Google Shape;4819;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1" name="Google Shape;4821;p28"/>
            <p:cNvGrpSpPr/>
            <p:nvPr/>
          </p:nvGrpSpPr>
          <p:grpSpPr>
            <a:xfrm flipH="1">
              <a:off x="3950663" y="4855325"/>
              <a:ext cx="142923" cy="130526"/>
              <a:chOff x="178100" y="3904645"/>
              <a:chExt cx="142923" cy="130526"/>
            </a:xfrm>
          </p:grpSpPr>
          <p:sp>
            <p:nvSpPr>
              <p:cNvPr id="4822" name="Google Shape;4822;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5" name="Google Shape;4825;p28"/>
            <p:cNvGrpSpPr/>
            <p:nvPr/>
          </p:nvGrpSpPr>
          <p:grpSpPr>
            <a:xfrm flipH="1">
              <a:off x="2932009" y="4854097"/>
              <a:ext cx="88313" cy="132981"/>
              <a:chOff x="712664" y="3994329"/>
              <a:chExt cx="88313" cy="132981"/>
            </a:xfrm>
          </p:grpSpPr>
          <p:sp>
            <p:nvSpPr>
              <p:cNvPr id="4826" name="Google Shape;4826;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8" name="Google Shape;4828;p28"/>
            <p:cNvGrpSpPr/>
            <p:nvPr/>
          </p:nvGrpSpPr>
          <p:grpSpPr>
            <a:xfrm flipH="1">
              <a:off x="5023923" y="4866905"/>
              <a:ext cx="148749" cy="138123"/>
              <a:chOff x="417563" y="4145250"/>
              <a:chExt cx="148749" cy="138123"/>
            </a:xfrm>
          </p:grpSpPr>
          <p:sp>
            <p:nvSpPr>
              <p:cNvPr id="4829" name="Google Shape;4829;p28"/>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28"/>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8"/>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2" name="Google Shape;4832;p28"/>
            <p:cNvGrpSpPr/>
            <p:nvPr/>
          </p:nvGrpSpPr>
          <p:grpSpPr>
            <a:xfrm flipH="1">
              <a:off x="7857534" y="4654247"/>
              <a:ext cx="88313" cy="132981"/>
              <a:chOff x="712664" y="3994329"/>
              <a:chExt cx="88313" cy="132981"/>
            </a:xfrm>
          </p:grpSpPr>
          <p:sp>
            <p:nvSpPr>
              <p:cNvPr id="4833" name="Google Shape;4833;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5" name="Google Shape;4835;p28"/>
            <p:cNvGrpSpPr/>
            <p:nvPr/>
          </p:nvGrpSpPr>
          <p:grpSpPr>
            <a:xfrm>
              <a:off x="2916488" y="4589988"/>
              <a:ext cx="142923" cy="130526"/>
              <a:chOff x="178100" y="3904645"/>
              <a:chExt cx="142923" cy="130526"/>
            </a:xfrm>
          </p:grpSpPr>
          <p:sp>
            <p:nvSpPr>
              <p:cNvPr id="4836" name="Google Shape;4836;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9" name="Google Shape;4839;p28"/>
            <p:cNvGrpSpPr/>
            <p:nvPr/>
          </p:nvGrpSpPr>
          <p:grpSpPr>
            <a:xfrm flipH="1">
              <a:off x="3339346" y="4654247"/>
              <a:ext cx="88313" cy="132981"/>
              <a:chOff x="712664" y="3994329"/>
              <a:chExt cx="88313" cy="132981"/>
            </a:xfrm>
          </p:grpSpPr>
          <p:sp>
            <p:nvSpPr>
              <p:cNvPr id="4840" name="Google Shape;4840;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42" name="Google Shape;4842;p28"/>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3" name="Google Shape;4843;p28"/>
            <p:cNvGrpSpPr/>
            <p:nvPr/>
          </p:nvGrpSpPr>
          <p:grpSpPr>
            <a:xfrm>
              <a:off x="4632438" y="4603875"/>
              <a:ext cx="142923" cy="130526"/>
              <a:chOff x="178100" y="3904645"/>
              <a:chExt cx="142923" cy="130526"/>
            </a:xfrm>
          </p:grpSpPr>
          <p:sp>
            <p:nvSpPr>
              <p:cNvPr id="4844" name="Google Shape;4844;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7" name="Google Shape;4847;p28"/>
            <p:cNvGrpSpPr/>
            <p:nvPr/>
          </p:nvGrpSpPr>
          <p:grpSpPr>
            <a:xfrm>
              <a:off x="6178388" y="4603875"/>
              <a:ext cx="142923" cy="130526"/>
              <a:chOff x="178100" y="3904645"/>
              <a:chExt cx="142923" cy="130526"/>
            </a:xfrm>
          </p:grpSpPr>
          <p:sp>
            <p:nvSpPr>
              <p:cNvPr id="4848" name="Google Shape;4848;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1" name="Google Shape;4851;p28"/>
            <p:cNvGrpSpPr/>
            <p:nvPr/>
          </p:nvGrpSpPr>
          <p:grpSpPr>
            <a:xfrm>
              <a:off x="5250150" y="4638600"/>
              <a:ext cx="142923" cy="130526"/>
              <a:chOff x="178100" y="3904645"/>
              <a:chExt cx="142923" cy="130526"/>
            </a:xfrm>
          </p:grpSpPr>
          <p:sp>
            <p:nvSpPr>
              <p:cNvPr id="4852" name="Google Shape;4852;p28"/>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28"/>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28"/>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5" name="Google Shape;4855;p28"/>
            <p:cNvGrpSpPr/>
            <p:nvPr/>
          </p:nvGrpSpPr>
          <p:grpSpPr>
            <a:xfrm flipH="1">
              <a:off x="3748221" y="4689922"/>
              <a:ext cx="88313" cy="132981"/>
              <a:chOff x="712664" y="3994329"/>
              <a:chExt cx="88313" cy="132981"/>
            </a:xfrm>
          </p:grpSpPr>
          <p:sp>
            <p:nvSpPr>
              <p:cNvPr id="4856" name="Google Shape;4856;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8" name="Google Shape;4858;p28"/>
            <p:cNvGrpSpPr/>
            <p:nvPr/>
          </p:nvGrpSpPr>
          <p:grpSpPr>
            <a:xfrm flipH="1">
              <a:off x="5698684" y="4628872"/>
              <a:ext cx="88313" cy="132981"/>
              <a:chOff x="712664" y="3994329"/>
              <a:chExt cx="88313" cy="132981"/>
            </a:xfrm>
          </p:grpSpPr>
          <p:sp>
            <p:nvSpPr>
              <p:cNvPr id="4859" name="Google Shape;4859;p28"/>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28"/>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1" name="Google Shape;4861;p28"/>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28"/>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3" name="Google Shape;4863;p28"/>
          <p:cNvSpPr txBox="1">
            <a:spLocks noGrp="1"/>
          </p:cNvSpPr>
          <p:nvPr>
            <p:ph type="title" hasCustomPrompt="1"/>
          </p:nvPr>
        </p:nvSpPr>
        <p:spPr>
          <a:xfrm>
            <a:off x="1273000" y="2175857"/>
            <a:ext cx="243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864" name="Google Shape;4864;p28"/>
          <p:cNvSpPr txBox="1">
            <a:spLocks noGrp="1"/>
          </p:cNvSpPr>
          <p:nvPr>
            <p:ph type="subTitle" idx="1"/>
          </p:nvPr>
        </p:nvSpPr>
        <p:spPr>
          <a:xfrm>
            <a:off x="968200" y="4931280"/>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5" name="Google Shape;4865;p28"/>
          <p:cNvSpPr txBox="1">
            <a:spLocks noGrp="1"/>
          </p:cNvSpPr>
          <p:nvPr>
            <p:ph type="title" idx="2" hasCustomPrompt="1"/>
          </p:nvPr>
        </p:nvSpPr>
        <p:spPr>
          <a:xfrm>
            <a:off x="4880900" y="2175841"/>
            <a:ext cx="243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866" name="Google Shape;4866;p28"/>
          <p:cNvSpPr txBox="1">
            <a:spLocks noGrp="1"/>
          </p:cNvSpPr>
          <p:nvPr>
            <p:ph type="subTitle" idx="3"/>
          </p:nvPr>
        </p:nvSpPr>
        <p:spPr>
          <a:xfrm>
            <a:off x="4576100" y="4931241"/>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7" name="Google Shape;4867;p28"/>
          <p:cNvSpPr txBox="1">
            <a:spLocks noGrp="1"/>
          </p:cNvSpPr>
          <p:nvPr>
            <p:ph type="title" idx="4" hasCustomPrompt="1"/>
          </p:nvPr>
        </p:nvSpPr>
        <p:spPr>
          <a:xfrm>
            <a:off x="8488800" y="2175841"/>
            <a:ext cx="243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868" name="Google Shape;4868;p28"/>
          <p:cNvSpPr txBox="1">
            <a:spLocks noGrp="1"/>
          </p:cNvSpPr>
          <p:nvPr>
            <p:ph type="subTitle" idx="5"/>
          </p:nvPr>
        </p:nvSpPr>
        <p:spPr>
          <a:xfrm>
            <a:off x="8184000" y="4931241"/>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9" name="Google Shape;4869;p28"/>
          <p:cNvSpPr txBox="1">
            <a:spLocks noGrp="1"/>
          </p:cNvSpPr>
          <p:nvPr>
            <p:ph type="title" idx="6"/>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0" name="Google Shape;4870;p28"/>
          <p:cNvSpPr txBox="1">
            <a:spLocks noGrp="1"/>
          </p:cNvSpPr>
          <p:nvPr>
            <p:ph type="title" idx="7"/>
          </p:nvPr>
        </p:nvSpPr>
        <p:spPr>
          <a:xfrm>
            <a:off x="960000" y="44449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1" name="Google Shape;4871;p28"/>
          <p:cNvSpPr txBox="1">
            <a:spLocks noGrp="1"/>
          </p:cNvSpPr>
          <p:nvPr>
            <p:ph type="title" idx="8"/>
          </p:nvPr>
        </p:nvSpPr>
        <p:spPr>
          <a:xfrm>
            <a:off x="4538400" y="44449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2" name="Google Shape;4872;p28"/>
          <p:cNvSpPr txBox="1">
            <a:spLocks noGrp="1"/>
          </p:cNvSpPr>
          <p:nvPr>
            <p:ph type="title" idx="9"/>
          </p:nvPr>
        </p:nvSpPr>
        <p:spPr>
          <a:xfrm>
            <a:off x="8116800" y="44449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136421892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873"/>
        <p:cNvGrpSpPr/>
        <p:nvPr/>
      </p:nvGrpSpPr>
      <p:grpSpPr>
        <a:xfrm>
          <a:off x="0" y="0"/>
          <a:ext cx="0" cy="0"/>
          <a:chOff x="0" y="0"/>
          <a:chExt cx="0" cy="0"/>
        </a:xfrm>
      </p:grpSpPr>
      <p:sp>
        <p:nvSpPr>
          <p:cNvPr id="4874" name="Google Shape;4874;p29"/>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5" name="Google Shape;4875;p29"/>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6" name="Google Shape;4876;p29"/>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77" name="Google Shape;4877;p29"/>
          <p:cNvGrpSpPr/>
          <p:nvPr/>
        </p:nvGrpSpPr>
        <p:grpSpPr>
          <a:xfrm>
            <a:off x="137451" y="6118346"/>
            <a:ext cx="11970264" cy="661941"/>
            <a:chOff x="103088" y="4588759"/>
            <a:chExt cx="8977698" cy="496456"/>
          </a:xfrm>
        </p:grpSpPr>
        <p:sp>
          <p:nvSpPr>
            <p:cNvPr id="4878" name="Google Shape;4878;p29"/>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79" name="Google Shape;4879;p29"/>
            <p:cNvGrpSpPr/>
            <p:nvPr/>
          </p:nvGrpSpPr>
          <p:grpSpPr>
            <a:xfrm>
              <a:off x="103087" y="4641588"/>
              <a:ext cx="142923" cy="130526"/>
              <a:chOff x="178100" y="3904645"/>
              <a:chExt cx="142923" cy="130526"/>
            </a:xfrm>
          </p:grpSpPr>
          <p:sp>
            <p:nvSpPr>
              <p:cNvPr id="4880" name="Google Shape;4880;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3" name="Google Shape;4883;p29"/>
            <p:cNvGrpSpPr/>
            <p:nvPr/>
          </p:nvGrpSpPr>
          <p:grpSpPr>
            <a:xfrm>
              <a:off x="779951" y="4682022"/>
              <a:ext cx="88313" cy="132981"/>
              <a:chOff x="712664" y="4070529"/>
              <a:chExt cx="88313" cy="132981"/>
            </a:xfrm>
          </p:grpSpPr>
          <p:sp>
            <p:nvSpPr>
              <p:cNvPr id="4884" name="Google Shape;4884;p29"/>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29"/>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6" name="Google Shape;4886;p29"/>
            <p:cNvGrpSpPr/>
            <p:nvPr/>
          </p:nvGrpSpPr>
          <p:grpSpPr>
            <a:xfrm>
              <a:off x="432325" y="4835818"/>
              <a:ext cx="148749" cy="138123"/>
              <a:chOff x="417563" y="4145250"/>
              <a:chExt cx="148749" cy="138123"/>
            </a:xfrm>
          </p:grpSpPr>
          <p:sp>
            <p:nvSpPr>
              <p:cNvPr id="4887" name="Google Shape;4887;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0" name="Google Shape;4890;p29"/>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91" name="Google Shape;4891;p29"/>
            <p:cNvGrpSpPr/>
            <p:nvPr/>
          </p:nvGrpSpPr>
          <p:grpSpPr>
            <a:xfrm>
              <a:off x="834763" y="4933213"/>
              <a:ext cx="142923" cy="130526"/>
              <a:chOff x="178100" y="3904645"/>
              <a:chExt cx="142923" cy="130526"/>
            </a:xfrm>
          </p:grpSpPr>
          <p:sp>
            <p:nvSpPr>
              <p:cNvPr id="4892" name="Google Shape;4892;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5" name="Google Shape;4895;p29"/>
            <p:cNvGrpSpPr/>
            <p:nvPr/>
          </p:nvGrpSpPr>
          <p:grpSpPr>
            <a:xfrm>
              <a:off x="5901800" y="4851518"/>
              <a:ext cx="148749" cy="138123"/>
              <a:chOff x="417563" y="4145250"/>
              <a:chExt cx="148749" cy="138123"/>
            </a:xfrm>
          </p:grpSpPr>
          <p:sp>
            <p:nvSpPr>
              <p:cNvPr id="4896" name="Google Shape;4896;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9" name="Google Shape;4899;p29"/>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00" name="Google Shape;4900;p29"/>
            <p:cNvGrpSpPr/>
            <p:nvPr/>
          </p:nvGrpSpPr>
          <p:grpSpPr>
            <a:xfrm>
              <a:off x="1088463" y="4638600"/>
              <a:ext cx="142923" cy="130526"/>
              <a:chOff x="178100" y="3904645"/>
              <a:chExt cx="142923" cy="130526"/>
            </a:xfrm>
          </p:grpSpPr>
          <p:sp>
            <p:nvSpPr>
              <p:cNvPr id="4901" name="Google Shape;4901;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4" name="Google Shape;4904;p29"/>
            <p:cNvGrpSpPr/>
            <p:nvPr/>
          </p:nvGrpSpPr>
          <p:grpSpPr>
            <a:xfrm>
              <a:off x="1631214" y="4654247"/>
              <a:ext cx="88313" cy="132981"/>
              <a:chOff x="712664" y="3994329"/>
              <a:chExt cx="88313" cy="132981"/>
            </a:xfrm>
          </p:grpSpPr>
          <p:sp>
            <p:nvSpPr>
              <p:cNvPr id="4905" name="Google Shape;4905;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7" name="Google Shape;4907;p29"/>
            <p:cNvGrpSpPr/>
            <p:nvPr/>
          </p:nvGrpSpPr>
          <p:grpSpPr>
            <a:xfrm>
              <a:off x="1430650" y="4814993"/>
              <a:ext cx="148749" cy="138123"/>
              <a:chOff x="417563" y="4145250"/>
              <a:chExt cx="148749" cy="138123"/>
            </a:xfrm>
          </p:grpSpPr>
          <p:sp>
            <p:nvSpPr>
              <p:cNvPr id="4908" name="Google Shape;4908;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1" name="Google Shape;4911;p29"/>
            <p:cNvGrpSpPr/>
            <p:nvPr/>
          </p:nvGrpSpPr>
          <p:grpSpPr>
            <a:xfrm>
              <a:off x="2621688" y="4908138"/>
              <a:ext cx="142923" cy="130526"/>
              <a:chOff x="178100" y="3904645"/>
              <a:chExt cx="142923" cy="130526"/>
            </a:xfrm>
          </p:grpSpPr>
          <p:sp>
            <p:nvSpPr>
              <p:cNvPr id="4912" name="Google Shape;4912;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5" name="Google Shape;4915;p29"/>
            <p:cNvGrpSpPr/>
            <p:nvPr/>
          </p:nvGrpSpPr>
          <p:grpSpPr>
            <a:xfrm>
              <a:off x="4349951" y="4706647"/>
              <a:ext cx="88313" cy="132981"/>
              <a:chOff x="712664" y="3994329"/>
              <a:chExt cx="88313" cy="132981"/>
            </a:xfrm>
          </p:grpSpPr>
          <p:sp>
            <p:nvSpPr>
              <p:cNvPr id="4916" name="Google Shape;4916;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8" name="Google Shape;4918;p29"/>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19" name="Google Shape;4919;p29"/>
            <p:cNvGrpSpPr/>
            <p:nvPr/>
          </p:nvGrpSpPr>
          <p:grpSpPr>
            <a:xfrm>
              <a:off x="1927025" y="4603875"/>
              <a:ext cx="142923" cy="130526"/>
              <a:chOff x="178100" y="3904645"/>
              <a:chExt cx="142923" cy="130526"/>
            </a:xfrm>
          </p:grpSpPr>
          <p:sp>
            <p:nvSpPr>
              <p:cNvPr id="4920" name="Google Shape;4920;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3" name="Google Shape;4923;p29"/>
            <p:cNvGrpSpPr/>
            <p:nvPr/>
          </p:nvGrpSpPr>
          <p:grpSpPr>
            <a:xfrm>
              <a:off x="2464539" y="4706647"/>
              <a:ext cx="88313" cy="132981"/>
              <a:chOff x="712664" y="3994329"/>
              <a:chExt cx="88313" cy="132981"/>
            </a:xfrm>
          </p:grpSpPr>
          <p:sp>
            <p:nvSpPr>
              <p:cNvPr id="4924" name="Google Shape;4924;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6" name="Google Shape;4926;p29"/>
            <p:cNvGrpSpPr/>
            <p:nvPr/>
          </p:nvGrpSpPr>
          <p:grpSpPr>
            <a:xfrm>
              <a:off x="1995663" y="4835818"/>
              <a:ext cx="148749" cy="138123"/>
              <a:chOff x="417563" y="4145250"/>
              <a:chExt cx="148749" cy="138123"/>
            </a:xfrm>
          </p:grpSpPr>
          <p:sp>
            <p:nvSpPr>
              <p:cNvPr id="4927" name="Google Shape;4927;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0" name="Google Shape;4930;p29"/>
            <p:cNvGrpSpPr/>
            <p:nvPr/>
          </p:nvGrpSpPr>
          <p:grpSpPr>
            <a:xfrm>
              <a:off x="1735864" y="4896184"/>
              <a:ext cx="88313" cy="132981"/>
              <a:chOff x="712664" y="3994329"/>
              <a:chExt cx="88313" cy="132981"/>
            </a:xfrm>
          </p:grpSpPr>
          <p:sp>
            <p:nvSpPr>
              <p:cNvPr id="4931" name="Google Shape;4931;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3" name="Google Shape;4933;p29"/>
            <p:cNvGrpSpPr/>
            <p:nvPr/>
          </p:nvGrpSpPr>
          <p:grpSpPr>
            <a:xfrm>
              <a:off x="140200" y="4947093"/>
              <a:ext cx="148749" cy="138123"/>
              <a:chOff x="417563" y="4145250"/>
              <a:chExt cx="148749" cy="138123"/>
            </a:xfrm>
          </p:grpSpPr>
          <p:sp>
            <p:nvSpPr>
              <p:cNvPr id="4934" name="Google Shape;4934;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7" name="Google Shape;4937;p29"/>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38" name="Google Shape;4938;p29"/>
            <p:cNvGrpSpPr/>
            <p:nvPr/>
          </p:nvGrpSpPr>
          <p:grpSpPr>
            <a:xfrm flipH="1">
              <a:off x="8761575" y="4655463"/>
              <a:ext cx="142923" cy="130526"/>
              <a:chOff x="178100" y="3904645"/>
              <a:chExt cx="142923" cy="130526"/>
            </a:xfrm>
          </p:grpSpPr>
          <p:sp>
            <p:nvSpPr>
              <p:cNvPr id="4939" name="Google Shape;4939;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2" name="Google Shape;4942;p29"/>
            <p:cNvGrpSpPr/>
            <p:nvPr/>
          </p:nvGrpSpPr>
          <p:grpSpPr>
            <a:xfrm flipH="1">
              <a:off x="8309559" y="4588759"/>
              <a:ext cx="88313" cy="132981"/>
              <a:chOff x="712664" y="3994329"/>
              <a:chExt cx="88313" cy="132981"/>
            </a:xfrm>
          </p:grpSpPr>
          <p:sp>
            <p:nvSpPr>
              <p:cNvPr id="4943" name="Google Shape;4943;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5" name="Google Shape;4945;p29"/>
            <p:cNvGrpSpPr/>
            <p:nvPr/>
          </p:nvGrpSpPr>
          <p:grpSpPr>
            <a:xfrm flipH="1">
              <a:off x="8475836" y="4893605"/>
              <a:ext cx="148749" cy="138123"/>
              <a:chOff x="417563" y="4145250"/>
              <a:chExt cx="148749" cy="138123"/>
            </a:xfrm>
          </p:grpSpPr>
          <p:sp>
            <p:nvSpPr>
              <p:cNvPr id="4946" name="Google Shape;4946;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49" name="Google Shape;4949;p29"/>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29"/>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51" name="Google Shape;4951;p29"/>
            <p:cNvGrpSpPr/>
            <p:nvPr/>
          </p:nvGrpSpPr>
          <p:grpSpPr>
            <a:xfrm flipH="1">
              <a:off x="8078788" y="4799888"/>
              <a:ext cx="142923" cy="130526"/>
              <a:chOff x="178100" y="3904645"/>
              <a:chExt cx="142923" cy="130526"/>
            </a:xfrm>
          </p:grpSpPr>
          <p:sp>
            <p:nvSpPr>
              <p:cNvPr id="4952" name="Google Shape;4952;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5" name="Google Shape;4955;p29"/>
            <p:cNvGrpSpPr/>
            <p:nvPr/>
          </p:nvGrpSpPr>
          <p:grpSpPr>
            <a:xfrm flipH="1">
              <a:off x="7317309" y="4602647"/>
              <a:ext cx="88313" cy="132981"/>
              <a:chOff x="712664" y="3994329"/>
              <a:chExt cx="88313" cy="132981"/>
            </a:xfrm>
          </p:grpSpPr>
          <p:sp>
            <p:nvSpPr>
              <p:cNvPr id="4956" name="Google Shape;4956;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8" name="Google Shape;4958;p29"/>
            <p:cNvGrpSpPr/>
            <p:nvPr/>
          </p:nvGrpSpPr>
          <p:grpSpPr>
            <a:xfrm flipH="1">
              <a:off x="7434236" y="4851518"/>
              <a:ext cx="148749" cy="138123"/>
              <a:chOff x="417563" y="4145250"/>
              <a:chExt cx="148749" cy="138123"/>
            </a:xfrm>
          </p:grpSpPr>
          <p:sp>
            <p:nvSpPr>
              <p:cNvPr id="4959" name="Google Shape;4959;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2" name="Google Shape;4962;p29"/>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3" name="Google Shape;4963;p29"/>
            <p:cNvGrpSpPr/>
            <p:nvPr/>
          </p:nvGrpSpPr>
          <p:grpSpPr>
            <a:xfrm flipH="1">
              <a:off x="5467046" y="4869472"/>
              <a:ext cx="88313" cy="132981"/>
              <a:chOff x="712664" y="3994329"/>
              <a:chExt cx="88313" cy="132981"/>
            </a:xfrm>
          </p:grpSpPr>
          <p:sp>
            <p:nvSpPr>
              <p:cNvPr id="4964" name="Google Shape;4964;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6" name="Google Shape;4966;p29"/>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7" name="Google Shape;4967;p29"/>
            <p:cNvGrpSpPr/>
            <p:nvPr/>
          </p:nvGrpSpPr>
          <p:grpSpPr>
            <a:xfrm flipH="1">
              <a:off x="7047313" y="4735613"/>
              <a:ext cx="142923" cy="130526"/>
              <a:chOff x="178100" y="3904645"/>
              <a:chExt cx="142923" cy="130526"/>
            </a:xfrm>
          </p:grpSpPr>
          <p:sp>
            <p:nvSpPr>
              <p:cNvPr id="4968" name="Google Shape;4968;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1" name="Google Shape;4971;p29"/>
            <p:cNvGrpSpPr/>
            <p:nvPr/>
          </p:nvGrpSpPr>
          <p:grpSpPr>
            <a:xfrm flipH="1">
              <a:off x="6533859" y="4689922"/>
              <a:ext cx="88313" cy="132981"/>
              <a:chOff x="712664" y="3994329"/>
              <a:chExt cx="88313" cy="132981"/>
            </a:xfrm>
          </p:grpSpPr>
          <p:sp>
            <p:nvSpPr>
              <p:cNvPr id="4972" name="Google Shape;4972;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4" name="Google Shape;4974;p29"/>
            <p:cNvGrpSpPr/>
            <p:nvPr/>
          </p:nvGrpSpPr>
          <p:grpSpPr>
            <a:xfrm flipH="1">
              <a:off x="6789661" y="4866893"/>
              <a:ext cx="148749" cy="138123"/>
              <a:chOff x="417563" y="4145250"/>
              <a:chExt cx="148749" cy="138123"/>
            </a:xfrm>
          </p:grpSpPr>
          <p:sp>
            <p:nvSpPr>
              <p:cNvPr id="4975" name="Google Shape;4975;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78" name="Google Shape;4978;p29"/>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79" name="Google Shape;4979;p29"/>
            <p:cNvGrpSpPr/>
            <p:nvPr/>
          </p:nvGrpSpPr>
          <p:grpSpPr>
            <a:xfrm flipH="1">
              <a:off x="8932036" y="4851518"/>
              <a:ext cx="148749" cy="138123"/>
              <a:chOff x="417563" y="4145250"/>
              <a:chExt cx="148749" cy="138123"/>
            </a:xfrm>
          </p:grpSpPr>
          <p:sp>
            <p:nvSpPr>
              <p:cNvPr id="4980" name="Google Shape;4980;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3" name="Google Shape;4983;p29"/>
            <p:cNvGrpSpPr/>
            <p:nvPr/>
          </p:nvGrpSpPr>
          <p:grpSpPr>
            <a:xfrm flipH="1">
              <a:off x="3504875" y="4870688"/>
              <a:ext cx="142923" cy="130526"/>
              <a:chOff x="178100" y="3904645"/>
              <a:chExt cx="142923" cy="130526"/>
            </a:xfrm>
          </p:grpSpPr>
          <p:sp>
            <p:nvSpPr>
              <p:cNvPr id="4984" name="Google Shape;4984;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7" name="Google Shape;4987;p29"/>
            <p:cNvGrpSpPr/>
            <p:nvPr/>
          </p:nvGrpSpPr>
          <p:grpSpPr>
            <a:xfrm flipH="1">
              <a:off x="4736159" y="4869472"/>
              <a:ext cx="88313" cy="132981"/>
              <a:chOff x="712664" y="3994329"/>
              <a:chExt cx="88313" cy="132981"/>
            </a:xfrm>
          </p:grpSpPr>
          <p:sp>
            <p:nvSpPr>
              <p:cNvPr id="4988" name="Google Shape;4988;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0" name="Google Shape;4990;p29"/>
            <p:cNvGrpSpPr/>
            <p:nvPr/>
          </p:nvGrpSpPr>
          <p:grpSpPr>
            <a:xfrm flipH="1">
              <a:off x="3950663" y="4855325"/>
              <a:ext cx="142923" cy="130526"/>
              <a:chOff x="178100" y="3904645"/>
              <a:chExt cx="142923" cy="130526"/>
            </a:xfrm>
          </p:grpSpPr>
          <p:sp>
            <p:nvSpPr>
              <p:cNvPr id="4991" name="Google Shape;4991;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4" name="Google Shape;4994;p29"/>
            <p:cNvGrpSpPr/>
            <p:nvPr/>
          </p:nvGrpSpPr>
          <p:grpSpPr>
            <a:xfrm flipH="1">
              <a:off x="2932009" y="4854097"/>
              <a:ext cx="88313" cy="132981"/>
              <a:chOff x="712664" y="3994329"/>
              <a:chExt cx="88313" cy="132981"/>
            </a:xfrm>
          </p:grpSpPr>
          <p:sp>
            <p:nvSpPr>
              <p:cNvPr id="4995" name="Google Shape;4995;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7" name="Google Shape;4997;p29"/>
            <p:cNvGrpSpPr/>
            <p:nvPr/>
          </p:nvGrpSpPr>
          <p:grpSpPr>
            <a:xfrm flipH="1">
              <a:off x="5023923" y="4866905"/>
              <a:ext cx="148749" cy="138123"/>
              <a:chOff x="417563" y="4145250"/>
              <a:chExt cx="148749" cy="138123"/>
            </a:xfrm>
          </p:grpSpPr>
          <p:sp>
            <p:nvSpPr>
              <p:cNvPr id="4998" name="Google Shape;4998;p29"/>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29"/>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29"/>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1" name="Google Shape;5001;p29"/>
            <p:cNvGrpSpPr/>
            <p:nvPr/>
          </p:nvGrpSpPr>
          <p:grpSpPr>
            <a:xfrm flipH="1">
              <a:off x="7857534" y="4654247"/>
              <a:ext cx="88313" cy="132981"/>
              <a:chOff x="712664" y="3994329"/>
              <a:chExt cx="88313" cy="132981"/>
            </a:xfrm>
          </p:grpSpPr>
          <p:sp>
            <p:nvSpPr>
              <p:cNvPr id="5002" name="Google Shape;5002;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29"/>
            <p:cNvGrpSpPr/>
            <p:nvPr/>
          </p:nvGrpSpPr>
          <p:grpSpPr>
            <a:xfrm>
              <a:off x="2916488" y="4589988"/>
              <a:ext cx="142923" cy="130526"/>
              <a:chOff x="178100" y="3904645"/>
              <a:chExt cx="142923" cy="130526"/>
            </a:xfrm>
          </p:grpSpPr>
          <p:sp>
            <p:nvSpPr>
              <p:cNvPr id="5005" name="Google Shape;5005;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8" name="Google Shape;5008;p29"/>
            <p:cNvGrpSpPr/>
            <p:nvPr/>
          </p:nvGrpSpPr>
          <p:grpSpPr>
            <a:xfrm flipH="1">
              <a:off x="3339346" y="4654247"/>
              <a:ext cx="88313" cy="132981"/>
              <a:chOff x="712664" y="3994329"/>
              <a:chExt cx="88313" cy="132981"/>
            </a:xfrm>
          </p:grpSpPr>
          <p:sp>
            <p:nvSpPr>
              <p:cNvPr id="5009" name="Google Shape;5009;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11" name="Google Shape;5011;p29"/>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2" name="Google Shape;5012;p29"/>
            <p:cNvGrpSpPr/>
            <p:nvPr/>
          </p:nvGrpSpPr>
          <p:grpSpPr>
            <a:xfrm>
              <a:off x="4632438" y="4603875"/>
              <a:ext cx="142923" cy="130526"/>
              <a:chOff x="178100" y="3904645"/>
              <a:chExt cx="142923" cy="130526"/>
            </a:xfrm>
          </p:grpSpPr>
          <p:sp>
            <p:nvSpPr>
              <p:cNvPr id="5013" name="Google Shape;5013;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6" name="Google Shape;5016;p29"/>
            <p:cNvGrpSpPr/>
            <p:nvPr/>
          </p:nvGrpSpPr>
          <p:grpSpPr>
            <a:xfrm>
              <a:off x="6178388" y="4603875"/>
              <a:ext cx="142923" cy="130526"/>
              <a:chOff x="178100" y="3904645"/>
              <a:chExt cx="142923" cy="130526"/>
            </a:xfrm>
          </p:grpSpPr>
          <p:sp>
            <p:nvSpPr>
              <p:cNvPr id="5017" name="Google Shape;5017;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0" name="Google Shape;5020;p29"/>
            <p:cNvGrpSpPr/>
            <p:nvPr/>
          </p:nvGrpSpPr>
          <p:grpSpPr>
            <a:xfrm>
              <a:off x="5250150" y="4638600"/>
              <a:ext cx="142923" cy="130526"/>
              <a:chOff x="178100" y="3904645"/>
              <a:chExt cx="142923" cy="130526"/>
            </a:xfrm>
          </p:grpSpPr>
          <p:sp>
            <p:nvSpPr>
              <p:cNvPr id="5021" name="Google Shape;5021;p29"/>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29"/>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29"/>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4" name="Google Shape;5024;p29"/>
            <p:cNvGrpSpPr/>
            <p:nvPr/>
          </p:nvGrpSpPr>
          <p:grpSpPr>
            <a:xfrm flipH="1">
              <a:off x="3748221" y="4689922"/>
              <a:ext cx="88313" cy="132981"/>
              <a:chOff x="712664" y="3994329"/>
              <a:chExt cx="88313" cy="132981"/>
            </a:xfrm>
          </p:grpSpPr>
          <p:sp>
            <p:nvSpPr>
              <p:cNvPr id="5025" name="Google Shape;5025;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7" name="Google Shape;5027;p29"/>
            <p:cNvGrpSpPr/>
            <p:nvPr/>
          </p:nvGrpSpPr>
          <p:grpSpPr>
            <a:xfrm flipH="1">
              <a:off x="5698684" y="4628872"/>
              <a:ext cx="88313" cy="132981"/>
              <a:chOff x="712664" y="3994329"/>
              <a:chExt cx="88313" cy="132981"/>
            </a:xfrm>
          </p:grpSpPr>
          <p:sp>
            <p:nvSpPr>
              <p:cNvPr id="5028" name="Google Shape;5028;p29"/>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29"/>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0" name="Google Shape;5030;p29"/>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29"/>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2" name="Google Shape;5032;p29"/>
          <p:cNvSpPr txBox="1">
            <a:spLocks noGrp="1"/>
          </p:cNvSpPr>
          <p:nvPr>
            <p:ph type="ctrTitle"/>
          </p:nvPr>
        </p:nvSpPr>
        <p:spPr>
          <a:xfrm>
            <a:off x="3239933" y="720000"/>
            <a:ext cx="5712000" cy="195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2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033" name="Google Shape;5033;p29"/>
          <p:cNvSpPr txBox="1">
            <a:spLocks noGrp="1"/>
          </p:cNvSpPr>
          <p:nvPr>
            <p:ph type="subTitle" idx="1"/>
          </p:nvPr>
        </p:nvSpPr>
        <p:spPr>
          <a:xfrm>
            <a:off x="2173233" y="2863200"/>
            <a:ext cx="78456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034" name="Google Shape;5034;p29"/>
          <p:cNvSpPr txBox="1"/>
          <p:nvPr/>
        </p:nvSpPr>
        <p:spPr>
          <a:xfrm>
            <a:off x="3328467" y="4959600"/>
            <a:ext cx="55348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1600">
                <a:solidFill>
                  <a:schemeClr val="dk1"/>
                </a:solidFill>
                <a:latin typeface="Baloo 2"/>
                <a:ea typeface="Baloo 2"/>
                <a:cs typeface="Baloo 2"/>
                <a:sym typeface="Baloo 2"/>
              </a:rPr>
              <a:t>CREDITS: This presentation template was created by </a:t>
            </a:r>
            <a:r>
              <a:rPr lang="en" sz="1600" b="1">
                <a:solidFill>
                  <a:schemeClr val="dk1"/>
                </a:solidFill>
                <a:uFill>
                  <a:noFill/>
                </a:uFill>
                <a:latin typeface="Baloo 2"/>
                <a:ea typeface="Baloo 2"/>
                <a:cs typeface="Baloo 2"/>
                <a:sym typeface="Baloo 2"/>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Baloo 2"/>
                <a:ea typeface="Baloo 2"/>
                <a:cs typeface="Baloo 2"/>
                <a:sym typeface="Baloo 2"/>
              </a:rPr>
              <a:t>, including icons by </a:t>
            </a:r>
            <a:r>
              <a:rPr lang="en" sz="1600" b="1">
                <a:solidFill>
                  <a:schemeClr val="dk1"/>
                </a:solidFill>
                <a:uFill>
                  <a:noFill/>
                </a:uFill>
                <a:latin typeface="Baloo 2"/>
                <a:ea typeface="Baloo 2"/>
                <a:cs typeface="Baloo 2"/>
                <a:sym typeface="Baloo 2"/>
                <a:hlinkClick r:id="rId4">
                  <a:extLst>
                    <a:ext uri="{A12FA001-AC4F-418D-AE19-62706E023703}">
                      <ahyp:hlinkClr xmlns:ahyp="http://schemas.microsoft.com/office/drawing/2018/hyperlinkcolor" xmlns="" val="tx"/>
                    </a:ext>
                  </a:extLst>
                </a:hlinkClick>
              </a:rPr>
              <a:t>Flaticon</a:t>
            </a:r>
            <a:r>
              <a:rPr lang="en" sz="1600">
                <a:solidFill>
                  <a:schemeClr val="dk1"/>
                </a:solidFill>
                <a:latin typeface="Baloo 2"/>
                <a:ea typeface="Baloo 2"/>
                <a:cs typeface="Baloo 2"/>
                <a:sym typeface="Baloo 2"/>
              </a:rPr>
              <a:t>, infographics &amp; images by </a:t>
            </a:r>
            <a:r>
              <a:rPr lang="en" sz="1600" b="1">
                <a:solidFill>
                  <a:schemeClr val="dk1"/>
                </a:solidFill>
                <a:uFill>
                  <a:noFill/>
                </a:uFill>
                <a:latin typeface="Baloo 2"/>
                <a:ea typeface="Baloo 2"/>
                <a:cs typeface="Baloo 2"/>
                <a:sym typeface="Baloo 2"/>
                <a:hlinkClick r:id="rId5">
                  <a:extLst>
                    <a:ext uri="{A12FA001-AC4F-418D-AE19-62706E023703}">
                      <ahyp:hlinkClr xmlns:ahyp="http://schemas.microsoft.com/office/drawing/2018/hyperlinkcolor" xmlns="" val="tx"/>
                    </a:ext>
                  </a:extLst>
                </a:hlinkClick>
              </a:rPr>
              <a:t>Freepik</a:t>
            </a:r>
            <a:endParaRPr sz="1600" b="1">
              <a:solidFill>
                <a:schemeClr val="dk1"/>
              </a:solidFill>
              <a:latin typeface="Baloo 2"/>
              <a:ea typeface="Baloo 2"/>
              <a:cs typeface="Baloo 2"/>
              <a:sym typeface="Baloo 2"/>
            </a:endParaRPr>
          </a:p>
        </p:txBody>
      </p:sp>
    </p:spTree>
    <p:extLst>
      <p:ext uri="{BB962C8B-B14F-4D97-AF65-F5344CB8AC3E}">
        <p14:creationId xmlns:p14="http://schemas.microsoft.com/office/powerpoint/2010/main" val="111015285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6" name="chimes.wav"/>
          </p:stSnd>
        </p:sndAc>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213"/>
        <p:cNvGrpSpPr/>
        <p:nvPr/>
      </p:nvGrpSpPr>
      <p:grpSpPr>
        <a:xfrm>
          <a:off x="0" y="0"/>
          <a:ext cx="0" cy="0"/>
          <a:chOff x="0" y="0"/>
          <a:chExt cx="0" cy="0"/>
        </a:xfrm>
      </p:grpSpPr>
      <p:sp>
        <p:nvSpPr>
          <p:cNvPr id="5214" name="Google Shape;5214;p31"/>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5" name="Google Shape;5215;p31"/>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6" name="Google Shape;5216;p31"/>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7" name="Google Shape;5217;p31"/>
          <p:cNvGrpSpPr/>
          <p:nvPr/>
        </p:nvGrpSpPr>
        <p:grpSpPr>
          <a:xfrm>
            <a:off x="137451" y="6118346"/>
            <a:ext cx="11970264" cy="661941"/>
            <a:chOff x="103088" y="4588759"/>
            <a:chExt cx="8977698" cy="496456"/>
          </a:xfrm>
        </p:grpSpPr>
        <p:sp>
          <p:nvSpPr>
            <p:cNvPr id="5218" name="Google Shape;5218;p31"/>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19" name="Google Shape;5219;p31"/>
            <p:cNvGrpSpPr/>
            <p:nvPr/>
          </p:nvGrpSpPr>
          <p:grpSpPr>
            <a:xfrm>
              <a:off x="103087" y="4641588"/>
              <a:ext cx="142923" cy="130526"/>
              <a:chOff x="178100" y="3904645"/>
              <a:chExt cx="142923" cy="130526"/>
            </a:xfrm>
          </p:grpSpPr>
          <p:sp>
            <p:nvSpPr>
              <p:cNvPr id="5220" name="Google Shape;5220;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3" name="Google Shape;5223;p31"/>
            <p:cNvGrpSpPr/>
            <p:nvPr/>
          </p:nvGrpSpPr>
          <p:grpSpPr>
            <a:xfrm>
              <a:off x="779951" y="4682022"/>
              <a:ext cx="88313" cy="132981"/>
              <a:chOff x="712664" y="4070529"/>
              <a:chExt cx="88313" cy="132981"/>
            </a:xfrm>
          </p:grpSpPr>
          <p:sp>
            <p:nvSpPr>
              <p:cNvPr id="5224" name="Google Shape;5224;p31"/>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1"/>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6" name="Google Shape;5226;p31"/>
            <p:cNvGrpSpPr/>
            <p:nvPr/>
          </p:nvGrpSpPr>
          <p:grpSpPr>
            <a:xfrm>
              <a:off x="432325" y="4835818"/>
              <a:ext cx="148749" cy="138123"/>
              <a:chOff x="417563" y="4145250"/>
              <a:chExt cx="148749" cy="138123"/>
            </a:xfrm>
          </p:grpSpPr>
          <p:sp>
            <p:nvSpPr>
              <p:cNvPr id="5227" name="Google Shape;5227;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30" name="Google Shape;5230;p31"/>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31" name="Google Shape;5231;p31"/>
            <p:cNvGrpSpPr/>
            <p:nvPr/>
          </p:nvGrpSpPr>
          <p:grpSpPr>
            <a:xfrm>
              <a:off x="834763" y="4933213"/>
              <a:ext cx="142923" cy="130526"/>
              <a:chOff x="178100" y="3904645"/>
              <a:chExt cx="142923" cy="130526"/>
            </a:xfrm>
          </p:grpSpPr>
          <p:sp>
            <p:nvSpPr>
              <p:cNvPr id="5232" name="Google Shape;5232;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5" name="Google Shape;5235;p31"/>
            <p:cNvGrpSpPr/>
            <p:nvPr/>
          </p:nvGrpSpPr>
          <p:grpSpPr>
            <a:xfrm>
              <a:off x="5901800" y="4851518"/>
              <a:ext cx="148749" cy="138123"/>
              <a:chOff x="417563" y="4145250"/>
              <a:chExt cx="148749" cy="138123"/>
            </a:xfrm>
          </p:grpSpPr>
          <p:sp>
            <p:nvSpPr>
              <p:cNvPr id="5236" name="Google Shape;5236;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39" name="Google Shape;5239;p31"/>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40" name="Google Shape;5240;p31"/>
            <p:cNvGrpSpPr/>
            <p:nvPr/>
          </p:nvGrpSpPr>
          <p:grpSpPr>
            <a:xfrm>
              <a:off x="1088463" y="4638600"/>
              <a:ext cx="142923" cy="130526"/>
              <a:chOff x="178100" y="3904645"/>
              <a:chExt cx="142923" cy="130526"/>
            </a:xfrm>
          </p:grpSpPr>
          <p:sp>
            <p:nvSpPr>
              <p:cNvPr id="5241" name="Google Shape;5241;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44" name="Google Shape;5244;p31"/>
            <p:cNvGrpSpPr/>
            <p:nvPr/>
          </p:nvGrpSpPr>
          <p:grpSpPr>
            <a:xfrm>
              <a:off x="1631214" y="4654247"/>
              <a:ext cx="88313" cy="132981"/>
              <a:chOff x="712664" y="3994329"/>
              <a:chExt cx="88313" cy="132981"/>
            </a:xfrm>
          </p:grpSpPr>
          <p:sp>
            <p:nvSpPr>
              <p:cNvPr id="5245" name="Google Shape;5245;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47" name="Google Shape;5247;p31"/>
            <p:cNvGrpSpPr/>
            <p:nvPr/>
          </p:nvGrpSpPr>
          <p:grpSpPr>
            <a:xfrm>
              <a:off x="1430650" y="4814993"/>
              <a:ext cx="148749" cy="138123"/>
              <a:chOff x="417563" y="4145250"/>
              <a:chExt cx="148749" cy="138123"/>
            </a:xfrm>
          </p:grpSpPr>
          <p:sp>
            <p:nvSpPr>
              <p:cNvPr id="5248" name="Google Shape;5248;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1" name="Google Shape;5251;p31"/>
            <p:cNvGrpSpPr/>
            <p:nvPr/>
          </p:nvGrpSpPr>
          <p:grpSpPr>
            <a:xfrm>
              <a:off x="2621688" y="4908138"/>
              <a:ext cx="142923" cy="130526"/>
              <a:chOff x="178100" y="3904645"/>
              <a:chExt cx="142923" cy="130526"/>
            </a:xfrm>
          </p:grpSpPr>
          <p:sp>
            <p:nvSpPr>
              <p:cNvPr id="5252" name="Google Shape;5252;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5" name="Google Shape;5255;p31"/>
            <p:cNvGrpSpPr/>
            <p:nvPr/>
          </p:nvGrpSpPr>
          <p:grpSpPr>
            <a:xfrm>
              <a:off x="4349951" y="4706647"/>
              <a:ext cx="88313" cy="132981"/>
              <a:chOff x="712664" y="3994329"/>
              <a:chExt cx="88313" cy="132981"/>
            </a:xfrm>
          </p:grpSpPr>
          <p:sp>
            <p:nvSpPr>
              <p:cNvPr id="5256" name="Google Shape;5256;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8" name="Google Shape;5258;p31"/>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59" name="Google Shape;5259;p31"/>
            <p:cNvGrpSpPr/>
            <p:nvPr/>
          </p:nvGrpSpPr>
          <p:grpSpPr>
            <a:xfrm>
              <a:off x="1927025" y="4603875"/>
              <a:ext cx="142923" cy="130526"/>
              <a:chOff x="178100" y="3904645"/>
              <a:chExt cx="142923" cy="130526"/>
            </a:xfrm>
          </p:grpSpPr>
          <p:sp>
            <p:nvSpPr>
              <p:cNvPr id="5260" name="Google Shape;5260;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3" name="Google Shape;5263;p31"/>
            <p:cNvGrpSpPr/>
            <p:nvPr/>
          </p:nvGrpSpPr>
          <p:grpSpPr>
            <a:xfrm>
              <a:off x="2464539" y="4706647"/>
              <a:ext cx="88313" cy="132981"/>
              <a:chOff x="712664" y="3994329"/>
              <a:chExt cx="88313" cy="132981"/>
            </a:xfrm>
          </p:grpSpPr>
          <p:sp>
            <p:nvSpPr>
              <p:cNvPr id="5264" name="Google Shape;5264;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6" name="Google Shape;5266;p31"/>
            <p:cNvGrpSpPr/>
            <p:nvPr/>
          </p:nvGrpSpPr>
          <p:grpSpPr>
            <a:xfrm>
              <a:off x="1995663" y="4835818"/>
              <a:ext cx="148749" cy="138123"/>
              <a:chOff x="417563" y="4145250"/>
              <a:chExt cx="148749" cy="138123"/>
            </a:xfrm>
          </p:grpSpPr>
          <p:sp>
            <p:nvSpPr>
              <p:cNvPr id="5267" name="Google Shape;5267;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0" name="Google Shape;5270;p31"/>
            <p:cNvGrpSpPr/>
            <p:nvPr/>
          </p:nvGrpSpPr>
          <p:grpSpPr>
            <a:xfrm>
              <a:off x="1735864" y="4896184"/>
              <a:ext cx="88313" cy="132981"/>
              <a:chOff x="712664" y="3994329"/>
              <a:chExt cx="88313" cy="132981"/>
            </a:xfrm>
          </p:grpSpPr>
          <p:sp>
            <p:nvSpPr>
              <p:cNvPr id="5271" name="Google Shape;5271;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3" name="Google Shape;5273;p31"/>
            <p:cNvGrpSpPr/>
            <p:nvPr/>
          </p:nvGrpSpPr>
          <p:grpSpPr>
            <a:xfrm>
              <a:off x="140200" y="4947093"/>
              <a:ext cx="148749" cy="138123"/>
              <a:chOff x="417563" y="4145250"/>
              <a:chExt cx="148749" cy="138123"/>
            </a:xfrm>
          </p:grpSpPr>
          <p:sp>
            <p:nvSpPr>
              <p:cNvPr id="5274" name="Google Shape;5274;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7" name="Google Shape;5277;p31"/>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8" name="Google Shape;5278;p31"/>
            <p:cNvGrpSpPr/>
            <p:nvPr/>
          </p:nvGrpSpPr>
          <p:grpSpPr>
            <a:xfrm flipH="1">
              <a:off x="8761575" y="4655463"/>
              <a:ext cx="142923" cy="130526"/>
              <a:chOff x="178100" y="3904645"/>
              <a:chExt cx="142923" cy="130526"/>
            </a:xfrm>
          </p:grpSpPr>
          <p:sp>
            <p:nvSpPr>
              <p:cNvPr id="5279" name="Google Shape;5279;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2" name="Google Shape;5282;p31"/>
            <p:cNvGrpSpPr/>
            <p:nvPr/>
          </p:nvGrpSpPr>
          <p:grpSpPr>
            <a:xfrm flipH="1">
              <a:off x="8309559" y="4588759"/>
              <a:ext cx="88313" cy="132981"/>
              <a:chOff x="712664" y="3994329"/>
              <a:chExt cx="88313" cy="132981"/>
            </a:xfrm>
          </p:grpSpPr>
          <p:sp>
            <p:nvSpPr>
              <p:cNvPr id="5283" name="Google Shape;5283;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5" name="Google Shape;5285;p31"/>
            <p:cNvGrpSpPr/>
            <p:nvPr/>
          </p:nvGrpSpPr>
          <p:grpSpPr>
            <a:xfrm flipH="1">
              <a:off x="8475836" y="4893605"/>
              <a:ext cx="148749" cy="138123"/>
              <a:chOff x="417563" y="4145250"/>
              <a:chExt cx="148749" cy="138123"/>
            </a:xfrm>
          </p:grpSpPr>
          <p:sp>
            <p:nvSpPr>
              <p:cNvPr id="5286" name="Google Shape;5286;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9" name="Google Shape;5289;p31"/>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1"/>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91" name="Google Shape;5291;p31"/>
            <p:cNvGrpSpPr/>
            <p:nvPr/>
          </p:nvGrpSpPr>
          <p:grpSpPr>
            <a:xfrm flipH="1">
              <a:off x="8078788" y="4799888"/>
              <a:ext cx="142923" cy="130526"/>
              <a:chOff x="178100" y="3904645"/>
              <a:chExt cx="142923" cy="130526"/>
            </a:xfrm>
          </p:grpSpPr>
          <p:sp>
            <p:nvSpPr>
              <p:cNvPr id="5292" name="Google Shape;5292;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5" name="Google Shape;5295;p31"/>
            <p:cNvGrpSpPr/>
            <p:nvPr/>
          </p:nvGrpSpPr>
          <p:grpSpPr>
            <a:xfrm flipH="1">
              <a:off x="7317309" y="4602647"/>
              <a:ext cx="88313" cy="132981"/>
              <a:chOff x="712664" y="3994329"/>
              <a:chExt cx="88313" cy="132981"/>
            </a:xfrm>
          </p:grpSpPr>
          <p:sp>
            <p:nvSpPr>
              <p:cNvPr id="5296" name="Google Shape;5296;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8" name="Google Shape;5298;p31"/>
            <p:cNvGrpSpPr/>
            <p:nvPr/>
          </p:nvGrpSpPr>
          <p:grpSpPr>
            <a:xfrm flipH="1">
              <a:off x="7434236" y="4851518"/>
              <a:ext cx="148749" cy="138123"/>
              <a:chOff x="417563" y="4145250"/>
              <a:chExt cx="148749" cy="138123"/>
            </a:xfrm>
          </p:grpSpPr>
          <p:sp>
            <p:nvSpPr>
              <p:cNvPr id="5299" name="Google Shape;5299;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02" name="Google Shape;5302;p31"/>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03" name="Google Shape;5303;p31"/>
            <p:cNvGrpSpPr/>
            <p:nvPr/>
          </p:nvGrpSpPr>
          <p:grpSpPr>
            <a:xfrm flipH="1">
              <a:off x="5467046" y="4869472"/>
              <a:ext cx="88313" cy="132981"/>
              <a:chOff x="712664" y="3994329"/>
              <a:chExt cx="88313" cy="132981"/>
            </a:xfrm>
          </p:grpSpPr>
          <p:sp>
            <p:nvSpPr>
              <p:cNvPr id="5304" name="Google Shape;5304;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06" name="Google Shape;5306;p31"/>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07" name="Google Shape;5307;p31"/>
            <p:cNvGrpSpPr/>
            <p:nvPr/>
          </p:nvGrpSpPr>
          <p:grpSpPr>
            <a:xfrm flipH="1">
              <a:off x="7047313" y="4735613"/>
              <a:ext cx="142923" cy="130526"/>
              <a:chOff x="178100" y="3904645"/>
              <a:chExt cx="142923" cy="130526"/>
            </a:xfrm>
          </p:grpSpPr>
          <p:sp>
            <p:nvSpPr>
              <p:cNvPr id="5308" name="Google Shape;5308;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1" name="Google Shape;5311;p31"/>
            <p:cNvGrpSpPr/>
            <p:nvPr/>
          </p:nvGrpSpPr>
          <p:grpSpPr>
            <a:xfrm flipH="1">
              <a:off x="6533859" y="4689922"/>
              <a:ext cx="88313" cy="132981"/>
              <a:chOff x="712664" y="3994329"/>
              <a:chExt cx="88313" cy="132981"/>
            </a:xfrm>
          </p:grpSpPr>
          <p:sp>
            <p:nvSpPr>
              <p:cNvPr id="5312" name="Google Shape;5312;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4" name="Google Shape;5314;p31"/>
            <p:cNvGrpSpPr/>
            <p:nvPr/>
          </p:nvGrpSpPr>
          <p:grpSpPr>
            <a:xfrm flipH="1">
              <a:off x="6789661" y="4866893"/>
              <a:ext cx="148749" cy="138123"/>
              <a:chOff x="417563" y="4145250"/>
              <a:chExt cx="148749" cy="138123"/>
            </a:xfrm>
          </p:grpSpPr>
          <p:sp>
            <p:nvSpPr>
              <p:cNvPr id="5315" name="Google Shape;5315;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18" name="Google Shape;5318;p31"/>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9" name="Google Shape;5319;p31"/>
            <p:cNvGrpSpPr/>
            <p:nvPr/>
          </p:nvGrpSpPr>
          <p:grpSpPr>
            <a:xfrm flipH="1">
              <a:off x="8932036" y="4851518"/>
              <a:ext cx="148749" cy="138123"/>
              <a:chOff x="417563" y="4145250"/>
              <a:chExt cx="148749" cy="138123"/>
            </a:xfrm>
          </p:grpSpPr>
          <p:sp>
            <p:nvSpPr>
              <p:cNvPr id="5320" name="Google Shape;5320;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3" name="Google Shape;5323;p31"/>
            <p:cNvGrpSpPr/>
            <p:nvPr/>
          </p:nvGrpSpPr>
          <p:grpSpPr>
            <a:xfrm flipH="1">
              <a:off x="3504875" y="4870688"/>
              <a:ext cx="142923" cy="130526"/>
              <a:chOff x="178100" y="3904645"/>
              <a:chExt cx="142923" cy="130526"/>
            </a:xfrm>
          </p:grpSpPr>
          <p:sp>
            <p:nvSpPr>
              <p:cNvPr id="5324" name="Google Shape;5324;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7" name="Google Shape;5327;p31"/>
            <p:cNvGrpSpPr/>
            <p:nvPr/>
          </p:nvGrpSpPr>
          <p:grpSpPr>
            <a:xfrm flipH="1">
              <a:off x="4736159" y="4869472"/>
              <a:ext cx="88313" cy="132981"/>
              <a:chOff x="712664" y="3994329"/>
              <a:chExt cx="88313" cy="132981"/>
            </a:xfrm>
          </p:grpSpPr>
          <p:sp>
            <p:nvSpPr>
              <p:cNvPr id="5328" name="Google Shape;5328;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30" name="Google Shape;5330;p31"/>
            <p:cNvGrpSpPr/>
            <p:nvPr/>
          </p:nvGrpSpPr>
          <p:grpSpPr>
            <a:xfrm flipH="1">
              <a:off x="3950663" y="4855325"/>
              <a:ext cx="142923" cy="130526"/>
              <a:chOff x="178100" y="3904645"/>
              <a:chExt cx="142923" cy="130526"/>
            </a:xfrm>
          </p:grpSpPr>
          <p:sp>
            <p:nvSpPr>
              <p:cNvPr id="5331" name="Google Shape;5331;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34" name="Google Shape;5334;p31"/>
            <p:cNvGrpSpPr/>
            <p:nvPr/>
          </p:nvGrpSpPr>
          <p:grpSpPr>
            <a:xfrm flipH="1">
              <a:off x="2932009" y="4854097"/>
              <a:ext cx="88313" cy="132981"/>
              <a:chOff x="712664" y="3994329"/>
              <a:chExt cx="88313" cy="132981"/>
            </a:xfrm>
          </p:grpSpPr>
          <p:sp>
            <p:nvSpPr>
              <p:cNvPr id="5335" name="Google Shape;5335;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37" name="Google Shape;5337;p31"/>
            <p:cNvGrpSpPr/>
            <p:nvPr/>
          </p:nvGrpSpPr>
          <p:grpSpPr>
            <a:xfrm flipH="1">
              <a:off x="5023923" y="4866905"/>
              <a:ext cx="148749" cy="138123"/>
              <a:chOff x="417563" y="4145250"/>
              <a:chExt cx="148749" cy="138123"/>
            </a:xfrm>
          </p:grpSpPr>
          <p:sp>
            <p:nvSpPr>
              <p:cNvPr id="5338" name="Google Shape;5338;p31"/>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1"/>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1"/>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1" name="Google Shape;5341;p31"/>
            <p:cNvGrpSpPr/>
            <p:nvPr/>
          </p:nvGrpSpPr>
          <p:grpSpPr>
            <a:xfrm flipH="1">
              <a:off x="7857534" y="4654247"/>
              <a:ext cx="88313" cy="132981"/>
              <a:chOff x="712664" y="3994329"/>
              <a:chExt cx="88313" cy="132981"/>
            </a:xfrm>
          </p:grpSpPr>
          <p:sp>
            <p:nvSpPr>
              <p:cNvPr id="5342" name="Google Shape;5342;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4" name="Google Shape;5344;p31"/>
            <p:cNvGrpSpPr/>
            <p:nvPr/>
          </p:nvGrpSpPr>
          <p:grpSpPr>
            <a:xfrm>
              <a:off x="2916488" y="4589988"/>
              <a:ext cx="142923" cy="130526"/>
              <a:chOff x="178100" y="3904645"/>
              <a:chExt cx="142923" cy="130526"/>
            </a:xfrm>
          </p:grpSpPr>
          <p:sp>
            <p:nvSpPr>
              <p:cNvPr id="5345" name="Google Shape;5345;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8" name="Google Shape;5348;p31"/>
            <p:cNvGrpSpPr/>
            <p:nvPr/>
          </p:nvGrpSpPr>
          <p:grpSpPr>
            <a:xfrm flipH="1">
              <a:off x="3339346" y="4654247"/>
              <a:ext cx="88313" cy="132981"/>
              <a:chOff x="712664" y="3994329"/>
              <a:chExt cx="88313" cy="132981"/>
            </a:xfrm>
          </p:grpSpPr>
          <p:sp>
            <p:nvSpPr>
              <p:cNvPr id="5349" name="Google Shape;5349;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1" name="Google Shape;5351;p31"/>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2" name="Google Shape;5352;p31"/>
            <p:cNvGrpSpPr/>
            <p:nvPr/>
          </p:nvGrpSpPr>
          <p:grpSpPr>
            <a:xfrm>
              <a:off x="4632438" y="4603875"/>
              <a:ext cx="142923" cy="130526"/>
              <a:chOff x="178100" y="3904645"/>
              <a:chExt cx="142923" cy="130526"/>
            </a:xfrm>
          </p:grpSpPr>
          <p:sp>
            <p:nvSpPr>
              <p:cNvPr id="5353" name="Google Shape;5353;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6" name="Google Shape;5356;p31"/>
            <p:cNvGrpSpPr/>
            <p:nvPr/>
          </p:nvGrpSpPr>
          <p:grpSpPr>
            <a:xfrm>
              <a:off x="6178388" y="4603875"/>
              <a:ext cx="142923" cy="130526"/>
              <a:chOff x="178100" y="3904645"/>
              <a:chExt cx="142923" cy="130526"/>
            </a:xfrm>
          </p:grpSpPr>
          <p:sp>
            <p:nvSpPr>
              <p:cNvPr id="5357" name="Google Shape;5357;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0" name="Google Shape;5360;p31"/>
            <p:cNvGrpSpPr/>
            <p:nvPr/>
          </p:nvGrpSpPr>
          <p:grpSpPr>
            <a:xfrm>
              <a:off x="5250150" y="4638600"/>
              <a:ext cx="142923" cy="130526"/>
              <a:chOff x="178100" y="3904645"/>
              <a:chExt cx="142923" cy="130526"/>
            </a:xfrm>
          </p:grpSpPr>
          <p:sp>
            <p:nvSpPr>
              <p:cNvPr id="5361" name="Google Shape;5361;p31"/>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1"/>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1"/>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4" name="Google Shape;5364;p31"/>
            <p:cNvGrpSpPr/>
            <p:nvPr/>
          </p:nvGrpSpPr>
          <p:grpSpPr>
            <a:xfrm flipH="1">
              <a:off x="3748221" y="4689922"/>
              <a:ext cx="88313" cy="132981"/>
              <a:chOff x="712664" y="3994329"/>
              <a:chExt cx="88313" cy="132981"/>
            </a:xfrm>
          </p:grpSpPr>
          <p:sp>
            <p:nvSpPr>
              <p:cNvPr id="5365" name="Google Shape;5365;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7" name="Google Shape;5367;p31"/>
            <p:cNvGrpSpPr/>
            <p:nvPr/>
          </p:nvGrpSpPr>
          <p:grpSpPr>
            <a:xfrm flipH="1">
              <a:off x="5698684" y="4628872"/>
              <a:ext cx="88313" cy="132981"/>
              <a:chOff x="712664" y="3994329"/>
              <a:chExt cx="88313" cy="132981"/>
            </a:xfrm>
          </p:grpSpPr>
          <p:sp>
            <p:nvSpPr>
              <p:cNvPr id="5368" name="Google Shape;5368;p31"/>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31"/>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70" name="Google Shape;5370;p31"/>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1"/>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72" name="Google Shape;5372;p31"/>
          <p:cNvSpPr/>
          <p:nvPr/>
        </p:nvSpPr>
        <p:spPr>
          <a:xfrm>
            <a:off x="10784914" y="432145"/>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3" name="Google Shape;5373;p31"/>
          <p:cNvSpPr/>
          <p:nvPr/>
        </p:nvSpPr>
        <p:spPr>
          <a:xfrm>
            <a:off x="1818751" y="272230"/>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4" name="Google Shape;5374;p31"/>
          <p:cNvSpPr/>
          <p:nvPr/>
        </p:nvSpPr>
        <p:spPr>
          <a:xfrm>
            <a:off x="350303" y="731193"/>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5" name="Google Shape;5375;p31"/>
          <p:cNvSpPr/>
          <p:nvPr/>
        </p:nvSpPr>
        <p:spPr>
          <a:xfrm>
            <a:off x="1209923" y="3771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6" name="Google Shape;5376;p31"/>
          <p:cNvSpPr/>
          <p:nvPr/>
        </p:nvSpPr>
        <p:spPr>
          <a:xfrm>
            <a:off x="10034272" y="341911"/>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7" name="Google Shape;5377;p31"/>
          <p:cNvSpPr/>
          <p:nvPr/>
        </p:nvSpPr>
        <p:spPr>
          <a:xfrm>
            <a:off x="11679072" y="107107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8" name="Google Shape;5378;p31"/>
          <p:cNvSpPr/>
          <p:nvPr/>
        </p:nvSpPr>
        <p:spPr>
          <a:xfrm>
            <a:off x="2672856" y="1781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9" name="Google Shape;5379;p31"/>
          <p:cNvSpPr/>
          <p:nvPr/>
        </p:nvSpPr>
        <p:spPr>
          <a:xfrm flipH="1">
            <a:off x="11562918" y="1510497"/>
            <a:ext cx="495373" cy="303889"/>
          </a:xfrm>
          <a:custGeom>
            <a:avLst/>
            <a:gdLst/>
            <a:ahLst/>
            <a:cxnLst/>
            <a:rect l="l" t="t" r="r" b="b"/>
            <a:pathLst>
              <a:path w="4426" h="2701" extrusionOk="0">
                <a:moveTo>
                  <a:pt x="1232" y="0"/>
                </a:moveTo>
                <a:cubicBezTo>
                  <a:pt x="1131" y="0"/>
                  <a:pt x="1029" y="17"/>
                  <a:pt x="931" y="53"/>
                </a:cubicBezTo>
                <a:cubicBezTo>
                  <a:pt x="504" y="207"/>
                  <a:pt x="183" y="582"/>
                  <a:pt x="84" y="1022"/>
                </a:cubicBezTo>
                <a:cubicBezTo>
                  <a:pt x="1" y="1463"/>
                  <a:pt x="167" y="1831"/>
                  <a:pt x="502" y="2119"/>
                </a:cubicBezTo>
                <a:cubicBezTo>
                  <a:pt x="856" y="2424"/>
                  <a:pt x="1310" y="2551"/>
                  <a:pt x="1761" y="2618"/>
                </a:cubicBezTo>
                <a:cubicBezTo>
                  <a:pt x="2103" y="2669"/>
                  <a:pt x="2448" y="2701"/>
                  <a:pt x="2791" y="2701"/>
                </a:cubicBezTo>
                <a:cubicBezTo>
                  <a:pt x="2981" y="2701"/>
                  <a:pt x="3170" y="2691"/>
                  <a:pt x="3359" y="2670"/>
                </a:cubicBezTo>
                <a:cubicBezTo>
                  <a:pt x="3754" y="2629"/>
                  <a:pt x="4251" y="2556"/>
                  <a:pt x="4382" y="2106"/>
                </a:cubicBezTo>
                <a:cubicBezTo>
                  <a:pt x="4425" y="1959"/>
                  <a:pt x="4404" y="1791"/>
                  <a:pt x="4294" y="1678"/>
                </a:cubicBezTo>
                <a:cubicBezTo>
                  <a:pt x="4198" y="1577"/>
                  <a:pt x="4064" y="1541"/>
                  <a:pt x="3928" y="1523"/>
                </a:cubicBezTo>
                <a:cubicBezTo>
                  <a:pt x="4137" y="1348"/>
                  <a:pt x="4305" y="1100"/>
                  <a:pt x="4280" y="819"/>
                </a:cubicBezTo>
                <a:cubicBezTo>
                  <a:pt x="4256" y="531"/>
                  <a:pt x="4031" y="322"/>
                  <a:pt x="3777" y="213"/>
                </a:cubicBezTo>
                <a:cubicBezTo>
                  <a:pt x="3576" y="125"/>
                  <a:pt x="3354" y="83"/>
                  <a:pt x="3131" y="83"/>
                </a:cubicBezTo>
                <a:cubicBezTo>
                  <a:pt x="2706" y="83"/>
                  <a:pt x="2274" y="235"/>
                  <a:pt x="1961" y="509"/>
                </a:cubicBezTo>
                <a:cubicBezTo>
                  <a:pt x="1866" y="179"/>
                  <a:pt x="1557" y="0"/>
                  <a:pt x="123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79333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8800E-F594-45A4-9AE2-1365530FC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4B955AA5-9177-4964-8F77-EDBBAF7920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953E4431-B62D-4C47-B7B0-6C435C1D1F14}"/>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5" name="Footer Placeholder 4">
            <a:extLst>
              <a:ext uri="{FF2B5EF4-FFF2-40B4-BE49-F238E27FC236}">
                <a16:creationId xmlns:a16="http://schemas.microsoft.com/office/drawing/2014/main" id="{A173DAF8-83F7-4141-B62F-B126C28B25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FDDBB7D-0215-4E50-9C4E-08B8975EDA54}"/>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240465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DD2-D417-48AC-8B05-D57C0A6B828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DC981F7-A199-49EC-82B6-B84AFBBA1F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A8D40C-E306-4A93-A6C6-7CD4567A10DA}"/>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5" name="Footer Placeholder 4">
            <a:extLst>
              <a:ext uri="{FF2B5EF4-FFF2-40B4-BE49-F238E27FC236}">
                <a16:creationId xmlns:a16="http://schemas.microsoft.com/office/drawing/2014/main" id="{775AF2BA-34EC-4596-AC5C-527DB2B9DE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52547BE-51D8-4AB6-9D51-03520E2AF7C9}"/>
              </a:ext>
            </a:extLst>
          </p:cNvPr>
          <p:cNvSpPr>
            <a:spLocks noGrp="1"/>
          </p:cNvSpPr>
          <p:nvPr>
            <p:ph type="sldNum" sz="quarter" idx="12"/>
          </p:nvPr>
        </p:nvSpPr>
        <p:spPr/>
        <p:txBody>
          <a:bodyPr/>
          <a:lstStyle/>
          <a:p>
            <a:fld id="{2B87CFED-4268-4081-99B7-0E4C66B17699}" type="slidenum">
              <a:rPr lang="en-SG" smtClean="0"/>
              <a:t>‹#›</a:t>
            </a:fld>
            <a:endParaRPr lang="en-SG"/>
          </a:p>
        </p:txBody>
      </p:sp>
      <p:pic>
        <p:nvPicPr>
          <p:cNvPr id="7" name="Picture 6">
            <a:extLst>
              <a:ext uri="{FF2B5EF4-FFF2-40B4-BE49-F238E27FC236}">
                <a16:creationId xmlns:a16="http://schemas.microsoft.com/office/drawing/2014/main" id="{D1556C72-E19D-4AD1-A719-89BA6C08B9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38832" y="185738"/>
            <a:ext cx="1429935" cy="685627"/>
          </a:xfrm>
          <a:prstGeom prst="rect">
            <a:avLst/>
          </a:prstGeom>
        </p:spPr>
      </p:pic>
    </p:spTree>
    <p:extLst>
      <p:ext uri="{BB962C8B-B14F-4D97-AF65-F5344CB8AC3E}">
        <p14:creationId xmlns:p14="http://schemas.microsoft.com/office/powerpoint/2010/main" val="22990010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46F3-AD34-4EE3-B43C-CFE32193D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602A17FE-C11E-43D8-A0AE-F92BFF3E95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C2D5A0-FB90-47FC-BAF6-62FD1B8C0D0C}"/>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5" name="Footer Placeholder 4">
            <a:extLst>
              <a:ext uri="{FF2B5EF4-FFF2-40B4-BE49-F238E27FC236}">
                <a16:creationId xmlns:a16="http://schemas.microsoft.com/office/drawing/2014/main" id="{3E23B645-53DF-49B8-8A78-09DDE4CD715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9430E76-D9E3-41AB-B3E3-827CAD20CF84}"/>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2487308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C8D3-217C-407F-ACF2-4D42BE2A999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0C31AD5-E7C8-4F8F-9F28-73E39A75E6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1DBE5B53-2AEB-438F-AB95-452EB1DA4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293F2EA-2007-49B5-90DC-4E62EDCAA678}"/>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6" name="Footer Placeholder 5">
            <a:extLst>
              <a:ext uri="{FF2B5EF4-FFF2-40B4-BE49-F238E27FC236}">
                <a16:creationId xmlns:a16="http://schemas.microsoft.com/office/drawing/2014/main" id="{C4F4400C-73CF-484D-A60D-4158829093D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9EBBC2F7-B9BE-4BF8-A98D-86DE3DB38267}"/>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1145023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1F7D-71E4-4259-82F8-312CB87D2F28}"/>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26D8ECDA-2114-4BA6-B5DF-BF9117F9A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06F3C3-A3F9-4356-B02D-3021983584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705D1F55-109E-4E30-958B-ED2538DFD2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921375-1BF0-4CA5-93F0-8FF4ED1E31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A8F86B8F-4F16-4E2F-914B-7325E2970C4B}"/>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8" name="Footer Placeholder 7">
            <a:extLst>
              <a:ext uri="{FF2B5EF4-FFF2-40B4-BE49-F238E27FC236}">
                <a16:creationId xmlns:a16="http://schemas.microsoft.com/office/drawing/2014/main" id="{711AABE0-60CB-46BE-B6EF-7E83A6AA593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8B90A4CD-3AC3-44D4-83D0-6E8274113C4F}"/>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34004232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F9870-24BF-4FC7-8536-1CBCA79773E7}"/>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09A671E-59B1-40F4-BA5F-06F36E1A2222}"/>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4" name="Footer Placeholder 3">
            <a:extLst>
              <a:ext uri="{FF2B5EF4-FFF2-40B4-BE49-F238E27FC236}">
                <a16:creationId xmlns:a16="http://schemas.microsoft.com/office/drawing/2014/main" id="{31403F4A-81DD-43B7-B569-7952EE67A5A0}"/>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E806B220-D799-48C6-A515-3B11CDC9051E}"/>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979309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F082B-F3F1-4FD7-98A0-34376973894E}"/>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3" name="Footer Placeholder 2">
            <a:extLst>
              <a:ext uri="{FF2B5EF4-FFF2-40B4-BE49-F238E27FC236}">
                <a16:creationId xmlns:a16="http://schemas.microsoft.com/office/drawing/2014/main" id="{6511BC04-0830-4547-90BF-80C653183EE2}"/>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A99CD198-4250-4AE3-88B4-D31E8F80E6A3}"/>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33497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7B2A03-17AE-4C47-8E33-2AD5171933BC}"/>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3" name="Footer Placeholder 2">
            <a:extLst>
              <a:ext uri="{FF2B5EF4-FFF2-40B4-BE49-F238E27FC236}">
                <a16:creationId xmlns:a16="http://schemas.microsoft.com/office/drawing/2014/main" id="{B5D37DD3-F823-47A7-900F-0F4345228E19}"/>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C395B936-7862-478F-A40E-1EDE3D916626}"/>
              </a:ext>
            </a:extLst>
          </p:cNvPr>
          <p:cNvSpPr>
            <a:spLocks noGrp="1"/>
          </p:cNvSpPr>
          <p:nvPr>
            <p:ph type="sldNum" sz="quarter" idx="12"/>
          </p:nvPr>
        </p:nvSpPr>
        <p:spPr/>
        <p:txBody>
          <a:bodyPr/>
          <a:lstStyle/>
          <a:p>
            <a:fld id="{D5C327DE-7F37-48FE-99FA-47B149316427}" type="slidenum">
              <a:rPr lang="en-SG" smtClean="0"/>
              <a:t>‹#›</a:t>
            </a:fld>
            <a:endParaRPr lang="en-SG"/>
          </a:p>
        </p:txBody>
      </p:sp>
    </p:spTree>
    <p:extLst>
      <p:ext uri="{BB962C8B-B14F-4D97-AF65-F5344CB8AC3E}">
        <p14:creationId xmlns:p14="http://schemas.microsoft.com/office/powerpoint/2010/main" val="39441765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58D1-1CA2-4244-87BE-80EEA0237F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06E82E23-2CE6-4DA0-A836-4FC5F9FA3F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4DBA8DF8-BA4E-4E5E-AEEB-D2E49BD91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95E8-156D-4D47-AD35-0DCB204ECEEA}"/>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6" name="Footer Placeholder 5">
            <a:extLst>
              <a:ext uri="{FF2B5EF4-FFF2-40B4-BE49-F238E27FC236}">
                <a16:creationId xmlns:a16="http://schemas.microsoft.com/office/drawing/2014/main" id="{79DB773F-12F6-4793-A46B-5284375EAF4B}"/>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28F5A107-8DD1-47D3-B00F-FBD0564BF1A5}"/>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11812060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16CC-217C-4871-B670-DC05B32C6F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63ACF97F-D8ED-4E86-9D76-E70954B7E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4D28E8C8-85E6-4882-91B0-24A6881F6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86DC10-3540-4B87-A5F2-AC6CD90A1E3D}"/>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6" name="Footer Placeholder 5">
            <a:extLst>
              <a:ext uri="{FF2B5EF4-FFF2-40B4-BE49-F238E27FC236}">
                <a16:creationId xmlns:a16="http://schemas.microsoft.com/office/drawing/2014/main" id="{94C03AB0-D31A-4118-8EE2-88A86474DADA}"/>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3CCC51B-A146-4CF6-9C6D-074AC20D7840}"/>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42698571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2618-24C8-464B-8EE5-C8F4B40949D2}"/>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CB98F01-F02A-463B-9443-1DFD4AFEC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509DE94-330B-473A-86AA-4561F90DB104}"/>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5" name="Footer Placeholder 4">
            <a:extLst>
              <a:ext uri="{FF2B5EF4-FFF2-40B4-BE49-F238E27FC236}">
                <a16:creationId xmlns:a16="http://schemas.microsoft.com/office/drawing/2014/main" id="{7377ABD6-F34F-4EF2-90AF-CF37B14C83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E8D8F6B-742C-4E6B-AD4F-D223D4895777}"/>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39054862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290B2-7CBD-4FD6-A157-10965DD2FA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A3B1C08-A3F1-44EB-B387-891BB59AAC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B804AED-B3E5-4DE2-AA56-F9C6A55AF997}"/>
              </a:ext>
            </a:extLst>
          </p:cNvPr>
          <p:cNvSpPr>
            <a:spLocks noGrp="1"/>
          </p:cNvSpPr>
          <p:nvPr>
            <p:ph type="dt" sz="half" idx="10"/>
          </p:nvPr>
        </p:nvSpPr>
        <p:spPr/>
        <p:txBody>
          <a:bodyPr/>
          <a:lstStyle/>
          <a:p>
            <a:fld id="{C6FC4A36-6D6B-4B16-949A-EED7647A27DA}" type="datetimeFigureOut">
              <a:rPr lang="en-SG" smtClean="0"/>
              <a:t>19/1/2026</a:t>
            </a:fld>
            <a:endParaRPr lang="en-SG"/>
          </a:p>
        </p:txBody>
      </p:sp>
      <p:sp>
        <p:nvSpPr>
          <p:cNvPr id="5" name="Footer Placeholder 4">
            <a:extLst>
              <a:ext uri="{FF2B5EF4-FFF2-40B4-BE49-F238E27FC236}">
                <a16:creationId xmlns:a16="http://schemas.microsoft.com/office/drawing/2014/main" id="{ABA55115-6009-4D33-B59A-4CBA6B101E7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A2D81C1-263F-4532-AE74-37BFAA46357F}"/>
              </a:ext>
            </a:extLst>
          </p:cNvPr>
          <p:cNvSpPr>
            <a:spLocks noGrp="1"/>
          </p:cNvSpPr>
          <p:nvPr>
            <p:ph type="sldNum" sz="quarter" idx="12"/>
          </p:nvPr>
        </p:nvSpPr>
        <p:spPr/>
        <p:txBody>
          <a:bodyPr/>
          <a:lstStyle/>
          <a:p>
            <a:fld id="{2B87CFED-4268-4081-99B7-0E4C66B17699}" type="slidenum">
              <a:rPr lang="en-SG" smtClean="0"/>
              <a:t>‹#›</a:t>
            </a:fld>
            <a:endParaRPr lang="en-SG"/>
          </a:p>
        </p:txBody>
      </p:sp>
    </p:spTree>
    <p:extLst>
      <p:ext uri="{BB962C8B-B14F-4D97-AF65-F5344CB8AC3E}">
        <p14:creationId xmlns:p14="http://schemas.microsoft.com/office/powerpoint/2010/main" val="37793463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2971733" y="1639133"/>
            <a:ext cx="6340400" cy="3267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11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971800" y="5140600"/>
            <a:ext cx="6340400" cy="488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5695139" y="6458569"/>
            <a:ext cx="851235" cy="508555"/>
            <a:chOff x="2646571" y="4843927"/>
            <a:chExt cx="638426" cy="381416"/>
          </a:xfrm>
        </p:grpSpPr>
        <p:sp>
          <p:nvSpPr>
            <p:cNvPr id="13" name="Google Shape;13;p2"/>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16;p2"/>
          <p:cNvGrpSpPr/>
          <p:nvPr/>
        </p:nvGrpSpPr>
        <p:grpSpPr>
          <a:xfrm>
            <a:off x="0" y="6223002"/>
            <a:ext cx="736003" cy="675421"/>
            <a:chOff x="0" y="4653517"/>
            <a:chExt cx="636608" cy="584207"/>
          </a:xfrm>
        </p:grpSpPr>
        <p:sp>
          <p:nvSpPr>
            <p:cNvPr id="17" name="Google Shape;17;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2"/>
          <p:cNvGrpSpPr/>
          <p:nvPr/>
        </p:nvGrpSpPr>
        <p:grpSpPr>
          <a:xfrm>
            <a:off x="8646793" y="6505153"/>
            <a:ext cx="851235" cy="508555"/>
            <a:chOff x="5107984" y="4878865"/>
            <a:chExt cx="638426" cy="381416"/>
          </a:xfrm>
        </p:grpSpPr>
        <p:sp>
          <p:nvSpPr>
            <p:cNvPr id="26" name="Google Shape;26;p2"/>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2"/>
          <p:cNvSpPr/>
          <p:nvPr/>
        </p:nvSpPr>
        <p:spPr>
          <a:xfrm>
            <a:off x="4742234"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1961079"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 name="Google Shape;31;p2"/>
          <p:cNvGrpSpPr/>
          <p:nvPr/>
        </p:nvGrpSpPr>
        <p:grpSpPr>
          <a:xfrm>
            <a:off x="11825078" y="3375789"/>
            <a:ext cx="541301" cy="852919"/>
            <a:chOff x="8868808" y="2251909"/>
            <a:chExt cx="405976" cy="639689"/>
          </a:xfrm>
        </p:grpSpPr>
        <p:sp>
          <p:nvSpPr>
            <p:cNvPr id="32" name="Google Shape;32;p2"/>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 name="Google Shape;34;p2"/>
          <p:cNvGrpSpPr/>
          <p:nvPr/>
        </p:nvGrpSpPr>
        <p:grpSpPr>
          <a:xfrm flipH="1">
            <a:off x="11558100" y="6316086"/>
            <a:ext cx="736003" cy="675421"/>
            <a:chOff x="0" y="4653517"/>
            <a:chExt cx="636608" cy="584207"/>
          </a:xfrm>
        </p:grpSpPr>
        <p:sp>
          <p:nvSpPr>
            <p:cNvPr id="35" name="Google Shape;35;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2"/>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2"/>
          <p:cNvGrpSpPr/>
          <p:nvPr/>
        </p:nvGrpSpPr>
        <p:grpSpPr>
          <a:xfrm>
            <a:off x="6256844" y="-224164"/>
            <a:ext cx="851235" cy="508555"/>
            <a:chOff x="3966334" y="-168123"/>
            <a:chExt cx="638426" cy="381416"/>
          </a:xfrm>
        </p:grpSpPr>
        <p:sp>
          <p:nvSpPr>
            <p:cNvPr id="44" name="Google Shape;44;p2"/>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2"/>
          <p:cNvGrpSpPr/>
          <p:nvPr/>
        </p:nvGrpSpPr>
        <p:grpSpPr>
          <a:xfrm>
            <a:off x="-61781" y="4321059"/>
            <a:ext cx="355836" cy="771260"/>
            <a:chOff x="-46336" y="3240794"/>
            <a:chExt cx="266877" cy="578445"/>
          </a:xfrm>
        </p:grpSpPr>
        <p:sp>
          <p:nvSpPr>
            <p:cNvPr id="50" name="Google Shape;50;p2"/>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2334563" y="-248063"/>
            <a:ext cx="863112" cy="593771"/>
            <a:chOff x="1666375" y="-186047"/>
            <a:chExt cx="647334" cy="445328"/>
          </a:xfrm>
        </p:grpSpPr>
        <p:sp>
          <p:nvSpPr>
            <p:cNvPr id="53" name="Google Shape;53;p2"/>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2"/>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2"/>
          <p:cNvGrpSpPr/>
          <p:nvPr/>
        </p:nvGrpSpPr>
        <p:grpSpPr>
          <a:xfrm rot="10800000">
            <a:off x="11558100" y="-147081"/>
            <a:ext cx="736003" cy="675421"/>
            <a:chOff x="0" y="4653517"/>
            <a:chExt cx="636608" cy="584207"/>
          </a:xfrm>
        </p:grpSpPr>
        <p:sp>
          <p:nvSpPr>
            <p:cNvPr id="58" name="Google Shape;58;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2"/>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rot="5400000">
            <a:off x="-251867" y="30302"/>
            <a:ext cx="736003" cy="675421"/>
            <a:chOff x="0" y="4653517"/>
            <a:chExt cx="636608" cy="584207"/>
          </a:xfrm>
        </p:grpSpPr>
        <p:sp>
          <p:nvSpPr>
            <p:cNvPr id="69" name="Google Shape;69;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5" name="Picture 74">
            <a:extLst>
              <a:ext uri="{FF2B5EF4-FFF2-40B4-BE49-F238E27FC236}">
                <a16:creationId xmlns:a16="http://schemas.microsoft.com/office/drawing/2014/main" id="{8D23CCE6-F02B-4016-B9B9-2B041F0AFB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Tree>
    <p:extLst>
      <p:ext uri="{BB962C8B-B14F-4D97-AF65-F5344CB8AC3E}">
        <p14:creationId xmlns:p14="http://schemas.microsoft.com/office/powerpoint/2010/main" val="35860090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78"/>
        <p:cNvGrpSpPr/>
        <p:nvPr/>
      </p:nvGrpSpPr>
      <p:grpSpPr>
        <a:xfrm>
          <a:off x="0" y="0"/>
          <a:ext cx="0" cy="0"/>
          <a:chOff x="0" y="0"/>
          <a:chExt cx="0" cy="0"/>
        </a:xfrm>
      </p:grpSpPr>
      <p:pic>
        <p:nvPicPr>
          <p:cNvPr id="2" name="Picture 1">
            <a:extLst>
              <a:ext uri="{FF2B5EF4-FFF2-40B4-BE49-F238E27FC236}">
                <a16:creationId xmlns:a16="http://schemas.microsoft.com/office/drawing/2014/main" id="{1A12A88F-3ED9-4565-96CB-6C32A905E9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Tree>
    <p:extLst>
      <p:ext uri="{BB962C8B-B14F-4D97-AF65-F5344CB8AC3E}">
        <p14:creationId xmlns:p14="http://schemas.microsoft.com/office/powerpoint/2010/main" val="337006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79"/>
        <p:cNvGrpSpPr/>
        <p:nvPr/>
      </p:nvGrpSpPr>
      <p:grpSpPr>
        <a:xfrm>
          <a:off x="0" y="0"/>
          <a:ext cx="0" cy="0"/>
          <a:chOff x="0" y="0"/>
          <a:chExt cx="0" cy="0"/>
        </a:xfrm>
      </p:grpSpPr>
      <p:sp>
        <p:nvSpPr>
          <p:cNvPr id="680" name="Google Shape;680;p1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13"/>
          <p:cNvSpPr txBox="1">
            <a:spLocks noGrp="1"/>
          </p:cNvSpPr>
          <p:nvPr>
            <p:ph type="title"/>
          </p:nvPr>
        </p:nvSpPr>
        <p:spPr>
          <a:xfrm>
            <a:off x="953451" y="24774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2" name="Google Shape;682;p13"/>
          <p:cNvSpPr txBox="1">
            <a:spLocks noGrp="1"/>
          </p:cNvSpPr>
          <p:nvPr>
            <p:ph type="title" idx="2" hasCustomPrompt="1"/>
          </p:nvPr>
        </p:nvSpPr>
        <p:spPr>
          <a:xfrm>
            <a:off x="953451" y="16865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3" name="Google Shape;683;p13"/>
          <p:cNvSpPr txBox="1">
            <a:spLocks noGrp="1"/>
          </p:cNvSpPr>
          <p:nvPr>
            <p:ph type="subTitle" idx="1"/>
          </p:nvPr>
        </p:nvSpPr>
        <p:spPr>
          <a:xfrm>
            <a:off x="953451" y="3181067"/>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4" name="Google Shape;684;p13"/>
          <p:cNvSpPr txBox="1">
            <a:spLocks noGrp="1"/>
          </p:cNvSpPr>
          <p:nvPr>
            <p:ph type="title" idx="3"/>
          </p:nvPr>
        </p:nvSpPr>
        <p:spPr>
          <a:xfrm>
            <a:off x="4531851" y="24774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5" name="Google Shape;685;p13"/>
          <p:cNvSpPr txBox="1">
            <a:spLocks noGrp="1"/>
          </p:cNvSpPr>
          <p:nvPr>
            <p:ph type="title" idx="4" hasCustomPrompt="1"/>
          </p:nvPr>
        </p:nvSpPr>
        <p:spPr>
          <a:xfrm>
            <a:off x="4531851" y="16865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6" name="Google Shape;686;p13"/>
          <p:cNvSpPr txBox="1">
            <a:spLocks noGrp="1"/>
          </p:cNvSpPr>
          <p:nvPr>
            <p:ph type="subTitle" idx="5"/>
          </p:nvPr>
        </p:nvSpPr>
        <p:spPr>
          <a:xfrm>
            <a:off x="4531851" y="3181067"/>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7" name="Google Shape;687;p13"/>
          <p:cNvSpPr txBox="1">
            <a:spLocks noGrp="1"/>
          </p:cNvSpPr>
          <p:nvPr>
            <p:ph type="title" idx="6"/>
          </p:nvPr>
        </p:nvSpPr>
        <p:spPr>
          <a:xfrm>
            <a:off x="962717" y="4794651"/>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8" name="Google Shape;688;p13"/>
          <p:cNvSpPr txBox="1">
            <a:spLocks noGrp="1"/>
          </p:cNvSpPr>
          <p:nvPr>
            <p:ph type="title" idx="7" hasCustomPrompt="1"/>
          </p:nvPr>
        </p:nvSpPr>
        <p:spPr>
          <a:xfrm>
            <a:off x="962717" y="4003751"/>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9" name="Google Shape;689;p13"/>
          <p:cNvSpPr txBox="1">
            <a:spLocks noGrp="1"/>
          </p:cNvSpPr>
          <p:nvPr>
            <p:ph type="subTitle" idx="8"/>
          </p:nvPr>
        </p:nvSpPr>
        <p:spPr>
          <a:xfrm>
            <a:off x="962717" y="5498251"/>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0" name="Google Shape;690;p13"/>
          <p:cNvSpPr txBox="1">
            <a:spLocks noGrp="1"/>
          </p:cNvSpPr>
          <p:nvPr>
            <p:ph type="title" idx="9"/>
          </p:nvPr>
        </p:nvSpPr>
        <p:spPr>
          <a:xfrm>
            <a:off x="4541117" y="47946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91" name="Google Shape;691;p13"/>
          <p:cNvSpPr txBox="1">
            <a:spLocks noGrp="1"/>
          </p:cNvSpPr>
          <p:nvPr>
            <p:ph type="title" idx="13" hasCustomPrompt="1"/>
          </p:nvPr>
        </p:nvSpPr>
        <p:spPr>
          <a:xfrm>
            <a:off x="4541117" y="40037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2" name="Google Shape;692;p13"/>
          <p:cNvSpPr txBox="1">
            <a:spLocks noGrp="1"/>
          </p:cNvSpPr>
          <p:nvPr>
            <p:ph type="subTitle" idx="14"/>
          </p:nvPr>
        </p:nvSpPr>
        <p:spPr>
          <a:xfrm>
            <a:off x="4541117" y="5498267"/>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3" name="Google Shape;6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94" name="Google Shape;694;p13"/>
          <p:cNvGrpSpPr/>
          <p:nvPr/>
        </p:nvGrpSpPr>
        <p:grpSpPr>
          <a:xfrm rot="10800000">
            <a:off x="6224183" y="6558887"/>
            <a:ext cx="851235" cy="508555"/>
            <a:chOff x="2646571" y="4843927"/>
            <a:chExt cx="638426" cy="381416"/>
          </a:xfrm>
        </p:grpSpPr>
        <p:sp>
          <p:nvSpPr>
            <p:cNvPr id="695" name="Google Shape;695;p1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3"/>
          <p:cNvSpPr/>
          <p:nvPr/>
        </p:nvSpPr>
        <p:spPr>
          <a:xfrm rot="10800000">
            <a:off x="9172408" y="652218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8" name="Google Shape;698;p13"/>
          <p:cNvGrpSpPr/>
          <p:nvPr/>
        </p:nvGrpSpPr>
        <p:grpSpPr>
          <a:xfrm>
            <a:off x="0" y="6223002"/>
            <a:ext cx="736003" cy="675421"/>
            <a:chOff x="0" y="4653517"/>
            <a:chExt cx="636608" cy="584207"/>
          </a:xfrm>
        </p:grpSpPr>
        <p:sp>
          <p:nvSpPr>
            <p:cNvPr id="699" name="Google Shape;699;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5" name="Google Shape;705;p13"/>
          <p:cNvSpPr/>
          <p:nvPr/>
        </p:nvSpPr>
        <p:spPr>
          <a:xfrm rot="10800000">
            <a:off x="10729695" y="659057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10800000" flipH="1">
            <a:off x="4791396" y="652218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7" name="Google Shape;707;p13"/>
          <p:cNvGrpSpPr/>
          <p:nvPr/>
        </p:nvGrpSpPr>
        <p:grpSpPr>
          <a:xfrm rot="10800000">
            <a:off x="2954893" y="6512303"/>
            <a:ext cx="851235" cy="508555"/>
            <a:chOff x="5107984" y="4878865"/>
            <a:chExt cx="638426" cy="381416"/>
          </a:xfrm>
        </p:grpSpPr>
        <p:sp>
          <p:nvSpPr>
            <p:cNvPr id="708" name="Google Shape;708;p1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0" name="Google Shape;710;p13"/>
          <p:cNvSpPr/>
          <p:nvPr/>
        </p:nvSpPr>
        <p:spPr>
          <a:xfrm rot="10800000">
            <a:off x="7986486" y="6703358"/>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5400000" flipH="1">
            <a:off x="11852392" y="2149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5400000" flipH="1">
            <a:off x="12105009"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3" name="Google Shape;713;p13"/>
          <p:cNvGrpSpPr/>
          <p:nvPr/>
        </p:nvGrpSpPr>
        <p:grpSpPr>
          <a:xfrm flipH="1">
            <a:off x="11805511" y="3375789"/>
            <a:ext cx="541301" cy="852919"/>
            <a:chOff x="8868808" y="2251909"/>
            <a:chExt cx="405976" cy="639689"/>
          </a:xfrm>
        </p:grpSpPr>
        <p:sp>
          <p:nvSpPr>
            <p:cNvPr id="714" name="Google Shape;714;p1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13"/>
          <p:cNvGrpSpPr/>
          <p:nvPr/>
        </p:nvGrpSpPr>
        <p:grpSpPr>
          <a:xfrm flipH="1">
            <a:off x="11558100" y="6316086"/>
            <a:ext cx="736003" cy="675421"/>
            <a:chOff x="0" y="4653517"/>
            <a:chExt cx="636608" cy="584207"/>
          </a:xfrm>
        </p:grpSpPr>
        <p:sp>
          <p:nvSpPr>
            <p:cNvPr id="717" name="Google Shape;717;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3"/>
          <p:cNvSpPr/>
          <p:nvPr/>
        </p:nvSpPr>
        <p:spPr>
          <a:xfrm rot="-5400000" flipH="1">
            <a:off x="52927" y="1453630"/>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1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5" name="Google Shape;725;p13"/>
          <p:cNvGrpSpPr/>
          <p:nvPr/>
        </p:nvGrpSpPr>
        <p:grpSpPr>
          <a:xfrm>
            <a:off x="6256844" y="-224164"/>
            <a:ext cx="851235" cy="508555"/>
            <a:chOff x="3966334" y="-168123"/>
            <a:chExt cx="638426" cy="381416"/>
          </a:xfrm>
        </p:grpSpPr>
        <p:sp>
          <p:nvSpPr>
            <p:cNvPr id="726" name="Google Shape;726;p1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8" name="Google Shape;728;p13"/>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13"/>
          <p:cNvSpPr/>
          <p:nvPr/>
        </p:nvSpPr>
        <p:spPr>
          <a:xfrm rot="10800000" flipH="1">
            <a:off x="-107604" y="523485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1" name="Google Shape;731;p13"/>
          <p:cNvGrpSpPr/>
          <p:nvPr/>
        </p:nvGrpSpPr>
        <p:grpSpPr>
          <a:xfrm rot="10800000" flipH="1">
            <a:off x="-61781" y="2331485"/>
            <a:ext cx="355836" cy="771260"/>
            <a:chOff x="-46336" y="3240794"/>
            <a:chExt cx="266877" cy="578445"/>
          </a:xfrm>
        </p:grpSpPr>
        <p:sp>
          <p:nvSpPr>
            <p:cNvPr id="732" name="Google Shape;732;p1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4" name="Google Shape;734;p13"/>
          <p:cNvGrpSpPr/>
          <p:nvPr/>
        </p:nvGrpSpPr>
        <p:grpSpPr>
          <a:xfrm>
            <a:off x="2334563" y="-248063"/>
            <a:ext cx="863112" cy="593771"/>
            <a:chOff x="1666375" y="-186047"/>
            <a:chExt cx="647334" cy="445328"/>
          </a:xfrm>
        </p:grpSpPr>
        <p:sp>
          <p:nvSpPr>
            <p:cNvPr id="735" name="Google Shape;735;p1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7" name="Google Shape;737;p13"/>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9" name="Google Shape;739;p13"/>
          <p:cNvGrpSpPr/>
          <p:nvPr/>
        </p:nvGrpSpPr>
        <p:grpSpPr>
          <a:xfrm rot="10800000">
            <a:off x="11558100" y="-147081"/>
            <a:ext cx="736003" cy="675421"/>
            <a:chOff x="0" y="4653517"/>
            <a:chExt cx="636608" cy="584207"/>
          </a:xfrm>
        </p:grpSpPr>
        <p:sp>
          <p:nvSpPr>
            <p:cNvPr id="740" name="Google Shape;740;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6" name="Google Shape;746;p13"/>
          <p:cNvSpPr/>
          <p:nvPr/>
        </p:nvSpPr>
        <p:spPr>
          <a:xfrm rot="10800000">
            <a:off x="1562453" y="6564224"/>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13"/>
          <p:cNvSpPr/>
          <p:nvPr/>
        </p:nvSpPr>
        <p:spPr>
          <a:xfrm rot="-9439904" flipH="1">
            <a:off x="-102522" y="3916975"/>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13"/>
          <p:cNvSpPr/>
          <p:nvPr/>
        </p:nvSpPr>
        <p:spPr>
          <a:xfrm rot="-2399093" flipH="1">
            <a:off x="11939633"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13"/>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0" name="Google Shape;750;p13"/>
          <p:cNvGrpSpPr/>
          <p:nvPr/>
        </p:nvGrpSpPr>
        <p:grpSpPr>
          <a:xfrm rot="5400000">
            <a:off x="-251867" y="30302"/>
            <a:ext cx="736003" cy="675421"/>
            <a:chOff x="0" y="4653517"/>
            <a:chExt cx="636608" cy="584207"/>
          </a:xfrm>
        </p:grpSpPr>
        <p:sp>
          <p:nvSpPr>
            <p:cNvPr id="751" name="Google Shape;751;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9" name="Picture 78">
            <a:extLst>
              <a:ext uri="{FF2B5EF4-FFF2-40B4-BE49-F238E27FC236}">
                <a16:creationId xmlns:a16="http://schemas.microsoft.com/office/drawing/2014/main" id="{CF861C44-6CC1-47A8-A178-3F226BE31B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Tree>
    <p:extLst>
      <p:ext uri="{BB962C8B-B14F-4D97-AF65-F5344CB8AC3E}">
        <p14:creationId xmlns:p14="http://schemas.microsoft.com/office/powerpoint/2010/main" val="26559727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79"/>
        <p:cNvGrpSpPr/>
        <p:nvPr/>
      </p:nvGrpSpPr>
      <p:grpSpPr>
        <a:xfrm>
          <a:off x="0" y="0"/>
          <a:ext cx="0" cy="0"/>
          <a:chOff x="0" y="0"/>
          <a:chExt cx="0" cy="0"/>
        </a:xfrm>
      </p:grpSpPr>
      <p:sp>
        <p:nvSpPr>
          <p:cNvPr id="2080" name="Google Shape;2080;p33"/>
          <p:cNvSpPr/>
          <p:nvPr/>
        </p:nvSpPr>
        <p:spPr>
          <a:xfrm>
            <a:off x="423000" y="362800"/>
            <a:ext cx="11346000" cy="6132400"/>
          </a:xfrm>
          <a:prstGeom prst="plaque">
            <a:avLst>
              <a:gd name="adj" fmla="val 5582"/>
            </a:avLst>
          </a:prstGeom>
          <a:solidFill>
            <a:srgbClr val="FFBA4B">
              <a:alpha val="34640"/>
            </a:srgbClr>
          </a:solidFill>
          <a:ln w="9525" cap="flat" cmpd="sng">
            <a:solidFill>
              <a:schemeClr val="accent5"/>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1" name="Google Shape;2081;p33"/>
          <p:cNvGrpSpPr/>
          <p:nvPr/>
        </p:nvGrpSpPr>
        <p:grpSpPr>
          <a:xfrm>
            <a:off x="5695139" y="6458569"/>
            <a:ext cx="851235" cy="508555"/>
            <a:chOff x="2646571" y="4843927"/>
            <a:chExt cx="638426" cy="381416"/>
          </a:xfrm>
        </p:grpSpPr>
        <p:sp>
          <p:nvSpPr>
            <p:cNvPr id="2082" name="Google Shape;2082;p3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4" name="Google Shape;2084;p3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5" name="Google Shape;2085;p33"/>
          <p:cNvGrpSpPr/>
          <p:nvPr/>
        </p:nvGrpSpPr>
        <p:grpSpPr>
          <a:xfrm>
            <a:off x="0" y="6223002"/>
            <a:ext cx="736003" cy="675421"/>
            <a:chOff x="0" y="4653517"/>
            <a:chExt cx="636608" cy="584207"/>
          </a:xfrm>
        </p:grpSpPr>
        <p:sp>
          <p:nvSpPr>
            <p:cNvPr id="2086" name="Google Shape;2086;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2" name="Google Shape;2092;p3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3" name="Google Shape;2093;p3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4" name="Google Shape;2094;p33"/>
          <p:cNvGrpSpPr/>
          <p:nvPr/>
        </p:nvGrpSpPr>
        <p:grpSpPr>
          <a:xfrm>
            <a:off x="8646793" y="6505153"/>
            <a:ext cx="851235" cy="508555"/>
            <a:chOff x="5107984" y="4878865"/>
            <a:chExt cx="638426" cy="381416"/>
          </a:xfrm>
        </p:grpSpPr>
        <p:sp>
          <p:nvSpPr>
            <p:cNvPr id="2095" name="Google Shape;2095;p3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7" name="Google Shape;2097;p33"/>
          <p:cNvSpPr/>
          <p:nvPr/>
        </p:nvSpPr>
        <p:spPr>
          <a:xfrm>
            <a:off x="4742234"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5400000">
            <a:off x="11961079"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00" name="Google Shape;2100;p33"/>
          <p:cNvGrpSpPr/>
          <p:nvPr/>
        </p:nvGrpSpPr>
        <p:grpSpPr>
          <a:xfrm>
            <a:off x="11825078" y="3375789"/>
            <a:ext cx="541301" cy="852919"/>
            <a:chOff x="8868808" y="2251909"/>
            <a:chExt cx="405976" cy="639689"/>
          </a:xfrm>
        </p:grpSpPr>
        <p:sp>
          <p:nvSpPr>
            <p:cNvPr id="2101" name="Google Shape;2101;p3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3" name="Google Shape;2103;p33"/>
          <p:cNvGrpSpPr/>
          <p:nvPr/>
        </p:nvGrpSpPr>
        <p:grpSpPr>
          <a:xfrm flipH="1">
            <a:off x="11558100" y="6316086"/>
            <a:ext cx="736003" cy="675421"/>
            <a:chOff x="0" y="4653517"/>
            <a:chExt cx="636608" cy="584207"/>
          </a:xfrm>
        </p:grpSpPr>
        <p:sp>
          <p:nvSpPr>
            <p:cNvPr id="2104" name="Google Shape;2104;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0" name="Google Shape;2110;p3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1" name="Google Shape;2111;p3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12" name="Google Shape;2112;p33"/>
          <p:cNvGrpSpPr/>
          <p:nvPr/>
        </p:nvGrpSpPr>
        <p:grpSpPr>
          <a:xfrm>
            <a:off x="6256844" y="-224164"/>
            <a:ext cx="851235" cy="508555"/>
            <a:chOff x="3966334" y="-168123"/>
            <a:chExt cx="638426" cy="381416"/>
          </a:xfrm>
        </p:grpSpPr>
        <p:sp>
          <p:nvSpPr>
            <p:cNvPr id="2113" name="Google Shape;2113;p3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5" name="Google Shape;2115;p33"/>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6" name="Google Shape;2116;p33"/>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7" name="Google Shape;2117;p3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18" name="Google Shape;2118;p33"/>
          <p:cNvGrpSpPr/>
          <p:nvPr/>
        </p:nvGrpSpPr>
        <p:grpSpPr>
          <a:xfrm>
            <a:off x="-61781" y="4321059"/>
            <a:ext cx="355836" cy="771260"/>
            <a:chOff x="-46336" y="3240794"/>
            <a:chExt cx="266877" cy="578445"/>
          </a:xfrm>
        </p:grpSpPr>
        <p:sp>
          <p:nvSpPr>
            <p:cNvPr id="2119" name="Google Shape;2119;p3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1" name="Google Shape;2121;p33"/>
          <p:cNvGrpSpPr/>
          <p:nvPr/>
        </p:nvGrpSpPr>
        <p:grpSpPr>
          <a:xfrm>
            <a:off x="2334563" y="-248063"/>
            <a:ext cx="863112" cy="593771"/>
            <a:chOff x="1666375" y="-186047"/>
            <a:chExt cx="647334" cy="445328"/>
          </a:xfrm>
        </p:grpSpPr>
        <p:sp>
          <p:nvSpPr>
            <p:cNvPr id="2122" name="Google Shape;2122;p3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4" name="Google Shape;2124;p33"/>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5" name="Google Shape;2125;p33"/>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26" name="Google Shape;2126;p33"/>
          <p:cNvGrpSpPr/>
          <p:nvPr/>
        </p:nvGrpSpPr>
        <p:grpSpPr>
          <a:xfrm rot="10800000">
            <a:off x="11558100" y="-147081"/>
            <a:ext cx="736003" cy="675421"/>
            <a:chOff x="0" y="4653517"/>
            <a:chExt cx="636608" cy="584207"/>
          </a:xfrm>
        </p:grpSpPr>
        <p:sp>
          <p:nvSpPr>
            <p:cNvPr id="2127" name="Google Shape;2127;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3" name="Google Shape;2133;p3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4" name="Google Shape;2134;p3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5" name="Google Shape;2135;p33"/>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6" name="Google Shape;2136;p33"/>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37" name="Google Shape;2137;p33"/>
          <p:cNvGrpSpPr/>
          <p:nvPr/>
        </p:nvGrpSpPr>
        <p:grpSpPr>
          <a:xfrm rot="5400000">
            <a:off x="-251867" y="30302"/>
            <a:ext cx="736003" cy="675421"/>
            <a:chOff x="0" y="4653517"/>
            <a:chExt cx="636608" cy="584207"/>
          </a:xfrm>
        </p:grpSpPr>
        <p:sp>
          <p:nvSpPr>
            <p:cNvPr id="2138" name="Google Shape;2138;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5680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1/19/2026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6186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B89B-F1B3-48F7-8F28-E0A0D69F0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15DFB7F4-C9BD-4815-B6AD-D8513BED4F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B47BD42D-FDBB-4304-A33D-9D3507BF74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D7594-2B5B-4BA9-8A57-F07FB53833AE}"/>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6" name="Footer Placeholder 5">
            <a:extLst>
              <a:ext uri="{FF2B5EF4-FFF2-40B4-BE49-F238E27FC236}">
                <a16:creationId xmlns:a16="http://schemas.microsoft.com/office/drawing/2014/main" id="{50D5A284-1733-4811-96C2-3A7EAEADA82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B77D6BE-C628-43E4-A2FE-7CCB779960D8}"/>
              </a:ext>
            </a:extLst>
          </p:cNvPr>
          <p:cNvSpPr>
            <a:spLocks noGrp="1"/>
          </p:cNvSpPr>
          <p:nvPr>
            <p:ph type="sldNum" sz="quarter" idx="12"/>
          </p:nvPr>
        </p:nvSpPr>
        <p:spPr/>
        <p:txBody>
          <a:bodyPr/>
          <a:lstStyle/>
          <a:p>
            <a:fld id="{D5C327DE-7F37-48FE-99FA-47B149316427}" type="slidenum">
              <a:rPr lang="en-SG" smtClean="0"/>
              <a:t>‹#›</a:t>
            </a:fld>
            <a:endParaRPr lang="en-SG"/>
          </a:p>
        </p:txBody>
      </p:sp>
    </p:spTree>
    <p:extLst>
      <p:ext uri="{BB962C8B-B14F-4D97-AF65-F5344CB8AC3E}">
        <p14:creationId xmlns:p14="http://schemas.microsoft.com/office/powerpoint/2010/main" val="819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340B-1773-4740-B68D-62D30DDFA3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3CC0B2A-BA14-4A16-AB24-627751F93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40E03DFA-8CF3-480F-8D69-36E6CB46D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37249-2F5D-4F65-AE93-DC57A879FB12}"/>
              </a:ext>
            </a:extLst>
          </p:cNvPr>
          <p:cNvSpPr>
            <a:spLocks noGrp="1"/>
          </p:cNvSpPr>
          <p:nvPr>
            <p:ph type="dt" sz="half" idx="10"/>
          </p:nvPr>
        </p:nvSpPr>
        <p:spPr/>
        <p:txBody>
          <a:bodyPr/>
          <a:lstStyle/>
          <a:p>
            <a:fld id="{D8636C01-DD48-4979-AE20-2CCA70CF5C3C}" type="datetimeFigureOut">
              <a:rPr lang="en-SG" smtClean="0"/>
              <a:t>19/1/2026</a:t>
            </a:fld>
            <a:endParaRPr lang="en-SG"/>
          </a:p>
        </p:txBody>
      </p:sp>
      <p:sp>
        <p:nvSpPr>
          <p:cNvPr id="6" name="Footer Placeholder 5">
            <a:extLst>
              <a:ext uri="{FF2B5EF4-FFF2-40B4-BE49-F238E27FC236}">
                <a16:creationId xmlns:a16="http://schemas.microsoft.com/office/drawing/2014/main" id="{116FE85D-66E0-4558-B261-EC63EF1F1C5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AE4D88B-CD86-46CC-9054-655229DC6432}"/>
              </a:ext>
            </a:extLst>
          </p:cNvPr>
          <p:cNvSpPr>
            <a:spLocks noGrp="1"/>
          </p:cNvSpPr>
          <p:nvPr>
            <p:ph type="sldNum" sz="quarter" idx="12"/>
          </p:nvPr>
        </p:nvSpPr>
        <p:spPr/>
        <p:txBody>
          <a:bodyPr/>
          <a:lstStyle/>
          <a:p>
            <a:fld id="{D5C327DE-7F37-48FE-99FA-47B149316427}" type="slidenum">
              <a:rPr lang="en-SG" smtClean="0"/>
              <a:t>‹#›</a:t>
            </a:fld>
            <a:endParaRPr lang="en-SG"/>
          </a:p>
        </p:txBody>
      </p:sp>
    </p:spTree>
    <p:extLst>
      <p:ext uri="{BB962C8B-B14F-4D97-AF65-F5344CB8AC3E}">
        <p14:creationId xmlns:p14="http://schemas.microsoft.com/office/powerpoint/2010/main" val="4150845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audio" Target="../media/audio1.wav"/><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heme" Target="../theme/theme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audio" Target="NUL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audio" Target="../media/audio1.wav"/></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5.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9F07B8-D28B-41D0-98DE-84EE410B6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49447136-689C-4D49-B9A1-C89FB01C1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0D3CCE9-C714-4B50-9ECA-098995A0F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36C01-DD48-4979-AE20-2CCA70CF5C3C}" type="datetimeFigureOut">
              <a:rPr lang="en-SG" smtClean="0"/>
              <a:t>19/1/2026</a:t>
            </a:fld>
            <a:endParaRPr lang="en-SG"/>
          </a:p>
        </p:txBody>
      </p:sp>
      <p:sp>
        <p:nvSpPr>
          <p:cNvPr id="5" name="Footer Placeholder 4">
            <a:extLst>
              <a:ext uri="{FF2B5EF4-FFF2-40B4-BE49-F238E27FC236}">
                <a16:creationId xmlns:a16="http://schemas.microsoft.com/office/drawing/2014/main" id="{58D48E05-168D-45B7-AF36-6F1BB8042B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BB2F936D-73C4-4E6E-9F84-CF0A68B0F1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327DE-7F37-48FE-99FA-47B149316427}" type="slidenum">
              <a:rPr lang="en-SG" smtClean="0"/>
              <a:t>‹#›</a:t>
            </a:fld>
            <a:endParaRPr lang="en-SG"/>
          </a:p>
        </p:txBody>
      </p:sp>
    </p:spTree>
    <p:extLst>
      <p:ext uri="{BB962C8B-B14F-4D97-AF65-F5344CB8AC3E}">
        <p14:creationId xmlns:p14="http://schemas.microsoft.com/office/powerpoint/2010/main" val="1334546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87680"/>
            <a:ext cx="10272000" cy="85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1pPr>
            <a:lvl2pPr lvl="1"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2pPr>
            <a:lvl3pPr lvl="2"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3pPr>
            <a:lvl4pPr lvl="3"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4pPr>
            <a:lvl5pPr lvl="4"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5pPr>
            <a:lvl6pPr lvl="5"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6pPr>
            <a:lvl7pPr lvl="6"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7pPr>
            <a:lvl8pPr lvl="7"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8pPr>
            <a:lvl9pPr lvl="8"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57731945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mc:AlternateContent xmlns:mc="http://schemas.openxmlformats.org/markup-compatibility/2006" xmlns:p14="http://schemas.microsoft.com/office/powerpoint/2010/main">
    <mc:Choice Requires="p14">
      <p:transition spd="slow" p14:dur="2000">
        <p:sndAc>
          <p:stSnd>
            <p:snd r:embed="rId28" name="chimes.wav"/>
          </p:stSnd>
        </p:sndAc>
      </p:transition>
    </mc:Choice>
    <mc:Fallback xmlns="">
      <p:transition spd="slow">
        <p:sndAc>
          <p:stSnd>
            <p:snd r:embed="rId29"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87680"/>
            <a:ext cx="10272000" cy="85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1pPr>
            <a:lvl2pPr lvl="1"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2pPr>
            <a:lvl3pPr lvl="2"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3pPr>
            <a:lvl4pPr lvl="3"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4pPr>
            <a:lvl5pPr lvl="4"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5pPr>
            <a:lvl6pPr lvl="5"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6pPr>
            <a:lvl7pPr lvl="6"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7pPr>
            <a:lvl8pPr lvl="7"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8pPr>
            <a:lvl9pPr lvl="8" rtl="0">
              <a:lnSpc>
                <a:spcPct val="100000"/>
              </a:lnSpc>
              <a:spcBef>
                <a:spcPts val="0"/>
              </a:spcBef>
              <a:spcAft>
                <a:spcPts val="0"/>
              </a:spcAft>
              <a:buClr>
                <a:schemeClr val="dk1"/>
              </a:buClr>
              <a:buSzPts val="3500"/>
              <a:buFont typeface="Chewy"/>
              <a:buNone/>
              <a:defRPr sz="35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2808334079"/>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mc:AlternateContent xmlns:mc="http://schemas.openxmlformats.org/markup-compatibility/2006" xmlns:p14="http://schemas.microsoft.com/office/powerpoint/2010/main">
    <mc:Choice Requires="p14">
      <p:transition spd="slow" p14:dur="2000">
        <p:sndAc>
          <p:stSnd>
            <p:snd r:embed="rId27" name="chimes.wav"/>
          </p:stSnd>
        </p:sndAc>
      </p:transition>
    </mc:Choice>
    <mc:Fallback xmlns="">
      <p:transition spd="slow">
        <p:sndAc>
          <p:stSnd>
            <p:snd r:embed="rId29"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744E8-A6B9-4E29-8ECC-69C8B17A7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71F1B5E-5A15-47F8-8850-6658547B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289289A-AB0E-42E1-8B59-5ADA29E3F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C4A36-6D6B-4B16-949A-EED7647A27DA}" type="datetimeFigureOut">
              <a:rPr lang="en-SG" smtClean="0"/>
              <a:t>19/1/2026</a:t>
            </a:fld>
            <a:endParaRPr lang="en-SG"/>
          </a:p>
        </p:txBody>
      </p:sp>
      <p:sp>
        <p:nvSpPr>
          <p:cNvPr id="5" name="Footer Placeholder 4">
            <a:extLst>
              <a:ext uri="{FF2B5EF4-FFF2-40B4-BE49-F238E27FC236}">
                <a16:creationId xmlns:a16="http://schemas.microsoft.com/office/drawing/2014/main" id="{35D8CC58-8848-43B1-86FD-778377788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DA851371-DA9B-4E93-BB21-BD84F73FBF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7CFED-4268-4081-99B7-0E4C66B17699}" type="slidenum">
              <a:rPr lang="en-SG" smtClean="0"/>
              <a:t>‹#›</a:t>
            </a:fld>
            <a:endParaRPr lang="en-SG"/>
          </a:p>
        </p:txBody>
      </p:sp>
    </p:spTree>
    <p:extLst>
      <p:ext uri="{BB962C8B-B14F-4D97-AF65-F5344CB8AC3E}">
        <p14:creationId xmlns:p14="http://schemas.microsoft.com/office/powerpoint/2010/main" val="383608201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Lilita One"/>
              <a:buNone/>
              <a:defRPr sz="3500">
                <a:solidFill>
                  <a:schemeClr val="dk2"/>
                </a:solidFill>
                <a:latin typeface="Lilita One"/>
                <a:ea typeface="Lilita One"/>
                <a:cs typeface="Lilita One"/>
                <a:sym typeface="Lilit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sap"/>
              <a:buChar char="●"/>
              <a:defRPr>
                <a:solidFill>
                  <a:schemeClr val="lt1"/>
                </a:solidFill>
                <a:latin typeface="Asap"/>
                <a:ea typeface="Asap"/>
                <a:cs typeface="Asap"/>
                <a:sym typeface="Asap"/>
              </a:defRPr>
            </a:lvl1pPr>
            <a:lvl2pPr marL="914400" lvl="1"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2pPr>
            <a:lvl3pPr marL="1371600" lvl="2"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3pPr>
            <a:lvl4pPr marL="1828800" lvl="3"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4pPr>
            <a:lvl5pPr marL="2286000" lvl="4"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5pPr>
            <a:lvl6pPr marL="2743200" lvl="5"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6pPr>
            <a:lvl7pPr marL="3200400" lvl="6"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7pPr>
            <a:lvl8pPr marL="3657600" lvl="7"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8pPr>
            <a:lvl9pPr marL="4114800" lvl="8" indent="-317500">
              <a:lnSpc>
                <a:spcPct val="115000"/>
              </a:lnSpc>
              <a:spcBef>
                <a:spcPts val="1600"/>
              </a:spcBef>
              <a:spcAft>
                <a:spcPts val="1600"/>
              </a:spcAft>
              <a:buClr>
                <a:schemeClr val="lt1"/>
              </a:buClr>
              <a:buSzPts val="1400"/>
              <a:buFont typeface="Asap"/>
              <a:buChar char="■"/>
              <a:defRPr>
                <a:solidFill>
                  <a:schemeClr val="lt1"/>
                </a:solidFill>
                <a:latin typeface="Asap"/>
                <a:ea typeface="Asap"/>
                <a:cs typeface="Asap"/>
                <a:sym typeface="Asap"/>
              </a:defRPr>
            </a:lvl9pPr>
          </a:lstStyle>
          <a:p>
            <a:endParaRPr/>
          </a:p>
        </p:txBody>
      </p:sp>
    </p:spTree>
    <p:extLst>
      <p:ext uri="{BB962C8B-B14F-4D97-AF65-F5344CB8AC3E}">
        <p14:creationId xmlns:p14="http://schemas.microsoft.com/office/powerpoint/2010/main" val="245627233"/>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3.png"/><Relationship Id="rId3" Type="http://schemas.openxmlformats.org/officeDocument/2006/relationships/audio" Target="../media/audio1.wav"/><Relationship Id="rId21" Type="http://schemas.openxmlformats.org/officeDocument/2006/relationships/image" Target="../media/image19.gif"/><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8.emf"/><Relationship Id="rId1" Type="http://schemas.openxmlformats.org/officeDocument/2006/relationships/slideLayout" Target="../slideLayouts/slideLayout3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1.pn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 Id="rId27" Type="http://schemas.microsoft.com/office/2007/relationships/hdphoto" Target="../media/hdphoto2.wdp"/><Relationship Id="rId43" Type="http://schemas.openxmlformats.org/officeDocument/2006/relationships/audio" Target="NULL"/></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8.wav"/><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2.jpeg"/><Relationship Id="rId12" Type="http://schemas.openxmlformats.org/officeDocument/2006/relationships/image" Target="../media/image4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1.jpe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38.png"/><Relationship Id="rId10" Type="http://schemas.openxmlformats.org/officeDocument/2006/relationships/image" Target="../media/image46.png"/><Relationship Id="rId4" Type="http://schemas.openxmlformats.org/officeDocument/2006/relationships/image" Target="../media/image39.jpg"/><Relationship Id="rId9" Type="http://schemas.openxmlformats.org/officeDocument/2006/relationships/image" Target="../media/image44.jpeg"/><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1.jpg"/><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audio" Target="../media/audio10.wav"/></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1.jpg"/><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audio" Target="NUL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audio" Target="../media/audio3.wav"/><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34.pn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1.jpg"/><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64.xml"/><Relationship Id="rId5" Type="http://schemas.microsoft.com/office/2007/relationships/hdphoto" Target="../media/hdphoto7.wdp"/><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image" Target="../media/image67.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audio" Target="NULL"/><Relationship Id="rId4" Type="http://schemas.openxmlformats.org/officeDocument/2006/relationships/image" Target="../media/image26.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zg3kyPGgzJg" TargetMode="External"/><Relationship Id="rId3" Type="http://schemas.openxmlformats.org/officeDocument/2006/relationships/image" Target="../media/image31.jpg"/><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1.jpg"/><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8.png"/><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980"/>
        <p:cNvGrpSpPr/>
        <p:nvPr/>
      </p:nvGrpSpPr>
      <p:grpSpPr>
        <a:xfrm>
          <a:off x="0" y="0"/>
          <a:ext cx="0" cy="0"/>
          <a:chOff x="0" y="0"/>
          <a:chExt cx="0" cy="0"/>
        </a:xfrm>
      </p:grpSpPr>
      <p:pic>
        <p:nvPicPr>
          <p:cNvPr id="59" name="Picture 4" descr="136 Viet nam Vector Images, Viet nam Illustrations | Depositphotos">
            <a:extLst>
              <a:ext uri="{FF2B5EF4-FFF2-40B4-BE49-F238E27FC236}">
                <a16:creationId xmlns:a16="http://schemas.microsoft.com/office/drawing/2014/main" id="{AE3852CD-5846-40FA-BD4A-91E2B5319B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642" y="2098347"/>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0" name="图片 38">
            <a:extLst>
              <a:ext uri="{FF2B5EF4-FFF2-40B4-BE49-F238E27FC236}">
                <a16:creationId xmlns:a16="http://schemas.microsoft.com/office/drawing/2014/main" id="{8363340B-E8A0-4B18-90AC-B16B57809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61" name="图片 8">
            <a:extLst>
              <a:ext uri="{FF2B5EF4-FFF2-40B4-BE49-F238E27FC236}">
                <a16:creationId xmlns:a16="http://schemas.microsoft.com/office/drawing/2014/main" id="{C559350F-3432-425C-9BE0-F57D7BE5275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625567" y="4669465"/>
            <a:ext cx="1547892" cy="1992795"/>
          </a:xfrm>
          <a:prstGeom prst="rect">
            <a:avLst/>
          </a:prstGeom>
          <a:ln>
            <a:noFill/>
          </a:ln>
          <a:effectLst>
            <a:outerShdw blurRad="292100" dist="139700" dir="2700000" algn="tl" rotWithShape="0">
              <a:srgbClr val="333333">
                <a:alpha val="65000"/>
              </a:srgbClr>
            </a:outerShdw>
          </a:effectLst>
        </p:spPr>
      </p:pic>
      <p:sp>
        <p:nvSpPr>
          <p:cNvPr id="62" name="Google Shape;1057;p41">
            <a:extLst>
              <a:ext uri="{FF2B5EF4-FFF2-40B4-BE49-F238E27FC236}">
                <a16:creationId xmlns:a16="http://schemas.microsoft.com/office/drawing/2014/main" id="{36733E72-6471-41CA-99A2-2BF2A295C264}"/>
              </a:ext>
            </a:extLst>
          </p:cNvPr>
          <p:cNvSpPr/>
          <p:nvPr/>
        </p:nvSpPr>
        <p:spPr>
          <a:xfrm>
            <a:off x="10431311" y="483029"/>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3" name="图片 37">
            <a:extLst>
              <a:ext uri="{FF2B5EF4-FFF2-40B4-BE49-F238E27FC236}">
                <a16:creationId xmlns:a16="http://schemas.microsoft.com/office/drawing/2014/main" id="{E5D7D3F0-7271-4DE3-8A3E-A04E7E716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64" name="Picture 18" descr="School Building, School Clipart, School, Yellow PNG Transparent Clipart  Image and PSD File for Free Download">
            <a:extLst>
              <a:ext uri="{FF2B5EF4-FFF2-40B4-BE49-F238E27FC236}">
                <a16:creationId xmlns:a16="http://schemas.microsoft.com/office/drawing/2014/main" id="{76585E67-465C-404F-A6C8-91A9162FD9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0" descr="Cute Flower Cartoon. Flower and Grass Clipart Vector Illustration Stock  Vector - Illustration of flower, clipart: 223759667">
            <a:extLst>
              <a:ext uri="{FF2B5EF4-FFF2-40B4-BE49-F238E27FC236}">
                <a16:creationId xmlns:a16="http://schemas.microsoft.com/office/drawing/2014/main" id="{120F24BF-961C-46EF-895D-3837AFC85E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2" descr="Farm Cartoon Flowers Bouquet Decoration Background Stock Vector -  Illustration of botanical, invitation: 170046110">
            <a:extLst>
              <a:ext uri="{FF2B5EF4-FFF2-40B4-BE49-F238E27FC236}">
                <a16:creationId xmlns:a16="http://schemas.microsoft.com/office/drawing/2014/main" id="{80A508FE-9591-467B-955F-79EC815221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525" y="4580210"/>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7" name="Picture 8" descr="Vector Illustration Of School Children. Download a Free Preview or High  Quality Adobe Illustrator Ai, EPS, PDF and High Resolut… | Vector, Kids  clipart, Vector free">
            <a:extLst>
              <a:ext uri="{FF2B5EF4-FFF2-40B4-BE49-F238E27FC236}">
                <a16:creationId xmlns:a16="http://schemas.microsoft.com/office/drawing/2014/main" id="{10BB1168-1712-4A19-B1BA-C93B3859EE9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482224" y="3964870"/>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8" name="Picture 67" descr="138 Preschool Children Sharing Illustrations &amp;amp; Clip Art - iStock">
            <a:extLst>
              <a:ext uri="{FF2B5EF4-FFF2-40B4-BE49-F238E27FC236}">
                <a16:creationId xmlns:a16="http://schemas.microsoft.com/office/drawing/2014/main" id="{5B6B8C50-3E2B-46E4-8AED-294390D5B5B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5372"/>
          <a:stretch/>
        </p:blipFill>
        <p:spPr bwMode="auto">
          <a:xfrm>
            <a:off x="2173407" y="4532990"/>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9" name="Picture 16" descr="Red mushroom cartoon Royalty Free Vector Image">
            <a:extLst>
              <a:ext uri="{FF2B5EF4-FFF2-40B4-BE49-F238E27FC236}">
                <a16:creationId xmlns:a16="http://schemas.microsoft.com/office/drawing/2014/main" id="{D01ECB3B-D1FF-4BB7-8402-7CEADC4A533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47042"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8" descr="Carved autumn leaf. Nature bright leaves of trees. Cartoon style. 3015600  Vector Art at Vecteezy">
            <a:extLst>
              <a:ext uri="{FF2B5EF4-FFF2-40B4-BE49-F238E27FC236}">
                <a16:creationId xmlns:a16="http://schemas.microsoft.com/office/drawing/2014/main" id="{AB141426-666F-474F-BE64-C73DCEE957B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523" r="9333"/>
          <a:stretch/>
        </p:blipFill>
        <p:spPr bwMode="auto">
          <a:xfrm>
            <a:off x="10744106" y="2364319"/>
            <a:ext cx="399234" cy="49814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0" descr="Carved autumn leaf. Nature bright leaves of trees. Cartoon style. 3218131  Vector Art at Vecteezy">
            <a:extLst>
              <a:ext uri="{FF2B5EF4-FFF2-40B4-BE49-F238E27FC236}">
                <a16:creationId xmlns:a16="http://schemas.microsoft.com/office/drawing/2014/main" id="{5B93F629-82C2-45F8-92B5-EDC618FCB1C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1191" r="19156"/>
          <a:stretch/>
        </p:blipFill>
        <p:spPr bwMode="auto">
          <a:xfrm rot="1402055">
            <a:off x="11574255" y="2060388"/>
            <a:ext cx="267016" cy="44761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hildren Playing Park Stock Vector Image by ©yusufdemirci #318430298">
            <a:extLst>
              <a:ext uri="{FF2B5EF4-FFF2-40B4-BE49-F238E27FC236}">
                <a16:creationId xmlns:a16="http://schemas.microsoft.com/office/drawing/2014/main" id="{7113FA1E-EFB9-441D-BCE7-B49515388C7F}"/>
              </a:ext>
            </a:extLst>
          </p:cNvPr>
          <p:cNvPicPr>
            <a:picLocks noChangeAspect="1" noChangeArrowheads="1"/>
          </p:cNvPicPr>
          <p:nvPr/>
        </p:nvPicPr>
        <p:blipFill rotWithShape="1">
          <a:blip r:embed="rId16" cstate="hqprint">
            <a:extLs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3" name="Picture 22" descr="Kid playing football Royalty Free Vector Image">
            <a:extLst>
              <a:ext uri="{FF2B5EF4-FFF2-40B4-BE49-F238E27FC236}">
                <a16:creationId xmlns:a16="http://schemas.microsoft.com/office/drawing/2014/main" id="{E23CF851-10AA-4574-ADBB-4304D721679F}"/>
              </a:ext>
            </a:extLst>
          </p:cNvPr>
          <p:cNvPicPr>
            <a:picLocks noChangeAspect="1" noChangeArrowheads="1"/>
          </p:cNvPicPr>
          <p:nvPr/>
        </p:nvPicPr>
        <p:blipFill rotWithShape="1">
          <a:blip r:embed="rId17" cstate="hqprint">
            <a:extLst>
              <a:ext uri="{28A0092B-C50C-407E-A947-70E740481C1C}">
                <a14:useLocalDpi xmlns:a14="http://schemas.microsoft.com/office/drawing/2010/main" val="0"/>
              </a:ext>
            </a:extLst>
          </a:blip>
          <a:srcRect l="56615"/>
          <a:stretch/>
        </p:blipFill>
        <p:spPr bwMode="auto">
          <a:xfrm>
            <a:off x="6167555"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4" name="Picture 4" descr="Green bush with pink flowers Royalty Free Vector Image">
            <a:extLst>
              <a:ext uri="{FF2B5EF4-FFF2-40B4-BE49-F238E27FC236}">
                <a16:creationId xmlns:a16="http://schemas.microsoft.com/office/drawing/2014/main" id="{23FBF3F9-A4C8-4EC6-9B01-E66B11FCE483}"/>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6667" b="84667" l="2660" r="98404">
                        <a14:foregroundMark x1="18617" y1="64667" x2="55851" y2="80667"/>
                        <a14:foregroundMark x1="6915" y1="73333" x2="77128" y2="85333"/>
                        <a14:foregroundMark x1="77128" y1="85333" x2="78723" y2="80000"/>
                        <a14:foregroundMark x1="96809" y1="61333" x2="96809" y2="61333"/>
                        <a14:foregroundMark x1="71277" y1="10000" x2="71277" y2="10000"/>
                        <a14:foregroundMark x1="42021" y1="6667" x2="42021" y2="6667"/>
                        <a14:foregroundMark x1="7447" y1="46667" x2="7447" y2="46667"/>
                        <a14:foregroundMark x1="2660" y1="70000" x2="2660" y2="70000"/>
                        <a14:foregroundMark x1="98404" y1="52000" x2="98404" y2="52000"/>
                      </a14:backgroundRemoval>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75" name="图片 5">
            <a:extLst>
              <a:ext uri="{FF2B5EF4-FFF2-40B4-BE49-F238E27FC236}">
                <a16:creationId xmlns:a16="http://schemas.microsoft.com/office/drawing/2014/main" id="{7F37C9D8-8018-4EF1-951B-10FBAD02869D}"/>
              </a:ext>
            </a:extLst>
          </p:cNvPr>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descr="200.gif">
            <a:extLst>
              <a:ext uri="{FF2B5EF4-FFF2-40B4-BE49-F238E27FC236}">
                <a16:creationId xmlns:a16="http://schemas.microsoft.com/office/drawing/2014/main" id="{40072373-71B9-48E5-B5C4-361C2E9B9385}"/>
              </a:ext>
            </a:extLst>
          </p:cNvPr>
          <p:cNvPicPr>
            <a:picLocks noChangeAspect="1"/>
          </p:cNvPicPr>
          <p:nvPr/>
        </p:nvPicPr>
        <p:blipFill>
          <a:blip r:embed="rId21" cstate="print"/>
          <a:stretch>
            <a:fillRect/>
          </a:stretch>
        </p:blipFill>
        <p:spPr>
          <a:xfrm>
            <a:off x="518333" y="856520"/>
            <a:ext cx="999691" cy="1030609"/>
          </a:xfrm>
          <a:prstGeom prst="rect">
            <a:avLst/>
          </a:prstGeom>
          <a:ln>
            <a:noFill/>
          </a:ln>
          <a:effectLst>
            <a:outerShdw blurRad="292100" dist="139700" dir="2700000" algn="tl" rotWithShape="0">
              <a:srgbClr val="333333">
                <a:alpha val="65000"/>
              </a:srgbClr>
            </a:outerShdw>
          </a:effectLst>
        </p:spPr>
      </p:pic>
      <p:grpSp>
        <p:nvGrpSpPr>
          <p:cNvPr id="78" name="Google Shape;1248;p47">
            <a:extLst>
              <a:ext uri="{FF2B5EF4-FFF2-40B4-BE49-F238E27FC236}">
                <a16:creationId xmlns:a16="http://schemas.microsoft.com/office/drawing/2014/main" id="{7EEB25C7-A9C9-40E4-9E10-82C9FEF8C28B}"/>
              </a:ext>
            </a:extLst>
          </p:cNvPr>
          <p:cNvGrpSpPr/>
          <p:nvPr/>
        </p:nvGrpSpPr>
        <p:grpSpPr>
          <a:xfrm>
            <a:off x="4660330" y="6275791"/>
            <a:ext cx="6618081" cy="636992"/>
            <a:chOff x="1610262" y="4439258"/>
            <a:chExt cx="7532671" cy="703746"/>
          </a:xfrm>
        </p:grpSpPr>
        <p:sp>
          <p:nvSpPr>
            <p:cNvPr id="79" name="Google Shape;1250;p47">
              <a:extLst>
                <a:ext uri="{FF2B5EF4-FFF2-40B4-BE49-F238E27FC236}">
                  <a16:creationId xmlns:a16="http://schemas.microsoft.com/office/drawing/2014/main" id="{5239F1B0-E4B4-4658-923E-BE350F5334C6}"/>
                </a:ext>
              </a:extLst>
            </p:cNvPr>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251;p47">
              <a:extLst>
                <a:ext uri="{FF2B5EF4-FFF2-40B4-BE49-F238E27FC236}">
                  <a16:creationId xmlns:a16="http://schemas.microsoft.com/office/drawing/2014/main" id="{392688C3-6C1F-4717-A870-4CC7122F76D4}"/>
                </a:ext>
              </a:extLst>
            </p:cNvPr>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252;p47">
              <a:extLst>
                <a:ext uri="{FF2B5EF4-FFF2-40B4-BE49-F238E27FC236}">
                  <a16:creationId xmlns:a16="http://schemas.microsoft.com/office/drawing/2014/main" id="{EC1296CD-A102-452E-8F86-BC6A49B0DCBE}"/>
                </a:ext>
              </a:extLst>
            </p:cNvPr>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253;p47">
              <a:extLst>
                <a:ext uri="{FF2B5EF4-FFF2-40B4-BE49-F238E27FC236}">
                  <a16:creationId xmlns:a16="http://schemas.microsoft.com/office/drawing/2014/main" id="{53878374-EEC1-4339-99D5-7A67E4B6242F}"/>
                </a:ext>
              </a:extLst>
            </p:cNvPr>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254;p47">
              <a:extLst>
                <a:ext uri="{FF2B5EF4-FFF2-40B4-BE49-F238E27FC236}">
                  <a16:creationId xmlns:a16="http://schemas.microsoft.com/office/drawing/2014/main" id="{D2874F12-9CC7-4A68-BA35-CA7D31448C1B}"/>
                </a:ext>
              </a:extLst>
            </p:cNvPr>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255;p47">
              <a:extLst>
                <a:ext uri="{FF2B5EF4-FFF2-40B4-BE49-F238E27FC236}">
                  <a16:creationId xmlns:a16="http://schemas.microsoft.com/office/drawing/2014/main" id="{C1B8F030-0441-440D-BDF2-34E44D8B0B03}"/>
                </a:ext>
              </a:extLst>
            </p:cNvPr>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256;p47">
              <a:extLst>
                <a:ext uri="{FF2B5EF4-FFF2-40B4-BE49-F238E27FC236}">
                  <a16:creationId xmlns:a16="http://schemas.microsoft.com/office/drawing/2014/main" id="{1C19C1EC-8012-4BCA-A485-2AFD584E73EC}"/>
                </a:ext>
              </a:extLst>
            </p:cNvPr>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257;p47">
              <a:extLst>
                <a:ext uri="{FF2B5EF4-FFF2-40B4-BE49-F238E27FC236}">
                  <a16:creationId xmlns:a16="http://schemas.microsoft.com/office/drawing/2014/main" id="{3031E072-F9B1-436D-9036-C548A2DC9793}"/>
                </a:ext>
              </a:extLst>
            </p:cNvPr>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258;p47">
              <a:extLst>
                <a:ext uri="{FF2B5EF4-FFF2-40B4-BE49-F238E27FC236}">
                  <a16:creationId xmlns:a16="http://schemas.microsoft.com/office/drawing/2014/main" id="{9E12480A-25D7-4CE9-BA3A-7DCA4817F2B9}"/>
                </a:ext>
              </a:extLst>
            </p:cNvPr>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259;p47">
              <a:extLst>
                <a:ext uri="{FF2B5EF4-FFF2-40B4-BE49-F238E27FC236}">
                  <a16:creationId xmlns:a16="http://schemas.microsoft.com/office/drawing/2014/main" id="{5437B3A7-1E80-4C28-AB5A-163C2129BD93}"/>
                </a:ext>
              </a:extLst>
            </p:cNvPr>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260;p47">
              <a:extLst>
                <a:ext uri="{FF2B5EF4-FFF2-40B4-BE49-F238E27FC236}">
                  <a16:creationId xmlns:a16="http://schemas.microsoft.com/office/drawing/2014/main" id="{7DE832CE-AFC1-4E49-A139-4FF7A241C127}"/>
                </a:ext>
              </a:extLst>
            </p:cNvPr>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261;p47">
              <a:extLst>
                <a:ext uri="{FF2B5EF4-FFF2-40B4-BE49-F238E27FC236}">
                  <a16:creationId xmlns:a16="http://schemas.microsoft.com/office/drawing/2014/main" id="{AFDFC5B7-0CEA-4499-8267-9AF00561F598}"/>
                </a:ext>
              </a:extLst>
            </p:cNvPr>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262;p47">
              <a:extLst>
                <a:ext uri="{FF2B5EF4-FFF2-40B4-BE49-F238E27FC236}">
                  <a16:creationId xmlns:a16="http://schemas.microsoft.com/office/drawing/2014/main" id="{9F668175-D60A-430A-99E0-45BDB40211BD}"/>
                </a:ext>
              </a:extLst>
            </p:cNvPr>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263;p47">
              <a:extLst>
                <a:ext uri="{FF2B5EF4-FFF2-40B4-BE49-F238E27FC236}">
                  <a16:creationId xmlns:a16="http://schemas.microsoft.com/office/drawing/2014/main" id="{9DDDA2DE-2F02-43FB-AC6A-E52AED27FC91}"/>
                </a:ext>
              </a:extLst>
            </p:cNvPr>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264;p47">
              <a:extLst>
                <a:ext uri="{FF2B5EF4-FFF2-40B4-BE49-F238E27FC236}">
                  <a16:creationId xmlns:a16="http://schemas.microsoft.com/office/drawing/2014/main" id="{A07949BF-BE35-439C-9768-FE9D463DC93A}"/>
                </a:ext>
              </a:extLst>
            </p:cNvPr>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265;p47">
              <a:extLst>
                <a:ext uri="{FF2B5EF4-FFF2-40B4-BE49-F238E27FC236}">
                  <a16:creationId xmlns:a16="http://schemas.microsoft.com/office/drawing/2014/main" id="{CAEABBFC-B536-4F3A-88D8-76CAD32BBD66}"/>
                </a:ext>
              </a:extLst>
            </p:cNvPr>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266;p47">
              <a:extLst>
                <a:ext uri="{FF2B5EF4-FFF2-40B4-BE49-F238E27FC236}">
                  <a16:creationId xmlns:a16="http://schemas.microsoft.com/office/drawing/2014/main" id="{9D552F8B-951C-4DB2-9E5B-8294CAC82B50}"/>
                </a:ext>
              </a:extLst>
            </p:cNvPr>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267;p47">
              <a:extLst>
                <a:ext uri="{FF2B5EF4-FFF2-40B4-BE49-F238E27FC236}">
                  <a16:creationId xmlns:a16="http://schemas.microsoft.com/office/drawing/2014/main" id="{13F3495E-5C02-437E-AD49-0AC801E246CD}"/>
                </a:ext>
              </a:extLst>
            </p:cNvPr>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268;p47">
              <a:extLst>
                <a:ext uri="{FF2B5EF4-FFF2-40B4-BE49-F238E27FC236}">
                  <a16:creationId xmlns:a16="http://schemas.microsoft.com/office/drawing/2014/main" id="{2C121D92-D5CE-4BE3-9ED4-09CF2BAC5C44}"/>
                </a:ext>
              </a:extLst>
            </p:cNvPr>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269;p47">
              <a:extLst>
                <a:ext uri="{FF2B5EF4-FFF2-40B4-BE49-F238E27FC236}">
                  <a16:creationId xmlns:a16="http://schemas.microsoft.com/office/drawing/2014/main" id="{B95C684E-CCBE-473D-9453-36EBA9184BB0}"/>
                </a:ext>
              </a:extLst>
            </p:cNvPr>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270;p47">
              <a:extLst>
                <a:ext uri="{FF2B5EF4-FFF2-40B4-BE49-F238E27FC236}">
                  <a16:creationId xmlns:a16="http://schemas.microsoft.com/office/drawing/2014/main" id="{3143AFA5-3F75-4D21-B1B6-11B0669880A3}"/>
                </a:ext>
              </a:extLst>
            </p:cNvPr>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271;p47">
              <a:extLst>
                <a:ext uri="{FF2B5EF4-FFF2-40B4-BE49-F238E27FC236}">
                  <a16:creationId xmlns:a16="http://schemas.microsoft.com/office/drawing/2014/main" id="{7EE695D0-CA90-4024-A355-2FF16DF7AB66}"/>
                </a:ext>
              </a:extLst>
            </p:cNvPr>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272;p47">
              <a:extLst>
                <a:ext uri="{FF2B5EF4-FFF2-40B4-BE49-F238E27FC236}">
                  <a16:creationId xmlns:a16="http://schemas.microsoft.com/office/drawing/2014/main" id="{54F36010-4394-4BC9-9EBA-F8720C56199A}"/>
                </a:ext>
              </a:extLst>
            </p:cNvPr>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273;p47">
              <a:extLst>
                <a:ext uri="{FF2B5EF4-FFF2-40B4-BE49-F238E27FC236}">
                  <a16:creationId xmlns:a16="http://schemas.microsoft.com/office/drawing/2014/main" id="{C68B2471-95BF-4BFE-A883-43D27857DF3C}"/>
                </a:ext>
              </a:extLst>
            </p:cNvPr>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274;p47">
              <a:extLst>
                <a:ext uri="{FF2B5EF4-FFF2-40B4-BE49-F238E27FC236}">
                  <a16:creationId xmlns:a16="http://schemas.microsoft.com/office/drawing/2014/main" id="{3D6B0E45-8883-478D-A9A6-25D198E09290}"/>
                </a:ext>
              </a:extLst>
            </p:cNvPr>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275;p47">
              <a:extLst>
                <a:ext uri="{FF2B5EF4-FFF2-40B4-BE49-F238E27FC236}">
                  <a16:creationId xmlns:a16="http://schemas.microsoft.com/office/drawing/2014/main" id="{D42938F6-A105-44B4-8672-6CC7F5D73624}"/>
                </a:ext>
              </a:extLst>
            </p:cNvPr>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276;p47">
              <a:extLst>
                <a:ext uri="{FF2B5EF4-FFF2-40B4-BE49-F238E27FC236}">
                  <a16:creationId xmlns:a16="http://schemas.microsoft.com/office/drawing/2014/main" id="{47C3ED05-BAE6-43B7-9C5E-D5047EEE5FB5}"/>
                </a:ext>
              </a:extLst>
            </p:cNvPr>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277;p47">
              <a:extLst>
                <a:ext uri="{FF2B5EF4-FFF2-40B4-BE49-F238E27FC236}">
                  <a16:creationId xmlns:a16="http://schemas.microsoft.com/office/drawing/2014/main" id="{24D89567-002A-4462-A217-3C7397DAABB2}"/>
                </a:ext>
              </a:extLst>
            </p:cNvPr>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278;p47">
              <a:extLst>
                <a:ext uri="{FF2B5EF4-FFF2-40B4-BE49-F238E27FC236}">
                  <a16:creationId xmlns:a16="http://schemas.microsoft.com/office/drawing/2014/main" id="{6D27ADB1-B21E-42C1-A36F-AEACDF14E9DD}"/>
                </a:ext>
              </a:extLst>
            </p:cNvPr>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5" name="Picture 14" descr="Tree branch with dry leaves Royalty Free Vector Image">
            <a:extLst>
              <a:ext uri="{FF2B5EF4-FFF2-40B4-BE49-F238E27FC236}">
                <a16:creationId xmlns:a16="http://schemas.microsoft.com/office/drawing/2014/main" id="{BB2ED3B3-9EE7-47FB-981E-4468DABD79E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20096705" flipH="1">
            <a:off x="10405887" y="686736"/>
            <a:ext cx="2797531" cy="242546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999FCCA4-3FF8-43EF-9060-6E71F6E63B0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322019" y="225732"/>
            <a:ext cx="1564144" cy="749977"/>
          </a:xfrm>
          <a:prstGeom prst="rect">
            <a:avLst/>
          </a:prstGeom>
        </p:spPr>
      </p:pic>
      <p:pic>
        <p:nvPicPr>
          <p:cNvPr id="117" name="Picture 116">
            <a:extLst>
              <a:ext uri="{FF2B5EF4-FFF2-40B4-BE49-F238E27FC236}">
                <a16:creationId xmlns:a16="http://schemas.microsoft.com/office/drawing/2014/main" id="{F78C8C7D-08F4-4B66-9CDF-0D1F80AD391C}"/>
              </a:ext>
            </a:extLst>
          </p:cNvPr>
          <p:cNvPicPr>
            <a:picLocks noChangeAspect="1"/>
          </p:cNvPicPr>
          <p:nvPr/>
        </p:nvPicPr>
        <p:blipFill rotWithShape="1">
          <a:blip r:embed="rId24">
            <a:extLst>
              <a:ext uri="{28A0092B-C50C-407E-A947-70E740481C1C}">
                <a14:useLocalDpi xmlns:a14="http://schemas.microsoft.com/office/drawing/2010/main" val="0"/>
              </a:ext>
            </a:extLst>
          </a:blip>
          <a:srcRect l="11207" t="28323" r="29018" b="25384"/>
          <a:stretch/>
        </p:blipFill>
        <p:spPr>
          <a:xfrm>
            <a:off x="2094766" y="537565"/>
            <a:ext cx="7619751" cy="3317767"/>
          </a:xfrm>
          <a:prstGeom prst="rect">
            <a:avLst/>
          </a:prstGeom>
        </p:spPr>
      </p:pic>
      <p:pic>
        <p:nvPicPr>
          <p:cNvPr id="118" name="Picture 2">
            <a:extLst>
              <a:ext uri="{FF2B5EF4-FFF2-40B4-BE49-F238E27FC236}">
                <a16:creationId xmlns:a16="http://schemas.microsoft.com/office/drawing/2014/main" id="{37C9BA3A-3306-48B5-8E5B-A498620ADD8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20410059">
            <a:off x="10191546" y="5033097"/>
            <a:ext cx="873795" cy="121018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2" descr="Kid playing football Royalty Free Vector Image">
            <a:extLst>
              <a:ext uri="{FF2B5EF4-FFF2-40B4-BE49-F238E27FC236}">
                <a16:creationId xmlns:a16="http://schemas.microsoft.com/office/drawing/2014/main" id="{B7E6D020-33F6-4697-A45D-F7086C349043}"/>
              </a:ext>
            </a:extLst>
          </p:cNvPr>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9704" b="89488" l="4665" r="53061">
                        <a14:foregroundMark x1="5248" y1="22372" x2="5248" y2="22372"/>
                        <a14:foregroundMark x1="4665" y1="24798" x2="4665" y2="24798"/>
                        <a14:foregroundMark x1="32070" y1="31806" x2="32945" y2="34501"/>
                        <a14:foregroundMark x1="18659" y1="34232" x2="20117" y2="35040"/>
                        <a14:foregroundMark x1="25364" y1="54178" x2="25364" y2="54178"/>
                        <a14:foregroundMark x1="23534" y1="54717" x2="25364" y2="61995"/>
                        <a14:foregroundMark x1="22449" y1="50404" x2="23534" y2="54717"/>
                        <a14:foregroundMark x1="22157" y1="63073" x2="30904" y2="66846"/>
                        <a14:foregroundMark x1="10787" y1="69811" x2="16618" y2="69003"/>
                        <a14:foregroundMark x1="9329" y1="69272" x2="10496" y2="73854"/>
                        <a14:foregroundMark x1="8455" y1="70081" x2="9329" y2="71968"/>
                        <a14:foregroundMark x1="9038" y1="72507" x2="10204" y2="74124"/>
                        <a14:foregroundMark x1="35569" y1="77628" x2="36443" y2="79784"/>
                        <a14:foregroundMark x1="35860" y1="80863" x2="39942" y2="78167"/>
                        <a14:foregroundMark x1="40233" y1="78167" x2="40233" y2="78167"/>
                        <a14:foregroundMark x1="40233" y1="77898" x2="39942" y2="78976"/>
                        <a14:foregroundMark x1="31487" y1="68733" x2="32653" y2="67925"/>
                        <a14:foregroundMark x1="19242" y1="67655" x2="19825" y2="67655"/>
                        <a14:foregroundMark x1="26822" y1="40970" x2="27697" y2="41240"/>
                        <a14:foregroundMark x1="45481" y1="70350" x2="50146" y2="76011"/>
                        <a14:foregroundMark x1="47522" y1="69811" x2="51603" y2="74663"/>
                        <a14:foregroundMark x1="49563" y1="69542" x2="52478" y2="74124"/>
                        <a14:foregroundMark x1="52187" y1="70889" x2="53061" y2="74933"/>
                        <a14:foregroundMark x1="45481" y1="72507" x2="44315" y2="75202"/>
                        <a14:foregroundMark x1="44315" y1="77089" x2="46939" y2="78976"/>
                        <a14:foregroundMark x1="46939" y1="80323" x2="49854" y2="80323"/>
                        <a14:foregroundMark x1="50146" y1="80593" x2="52187" y2="79784"/>
                        <a14:foregroundMark x1="43149" y1="75741" x2="43440" y2="75202"/>
                        <a14:foregroundMark x1="43732" y1="74663" x2="44023" y2="72776"/>
                        <a14:foregroundMark x1="43440" y1="72507" x2="43440" y2="74394"/>
                        <a14:foregroundMark x1="43732" y1="71698" x2="45481" y2="71429"/>
                        <a14:foregroundMark x1="44315" y1="70889" x2="43149" y2="74933"/>
                        <a14:foregroundMark x1="42857" y1="76819" x2="43732" y2="72776"/>
                        <a14:foregroundMark x1="46064" y1="69811" x2="46647" y2="69811"/>
                        <a14:foregroundMark x1="46647" y1="69542" x2="50729" y2="69542"/>
                        <a14:foregroundMark x1="50437" y1="69003" x2="46064" y2="69272"/>
                        <a14:foregroundMark x1="24198" y1="41509" x2="28863" y2="42049"/>
                        <a14:foregroundMark x1="39650" y1="39353" x2="39650" y2="39353"/>
                        <a14:foregroundMark x1="40816" y1="39623" x2="40816" y2="39623"/>
                        <a14:foregroundMark x1="40525" y1="44744" x2="40525" y2="44744"/>
                        <a14:foregroundMark x1="13411" y1="49865" x2="14869" y2="48248"/>
                        <a14:foregroundMark x1="9621" y1="48248" x2="11079" y2="47439"/>
                        <a14:foregroundMark x1="40525" y1="78706" x2="40525" y2="78706"/>
                        <a14:foregroundMark x1="34402" y1="52022" x2="35860" y2="52022"/>
                        <a14:backgroundMark x1="18367" y1="54717" x2="18367" y2="54717"/>
                        <a14:backgroundMark x1="27697" y1="48248" x2="27697" y2="48248"/>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69279" y="3625034"/>
            <a:ext cx="988892" cy="1909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14595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4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6" dur="1250" fill="hold"/>
                                        <p:tgtEl>
                                          <p:spTgt spid="72"/>
                                        </p:tgtEl>
                                        <p:attrNameLst>
                                          <p:attrName>ppt_x</p:attrName>
                                          <p:attrName>ppt_y</p:attrName>
                                        </p:attrNameLst>
                                      </p:cBhvr>
                                      <p:rCtr x="1029" y="394"/>
                                    </p:animMotion>
                                  </p:childTnLst>
                                </p:cTn>
                              </p:par>
                              <p:par>
                                <p:cTn id="7" presetID="42" presetClass="path" presetSubtype="0" repeatCount="indefinite" accel="50000" decel="50000" fill="hold" nodeType="withEffect">
                                  <p:stCondLst>
                                    <p:cond delay="0"/>
                                  </p:stCondLst>
                                  <p:childTnLst>
                                    <p:animMotion origin="layout" path="M -0.01106 -0.00579 L -0.0625 0.00023 " pathEditMode="relative" rAng="0" ptsTypes="AA">
                                      <p:cBhvr>
                                        <p:cTn id="8" dur="2000" fill="hold"/>
                                        <p:tgtEl>
                                          <p:spTgt spid="73"/>
                                        </p:tgtEl>
                                        <p:attrNameLst>
                                          <p:attrName>ppt_x</p:attrName>
                                          <p:attrName>ppt_y</p:attrName>
                                        </p:attrNameLst>
                                      </p:cBhvr>
                                      <p:rCtr x="-2578" y="301"/>
                                    </p:animMotion>
                                  </p:childTnLst>
                                </p:cTn>
                              </p:par>
                              <p:par>
                                <p:cTn id="9"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0" dur="3250" fill="hold"/>
                                        <p:tgtEl>
                                          <p:spTgt spid="71"/>
                                        </p:tgtEl>
                                        <p:attrNameLst>
                                          <p:attrName>ppt_x</p:attrName>
                                          <p:attrName>ppt_y</p:attrName>
                                        </p:attrNameLst>
                                      </p:cBhvr>
                                      <p:rCtr x="-4514" y="21389"/>
                                    </p:animMotion>
                                  </p:childTnLst>
                                </p:cTn>
                              </p:par>
                              <p:par>
                                <p:cTn id="11"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2" dur="3250" fill="hold"/>
                                        <p:tgtEl>
                                          <p:spTgt spid="70"/>
                                        </p:tgtEl>
                                        <p:attrNameLst>
                                          <p:attrName>ppt_x</p:attrName>
                                          <p:attrName>ppt_y</p:attrName>
                                        </p:attrNameLst>
                                      </p:cBhvr>
                                    </p:animMotion>
                                  </p:childTnLst>
                                </p:cTn>
                              </p:par>
                              <p:par>
                                <p:cTn id="13"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4" dur="1500" fill="hold"/>
                                        <p:tgtEl>
                                          <p:spTgt spid="121"/>
                                        </p:tgtEl>
                                        <p:attrNameLst>
                                          <p:attrName>ppt_x</p:attrName>
                                          <p:attrName>ppt_y</p:attrName>
                                        </p:attrNameLst>
                                      </p:cBhvr>
                                      <p:rCtr x="12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8000"/>
          </a:stretch>
        </a:blipFill>
        <a:effectLst/>
      </p:bgPr>
    </p:bg>
    <p:spTree>
      <p:nvGrpSpPr>
        <p:cNvPr id="1" name=""/>
        <p:cNvGrpSpPr/>
        <p:nvPr/>
      </p:nvGrpSpPr>
      <p:grpSpPr>
        <a:xfrm>
          <a:off x="0" y="0"/>
          <a:ext cx="0" cy="0"/>
          <a:chOff x="0" y="0"/>
          <a:chExt cx="0" cy="0"/>
        </a:xfrm>
      </p:grpSpPr>
      <p:sp>
        <p:nvSpPr>
          <p:cNvPr id="4" name="Double Wave 3">
            <a:hlinkClick r:id="" action="ppaction://noaction">
              <a:snd r:embed="rId3" name="TRACK 7 (mp3cut.net) (12).wav"/>
            </a:hlinkClick>
            <a:extLst>
              <a:ext uri="{FF2B5EF4-FFF2-40B4-BE49-F238E27FC236}">
                <a16:creationId xmlns:a16="http://schemas.microsoft.com/office/drawing/2014/main" id="{DCFB1F87-73C0-4499-9388-9517AF262C16}"/>
              </a:ext>
            </a:extLst>
          </p:cNvPr>
          <p:cNvSpPr/>
          <p:nvPr/>
        </p:nvSpPr>
        <p:spPr>
          <a:xfrm>
            <a:off x="7410450" y="2466974"/>
            <a:ext cx="3790950" cy="1924050"/>
          </a:xfrm>
          <a:prstGeom prst="doubleWave">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chemeClr val="tx1"/>
                </a:solidFill>
                <a:latin typeface="Comic Sans MS" panose="030F0702030302020204" pitchFamily="66" charset="0"/>
              </a:rPr>
              <a:t>fast</a:t>
            </a:r>
          </a:p>
        </p:txBody>
      </p:sp>
      <p:pic>
        <p:nvPicPr>
          <p:cNvPr id="1028" name="Picture 4">
            <a:extLst>
              <a:ext uri="{FF2B5EF4-FFF2-40B4-BE49-F238E27FC236}">
                <a16:creationId xmlns:a16="http://schemas.microsoft.com/office/drawing/2014/main" id="{15A394D2-5CA6-4EB5-95EB-8D21A3B88B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169"/>
          <a:stretch/>
        </p:blipFill>
        <p:spPr bwMode="auto">
          <a:xfrm>
            <a:off x="757790" y="1474040"/>
            <a:ext cx="6320848" cy="3909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8968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RACK 7 (mp3cut.net) (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8000"/>
          </a:stretch>
        </a:blipFill>
        <a:effectLst/>
      </p:bgPr>
    </p:bg>
    <p:spTree>
      <p:nvGrpSpPr>
        <p:cNvPr id="1" name=""/>
        <p:cNvGrpSpPr/>
        <p:nvPr/>
      </p:nvGrpSpPr>
      <p:grpSpPr>
        <a:xfrm>
          <a:off x="0" y="0"/>
          <a:ext cx="0" cy="0"/>
          <a:chOff x="0" y="0"/>
          <a:chExt cx="0" cy="0"/>
        </a:xfrm>
      </p:grpSpPr>
      <p:pic>
        <p:nvPicPr>
          <p:cNvPr id="3074" name="Picture 2" descr="Transportation, extreme, motorsports and activity concept. Portrait of dangerous little girl rider in black protective motorcycle helmet keeping hands in front of her as if driving motorbike">
            <a:extLst>
              <a:ext uri="{FF2B5EF4-FFF2-40B4-BE49-F238E27FC236}">
                <a16:creationId xmlns:a16="http://schemas.microsoft.com/office/drawing/2014/main" id="{87F81667-8B11-4914-ABA1-FECB748A5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88" y="1284528"/>
            <a:ext cx="6438558" cy="42889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Double Wave 3">
            <a:hlinkClick r:id="" action="ppaction://noaction">
              <a:snd r:embed="rId2" name="TRACK 7 (mp3cut.net) (13).wav"/>
            </a:hlinkClick>
            <a:extLst>
              <a:ext uri="{FF2B5EF4-FFF2-40B4-BE49-F238E27FC236}">
                <a16:creationId xmlns:a16="http://schemas.microsoft.com/office/drawing/2014/main" id="{DCFB1F87-73C0-4499-9388-9517AF262C16}"/>
              </a:ext>
            </a:extLst>
          </p:cNvPr>
          <p:cNvSpPr/>
          <p:nvPr/>
        </p:nvSpPr>
        <p:spPr>
          <a:xfrm>
            <a:off x="7410450" y="2466974"/>
            <a:ext cx="3790950" cy="1924050"/>
          </a:xfrm>
          <a:prstGeom prst="doubleWave">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chemeClr val="tx1"/>
                </a:solidFill>
                <a:latin typeface="Comic Sans MS" panose="030F0702030302020204" pitchFamily="66" charset="0"/>
              </a:rPr>
              <a:t>helmet</a:t>
            </a:r>
          </a:p>
        </p:txBody>
      </p:sp>
    </p:spTree>
    <p:extLst>
      <p:ext uri="{BB962C8B-B14F-4D97-AF65-F5344CB8AC3E}">
        <p14:creationId xmlns:p14="http://schemas.microsoft.com/office/powerpoint/2010/main" val="10223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 (mp3cut.net) (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8000"/>
          </a:stretch>
        </a:blipFill>
        <a:effectLst/>
      </p:bgPr>
    </p:bg>
    <p:spTree>
      <p:nvGrpSpPr>
        <p:cNvPr id="1" name=""/>
        <p:cNvGrpSpPr/>
        <p:nvPr/>
      </p:nvGrpSpPr>
      <p:grpSpPr>
        <a:xfrm>
          <a:off x="0" y="0"/>
          <a:ext cx="0" cy="0"/>
          <a:chOff x="0" y="0"/>
          <a:chExt cx="0" cy="0"/>
        </a:xfrm>
      </p:grpSpPr>
      <p:sp>
        <p:nvSpPr>
          <p:cNvPr id="4" name="Double Wave 3">
            <a:hlinkClick r:id="" action="ppaction://noaction">
              <a:snd r:embed="rId2" name="TRACK 7 (mp3cut.net) (14).wav"/>
            </a:hlinkClick>
            <a:extLst>
              <a:ext uri="{FF2B5EF4-FFF2-40B4-BE49-F238E27FC236}">
                <a16:creationId xmlns:a16="http://schemas.microsoft.com/office/drawing/2014/main" id="{DCFB1F87-73C0-4499-9388-9517AF262C16}"/>
              </a:ext>
            </a:extLst>
          </p:cNvPr>
          <p:cNvSpPr/>
          <p:nvPr/>
        </p:nvSpPr>
        <p:spPr>
          <a:xfrm>
            <a:off x="7410450" y="2466974"/>
            <a:ext cx="3790950" cy="1924050"/>
          </a:xfrm>
          <a:prstGeom prst="doubleWave">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chemeClr val="tx1"/>
                </a:solidFill>
                <a:latin typeface="Comic Sans MS" panose="030F0702030302020204" pitchFamily="66" charset="0"/>
              </a:rPr>
              <a:t>jump</a:t>
            </a:r>
          </a:p>
        </p:txBody>
      </p:sp>
      <p:pic>
        <p:nvPicPr>
          <p:cNvPr id="4098" name="Picture 2" descr="Để mau chóng thăng tiến">
            <a:extLst>
              <a:ext uri="{FF2B5EF4-FFF2-40B4-BE49-F238E27FC236}">
                <a16:creationId xmlns:a16="http://schemas.microsoft.com/office/drawing/2014/main" id="{22CDA7F0-B679-4391-B37D-3289FC87D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70" y="1285593"/>
            <a:ext cx="6430220" cy="42868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496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 (mp3cut.net) (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8000"/>
          </a:stretch>
        </a:blipFill>
        <a:effectLst/>
      </p:bgPr>
    </p:bg>
    <p:spTree>
      <p:nvGrpSpPr>
        <p:cNvPr id="1" name=""/>
        <p:cNvGrpSpPr/>
        <p:nvPr/>
      </p:nvGrpSpPr>
      <p:grpSpPr>
        <a:xfrm>
          <a:off x="0" y="0"/>
          <a:ext cx="0" cy="0"/>
          <a:chOff x="0" y="0"/>
          <a:chExt cx="0" cy="0"/>
        </a:xfrm>
      </p:grpSpPr>
      <p:sp>
        <p:nvSpPr>
          <p:cNvPr id="4" name="Double Wave 3">
            <a:hlinkClick r:id="" action="ppaction://noaction">
              <a:snd r:embed="rId2" name="TRACK 7 (mp3cut.net) (15).wav"/>
            </a:hlinkClick>
            <a:extLst>
              <a:ext uri="{FF2B5EF4-FFF2-40B4-BE49-F238E27FC236}">
                <a16:creationId xmlns:a16="http://schemas.microsoft.com/office/drawing/2014/main" id="{DCFB1F87-73C0-4499-9388-9517AF262C16}"/>
              </a:ext>
            </a:extLst>
          </p:cNvPr>
          <p:cNvSpPr/>
          <p:nvPr/>
        </p:nvSpPr>
        <p:spPr>
          <a:xfrm>
            <a:off x="7410450" y="2466974"/>
            <a:ext cx="3790950" cy="1924050"/>
          </a:xfrm>
          <a:prstGeom prst="doubleWave">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chemeClr val="tx1"/>
                </a:solidFill>
                <a:latin typeface="Comic Sans MS" panose="030F0702030302020204" pitchFamily="66" charset="0"/>
              </a:rPr>
              <a:t>race</a:t>
            </a:r>
          </a:p>
        </p:txBody>
      </p:sp>
      <p:pic>
        <p:nvPicPr>
          <p:cNvPr id="5122" name="Picture 2" descr="A large group of girls got ready at the start before running at the stadium during sunset A healthy lifestyle">
            <a:extLst>
              <a:ext uri="{FF2B5EF4-FFF2-40B4-BE49-F238E27FC236}">
                <a16:creationId xmlns:a16="http://schemas.microsoft.com/office/drawing/2014/main" id="{09F75E25-F856-4348-B25E-3E0C4EFF1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438274"/>
            <a:ext cx="5962650" cy="3981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descr="A large group of girls got ready at the start before running at the stadium during sunset A healthy lifestyle">
            <a:extLst>
              <a:ext uri="{FF2B5EF4-FFF2-40B4-BE49-F238E27FC236}">
                <a16:creationId xmlns:a16="http://schemas.microsoft.com/office/drawing/2014/main" id="{5D8448B1-609D-4250-83FC-F9C79BDD0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58" y="1297870"/>
            <a:ext cx="6383189" cy="4262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6958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 (mp3cut.net) (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8000"/>
          </a:stretch>
        </a:blipFill>
        <a:effectLst/>
      </p:bgPr>
    </p:bg>
    <p:spTree>
      <p:nvGrpSpPr>
        <p:cNvPr id="1" name=""/>
        <p:cNvGrpSpPr/>
        <p:nvPr/>
      </p:nvGrpSpPr>
      <p:grpSpPr>
        <a:xfrm>
          <a:off x="0" y="0"/>
          <a:ext cx="0" cy="0"/>
          <a:chOff x="0" y="0"/>
          <a:chExt cx="0" cy="0"/>
        </a:xfrm>
      </p:grpSpPr>
      <p:sp>
        <p:nvSpPr>
          <p:cNvPr id="4" name="Double Wave 3">
            <a:hlinkClick r:id="" action="ppaction://noaction">
              <a:snd r:embed="rId2" name="TRACK 7 (mp3cut.net) (16).wav"/>
            </a:hlinkClick>
            <a:extLst>
              <a:ext uri="{FF2B5EF4-FFF2-40B4-BE49-F238E27FC236}">
                <a16:creationId xmlns:a16="http://schemas.microsoft.com/office/drawing/2014/main" id="{DCFB1F87-73C0-4499-9388-9517AF262C16}"/>
              </a:ext>
            </a:extLst>
          </p:cNvPr>
          <p:cNvSpPr/>
          <p:nvPr/>
        </p:nvSpPr>
        <p:spPr>
          <a:xfrm>
            <a:off x="7410450" y="2466974"/>
            <a:ext cx="3790950" cy="1924050"/>
          </a:xfrm>
          <a:prstGeom prst="doubleWave">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chemeClr val="tx1"/>
                </a:solidFill>
                <a:latin typeface="Comic Sans MS" panose="030F0702030302020204" pitchFamily="66" charset="0"/>
              </a:rPr>
              <a:t>win</a:t>
            </a:r>
          </a:p>
        </p:txBody>
      </p:sp>
      <p:pic>
        <p:nvPicPr>
          <p:cNvPr id="6146" name="Picture 2" descr="X acessórios indispensáveis para jogadores de futebol">
            <a:extLst>
              <a:ext uri="{FF2B5EF4-FFF2-40B4-BE49-F238E27FC236}">
                <a16:creationId xmlns:a16="http://schemas.microsoft.com/office/drawing/2014/main" id="{D229A322-B81B-45F1-8B61-7DE36F2C4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07" y="1206292"/>
            <a:ext cx="6289876" cy="4445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9837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 (mp3cut.net) (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8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42701C-2002-4A59-A446-6918DC0C5211}"/>
              </a:ext>
            </a:extLst>
          </p:cNvPr>
          <p:cNvSpPr/>
          <p:nvPr/>
        </p:nvSpPr>
        <p:spPr>
          <a:xfrm>
            <a:off x="268156" y="2245203"/>
            <a:ext cx="11655687" cy="282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p:txBody>
      </p:sp>
      <p:pic>
        <p:nvPicPr>
          <p:cNvPr id="5" name="Picture 4">
            <a:extLst>
              <a:ext uri="{FF2B5EF4-FFF2-40B4-BE49-F238E27FC236}">
                <a16:creationId xmlns:a16="http://schemas.microsoft.com/office/drawing/2014/main" id="{020931F7-B22B-4124-93E4-0A63846A4388}"/>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9169"/>
          <a:stretch/>
        </p:blipFill>
        <p:spPr bwMode="auto">
          <a:xfrm>
            <a:off x="407541" y="2566656"/>
            <a:ext cx="2166819" cy="1487184"/>
          </a:xfrm>
          <a:prstGeom prst="rect">
            <a:avLst/>
          </a:prstGeom>
          <a:extLst>
            <a:ext uri="{909E8E84-426E-40DD-AFC4-6F175D3DCCD1}">
              <a14:hiddenFill xmlns:a14="http://schemas.microsoft.com/office/drawing/2010/main">
                <a:solidFill>
                  <a:srgbClr val="FFFFFF"/>
                </a:solidFill>
              </a14:hiddenFill>
            </a:ext>
          </a:extLst>
        </p:spPr>
      </p:pic>
      <p:pic>
        <p:nvPicPr>
          <p:cNvPr id="6" name="Picture 2" descr="Transportation, extreme, motorsports and activity concept. Portrait of dangerous little girl rider in black protective motorcycle helmet keeping hands in front of her as if driving motorbike">
            <a:extLst>
              <a:ext uri="{FF2B5EF4-FFF2-40B4-BE49-F238E27FC236}">
                <a16:creationId xmlns:a16="http://schemas.microsoft.com/office/drawing/2014/main" id="{8DE8B99B-0DD2-4D02-8417-8E2AF04B1B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6451" y="2574361"/>
            <a:ext cx="2166819" cy="1487183"/>
          </a:xfrm>
          <a:prstGeom prst="rect">
            <a:avLst/>
          </a:prstGeom>
        </p:spPr>
      </p:pic>
      <p:pic>
        <p:nvPicPr>
          <p:cNvPr id="7" name="Picture 2" descr="Để mau chóng thăng tiến">
            <a:extLst>
              <a:ext uri="{FF2B5EF4-FFF2-40B4-BE49-F238E27FC236}">
                <a16:creationId xmlns:a16="http://schemas.microsoft.com/office/drawing/2014/main" id="{B801034B-B1FB-4EEF-BF5F-9689067661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5363" y="2566656"/>
            <a:ext cx="2166819" cy="1487183"/>
          </a:xfrm>
          <a:prstGeom prst="rect">
            <a:avLst/>
          </a:prstGeom>
        </p:spPr>
      </p:pic>
      <p:pic>
        <p:nvPicPr>
          <p:cNvPr id="9" name="Picture 2" descr="A large group of girls got ready at the start before running at the stadium during sunset A healthy lifestyle">
            <a:extLst>
              <a:ext uri="{FF2B5EF4-FFF2-40B4-BE49-F238E27FC236}">
                <a16:creationId xmlns:a16="http://schemas.microsoft.com/office/drawing/2014/main" id="{C6208FBC-4CF6-4C40-B9A6-BC654D3949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4273" y="2574361"/>
            <a:ext cx="2166819" cy="1502710"/>
          </a:xfrm>
          <a:prstGeom prst="rect">
            <a:avLst/>
          </a:prstGeom>
        </p:spPr>
      </p:pic>
      <p:pic>
        <p:nvPicPr>
          <p:cNvPr id="10" name="Picture 2" descr="X acessórios indispensáveis para jogadores de futebol">
            <a:extLst>
              <a:ext uri="{FF2B5EF4-FFF2-40B4-BE49-F238E27FC236}">
                <a16:creationId xmlns:a16="http://schemas.microsoft.com/office/drawing/2014/main" id="{9885ED61-B67A-46D3-9F9C-208D541481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63183" y="2574361"/>
            <a:ext cx="2166819" cy="1502710"/>
          </a:xfrm>
          <a:prstGeom prst="rect">
            <a:avLst/>
          </a:prstGeom>
        </p:spPr>
      </p:pic>
      <p:pic>
        <p:nvPicPr>
          <p:cNvPr id="3" name="Picture 2">
            <a:extLst>
              <a:ext uri="{FF2B5EF4-FFF2-40B4-BE49-F238E27FC236}">
                <a16:creationId xmlns:a16="http://schemas.microsoft.com/office/drawing/2014/main" id="{0F4B48B3-5F9B-48B1-8DD7-081095517F46}"/>
              </a:ext>
            </a:extLst>
          </p:cNvPr>
          <p:cNvPicPr>
            <a:picLocks noChangeAspect="1"/>
          </p:cNvPicPr>
          <p:nvPr/>
        </p:nvPicPr>
        <p:blipFill>
          <a:blip r:embed="rId10"/>
          <a:stretch>
            <a:fillRect/>
          </a:stretch>
        </p:blipFill>
        <p:spPr>
          <a:xfrm>
            <a:off x="747896" y="4248486"/>
            <a:ext cx="1486107" cy="495369"/>
          </a:xfrm>
          <a:prstGeom prst="rect">
            <a:avLst/>
          </a:prstGeom>
        </p:spPr>
      </p:pic>
      <p:pic>
        <p:nvPicPr>
          <p:cNvPr id="12" name="Picture 11">
            <a:extLst>
              <a:ext uri="{FF2B5EF4-FFF2-40B4-BE49-F238E27FC236}">
                <a16:creationId xmlns:a16="http://schemas.microsoft.com/office/drawing/2014/main" id="{085AD276-6A66-47D3-868C-30394F5E5648}"/>
              </a:ext>
            </a:extLst>
          </p:cNvPr>
          <p:cNvPicPr>
            <a:picLocks noChangeAspect="1"/>
          </p:cNvPicPr>
          <p:nvPr/>
        </p:nvPicPr>
        <p:blipFill>
          <a:blip r:embed="rId11"/>
          <a:stretch>
            <a:fillRect/>
          </a:stretch>
        </p:blipFill>
        <p:spPr>
          <a:xfrm>
            <a:off x="2827227" y="4205617"/>
            <a:ext cx="1905266" cy="581106"/>
          </a:xfrm>
          <a:prstGeom prst="rect">
            <a:avLst/>
          </a:prstGeom>
        </p:spPr>
      </p:pic>
      <p:pic>
        <p:nvPicPr>
          <p:cNvPr id="13" name="Picture 12">
            <a:extLst>
              <a:ext uri="{FF2B5EF4-FFF2-40B4-BE49-F238E27FC236}">
                <a16:creationId xmlns:a16="http://schemas.microsoft.com/office/drawing/2014/main" id="{84235021-304F-4C3A-A938-7759A2E45D3A}"/>
              </a:ext>
            </a:extLst>
          </p:cNvPr>
          <p:cNvPicPr>
            <a:picLocks noChangeAspect="1"/>
          </p:cNvPicPr>
          <p:nvPr/>
        </p:nvPicPr>
        <p:blipFill>
          <a:blip r:embed="rId12"/>
          <a:stretch>
            <a:fillRect/>
          </a:stretch>
        </p:blipFill>
        <p:spPr>
          <a:xfrm>
            <a:off x="5278086" y="4205617"/>
            <a:ext cx="1581371" cy="581106"/>
          </a:xfrm>
          <a:prstGeom prst="rect">
            <a:avLst/>
          </a:prstGeom>
        </p:spPr>
      </p:pic>
      <p:pic>
        <p:nvPicPr>
          <p:cNvPr id="14" name="Picture 13">
            <a:extLst>
              <a:ext uri="{FF2B5EF4-FFF2-40B4-BE49-F238E27FC236}">
                <a16:creationId xmlns:a16="http://schemas.microsoft.com/office/drawing/2014/main" id="{BF141B39-9AA2-4B8B-8580-4118E689029A}"/>
              </a:ext>
            </a:extLst>
          </p:cNvPr>
          <p:cNvPicPr>
            <a:picLocks noChangeAspect="1"/>
          </p:cNvPicPr>
          <p:nvPr/>
        </p:nvPicPr>
        <p:blipFill>
          <a:blip r:embed="rId13"/>
          <a:stretch>
            <a:fillRect/>
          </a:stretch>
        </p:blipFill>
        <p:spPr>
          <a:xfrm>
            <a:off x="7709891" y="4277064"/>
            <a:ext cx="1295581" cy="438211"/>
          </a:xfrm>
          <a:prstGeom prst="rect">
            <a:avLst/>
          </a:prstGeom>
        </p:spPr>
      </p:pic>
      <p:pic>
        <p:nvPicPr>
          <p:cNvPr id="15" name="Picture 14">
            <a:extLst>
              <a:ext uri="{FF2B5EF4-FFF2-40B4-BE49-F238E27FC236}">
                <a16:creationId xmlns:a16="http://schemas.microsoft.com/office/drawing/2014/main" id="{3EB89945-5535-4B2B-B395-20F0D41CE4BD}"/>
              </a:ext>
            </a:extLst>
          </p:cNvPr>
          <p:cNvPicPr>
            <a:picLocks noChangeAspect="1"/>
          </p:cNvPicPr>
          <p:nvPr/>
        </p:nvPicPr>
        <p:blipFill>
          <a:blip r:embed="rId14"/>
          <a:stretch>
            <a:fillRect/>
          </a:stretch>
        </p:blipFill>
        <p:spPr>
          <a:xfrm>
            <a:off x="10030892" y="4267537"/>
            <a:ext cx="1219370" cy="457264"/>
          </a:xfrm>
          <a:prstGeom prst="rect">
            <a:avLst/>
          </a:prstGeom>
        </p:spPr>
      </p:pic>
      <p:pic>
        <p:nvPicPr>
          <p:cNvPr id="17" name="TRACK 7.2">
            <a:hlinkClick r:id="" action="ppaction://media"/>
            <a:extLst>
              <a:ext uri="{FF2B5EF4-FFF2-40B4-BE49-F238E27FC236}">
                <a16:creationId xmlns:a16="http://schemas.microsoft.com/office/drawing/2014/main" id="{6C1A42E3-46B8-4216-90F2-B7DCED9E78CE}"/>
              </a:ext>
            </a:extLst>
          </p:cNvPr>
          <p:cNvPicPr>
            <a:picLocks noChangeAspect="1"/>
          </p:cNvPicPr>
          <p:nvPr>
            <a:audioFile r:link="rId2"/>
            <p:extLst>
              <p:ext uri="{DAA4B4D4-6D71-4841-9C94-3DE7FCFB9230}">
                <p14:media xmlns:p14="http://schemas.microsoft.com/office/powerpoint/2010/main" r:embed="rId1"/>
              </p:ext>
            </p:extLst>
          </p:nvPr>
        </p:nvPicPr>
        <p:blipFill>
          <a:blip r:embed="rId15">
            <a:biLevel thresh="75000"/>
          </a:blip>
          <a:stretch>
            <a:fillRect/>
          </a:stretch>
        </p:blipFill>
        <p:spPr>
          <a:xfrm>
            <a:off x="5740831" y="304653"/>
            <a:ext cx="856741" cy="856741"/>
          </a:xfrm>
          <a:prstGeom prst="rect">
            <a:avLst/>
          </a:prstGeom>
        </p:spPr>
      </p:pic>
      <p:sp>
        <p:nvSpPr>
          <p:cNvPr id="4" name="Rectangle 3">
            <a:extLst>
              <a:ext uri="{FF2B5EF4-FFF2-40B4-BE49-F238E27FC236}">
                <a16:creationId xmlns:a16="http://schemas.microsoft.com/office/drawing/2014/main" id="{A95D12A3-17C8-5BE0-4F8D-DF0F17F02A9A}"/>
              </a:ext>
            </a:extLst>
          </p:cNvPr>
          <p:cNvSpPr/>
          <p:nvPr/>
        </p:nvSpPr>
        <p:spPr>
          <a:xfrm>
            <a:off x="407541" y="371698"/>
            <a:ext cx="5217755" cy="69807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2	Listen, point and repeat. </a:t>
            </a:r>
          </a:p>
        </p:txBody>
      </p:sp>
    </p:spTree>
    <p:extLst>
      <p:ext uri="{BB962C8B-B14F-4D97-AF65-F5344CB8AC3E}">
        <p14:creationId xmlns:p14="http://schemas.microsoft.com/office/powerpoint/2010/main" val="257002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6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9996D-5286-4203-B1CF-392CA9CF467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22683" b="31060"/>
          <a:stretch/>
        </p:blipFill>
        <p:spPr>
          <a:xfrm>
            <a:off x="911724" y="674139"/>
            <a:ext cx="9758952" cy="4514160"/>
          </a:xfrm>
          <a:prstGeom prst="rect">
            <a:avLst/>
          </a:prstGeom>
        </p:spPr>
      </p:pic>
      <p:sp>
        <p:nvSpPr>
          <p:cNvPr id="2" name="Title 1">
            <a:extLst>
              <a:ext uri="{FF2B5EF4-FFF2-40B4-BE49-F238E27FC236}">
                <a16:creationId xmlns:a16="http://schemas.microsoft.com/office/drawing/2014/main" id="{7D094046-9C84-4AC5-AD6D-0A1911330838}"/>
              </a:ext>
            </a:extLst>
          </p:cNvPr>
          <p:cNvSpPr>
            <a:spLocks noGrp="1"/>
          </p:cNvSpPr>
          <p:nvPr>
            <p:ph type="ctrTitle"/>
          </p:nvPr>
        </p:nvSpPr>
        <p:spPr>
          <a:xfrm>
            <a:off x="1088574" y="1386673"/>
            <a:ext cx="9144000" cy="2387600"/>
          </a:xfrm>
        </p:spPr>
        <p:txBody>
          <a:bodyPr>
            <a:normAutofit/>
          </a:bodyPr>
          <a:lstStyle/>
          <a:p>
            <a:r>
              <a:rPr lang="en-US" sz="7200" dirty="0">
                <a:latin typeface="Comic Sans MS" panose="030F0702030302020204" pitchFamily="66" charset="0"/>
              </a:rPr>
              <a:t>3</a:t>
            </a:r>
            <a:br>
              <a:rPr lang="en-US" sz="7200" dirty="0">
                <a:latin typeface="Comic Sans MS" panose="030F0702030302020204" pitchFamily="66" charset="0"/>
              </a:rPr>
            </a:br>
            <a:r>
              <a:rPr lang="en-US" sz="7200" dirty="0">
                <a:latin typeface="Comic Sans MS" panose="030F0702030302020204" pitchFamily="66" charset="0"/>
              </a:rPr>
              <a:t>Practice</a:t>
            </a:r>
            <a:endParaRPr lang="en-SG" sz="7200" dirty="0">
              <a:latin typeface="Comic Sans MS" panose="030F0702030302020204" pitchFamily="66" charset="0"/>
            </a:endParaRPr>
          </a:p>
        </p:txBody>
      </p:sp>
      <p:pic>
        <p:nvPicPr>
          <p:cNvPr id="1026" name="Picture 2" descr="Bóng Đá, Thể Thao, Cậu Bé, Trái Bóng">
            <a:extLst>
              <a:ext uri="{FF2B5EF4-FFF2-40B4-BE49-F238E27FC236}">
                <a16:creationId xmlns:a16="http://schemas.microsoft.com/office/drawing/2014/main" id="{182EE48F-77E9-4D21-8D74-53645F6708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17161" y="1386673"/>
            <a:ext cx="4986433" cy="498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03959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F156AC2-9EE7-4740-BA81-8433CF616868}"/>
              </a:ext>
            </a:extLst>
          </p:cNvPr>
          <p:cNvSpPr>
            <a:spLocks noGrp="1"/>
          </p:cNvSpPr>
          <p:nvPr>
            <p:ph idx="1"/>
          </p:nvPr>
        </p:nvSpPr>
        <p:spPr>
          <a:xfrm>
            <a:off x="838200" y="1825625"/>
            <a:ext cx="10515600" cy="4351338"/>
          </a:xfrm>
        </p:spPr>
        <p:txBody>
          <a:bodyPr/>
          <a:lstStyle/>
          <a:p>
            <a:endParaRPr lang="en-SG"/>
          </a:p>
        </p:txBody>
      </p:sp>
      <p:pic>
        <p:nvPicPr>
          <p:cNvPr id="12" name="Picture 11">
            <a:extLst>
              <a:ext uri="{FF2B5EF4-FFF2-40B4-BE49-F238E27FC236}">
                <a16:creationId xmlns:a16="http://schemas.microsoft.com/office/drawing/2014/main" id="{196EC4CC-C1C5-4AF5-8D11-207A233AE562}"/>
              </a:ext>
            </a:extLst>
          </p:cNvPr>
          <p:cNvPicPr>
            <a:picLocks noChangeAspect="1"/>
          </p:cNvPicPr>
          <p:nvPr/>
        </p:nvPicPr>
        <p:blipFill>
          <a:blip r:embed="rId6"/>
          <a:stretch>
            <a:fillRect/>
          </a:stretch>
        </p:blipFill>
        <p:spPr>
          <a:xfrm>
            <a:off x="202241" y="1407811"/>
            <a:ext cx="11843011" cy="4573182"/>
          </a:xfrm>
          <a:prstGeom prst="rect">
            <a:avLst/>
          </a:prstGeom>
        </p:spPr>
      </p:pic>
      <p:sp>
        <p:nvSpPr>
          <p:cNvPr id="13" name="Title 1">
            <a:extLst>
              <a:ext uri="{FF2B5EF4-FFF2-40B4-BE49-F238E27FC236}">
                <a16:creationId xmlns:a16="http://schemas.microsoft.com/office/drawing/2014/main" id="{866F99EF-3531-4689-836F-BF12C22827EA}"/>
              </a:ext>
            </a:extLst>
          </p:cNvPr>
          <p:cNvSpPr txBox="1">
            <a:spLocks/>
          </p:cNvSpPr>
          <p:nvPr/>
        </p:nvSpPr>
        <p:spPr>
          <a:xfrm>
            <a:off x="2713963" y="2185078"/>
            <a:ext cx="2382019" cy="97936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000" dirty="0">
                <a:solidFill>
                  <a:srgbClr val="FF0000"/>
                </a:solidFill>
                <a:latin typeface="Comic Sans MS" panose="030F0702030302020204" pitchFamily="66" charset="0"/>
              </a:rPr>
              <a:t>jump</a:t>
            </a:r>
          </a:p>
        </p:txBody>
      </p:sp>
      <p:sp>
        <p:nvSpPr>
          <p:cNvPr id="14" name="Title 1">
            <a:extLst>
              <a:ext uri="{FF2B5EF4-FFF2-40B4-BE49-F238E27FC236}">
                <a16:creationId xmlns:a16="http://schemas.microsoft.com/office/drawing/2014/main" id="{8C7B9B29-73B8-4A49-802F-510F0AD6F941}"/>
              </a:ext>
            </a:extLst>
          </p:cNvPr>
          <p:cNvSpPr txBox="1">
            <a:spLocks/>
          </p:cNvSpPr>
          <p:nvPr/>
        </p:nvSpPr>
        <p:spPr>
          <a:xfrm>
            <a:off x="2713962" y="3021932"/>
            <a:ext cx="2382019" cy="97936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000" dirty="0">
                <a:solidFill>
                  <a:srgbClr val="FF0000"/>
                </a:solidFill>
                <a:latin typeface="Comic Sans MS" panose="030F0702030302020204" pitchFamily="66" charset="0"/>
              </a:rPr>
              <a:t>race</a:t>
            </a:r>
          </a:p>
        </p:txBody>
      </p:sp>
      <p:sp>
        <p:nvSpPr>
          <p:cNvPr id="15" name="Title 1">
            <a:extLst>
              <a:ext uri="{FF2B5EF4-FFF2-40B4-BE49-F238E27FC236}">
                <a16:creationId xmlns:a16="http://schemas.microsoft.com/office/drawing/2014/main" id="{E8DA0DF8-BDC0-42AA-9F3E-7B57B2381B3A}"/>
              </a:ext>
            </a:extLst>
          </p:cNvPr>
          <p:cNvSpPr txBox="1">
            <a:spLocks/>
          </p:cNvSpPr>
          <p:nvPr/>
        </p:nvSpPr>
        <p:spPr>
          <a:xfrm>
            <a:off x="2713962" y="3858786"/>
            <a:ext cx="2382019" cy="97936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000" dirty="0">
                <a:solidFill>
                  <a:srgbClr val="FF0000"/>
                </a:solidFill>
                <a:latin typeface="Comic Sans MS" panose="030F0702030302020204" pitchFamily="66" charset="0"/>
              </a:rPr>
              <a:t>helmet</a:t>
            </a:r>
          </a:p>
        </p:txBody>
      </p:sp>
      <p:sp>
        <p:nvSpPr>
          <p:cNvPr id="16" name="Title 1">
            <a:extLst>
              <a:ext uri="{FF2B5EF4-FFF2-40B4-BE49-F238E27FC236}">
                <a16:creationId xmlns:a16="http://schemas.microsoft.com/office/drawing/2014/main" id="{380117CE-D3E4-4627-95A3-F274046733BD}"/>
              </a:ext>
            </a:extLst>
          </p:cNvPr>
          <p:cNvSpPr txBox="1">
            <a:spLocks/>
          </p:cNvSpPr>
          <p:nvPr/>
        </p:nvSpPr>
        <p:spPr>
          <a:xfrm>
            <a:off x="2713961" y="4707920"/>
            <a:ext cx="2382019" cy="97936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000" dirty="0">
                <a:solidFill>
                  <a:srgbClr val="FF0000"/>
                </a:solidFill>
                <a:latin typeface="Comic Sans MS" panose="030F0702030302020204" pitchFamily="66" charset="0"/>
              </a:rPr>
              <a:t>win</a:t>
            </a:r>
          </a:p>
        </p:txBody>
      </p:sp>
      <p:sp>
        <p:nvSpPr>
          <p:cNvPr id="18" name="Freeform: Shape 17">
            <a:extLst>
              <a:ext uri="{FF2B5EF4-FFF2-40B4-BE49-F238E27FC236}">
                <a16:creationId xmlns:a16="http://schemas.microsoft.com/office/drawing/2014/main" id="{02A51B5A-6BC7-41EB-BF30-B2EAF30E05BD}"/>
              </a:ext>
            </a:extLst>
          </p:cNvPr>
          <p:cNvSpPr/>
          <p:nvPr/>
        </p:nvSpPr>
        <p:spPr>
          <a:xfrm flipV="1">
            <a:off x="5000093" y="2660098"/>
            <a:ext cx="1031187" cy="920525"/>
          </a:xfrm>
          <a:custGeom>
            <a:avLst/>
            <a:gdLst>
              <a:gd name="connsiteX0" fmla="*/ 0 w 976045"/>
              <a:gd name="connsiteY0" fmla="*/ 0 h 2537793"/>
              <a:gd name="connsiteX1" fmla="*/ 472611 w 976045"/>
              <a:gd name="connsiteY1" fmla="*/ 2116476 h 2537793"/>
              <a:gd name="connsiteX2" fmla="*/ 976045 w 976045"/>
              <a:gd name="connsiteY2" fmla="*/ 2537717 h 2537793"/>
            </a:gdLst>
            <a:ahLst/>
            <a:cxnLst>
              <a:cxn ang="0">
                <a:pos x="connsiteX0" y="connsiteY0"/>
              </a:cxn>
              <a:cxn ang="0">
                <a:pos x="connsiteX1" y="connsiteY1"/>
              </a:cxn>
              <a:cxn ang="0">
                <a:pos x="connsiteX2" y="connsiteY2"/>
              </a:cxn>
            </a:cxnLst>
            <a:rect l="l" t="t" r="r" b="b"/>
            <a:pathLst>
              <a:path w="976045" h="2537793">
                <a:moveTo>
                  <a:pt x="0" y="0"/>
                </a:moveTo>
                <a:cubicBezTo>
                  <a:pt x="154968" y="846761"/>
                  <a:pt x="309937" y="1693523"/>
                  <a:pt x="472611" y="2116476"/>
                </a:cubicBezTo>
                <a:cubicBezTo>
                  <a:pt x="635285" y="2539429"/>
                  <a:pt x="805665" y="2538573"/>
                  <a:pt x="976045" y="2537717"/>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19" name="Freeform: Shape 18">
            <a:extLst>
              <a:ext uri="{FF2B5EF4-FFF2-40B4-BE49-F238E27FC236}">
                <a16:creationId xmlns:a16="http://schemas.microsoft.com/office/drawing/2014/main" id="{7FA81660-9C3E-46D7-84AA-7DA3B9D77FEA}"/>
              </a:ext>
            </a:extLst>
          </p:cNvPr>
          <p:cNvSpPr/>
          <p:nvPr/>
        </p:nvSpPr>
        <p:spPr>
          <a:xfrm>
            <a:off x="5037068" y="2742291"/>
            <a:ext cx="1031187" cy="2665349"/>
          </a:xfrm>
          <a:custGeom>
            <a:avLst/>
            <a:gdLst>
              <a:gd name="connsiteX0" fmla="*/ 0 w 976045"/>
              <a:gd name="connsiteY0" fmla="*/ 0 h 2537793"/>
              <a:gd name="connsiteX1" fmla="*/ 472611 w 976045"/>
              <a:gd name="connsiteY1" fmla="*/ 2116476 h 2537793"/>
              <a:gd name="connsiteX2" fmla="*/ 976045 w 976045"/>
              <a:gd name="connsiteY2" fmla="*/ 2537717 h 2537793"/>
            </a:gdLst>
            <a:ahLst/>
            <a:cxnLst>
              <a:cxn ang="0">
                <a:pos x="connsiteX0" y="connsiteY0"/>
              </a:cxn>
              <a:cxn ang="0">
                <a:pos x="connsiteX1" y="connsiteY1"/>
              </a:cxn>
              <a:cxn ang="0">
                <a:pos x="connsiteX2" y="connsiteY2"/>
              </a:cxn>
            </a:cxnLst>
            <a:rect l="l" t="t" r="r" b="b"/>
            <a:pathLst>
              <a:path w="976045" h="2537793">
                <a:moveTo>
                  <a:pt x="0" y="0"/>
                </a:moveTo>
                <a:cubicBezTo>
                  <a:pt x="154968" y="846761"/>
                  <a:pt x="309937" y="1693523"/>
                  <a:pt x="472611" y="2116476"/>
                </a:cubicBezTo>
                <a:cubicBezTo>
                  <a:pt x="635285" y="2539429"/>
                  <a:pt x="805665" y="2538573"/>
                  <a:pt x="976045" y="2537717"/>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20" name="Freeform: Shape 19">
            <a:extLst>
              <a:ext uri="{FF2B5EF4-FFF2-40B4-BE49-F238E27FC236}">
                <a16:creationId xmlns:a16="http://schemas.microsoft.com/office/drawing/2014/main" id="{1CF76E62-2461-448F-878E-E43AE293891A}"/>
              </a:ext>
            </a:extLst>
          </p:cNvPr>
          <p:cNvSpPr/>
          <p:nvPr/>
        </p:nvSpPr>
        <p:spPr>
          <a:xfrm flipV="1">
            <a:off x="4968927" y="3523893"/>
            <a:ext cx="1062354" cy="867540"/>
          </a:xfrm>
          <a:custGeom>
            <a:avLst/>
            <a:gdLst>
              <a:gd name="connsiteX0" fmla="*/ 0 w 976045"/>
              <a:gd name="connsiteY0" fmla="*/ 0 h 2537793"/>
              <a:gd name="connsiteX1" fmla="*/ 472611 w 976045"/>
              <a:gd name="connsiteY1" fmla="*/ 2116476 h 2537793"/>
              <a:gd name="connsiteX2" fmla="*/ 976045 w 976045"/>
              <a:gd name="connsiteY2" fmla="*/ 2537717 h 2537793"/>
            </a:gdLst>
            <a:ahLst/>
            <a:cxnLst>
              <a:cxn ang="0">
                <a:pos x="connsiteX0" y="connsiteY0"/>
              </a:cxn>
              <a:cxn ang="0">
                <a:pos x="connsiteX1" y="connsiteY1"/>
              </a:cxn>
              <a:cxn ang="0">
                <a:pos x="connsiteX2" y="connsiteY2"/>
              </a:cxn>
            </a:cxnLst>
            <a:rect l="l" t="t" r="r" b="b"/>
            <a:pathLst>
              <a:path w="976045" h="2537793">
                <a:moveTo>
                  <a:pt x="0" y="0"/>
                </a:moveTo>
                <a:cubicBezTo>
                  <a:pt x="154968" y="846761"/>
                  <a:pt x="309937" y="1693523"/>
                  <a:pt x="472611" y="2116476"/>
                </a:cubicBezTo>
                <a:cubicBezTo>
                  <a:pt x="635285" y="2539429"/>
                  <a:pt x="805665" y="2538573"/>
                  <a:pt x="976045" y="2537717"/>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21" name="Freeform: Shape 20">
            <a:extLst>
              <a:ext uri="{FF2B5EF4-FFF2-40B4-BE49-F238E27FC236}">
                <a16:creationId xmlns:a16="http://schemas.microsoft.com/office/drawing/2014/main" id="{CB598608-54E2-49CB-BCC3-70D376790D96}"/>
              </a:ext>
            </a:extLst>
          </p:cNvPr>
          <p:cNvSpPr/>
          <p:nvPr/>
        </p:nvSpPr>
        <p:spPr>
          <a:xfrm flipH="1">
            <a:off x="4963119" y="1903595"/>
            <a:ext cx="1032580" cy="3336225"/>
          </a:xfrm>
          <a:custGeom>
            <a:avLst/>
            <a:gdLst>
              <a:gd name="connsiteX0" fmla="*/ 0 w 976045"/>
              <a:gd name="connsiteY0" fmla="*/ 0 h 2537793"/>
              <a:gd name="connsiteX1" fmla="*/ 472611 w 976045"/>
              <a:gd name="connsiteY1" fmla="*/ 2116476 h 2537793"/>
              <a:gd name="connsiteX2" fmla="*/ 976045 w 976045"/>
              <a:gd name="connsiteY2" fmla="*/ 2537717 h 2537793"/>
            </a:gdLst>
            <a:ahLst/>
            <a:cxnLst>
              <a:cxn ang="0">
                <a:pos x="connsiteX0" y="connsiteY0"/>
              </a:cxn>
              <a:cxn ang="0">
                <a:pos x="connsiteX1" y="connsiteY1"/>
              </a:cxn>
              <a:cxn ang="0">
                <a:pos x="connsiteX2" y="connsiteY2"/>
              </a:cxn>
            </a:cxnLst>
            <a:rect l="l" t="t" r="r" b="b"/>
            <a:pathLst>
              <a:path w="976045" h="2537793">
                <a:moveTo>
                  <a:pt x="0" y="0"/>
                </a:moveTo>
                <a:cubicBezTo>
                  <a:pt x="154968" y="846761"/>
                  <a:pt x="309937" y="1693523"/>
                  <a:pt x="472611" y="2116476"/>
                </a:cubicBezTo>
                <a:cubicBezTo>
                  <a:pt x="635285" y="2539429"/>
                  <a:pt x="805665" y="2538573"/>
                  <a:pt x="976045" y="2537717"/>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2" name="Rectangle 1">
            <a:extLst>
              <a:ext uri="{FF2B5EF4-FFF2-40B4-BE49-F238E27FC236}">
                <a16:creationId xmlns:a16="http://schemas.microsoft.com/office/drawing/2014/main" id="{0FABA61E-D353-0AA2-D9FF-38C5D184AE6A}"/>
              </a:ext>
            </a:extLst>
          </p:cNvPr>
          <p:cNvSpPr/>
          <p:nvPr/>
        </p:nvSpPr>
        <p:spPr>
          <a:xfrm>
            <a:off x="407541" y="371698"/>
            <a:ext cx="5414525" cy="69807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3	Unscramble. Then match.</a:t>
            </a:r>
          </a:p>
        </p:txBody>
      </p:sp>
    </p:spTree>
    <p:extLst>
      <p:ext uri="{BB962C8B-B14F-4D97-AF65-F5344CB8AC3E}">
        <p14:creationId xmlns:p14="http://schemas.microsoft.com/office/powerpoint/2010/main" val="352163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4" name="laser.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4" name="laser.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9996D-5286-4203-B1CF-392CA9CF467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22683" b="31060"/>
          <a:stretch/>
        </p:blipFill>
        <p:spPr>
          <a:xfrm>
            <a:off x="911724" y="674139"/>
            <a:ext cx="9758952" cy="4514160"/>
          </a:xfrm>
          <a:prstGeom prst="rect">
            <a:avLst/>
          </a:prstGeom>
        </p:spPr>
      </p:pic>
      <p:sp>
        <p:nvSpPr>
          <p:cNvPr id="2" name="Title 1">
            <a:extLst>
              <a:ext uri="{FF2B5EF4-FFF2-40B4-BE49-F238E27FC236}">
                <a16:creationId xmlns:a16="http://schemas.microsoft.com/office/drawing/2014/main" id="{7D094046-9C84-4AC5-AD6D-0A1911330838}"/>
              </a:ext>
            </a:extLst>
          </p:cNvPr>
          <p:cNvSpPr>
            <a:spLocks noGrp="1"/>
          </p:cNvSpPr>
          <p:nvPr>
            <p:ph type="ctrTitle"/>
          </p:nvPr>
        </p:nvSpPr>
        <p:spPr>
          <a:xfrm>
            <a:off x="1088574" y="1386673"/>
            <a:ext cx="9144000" cy="2387600"/>
          </a:xfrm>
        </p:spPr>
        <p:txBody>
          <a:bodyPr>
            <a:normAutofit/>
          </a:bodyPr>
          <a:lstStyle/>
          <a:p>
            <a:r>
              <a:rPr lang="en-US" sz="7200" dirty="0">
                <a:latin typeface="Comic Sans MS" panose="030F0702030302020204" pitchFamily="66" charset="0"/>
              </a:rPr>
              <a:t>4</a:t>
            </a:r>
            <a:br>
              <a:rPr lang="en-US" sz="7200" dirty="0">
                <a:latin typeface="Comic Sans MS" panose="030F0702030302020204" pitchFamily="66" charset="0"/>
              </a:rPr>
            </a:br>
            <a:r>
              <a:rPr lang="en-US" sz="7200" dirty="0">
                <a:latin typeface="Comic Sans MS" panose="030F0702030302020204" pitchFamily="66" charset="0"/>
              </a:rPr>
              <a:t>Production</a:t>
            </a:r>
            <a:endParaRPr lang="en-SG" sz="7200" dirty="0">
              <a:latin typeface="Comic Sans MS" panose="030F0702030302020204" pitchFamily="66" charset="0"/>
            </a:endParaRPr>
          </a:p>
        </p:txBody>
      </p:sp>
      <p:pic>
        <p:nvPicPr>
          <p:cNvPr id="1026" name="Picture 2" descr="Bóng Đá, Thể Thao, Cậu Bé, Trái Bóng">
            <a:extLst>
              <a:ext uri="{FF2B5EF4-FFF2-40B4-BE49-F238E27FC236}">
                <a16:creationId xmlns:a16="http://schemas.microsoft.com/office/drawing/2014/main" id="{182EE48F-77E9-4D21-8D74-53645F6708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94564" y="1386673"/>
            <a:ext cx="4986433" cy="498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3953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FCC8F7A-8991-4407-80B4-745301C49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1101"/>
            <a:ext cx="3474280" cy="4886899"/>
          </a:xfrm>
          <a:prstGeom prst="rect">
            <a:avLst/>
          </a:prstGeom>
        </p:spPr>
      </p:pic>
      <p:sp>
        <p:nvSpPr>
          <p:cNvPr id="2" name="Speech Bubble: Rectangle with Corners Rounded 1">
            <a:extLst>
              <a:ext uri="{FF2B5EF4-FFF2-40B4-BE49-F238E27FC236}">
                <a16:creationId xmlns:a16="http://schemas.microsoft.com/office/drawing/2014/main" id="{6D88F40E-0850-484B-8072-B676D0EF6FF7}"/>
              </a:ext>
            </a:extLst>
          </p:cNvPr>
          <p:cNvSpPr/>
          <p:nvPr/>
        </p:nvSpPr>
        <p:spPr>
          <a:xfrm>
            <a:off x="3564610" y="666525"/>
            <a:ext cx="7516678" cy="2092271"/>
          </a:xfrm>
          <a:prstGeom prst="wedgeRoundRectCallout">
            <a:avLst>
              <a:gd name="adj1" fmla="val -45433"/>
              <a:gd name="adj2" fmla="val 72797"/>
              <a:gd name="adj3" fmla="val 16667"/>
            </a:avLst>
          </a:prstGeom>
          <a:solidFill>
            <a:srgbClr val="ABD2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a:solidFill>
                  <a:schemeClr val="tx1"/>
                </a:solidFill>
                <a:latin typeface="Comic Sans MS" panose="030F0702030302020204" pitchFamily="66" charset="0"/>
              </a:rPr>
              <a:t>Let’s play </a:t>
            </a:r>
          </a:p>
          <a:p>
            <a:pPr algn="ctr"/>
            <a:r>
              <a:rPr lang="en-SG" sz="4000" dirty="0">
                <a:solidFill>
                  <a:schemeClr val="tx1"/>
                </a:solidFill>
                <a:latin typeface="Comic Sans MS" panose="030F0702030302020204" pitchFamily="66" charset="0"/>
              </a:rPr>
              <a:t>“Who has better memory?”!</a:t>
            </a:r>
          </a:p>
        </p:txBody>
      </p:sp>
      <p:sp>
        <p:nvSpPr>
          <p:cNvPr id="45" name="Speech Bubble: Rectangle with Corners Rounded 44">
            <a:extLst>
              <a:ext uri="{FF2B5EF4-FFF2-40B4-BE49-F238E27FC236}">
                <a16:creationId xmlns:a16="http://schemas.microsoft.com/office/drawing/2014/main" id="{D505861F-DD4E-46DD-87DC-382C4C4EA757}"/>
              </a:ext>
            </a:extLst>
          </p:cNvPr>
          <p:cNvSpPr/>
          <p:nvPr/>
        </p:nvSpPr>
        <p:spPr>
          <a:xfrm>
            <a:off x="3564610" y="666525"/>
            <a:ext cx="7516678" cy="4651707"/>
          </a:xfrm>
          <a:prstGeom prst="wedgeRoundRectCallout">
            <a:avLst>
              <a:gd name="adj1" fmla="val -60720"/>
              <a:gd name="adj2" fmla="val 42983"/>
              <a:gd name="adj3" fmla="val 16667"/>
            </a:avLst>
          </a:prstGeom>
          <a:solidFill>
            <a:srgbClr val="ABD2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900" dirty="0">
                <a:solidFill>
                  <a:schemeClr val="tx1"/>
                </a:solidFill>
                <a:latin typeface="Comic Sans MS" panose="030F0702030302020204" pitchFamily="66" charset="0"/>
              </a:rPr>
              <a:t>There are </a:t>
            </a:r>
            <a:r>
              <a:rPr lang="en-SG" sz="3900" b="1" dirty="0">
                <a:solidFill>
                  <a:schemeClr val="tx1"/>
                </a:solidFill>
                <a:latin typeface="Comic Sans MS" panose="030F0702030302020204" pitchFamily="66" charset="0"/>
              </a:rPr>
              <a:t>9 pictures</a:t>
            </a:r>
            <a:r>
              <a:rPr lang="en-SG" sz="3900" dirty="0">
                <a:solidFill>
                  <a:schemeClr val="tx1"/>
                </a:solidFill>
                <a:latin typeface="Comic Sans MS" panose="030F0702030302020204" pitchFamily="66" charset="0"/>
              </a:rPr>
              <a:t>. </a:t>
            </a:r>
          </a:p>
          <a:p>
            <a:pPr algn="ctr"/>
            <a:r>
              <a:rPr lang="en-SG" sz="3900" dirty="0">
                <a:solidFill>
                  <a:schemeClr val="tx1"/>
                </a:solidFill>
                <a:latin typeface="Comic Sans MS" panose="030F0702030302020204" pitchFamily="66" charset="0"/>
              </a:rPr>
              <a:t>We only have a few minutes to remember all of them before they are hidden away. </a:t>
            </a:r>
          </a:p>
          <a:p>
            <a:pPr algn="ctr"/>
            <a:endParaRPr lang="en-SG" sz="3900" dirty="0">
              <a:solidFill>
                <a:schemeClr val="tx1"/>
              </a:solidFill>
              <a:latin typeface="Comic Sans MS" panose="030F0702030302020204" pitchFamily="66" charset="0"/>
            </a:endParaRPr>
          </a:p>
          <a:p>
            <a:pPr algn="ctr"/>
            <a:r>
              <a:rPr lang="en-SG" sz="3900" dirty="0">
                <a:solidFill>
                  <a:schemeClr val="tx1"/>
                </a:solidFill>
                <a:latin typeface="Comic Sans MS" panose="030F0702030302020204" pitchFamily="66" charset="0"/>
              </a:rPr>
              <a:t>Whoever remember more pictures will be the winner! </a:t>
            </a:r>
          </a:p>
        </p:txBody>
      </p:sp>
    </p:spTree>
    <p:extLst>
      <p:ext uri="{BB962C8B-B14F-4D97-AF65-F5344CB8AC3E}">
        <p14:creationId xmlns:p14="http://schemas.microsoft.com/office/powerpoint/2010/main" val="23480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84"/>
        <p:cNvGrpSpPr/>
        <p:nvPr/>
      </p:nvGrpSpPr>
      <p:grpSpPr>
        <a:xfrm>
          <a:off x="0" y="0"/>
          <a:ext cx="0" cy="0"/>
          <a:chOff x="0" y="0"/>
          <a:chExt cx="0" cy="0"/>
        </a:xfrm>
      </p:grpSpPr>
      <p:sp>
        <p:nvSpPr>
          <p:cNvPr id="6887" name="Google Shape;6887;p51"/>
          <p:cNvSpPr/>
          <p:nvPr/>
        </p:nvSpPr>
        <p:spPr>
          <a:xfrm>
            <a:off x="5372921" y="1478455"/>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A4FBFBF-D7ED-0163-1623-D0372476F03A}"/>
              </a:ext>
            </a:extLst>
          </p:cNvPr>
          <p:cNvSpPr txBox="1"/>
          <p:nvPr/>
        </p:nvSpPr>
        <p:spPr>
          <a:xfrm>
            <a:off x="4525425" y="1273527"/>
            <a:ext cx="3927678" cy="2215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12700">
                  <a:solidFill>
                    <a:srgbClr val="FF6997"/>
                  </a:solidFill>
                  <a:prstDash val="solid"/>
                </a:ln>
                <a:pattFill prst="ltDnDiag">
                  <a:fgClr>
                    <a:srgbClr val="FF6997">
                      <a:lumMod val="60000"/>
                      <a:lumOff val="40000"/>
                    </a:srgbClr>
                  </a:fgClr>
                  <a:bgClr>
                    <a:srgbClr val="FFFFFF"/>
                  </a:bgClr>
                </a:pattFill>
                <a:effectLst/>
                <a:uLnTx/>
                <a:uFillTx/>
                <a:latin typeface="Comic Sans MS" panose="030F0702030302020204" pitchFamily="66" charset="0"/>
                <a:ea typeface="+mn-ea"/>
                <a:cs typeface="+mn-cs"/>
              </a:rPr>
              <a:t>Unit </a:t>
            </a:r>
            <a:r>
              <a:rPr kumimoji="0" lang="en-SG" sz="6600" b="1" i="0" u="none" strike="noStrike" kern="1200" cap="none" spc="0" normalizeH="0" baseline="0" noProof="0" dirty="0">
                <a:ln w="12700">
                  <a:solidFill>
                    <a:srgbClr val="FF6997"/>
                  </a:solidFill>
                  <a:prstDash val="solid"/>
                </a:ln>
                <a:pattFill prst="ltDnDiag">
                  <a:fgClr>
                    <a:srgbClr val="FF6997">
                      <a:lumMod val="60000"/>
                      <a:lumOff val="40000"/>
                    </a:srgbClr>
                  </a:fgClr>
                  <a:bgClr>
                    <a:srgbClr val="FFFFFF"/>
                  </a:bgClr>
                </a:pattFill>
                <a:effectLst/>
                <a:uLnTx/>
                <a:uFillTx/>
                <a:latin typeface="Comic Sans MS" panose="030F0702030302020204" pitchFamily="66" charset="0"/>
                <a:ea typeface="+mn-ea"/>
                <a:cs typeface="+mn-cs"/>
              </a:rPr>
              <a:t>7</a:t>
            </a:r>
            <a:r>
              <a:rPr kumimoji="0" lang="vi-VN" sz="6600" b="1" i="0" u="none" strike="noStrike" kern="1200" cap="none" spc="0" normalizeH="0" baseline="0" noProof="0" dirty="0">
                <a:ln w="12700">
                  <a:solidFill>
                    <a:srgbClr val="FF6997"/>
                  </a:solidFill>
                  <a:prstDash val="solid"/>
                </a:ln>
                <a:pattFill prst="ltDnDiag">
                  <a:fgClr>
                    <a:srgbClr val="FF6997">
                      <a:lumMod val="60000"/>
                      <a:lumOff val="40000"/>
                    </a:srgbClr>
                  </a:fgClr>
                  <a:bgClr>
                    <a:srgbClr val="FFFFFF"/>
                  </a:bgClr>
                </a:patt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7200" b="1" i="0" u="none" strike="noStrike" kern="1200" cap="none" spc="0" normalizeH="0" baseline="0" noProof="0" dirty="0">
                <a:ln w="9525">
                  <a:solidFill>
                    <a:srgbClr val="FFFFFF"/>
                  </a:solidFill>
                  <a:prstDash val="solid"/>
                </a:ln>
                <a:solidFill>
                  <a:srgbClr val="FF6997"/>
                </a:solidFill>
                <a:effectLst>
                  <a:outerShdw blurRad="12700" dist="38100" dir="2700000" algn="tl" rotWithShape="0">
                    <a:srgbClr val="FF6997">
                      <a:lumMod val="60000"/>
                      <a:lumOff val="40000"/>
                    </a:srgbClr>
                  </a:outerShdw>
                </a:effectLst>
                <a:uLnTx/>
                <a:uFillTx/>
                <a:latin typeface="Comic Sans MS" panose="030F0702030302020204" pitchFamily="66" charset="0"/>
                <a:ea typeface="+mn-ea"/>
                <a:cs typeface="+mn-cs"/>
              </a:rPr>
              <a:t>SPORTS</a:t>
            </a:r>
            <a:endParaRPr kumimoji="0" lang="en-US" sz="7200" b="1" i="0" u="none" strike="noStrike" kern="1200" cap="none" spc="0" normalizeH="0" baseline="0" noProof="0" dirty="0">
              <a:ln w="9525">
                <a:solidFill>
                  <a:srgbClr val="FFFFFF"/>
                </a:solidFill>
                <a:prstDash val="solid"/>
              </a:ln>
              <a:solidFill>
                <a:srgbClr val="FF6997"/>
              </a:solidFill>
              <a:effectLst>
                <a:outerShdw blurRad="12700" dist="38100" dir="2700000" algn="tl" rotWithShape="0">
                  <a:srgbClr val="FF6997">
                    <a:lumMod val="60000"/>
                    <a:lumOff val="40000"/>
                  </a:srgbClr>
                </a:outerShdw>
              </a:effectLst>
              <a:uLnTx/>
              <a:uFillTx/>
              <a:latin typeface="Comic Sans MS" panose="030F0702030302020204" pitchFamily="66" charset="0"/>
              <a:ea typeface="+mn-ea"/>
              <a:cs typeface="+mn-cs"/>
            </a:endParaRPr>
          </a:p>
        </p:txBody>
      </p:sp>
      <p:pic>
        <p:nvPicPr>
          <p:cNvPr id="10" name="Picture 9">
            <a:extLst>
              <a:ext uri="{FF2B5EF4-FFF2-40B4-BE49-F238E27FC236}">
                <a16:creationId xmlns:a16="http://schemas.microsoft.com/office/drawing/2014/main" id="{BFD3595D-A6AD-45B3-81D0-1B4E18B4C7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pic>
        <p:nvPicPr>
          <p:cNvPr id="10246" name="Picture 6" descr="Sân Chơi, Bọn Trẻ, Cậu Bé, Chơi, Trẻ Em">
            <a:extLst>
              <a:ext uri="{FF2B5EF4-FFF2-40B4-BE49-F238E27FC236}">
                <a16:creationId xmlns:a16="http://schemas.microsoft.com/office/drawing/2014/main" id="{89E97DF4-ECA8-4DF5-98D9-26C794D51E9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3592" y1="28438" x2="41108" y2="77500"/>
                        <a14:backgroundMark x1="41108" y1="77500" x2="41108" y2="78906"/>
                        <a14:backgroundMark x1="72118" y1="27813" x2="65147" y2="77969"/>
                        <a14:backgroundMark x1="86416" y1="28281" x2="67471" y2="77188"/>
                        <a14:backgroundMark x1="67471" y1="77188" x2="34942" y2="85859"/>
                        <a14:backgroundMark x1="34942" y1="85859" x2="24039" y2="85234"/>
                        <a14:backgroundMark x1="57462" y1="21484" x2="61841" y2="74375"/>
                        <a14:backgroundMark x1="36461" y1="34375" x2="39053" y2="70703"/>
                        <a14:backgroundMark x1="46291" y1="33672" x2="46291" y2="33672"/>
                      </a14:backgroundRemoval>
                    </a14:imgEffect>
                  </a14:imgLayer>
                </a14:imgProps>
              </a:ext>
              <a:ext uri="{28A0092B-C50C-407E-A947-70E740481C1C}">
                <a14:useLocalDpi xmlns:a14="http://schemas.microsoft.com/office/drawing/2010/main" val="0"/>
              </a:ext>
            </a:extLst>
          </a:blip>
          <a:srcRect l="34677" t="17810" r="36853" b="31525"/>
          <a:stretch/>
        </p:blipFill>
        <p:spPr bwMode="auto">
          <a:xfrm>
            <a:off x="9132817" y="1139442"/>
            <a:ext cx="2991173" cy="608833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8552;p56">
            <a:extLst>
              <a:ext uri="{FF2B5EF4-FFF2-40B4-BE49-F238E27FC236}">
                <a16:creationId xmlns:a16="http://schemas.microsoft.com/office/drawing/2014/main" id="{88D97CA9-EE45-A120-8629-555540D36A21}"/>
              </a:ext>
            </a:extLst>
          </p:cNvPr>
          <p:cNvSpPr/>
          <p:nvPr/>
        </p:nvSpPr>
        <p:spPr>
          <a:xfrm rot="10800000" flipH="1">
            <a:off x="3799183" y="3623604"/>
            <a:ext cx="5380162" cy="805571"/>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bg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29F93A07-8A63-38FF-BDBD-EEA1A033B5D7}"/>
              </a:ext>
            </a:extLst>
          </p:cNvPr>
          <p:cNvSpPr txBox="1"/>
          <p:nvPr/>
        </p:nvSpPr>
        <p:spPr>
          <a:xfrm>
            <a:off x="3980745" y="3729838"/>
            <a:ext cx="50170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rPr>
              <a:t>Lesson </a:t>
            </a:r>
            <a:r>
              <a:rPr lang="en-SG" sz="3600" dirty="0">
                <a:solidFill>
                  <a:srgbClr val="191919"/>
                </a:solidFill>
                <a:latin typeface="Comic Sans MS" panose="030F0702030302020204" pitchFamily="66" charset="0"/>
              </a:rPr>
              <a:t>1</a:t>
            </a:r>
            <a:r>
              <a:rPr kumimoji="0" lang="vi-VN"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rPr>
              <a:t> – </a:t>
            </a:r>
            <a:r>
              <a:rPr kumimoji="0" lang="en-SG"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rPr>
              <a:t>Part</a:t>
            </a:r>
            <a:r>
              <a:rPr kumimoji="0" lang="vi-VN"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rPr>
              <a:t> </a:t>
            </a:r>
            <a:r>
              <a:rPr kumimoji="0" lang="en-SG"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rPr>
              <a:t>1</a:t>
            </a:r>
            <a:r>
              <a:rPr kumimoji="0" lang="vi-VN"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rPr>
              <a:t>, </a:t>
            </a:r>
            <a:r>
              <a:rPr kumimoji="0" lang="en-SG"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rPr>
              <a:t>2</a:t>
            </a:r>
            <a:r>
              <a:rPr kumimoji="0" lang="vi-VN"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rPr>
              <a:t>, </a:t>
            </a:r>
            <a:r>
              <a:rPr kumimoji="0" lang="en-SG"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rPr>
              <a:t>3</a:t>
            </a:r>
            <a:endParaRPr kumimoji="0" lang="en-US" sz="3600" b="0" i="0" u="none" strike="noStrike" kern="1200" cap="none" spc="0" normalizeH="0" baseline="0" noProof="0" dirty="0">
              <a:ln>
                <a:noFill/>
              </a:ln>
              <a:solidFill>
                <a:srgbClr val="191919"/>
              </a:solidFill>
              <a:effectLst/>
              <a:uLnTx/>
              <a:uFillTx/>
              <a:latin typeface="Comic Sans MS" panose="030F0702030302020204" pitchFamily="66" charset="0"/>
              <a:ea typeface="+mn-ea"/>
              <a:cs typeface="+mn-cs"/>
            </a:endParaRPr>
          </a:p>
        </p:txBody>
      </p:sp>
      <p:pic>
        <p:nvPicPr>
          <p:cNvPr id="10254" name="Picture 14" descr="Bóng Đá, Các Môn Thể Thao, Đàn Ông">
            <a:extLst>
              <a:ext uri="{FF2B5EF4-FFF2-40B4-BE49-F238E27FC236}">
                <a16:creationId xmlns:a16="http://schemas.microsoft.com/office/drawing/2014/main" id="{89B33BE8-1084-4923-925F-7444A191CC4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6719" l="9992" r="92445">
                        <a14:foregroundMark x1="65232" y1="10625" x2="65232" y2="10625"/>
                        <a14:foregroundMark x1="17303" y1="90859" x2="17303" y2="90859"/>
                        <a14:foregroundMark x1="14703" y1="94922" x2="14703" y2="94922"/>
                        <a14:foregroundMark x1="14703" y1="96719" x2="14703" y2="96719"/>
                        <a14:foregroundMark x1="13972" y1="95625" x2="13972" y2="95625"/>
                        <a14:foregroundMark x1="47604" y1="57891" x2="47604" y2="57891"/>
                        <a14:foregroundMark x1="39155" y1="46563" x2="44435" y2="53281"/>
                        <a14:foregroundMark x1="44435" y1="53281" x2="49228" y2="56719"/>
                        <a14:foregroundMark x1="36799" y1="43594" x2="36068" y2="51328"/>
                        <a14:foregroundMark x1="36068" y1="51328" x2="40536" y2="59219"/>
                        <a14:foregroundMark x1="53209" y1="47422" x2="40374" y2="66875"/>
                        <a14:foregroundMark x1="40374" y1="66875" x2="38911" y2="67344"/>
                        <a14:foregroundMark x1="45491" y1="62813" x2="48578" y2="54844"/>
                        <a14:foregroundMark x1="48578" y1="54844" x2="51340" y2="56484"/>
                        <a14:foregroundMark x1="67994" y1="10156" x2="67994" y2="10156"/>
                        <a14:foregroundMark x1="67994" y1="10156" x2="62388" y2="8359"/>
                        <a14:foregroundMark x1="90333" y1="37969" x2="92445" y2="38672"/>
                        <a14:foregroundMark x1="49959" y1="78438" x2="59058" y2="84297"/>
                        <a14:foregroundMark x1="49228" y1="76875" x2="58408" y2="80000"/>
                        <a14:foregroundMark x1="56296" y1="76172" x2="58895" y2="82734"/>
                        <a14:foregroundMark x1="58895" y1="82734" x2="58895" y2="82734"/>
                        <a14:foregroundMark x1="48741" y1="82734" x2="56377" y2="84766"/>
                        <a14:foregroundMark x1="56377" y1="84766" x2="56783" y2="84766"/>
                        <a14:foregroundMark x1="50609" y1="81563" x2="56052" y2="77969"/>
                      </a14:backgroundRemoval>
                    </a14:imgEffect>
                  </a14:imgLayer>
                </a14:imgProps>
              </a:ext>
              <a:ext uri="{28A0092B-C50C-407E-A947-70E740481C1C}">
                <a14:useLocalDpi xmlns:a14="http://schemas.microsoft.com/office/drawing/2010/main" val="0"/>
              </a:ext>
            </a:extLst>
          </a:blip>
          <a:srcRect/>
          <a:stretch>
            <a:fillRect/>
          </a:stretch>
        </p:blipFill>
        <p:spPr bwMode="auto">
          <a:xfrm>
            <a:off x="-203065" y="2537598"/>
            <a:ext cx="4344175" cy="4516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9"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t="-6000" r="-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2BAC2B5-4665-4361-9510-AE9BCEF3B059}"/>
              </a:ext>
            </a:extLst>
          </p:cNvPr>
          <p:cNvSpPr/>
          <p:nvPr/>
        </p:nvSpPr>
        <p:spPr>
          <a:xfrm>
            <a:off x="286350" y="214208"/>
            <a:ext cx="9498779" cy="6429584"/>
          </a:xfrm>
          <a:prstGeom prst="roundRect">
            <a:avLst/>
          </a:prstGeom>
          <a:solidFill>
            <a:srgbClr val="ABD25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200"/>
          </a:p>
        </p:txBody>
      </p:sp>
      <p:pic>
        <p:nvPicPr>
          <p:cNvPr id="2050" name="Picture 2" descr="Biển, Hoàng, Hôn, Hoàng Hôn, Jump">
            <a:extLst>
              <a:ext uri="{FF2B5EF4-FFF2-40B4-BE49-F238E27FC236}">
                <a16:creationId xmlns:a16="http://schemas.microsoft.com/office/drawing/2014/main" id="{50B793B8-3CF0-4F38-B4FC-58FBE1EA0F0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6555" y="2554904"/>
            <a:ext cx="2638879" cy="17481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ua, Người Đi Xe Đạp, Tốc Độ">
            <a:extLst>
              <a:ext uri="{FF2B5EF4-FFF2-40B4-BE49-F238E27FC236}">
                <a16:creationId xmlns:a16="http://schemas.microsoft.com/office/drawing/2014/main" id="{45B06D4D-370E-46F5-80BA-578FF4EF0BA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07495" y="495367"/>
            <a:ext cx="2638879" cy="17792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e Máy, Mũ Bảo Hiểm, Người Cầm Lái">
            <a:extLst>
              <a:ext uri="{FF2B5EF4-FFF2-40B4-BE49-F238E27FC236}">
                <a16:creationId xmlns:a16="http://schemas.microsoft.com/office/drawing/2014/main" id="{B0278473-7B4C-48C8-917F-2368498E998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692397" y="2554904"/>
            <a:ext cx="2638878" cy="17481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n Gái, Huy Chương, Sung Sướng">
            <a:extLst>
              <a:ext uri="{FF2B5EF4-FFF2-40B4-BE49-F238E27FC236}">
                <a16:creationId xmlns:a16="http://schemas.microsoft.com/office/drawing/2014/main" id="{BD4C4685-3F15-4800-A340-DB32FD05C62A}"/>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b="37778"/>
          <a:stretch/>
        </p:blipFill>
        <p:spPr bwMode="auto">
          <a:xfrm>
            <a:off x="813901" y="495367"/>
            <a:ext cx="2638879" cy="17792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o Dõi Tartan, Thế Vận Hội, Điền Kinh">
            <a:extLst>
              <a:ext uri="{FF2B5EF4-FFF2-40B4-BE49-F238E27FC236}">
                <a16:creationId xmlns:a16="http://schemas.microsoft.com/office/drawing/2014/main" id="{BDE2E973-55E1-4D87-9762-1377DFC259F8}"/>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601089" y="495367"/>
            <a:ext cx="2638878" cy="17584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n Gái, Bờ Biển, Nhảy, Đại Dương, Sóng">
            <a:extLst>
              <a:ext uri="{FF2B5EF4-FFF2-40B4-BE49-F238E27FC236}">
                <a16:creationId xmlns:a16="http://schemas.microsoft.com/office/drawing/2014/main" id="{52A75D0E-A04C-40E7-A1CF-E8A92E25C4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835" t="10635" r="24990" b="24762"/>
          <a:stretch/>
        </p:blipFill>
        <p:spPr bwMode="auto">
          <a:xfrm>
            <a:off x="813612" y="4571460"/>
            <a:ext cx="2638879" cy="177924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Xuồng Máy, Tốc Độ, Vận Tốc, Tàu Cao Tốc">
            <a:extLst>
              <a:ext uri="{FF2B5EF4-FFF2-40B4-BE49-F238E27FC236}">
                <a16:creationId xmlns:a16="http://schemas.microsoft.com/office/drawing/2014/main" id="{ED064CB5-929D-4670-853D-8F7627F189D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589997" y="2544960"/>
            <a:ext cx="2637602" cy="179888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hiếc Cúp, Bóng Đá, Thể Thao, Tách">
            <a:extLst>
              <a:ext uri="{FF2B5EF4-FFF2-40B4-BE49-F238E27FC236}">
                <a16:creationId xmlns:a16="http://schemas.microsoft.com/office/drawing/2014/main" id="{F764F853-9D8F-4E21-BE4C-909B17AA726A}"/>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692398" y="4583687"/>
            <a:ext cx="2638878" cy="179975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Đua Xe, Đua Xe Thể Thao, Đường Đua">
            <a:extLst>
              <a:ext uri="{FF2B5EF4-FFF2-40B4-BE49-F238E27FC236}">
                <a16:creationId xmlns:a16="http://schemas.microsoft.com/office/drawing/2014/main" id="{FF155A6D-5543-476C-9ABF-8F94D3E59BFF}"/>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6593539" y="4604195"/>
            <a:ext cx="2646428" cy="177924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E9F3EAA-0E68-4546-AE42-AA90EFC9D299}"/>
              </a:ext>
            </a:extLst>
          </p:cNvPr>
          <p:cNvSpPr/>
          <p:nvPr/>
        </p:nvSpPr>
        <p:spPr>
          <a:xfrm>
            <a:off x="10445575" y="903215"/>
            <a:ext cx="1398082" cy="942742"/>
          </a:xfrm>
          <a:prstGeom prst="roundRect">
            <a:avLst/>
          </a:prstGeom>
          <a:solidFill>
            <a:srgbClr val="66C2A5"/>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Hide all</a:t>
            </a:r>
          </a:p>
        </p:txBody>
      </p:sp>
      <p:sp>
        <p:nvSpPr>
          <p:cNvPr id="30" name="Rectangle: Rounded Corners 29">
            <a:extLst>
              <a:ext uri="{FF2B5EF4-FFF2-40B4-BE49-F238E27FC236}">
                <a16:creationId xmlns:a16="http://schemas.microsoft.com/office/drawing/2014/main" id="{BECFF4BC-E074-4892-AC3D-805B3824AB7C}"/>
              </a:ext>
            </a:extLst>
          </p:cNvPr>
          <p:cNvSpPr/>
          <p:nvPr/>
        </p:nvSpPr>
        <p:spPr>
          <a:xfrm>
            <a:off x="10445575" y="2127029"/>
            <a:ext cx="1379632" cy="942742"/>
          </a:xfrm>
          <a:prstGeom prst="roundRect">
            <a:avLst/>
          </a:prstGeom>
          <a:solidFill>
            <a:schemeClr val="accent1">
              <a:lumMod val="60000"/>
              <a:lumOff val="4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Show all</a:t>
            </a:r>
          </a:p>
        </p:txBody>
      </p:sp>
      <p:sp>
        <p:nvSpPr>
          <p:cNvPr id="24" name="Title 1">
            <a:extLst>
              <a:ext uri="{FF2B5EF4-FFF2-40B4-BE49-F238E27FC236}">
                <a16:creationId xmlns:a16="http://schemas.microsoft.com/office/drawing/2014/main" id="{17C1ECCD-3E37-402F-BFBE-1BF3F4172CC8}"/>
              </a:ext>
            </a:extLst>
          </p:cNvPr>
          <p:cNvSpPr txBox="1">
            <a:spLocks/>
          </p:cNvSpPr>
          <p:nvPr/>
        </p:nvSpPr>
        <p:spPr>
          <a:xfrm>
            <a:off x="2515434" y="1750713"/>
            <a:ext cx="888296" cy="503092"/>
          </a:xfrm>
          <a:prstGeom prst="rect">
            <a:avLst/>
          </a:prstGeom>
          <a:solidFill>
            <a:schemeClr val="accent5">
              <a:lumMod val="20000"/>
              <a:lumOff val="8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200" dirty="0">
                <a:solidFill>
                  <a:srgbClr val="FF0000"/>
                </a:solidFill>
                <a:latin typeface="Comic Sans MS" panose="030F0702030302020204" pitchFamily="66" charset="0"/>
              </a:rPr>
              <a:t>win</a:t>
            </a:r>
          </a:p>
        </p:txBody>
      </p:sp>
      <p:sp>
        <p:nvSpPr>
          <p:cNvPr id="26" name="Title 1">
            <a:extLst>
              <a:ext uri="{FF2B5EF4-FFF2-40B4-BE49-F238E27FC236}">
                <a16:creationId xmlns:a16="http://schemas.microsoft.com/office/drawing/2014/main" id="{5DCB4CAA-E061-4FD7-8851-B43F5A3ED013}"/>
              </a:ext>
            </a:extLst>
          </p:cNvPr>
          <p:cNvSpPr txBox="1">
            <a:spLocks/>
          </p:cNvSpPr>
          <p:nvPr/>
        </p:nvSpPr>
        <p:spPr>
          <a:xfrm>
            <a:off x="5223655" y="1731933"/>
            <a:ext cx="1047211" cy="503092"/>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200" dirty="0">
                <a:solidFill>
                  <a:srgbClr val="FF0000"/>
                </a:solidFill>
                <a:latin typeface="Comic Sans MS" panose="030F0702030302020204" pitchFamily="66" charset="0"/>
              </a:rPr>
              <a:t>fast</a:t>
            </a:r>
          </a:p>
        </p:txBody>
      </p:sp>
      <p:sp>
        <p:nvSpPr>
          <p:cNvPr id="27" name="Title 1">
            <a:extLst>
              <a:ext uri="{FF2B5EF4-FFF2-40B4-BE49-F238E27FC236}">
                <a16:creationId xmlns:a16="http://schemas.microsoft.com/office/drawing/2014/main" id="{07411A13-B60D-4342-A15A-3DE1D8B1C577}"/>
              </a:ext>
            </a:extLst>
          </p:cNvPr>
          <p:cNvSpPr txBox="1">
            <a:spLocks/>
          </p:cNvSpPr>
          <p:nvPr/>
        </p:nvSpPr>
        <p:spPr>
          <a:xfrm>
            <a:off x="8077200" y="1697703"/>
            <a:ext cx="1092843" cy="503056"/>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200" dirty="0">
                <a:solidFill>
                  <a:srgbClr val="FF0000"/>
                </a:solidFill>
                <a:latin typeface="Comic Sans MS" panose="030F0702030302020204" pitchFamily="66" charset="0"/>
              </a:rPr>
              <a:t>race</a:t>
            </a:r>
          </a:p>
        </p:txBody>
      </p:sp>
      <p:sp>
        <p:nvSpPr>
          <p:cNvPr id="20" name="Rectangle 19">
            <a:extLst>
              <a:ext uri="{FF2B5EF4-FFF2-40B4-BE49-F238E27FC236}">
                <a16:creationId xmlns:a16="http://schemas.microsoft.com/office/drawing/2014/main" id="{96771810-88C8-4C96-B871-01E673292A0A}"/>
              </a:ext>
            </a:extLst>
          </p:cNvPr>
          <p:cNvSpPr/>
          <p:nvPr/>
        </p:nvSpPr>
        <p:spPr>
          <a:xfrm>
            <a:off x="829005" y="481758"/>
            <a:ext cx="2646429" cy="1798886"/>
          </a:xfrm>
          <a:prstGeom prst="rect">
            <a:avLst/>
          </a:prstGeom>
          <a:solidFill>
            <a:srgbClr val="FDAE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Comic Sans MS" panose="030F0702030302020204" pitchFamily="66" charset="0"/>
              </a:rPr>
              <a:t>1</a:t>
            </a:r>
          </a:p>
        </p:txBody>
      </p:sp>
      <p:sp>
        <p:nvSpPr>
          <p:cNvPr id="34" name="Rectangle 33">
            <a:extLst>
              <a:ext uri="{FF2B5EF4-FFF2-40B4-BE49-F238E27FC236}">
                <a16:creationId xmlns:a16="http://schemas.microsoft.com/office/drawing/2014/main" id="{40DA1703-DFD6-4B28-BD1B-F9A78F8137C7}"/>
              </a:ext>
            </a:extLst>
          </p:cNvPr>
          <p:cNvSpPr/>
          <p:nvPr/>
        </p:nvSpPr>
        <p:spPr>
          <a:xfrm>
            <a:off x="3707030" y="491636"/>
            <a:ext cx="2646429" cy="1798886"/>
          </a:xfrm>
          <a:prstGeom prst="rect">
            <a:avLst/>
          </a:prstGeom>
          <a:solidFill>
            <a:srgbClr val="FDAE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Comic Sans MS" panose="030F0702030302020204" pitchFamily="66" charset="0"/>
              </a:rPr>
              <a:t>2</a:t>
            </a:r>
          </a:p>
        </p:txBody>
      </p:sp>
      <p:sp>
        <p:nvSpPr>
          <p:cNvPr id="35" name="Rectangle 34">
            <a:extLst>
              <a:ext uri="{FF2B5EF4-FFF2-40B4-BE49-F238E27FC236}">
                <a16:creationId xmlns:a16="http://schemas.microsoft.com/office/drawing/2014/main" id="{B5AC57FB-4AC6-449A-9378-BCB5B20C5C60}"/>
              </a:ext>
            </a:extLst>
          </p:cNvPr>
          <p:cNvSpPr/>
          <p:nvPr/>
        </p:nvSpPr>
        <p:spPr>
          <a:xfrm>
            <a:off x="6579354" y="481758"/>
            <a:ext cx="2646429" cy="1805998"/>
          </a:xfrm>
          <a:prstGeom prst="rect">
            <a:avLst/>
          </a:prstGeom>
          <a:solidFill>
            <a:srgbClr val="FDAE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Comic Sans MS" panose="030F0702030302020204" pitchFamily="66" charset="0"/>
              </a:rPr>
              <a:t>3</a:t>
            </a:r>
          </a:p>
        </p:txBody>
      </p:sp>
      <p:sp>
        <p:nvSpPr>
          <p:cNvPr id="28" name="Title 1">
            <a:extLst>
              <a:ext uri="{FF2B5EF4-FFF2-40B4-BE49-F238E27FC236}">
                <a16:creationId xmlns:a16="http://schemas.microsoft.com/office/drawing/2014/main" id="{37A6AAE4-BED3-4F45-A1FC-C1BD88972598}"/>
              </a:ext>
            </a:extLst>
          </p:cNvPr>
          <p:cNvSpPr txBox="1">
            <a:spLocks/>
          </p:cNvSpPr>
          <p:nvPr/>
        </p:nvSpPr>
        <p:spPr>
          <a:xfrm>
            <a:off x="2220686" y="2606961"/>
            <a:ext cx="1183044" cy="503056"/>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200" dirty="0">
                <a:solidFill>
                  <a:srgbClr val="FF0000"/>
                </a:solidFill>
                <a:latin typeface="Comic Sans MS" panose="030F0702030302020204" pitchFamily="66" charset="0"/>
              </a:rPr>
              <a:t>jump</a:t>
            </a:r>
          </a:p>
        </p:txBody>
      </p:sp>
      <p:sp>
        <p:nvSpPr>
          <p:cNvPr id="31" name="Title 1">
            <a:extLst>
              <a:ext uri="{FF2B5EF4-FFF2-40B4-BE49-F238E27FC236}">
                <a16:creationId xmlns:a16="http://schemas.microsoft.com/office/drawing/2014/main" id="{BBCF4224-D287-4ADA-ABED-23DEBD5D0542}"/>
              </a:ext>
            </a:extLst>
          </p:cNvPr>
          <p:cNvSpPr txBox="1">
            <a:spLocks/>
          </p:cNvSpPr>
          <p:nvPr/>
        </p:nvSpPr>
        <p:spPr>
          <a:xfrm>
            <a:off x="4593771" y="2645731"/>
            <a:ext cx="1677095" cy="342253"/>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200" dirty="0">
                <a:solidFill>
                  <a:srgbClr val="FF0000"/>
                </a:solidFill>
                <a:latin typeface="Comic Sans MS" panose="030F0702030302020204" pitchFamily="66" charset="0"/>
              </a:rPr>
              <a:t>helmet</a:t>
            </a:r>
          </a:p>
        </p:txBody>
      </p:sp>
      <p:sp>
        <p:nvSpPr>
          <p:cNvPr id="32" name="Title 1">
            <a:extLst>
              <a:ext uri="{FF2B5EF4-FFF2-40B4-BE49-F238E27FC236}">
                <a16:creationId xmlns:a16="http://schemas.microsoft.com/office/drawing/2014/main" id="{36F7F115-92F3-49D1-9D77-FFCEAB6D292C}"/>
              </a:ext>
            </a:extLst>
          </p:cNvPr>
          <p:cNvSpPr txBox="1">
            <a:spLocks/>
          </p:cNvSpPr>
          <p:nvPr/>
        </p:nvSpPr>
        <p:spPr>
          <a:xfrm>
            <a:off x="2220686" y="5722490"/>
            <a:ext cx="1146115" cy="503056"/>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200" dirty="0">
                <a:solidFill>
                  <a:srgbClr val="FF0000"/>
                </a:solidFill>
                <a:latin typeface="Comic Sans MS" panose="030F0702030302020204" pitchFamily="66" charset="0"/>
              </a:rPr>
              <a:t>jump</a:t>
            </a:r>
          </a:p>
        </p:txBody>
      </p:sp>
      <p:sp>
        <p:nvSpPr>
          <p:cNvPr id="36" name="Rectangle 35">
            <a:extLst>
              <a:ext uri="{FF2B5EF4-FFF2-40B4-BE49-F238E27FC236}">
                <a16:creationId xmlns:a16="http://schemas.microsoft.com/office/drawing/2014/main" id="{48704634-11D0-4494-8A75-5E63C1C97BE4}"/>
              </a:ext>
            </a:extLst>
          </p:cNvPr>
          <p:cNvSpPr/>
          <p:nvPr/>
        </p:nvSpPr>
        <p:spPr>
          <a:xfrm>
            <a:off x="820252" y="2526086"/>
            <a:ext cx="2646429" cy="1798886"/>
          </a:xfrm>
          <a:prstGeom prst="rect">
            <a:avLst/>
          </a:prstGeom>
          <a:solidFill>
            <a:srgbClr val="FDAE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Comic Sans MS" panose="030F0702030302020204" pitchFamily="66" charset="0"/>
              </a:rPr>
              <a:t>4</a:t>
            </a:r>
          </a:p>
        </p:txBody>
      </p:sp>
      <p:sp>
        <p:nvSpPr>
          <p:cNvPr id="37" name="Rectangle 36">
            <a:extLst>
              <a:ext uri="{FF2B5EF4-FFF2-40B4-BE49-F238E27FC236}">
                <a16:creationId xmlns:a16="http://schemas.microsoft.com/office/drawing/2014/main" id="{19678BEE-21A9-4B4D-8FBC-1593E4A68B29}"/>
              </a:ext>
            </a:extLst>
          </p:cNvPr>
          <p:cNvSpPr/>
          <p:nvPr/>
        </p:nvSpPr>
        <p:spPr>
          <a:xfrm>
            <a:off x="3695938" y="2537660"/>
            <a:ext cx="2635337" cy="1806185"/>
          </a:xfrm>
          <a:prstGeom prst="rect">
            <a:avLst/>
          </a:prstGeom>
          <a:solidFill>
            <a:srgbClr val="FDAE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Comic Sans MS" panose="030F0702030302020204" pitchFamily="66" charset="0"/>
              </a:rPr>
              <a:t>5</a:t>
            </a:r>
          </a:p>
        </p:txBody>
      </p:sp>
      <p:sp>
        <p:nvSpPr>
          <p:cNvPr id="33" name="Title 1">
            <a:extLst>
              <a:ext uri="{FF2B5EF4-FFF2-40B4-BE49-F238E27FC236}">
                <a16:creationId xmlns:a16="http://schemas.microsoft.com/office/drawing/2014/main" id="{0CDFA9A4-5827-4C53-9588-EC7C10503F61}"/>
              </a:ext>
            </a:extLst>
          </p:cNvPr>
          <p:cNvSpPr txBox="1">
            <a:spLocks/>
          </p:cNvSpPr>
          <p:nvPr/>
        </p:nvSpPr>
        <p:spPr>
          <a:xfrm>
            <a:off x="7920529" y="2651425"/>
            <a:ext cx="1189532" cy="527927"/>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200" dirty="0">
                <a:solidFill>
                  <a:srgbClr val="FF0000"/>
                </a:solidFill>
                <a:latin typeface="Comic Sans MS" panose="030F0702030302020204" pitchFamily="66" charset="0"/>
              </a:rPr>
              <a:t>fast</a:t>
            </a:r>
          </a:p>
        </p:txBody>
      </p:sp>
      <p:sp>
        <p:nvSpPr>
          <p:cNvPr id="42" name="Title 1">
            <a:extLst>
              <a:ext uri="{FF2B5EF4-FFF2-40B4-BE49-F238E27FC236}">
                <a16:creationId xmlns:a16="http://schemas.microsoft.com/office/drawing/2014/main" id="{82E0F1E4-76B3-420F-B64B-6A4805D121FF}"/>
              </a:ext>
            </a:extLst>
          </p:cNvPr>
          <p:cNvSpPr txBox="1">
            <a:spLocks/>
          </p:cNvSpPr>
          <p:nvPr/>
        </p:nvSpPr>
        <p:spPr>
          <a:xfrm>
            <a:off x="5389289" y="5753962"/>
            <a:ext cx="888296" cy="503092"/>
          </a:xfrm>
          <a:prstGeom prst="rect">
            <a:avLst/>
          </a:prstGeom>
          <a:solidFill>
            <a:schemeClr val="accent5">
              <a:lumMod val="20000"/>
              <a:lumOff val="8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200" dirty="0">
                <a:solidFill>
                  <a:srgbClr val="FF0000"/>
                </a:solidFill>
                <a:latin typeface="Comic Sans MS" panose="030F0702030302020204" pitchFamily="66" charset="0"/>
              </a:rPr>
              <a:t>win</a:t>
            </a:r>
          </a:p>
        </p:txBody>
      </p:sp>
      <p:sp>
        <p:nvSpPr>
          <p:cNvPr id="43" name="Title 1">
            <a:extLst>
              <a:ext uri="{FF2B5EF4-FFF2-40B4-BE49-F238E27FC236}">
                <a16:creationId xmlns:a16="http://schemas.microsoft.com/office/drawing/2014/main" id="{75D58053-C056-45C3-B53B-4F23784256F3}"/>
              </a:ext>
            </a:extLst>
          </p:cNvPr>
          <p:cNvSpPr txBox="1">
            <a:spLocks/>
          </p:cNvSpPr>
          <p:nvPr/>
        </p:nvSpPr>
        <p:spPr>
          <a:xfrm>
            <a:off x="8077200" y="5784994"/>
            <a:ext cx="1099686" cy="503056"/>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3200" dirty="0">
                <a:solidFill>
                  <a:srgbClr val="FF0000"/>
                </a:solidFill>
                <a:latin typeface="Comic Sans MS" panose="030F0702030302020204" pitchFamily="66" charset="0"/>
              </a:rPr>
              <a:t>race</a:t>
            </a:r>
          </a:p>
        </p:txBody>
      </p:sp>
      <p:sp>
        <p:nvSpPr>
          <p:cNvPr id="39" name="Rectangle 38">
            <a:extLst>
              <a:ext uri="{FF2B5EF4-FFF2-40B4-BE49-F238E27FC236}">
                <a16:creationId xmlns:a16="http://schemas.microsoft.com/office/drawing/2014/main" id="{EBD3B531-8A15-4750-B1C5-3B78848B522B}"/>
              </a:ext>
            </a:extLst>
          </p:cNvPr>
          <p:cNvSpPr/>
          <p:nvPr/>
        </p:nvSpPr>
        <p:spPr>
          <a:xfrm>
            <a:off x="813612" y="4592129"/>
            <a:ext cx="2646429" cy="1798886"/>
          </a:xfrm>
          <a:prstGeom prst="rect">
            <a:avLst/>
          </a:prstGeom>
          <a:solidFill>
            <a:srgbClr val="FDAE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Comic Sans MS" panose="030F0702030302020204" pitchFamily="66" charset="0"/>
              </a:rPr>
              <a:t>7</a:t>
            </a:r>
          </a:p>
        </p:txBody>
      </p:sp>
      <p:sp>
        <p:nvSpPr>
          <p:cNvPr id="40" name="Rectangle 39">
            <a:extLst>
              <a:ext uri="{FF2B5EF4-FFF2-40B4-BE49-F238E27FC236}">
                <a16:creationId xmlns:a16="http://schemas.microsoft.com/office/drawing/2014/main" id="{CDC941E0-50F5-481F-898D-537C810043A5}"/>
              </a:ext>
            </a:extLst>
          </p:cNvPr>
          <p:cNvSpPr/>
          <p:nvPr/>
        </p:nvSpPr>
        <p:spPr>
          <a:xfrm>
            <a:off x="3678215" y="4597499"/>
            <a:ext cx="2638879" cy="1785943"/>
          </a:xfrm>
          <a:prstGeom prst="rect">
            <a:avLst/>
          </a:prstGeom>
          <a:solidFill>
            <a:srgbClr val="FDAE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Comic Sans MS" panose="030F0702030302020204" pitchFamily="66" charset="0"/>
              </a:rPr>
              <a:t>8</a:t>
            </a:r>
          </a:p>
        </p:txBody>
      </p:sp>
      <p:sp>
        <p:nvSpPr>
          <p:cNvPr id="41" name="Rectangle 40">
            <a:extLst>
              <a:ext uri="{FF2B5EF4-FFF2-40B4-BE49-F238E27FC236}">
                <a16:creationId xmlns:a16="http://schemas.microsoft.com/office/drawing/2014/main" id="{6F548B3E-F6C8-4A4C-851B-BA6FB68B4CAC}"/>
              </a:ext>
            </a:extLst>
          </p:cNvPr>
          <p:cNvSpPr/>
          <p:nvPr/>
        </p:nvSpPr>
        <p:spPr>
          <a:xfrm>
            <a:off x="6571183" y="4587702"/>
            <a:ext cx="2668784" cy="1798886"/>
          </a:xfrm>
          <a:prstGeom prst="rect">
            <a:avLst/>
          </a:prstGeom>
          <a:solidFill>
            <a:srgbClr val="FDAE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Comic Sans MS" panose="030F0702030302020204" pitchFamily="66" charset="0"/>
              </a:rPr>
              <a:t>9</a:t>
            </a:r>
          </a:p>
        </p:txBody>
      </p:sp>
      <p:sp>
        <p:nvSpPr>
          <p:cNvPr id="38" name="Rectangle 37">
            <a:extLst>
              <a:ext uri="{FF2B5EF4-FFF2-40B4-BE49-F238E27FC236}">
                <a16:creationId xmlns:a16="http://schemas.microsoft.com/office/drawing/2014/main" id="{A02793F2-123D-46B1-97BE-45F7C14999EB}"/>
              </a:ext>
            </a:extLst>
          </p:cNvPr>
          <p:cNvSpPr/>
          <p:nvPr/>
        </p:nvSpPr>
        <p:spPr>
          <a:xfrm>
            <a:off x="6578441" y="2529557"/>
            <a:ext cx="2644540" cy="1798886"/>
          </a:xfrm>
          <a:prstGeom prst="rect">
            <a:avLst/>
          </a:prstGeom>
          <a:solidFill>
            <a:srgbClr val="FDAE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Comic Sans MS" panose="030F0702030302020204" pitchFamily="66" charset="0"/>
              </a:rPr>
              <a:t>6</a:t>
            </a:r>
          </a:p>
        </p:txBody>
      </p:sp>
    </p:spTree>
    <p:extLst>
      <p:ext uri="{BB962C8B-B14F-4D97-AF65-F5344CB8AC3E}">
        <p14:creationId xmlns:p14="http://schemas.microsoft.com/office/powerpoint/2010/main" val="1189271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1" nodeType="clickEffect">
                                  <p:stCondLst>
                                    <p:cond delay="0"/>
                                  </p:stCondLst>
                                  <p:childTnLst>
                                    <p:animEffect transition="out" filter="barn(inVertic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34"/>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1" nodeType="clickEffect">
                                  <p:stCondLst>
                                    <p:cond delay="0"/>
                                  </p:stCondLst>
                                  <p:childTnLst>
                                    <p:animEffect transition="out" filter="barn(inVertical)">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grpId="1" nodeType="clickEffect">
                                  <p:stCondLst>
                                    <p:cond delay="0"/>
                                  </p:stCondLst>
                                  <p:childTnLst>
                                    <p:animEffect transition="out" filter="barn(inVertical)">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40"/>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grpId="1" nodeType="clickEffect">
                                  <p:stCondLst>
                                    <p:cond delay="0"/>
                                  </p:stCondLst>
                                  <p:childTnLst>
                                    <p:animEffect transition="out" filter="barn(inVertical)">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0" restart="whenNotActive" fill="hold" evtFilter="cancelBubble" nodeType="interactiveSeq">
                <p:stCondLst>
                  <p:cond evt="onClick" delay="0">
                    <p:tgtEl>
                      <p:spTgt spid="41"/>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grpId="1" nodeType="clickEffect">
                                  <p:stCondLst>
                                    <p:cond delay="0"/>
                                  </p:stCondLst>
                                  <p:childTnLst>
                                    <p:animEffect transition="out" filter="barn(inVertical)">
                                      <p:cBhvr>
                                        <p:cTn id="84" dur="500"/>
                                        <p:tgtEl>
                                          <p:spTgt spid="41"/>
                                        </p:tgtEl>
                                      </p:cBhvr>
                                    </p:animEffect>
                                    <p:set>
                                      <p:cBhvr>
                                        <p:cTn id="8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grpId="2" nodeType="withEffect">
                                  <p:stCondLst>
                                    <p:cond delay="0"/>
                                  </p:stCondLst>
                                  <p:childTnLst>
                                    <p:animEffect transition="out" filter="barn(inVertical)">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whoosh.wav"/>
                                        </p:tgtEl>
                                      </p:cMediaNode>
                                    </p:audio>
                                  </p:subTnLst>
                                </p:cTn>
                              </p:par>
                              <p:par>
                                <p:cTn id="92" presetID="16" presetClass="exit" presetSubtype="21" fill="hold" grpId="2" nodeType="withEffect">
                                  <p:stCondLst>
                                    <p:cond delay="0"/>
                                  </p:stCondLst>
                                  <p:childTnLst>
                                    <p:animEffect transition="out" filter="barn(inVertical)">
                                      <p:cBhvr>
                                        <p:cTn id="93" dur="500"/>
                                        <p:tgtEl>
                                          <p:spTgt spid="34"/>
                                        </p:tgtEl>
                                      </p:cBhvr>
                                    </p:animEffect>
                                    <p:set>
                                      <p:cBhvr>
                                        <p:cTn id="94" dur="1" fill="hold">
                                          <p:stCondLst>
                                            <p:cond delay="499"/>
                                          </p:stCondLst>
                                        </p:cTn>
                                        <p:tgtEl>
                                          <p:spTgt spid="34"/>
                                        </p:tgtEl>
                                        <p:attrNameLst>
                                          <p:attrName>style.visibility</p:attrName>
                                        </p:attrNameLst>
                                      </p:cBhvr>
                                      <p:to>
                                        <p:strVal val="hidden"/>
                                      </p:to>
                                    </p:set>
                                  </p:childTnLst>
                                </p:cTn>
                              </p:par>
                              <p:par>
                                <p:cTn id="95" presetID="16" presetClass="exit" presetSubtype="21" fill="hold" grpId="2" nodeType="withEffect">
                                  <p:stCondLst>
                                    <p:cond delay="0"/>
                                  </p:stCondLst>
                                  <p:childTnLst>
                                    <p:animEffect transition="out" filter="barn(inVertical)">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par>
                                <p:cTn id="98" presetID="16" presetClass="exit" presetSubtype="21" fill="hold" grpId="2" nodeType="withEffect">
                                  <p:stCondLst>
                                    <p:cond delay="0"/>
                                  </p:stCondLst>
                                  <p:childTnLst>
                                    <p:animEffect transition="out" filter="barn(inVertical)">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par>
                                <p:cTn id="101" presetID="16" presetClass="exit" presetSubtype="21" fill="hold" grpId="2" nodeType="withEffect">
                                  <p:stCondLst>
                                    <p:cond delay="0"/>
                                  </p:stCondLst>
                                  <p:childTnLst>
                                    <p:animEffect transition="out" filter="barn(inVertical)">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par>
                                <p:cTn id="104" presetID="16" presetClass="exit" presetSubtype="21" fill="hold" grpId="2" nodeType="withEffect">
                                  <p:stCondLst>
                                    <p:cond delay="0"/>
                                  </p:stCondLst>
                                  <p:childTnLst>
                                    <p:animEffect transition="out" filter="barn(inVertical)">
                                      <p:cBhvr>
                                        <p:cTn id="105" dur="500"/>
                                        <p:tgtEl>
                                          <p:spTgt spid="38"/>
                                        </p:tgtEl>
                                      </p:cBhvr>
                                    </p:animEffect>
                                    <p:set>
                                      <p:cBhvr>
                                        <p:cTn id="106" dur="1" fill="hold">
                                          <p:stCondLst>
                                            <p:cond delay="499"/>
                                          </p:stCondLst>
                                        </p:cTn>
                                        <p:tgtEl>
                                          <p:spTgt spid="38"/>
                                        </p:tgtEl>
                                        <p:attrNameLst>
                                          <p:attrName>style.visibility</p:attrName>
                                        </p:attrNameLst>
                                      </p:cBhvr>
                                      <p:to>
                                        <p:strVal val="hidden"/>
                                      </p:to>
                                    </p:set>
                                  </p:childTnLst>
                                </p:cTn>
                              </p:par>
                              <p:par>
                                <p:cTn id="107" presetID="16" presetClass="exit" presetSubtype="21" fill="hold" grpId="2" nodeType="withEffect">
                                  <p:stCondLst>
                                    <p:cond delay="0"/>
                                  </p:stCondLst>
                                  <p:childTnLst>
                                    <p:animEffect transition="out" filter="barn(inVertical)">
                                      <p:cBhvr>
                                        <p:cTn id="108" dur="500"/>
                                        <p:tgtEl>
                                          <p:spTgt spid="39"/>
                                        </p:tgtEl>
                                      </p:cBhvr>
                                    </p:animEffect>
                                    <p:set>
                                      <p:cBhvr>
                                        <p:cTn id="109" dur="1" fill="hold">
                                          <p:stCondLst>
                                            <p:cond delay="499"/>
                                          </p:stCondLst>
                                        </p:cTn>
                                        <p:tgtEl>
                                          <p:spTgt spid="39"/>
                                        </p:tgtEl>
                                        <p:attrNameLst>
                                          <p:attrName>style.visibility</p:attrName>
                                        </p:attrNameLst>
                                      </p:cBhvr>
                                      <p:to>
                                        <p:strVal val="hidden"/>
                                      </p:to>
                                    </p:set>
                                  </p:childTnLst>
                                </p:cTn>
                              </p:par>
                              <p:par>
                                <p:cTn id="110" presetID="16" presetClass="exit" presetSubtype="21" fill="hold" grpId="2" nodeType="withEffect">
                                  <p:stCondLst>
                                    <p:cond delay="0"/>
                                  </p:stCondLst>
                                  <p:childTnLst>
                                    <p:animEffect transition="out" filter="barn(inVertical)">
                                      <p:cBhvr>
                                        <p:cTn id="111" dur="500"/>
                                        <p:tgtEl>
                                          <p:spTgt spid="40"/>
                                        </p:tgtEl>
                                      </p:cBhvr>
                                    </p:animEffect>
                                    <p:set>
                                      <p:cBhvr>
                                        <p:cTn id="112" dur="1" fill="hold">
                                          <p:stCondLst>
                                            <p:cond delay="499"/>
                                          </p:stCondLst>
                                        </p:cTn>
                                        <p:tgtEl>
                                          <p:spTgt spid="40"/>
                                        </p:tgtEl>
                                        <p:attrNameLst>
                                          <p:attrName>style.visibility</p:attrName>
                                        </p:attrNameLst>
                                      </p:cBhvr>
                                      <p:to>
                                        <p:strVal val="hidden"/>
                                      </p:to>
                                    </p:set>
                                  </p:childTnLst>
                                </p:cTn>
                              </p:par>
                              <p:par>
                                <p:cTn id="113" presetID="16" presetClass="exit" presetSubtype="21" fill="hold" grpId="2" nodeType="withEffect">
                                  <p:stCondLst>
                                    <p:cond delay="0"/>
                                  </p:stCondLst>
                                  <p:childTnLst>
                                    <p:animEffect transition="out" filter="barn(inVertical)">
                                      <p:cBhvr>
                                        <p:cTn id="114" dur="500"/>
                                        <p:tgtEl>
                                          <p:spTgt spid="41"/>
                                        </p:tgtEl>
                                      </p:cBhvr>
                                    </p:animEffect>
                                    <p:set>
                                      <p:cBhvr>
                                        <p:cTn id="11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6" restart="whenNotActive" fill="hold" evtFilter="cancelBubble" nodeType="interactiveSeq">
                <p:stCondLst>
                  <p:cond evt="onClick" delay="0">
                    <p:tgtEl>
                      <p:spTgt spid="2056"/>
                    </p:tgtEl>
                  </p:cond>
                </p:stCondLst>
                <p:endSync evt="end" delay="0">
                  <p:rtn val="all"/>
                </p:endSync>
                <p:childTnLst>
                  <p:par>
                    <p:cTn id="117" fill="hold">
                      <p:stCondLst>
                        <p:cond delay="0"/>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barn(inVertical)">
                                      <p:cBhvr>
                                        <p:cTn id="121" dur="500"/>
                                        <p:tgtEl>
                                          <p:spTgt spid="24"/>
                                        </p:tgtEl>
                                      </p:cBhvr>
                                    </p:animEffect>
                                  </p:childTnLst>
                                  <p:subTnLst>
                                    <p:audio>
                                      <p:cMediaNode>
                                        <p:cTn display="0" masterRel="sameClick">
                                          <p:stCondLst>
                                            <p:cond evt="begin" delay="0">
                                              <p:tn val="11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56"/>
                  </p:tgtEl>
                </p:cond>
              </p:nextCondLst>
            </p:seq>
            <p:seq concurrent="1" nextAc="seek">
              <p:cTn id="122" restart="whenNotActive" fill="hold" evtFilter="cancelBubble" nodeType="interactiveSeq">
                <p:stCondLst>
                  <p:cond evt="onClick" delay="0">
                    <p:tgtEl>
                      <p:spTgt spid="2052"/>
                    </p:tgtEl>
                  </p:cond>
                </p:stCondLst>
                <p:endSync evt="end" delay="0">
                  <p:rtn val="all"/>
                </p:endSync>
                <p:childTnLst>
                  <p:par>
                    <p:cTn id="123" fill="hold">
                      <p:stCondLst>
                        <p:cond delay="0"/>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barn(inVertical)">
                                      <p:cBhvr>
                                        <p:cTn id="127" dur="500"/>
                                        <p:tgtEl>
                                          <p:spTgt spid="26"/>
                                        </p:tgtEl>
                                      </p:cBhvr>
                                    </p:animEffect>
                                  </p:childTnLst>
                                  <p:subTnLst>
                                    <p:audio>
                                      <p:cMediaNode>
                                        <p:cTn display="0" masterRel="sameClick">
                                          <p:stCondLst>
                                            <p:cond evt="begin" delay="0">
                                              <p:tn val="12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52"/>
                  </p:tgtEl>
                </p:cond>
              </p:nextCondLst>
            </p:seq>
            <p:seq concurrent="1" nextAc="seek">
              <p:cTn id="128" restart="whenNotActive" fill="hold" evtFilter="cancelBubble" nodeType="interactiveSeq">
                <p:stCondLst>
                  <p:cond evt="onClick" delay="0">
                    <p:tgtEl>
                      <p:spTgt spid="2058"/>
                    </p:tgtEl>
                  </p:cond>
                </p:stCondLst>
                <p:endSync evt="end" delay="0">
                  <p:rtn val="all"/>
                </p:endSync>
                <p:childTnLst>
                  <p:par>
                    <p:cTn id="129" fill="hold">
                      <p:stCondLst>
                        <p:cond delay="0"/>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barn(inVertical)">
                                      <p:cBhvr>
                                        <p:cTn id="133" dur="500"/>
                                        <p:tgtEl>
                                          <p:spTgt spid="27"/>
                                        </p:tgtEl>
                                      </p:cBhvr>
                                    </p:animEffect>
                                  </p:childTnLst>
                                  <p:subTnLst>
                                    <p:audio>
                                      <p:cMediaNode>
                                        <p:cTn display="0" masterRel="sameClick">
                                          <p:stCondLst>
                                            <p:cond evt="begin" delay="0">
                                              <p:tn val="13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58"/>
                  </p:tgtEl>
                </p:cond>
              </p:nextCondLst>
            </p:seq>
            <p:seq concurrent="1" nextAc="seek">
              <p:cTn id="134" restart="whenNotActive" fill="hold" evtFilter="cancelBubble" nodeType="interactiveSeq">
                <p:stCondLst>
                  <p:cond evt="onClick" delay="0">
                    <p:tgtEl>
                      <p:spTgt spid="2050"/>
                    </p:tgtEl>
                  </p:cond>
                </p:stCondLst>
                <p:endSync evt="end" delay="0">
                  <p:rtn val="all"/>
                </p:endSync>
                <p:childTnLst>
                  <p:par>
                    <p:cTn id="135" fill="hold">
                      <p:stCondLst>
                        <p:cond delay="0"/>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28"/>
                                        </p:tgtEl>
                                        <p:attrNameLst>
                                          <p:attrName>style.visibility</p:attrName>
                                        </p:attrNameLst>
                                      </p:cBhvr>
                                      <p:to>
                                        <p:strVal val="visible"/>
                                      </p:to>
                                    </p:set>
                                    <p:animEffect transition="in" filter="barn(inVertical)">
                                      <p:cBhvr>
                                        <p:cTn id="139" dur="500"/>
                                        <p:tgtEl>
                                          <p:spTgt spid="28"/>
                                        </p:tgtEl>
                                      </p:cBhvr>
                                    </p:animEffect>
                                  </p:childTnLst>
                                  <p:subTnLst>
                                    <p:audio>
                                      <p:cMediaNode>
                                        <p:cTn display="0" masterRel="sameClick">
                                          <p:stCondLst>
                                            <p:cond evt="begin" delay="0">
                                              <p:tn val="13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50"/>
                  </p:tgtEl>
                </p:cond>
              </p:nextCondLst>
            </p:seq>
            <p:seq concurrent="1" nextAc="seek">
              <p:cTn id="140" restart="whenNotActive" fill="hold" evtFilter="cancelBubble" nodeType="interactiveSeq">
                <p:stCondLst>
                  <p:cond evt="onClick" delay="0">
                    <p:tgtEl>
                      <p:spTgt spid="2054"/>
                    </p:tgtEl>
                  </p:cond>
                </p:stCondLst>
                <p:endSync evt="end" delay="0">
                  <p:rtn val="all"/>
                </p:endSync>
                <p:childTnLst>
                  <p:par>
                    <p:cTn id="141" fill="hold">
                      <p:stCondLst>
                        <p:cond delay="0"/>
                      </p:stCondLst>
                      <p:childTnLst>
                        <p:par>
                          <p:cTn id="142" fill="hold">
                            <p:stCondLst>
                              <p:cond delay="0"/>
                            </p:stCondLst>
                            <p:childTnLst>
                              <p:par>
                                <p:cTn id="143" presetID="16" presetClass="entr" presetSubtype="21" fill="hold" grpId="0" nodeType="clickEffect">
                                  <p:stCondLst>
                                    <p:cond delay="0"/>
                                  </p:stCondLst>
                                  <p:childTnLst>
                                    <p:set>
                                      <p:cBhvr>
                                        <p:cTn id="144" dur="1" fill="hold">
                                          <p:stCondLst>
                                            <p:cond delay="0"/>
                                          </p:stCondLst>
                                        </p:cTn>
                                        <p:tgtEl>
                                          <p:spTgt spid="31"/>
                                        </p:tgtEl>
                                        <p:attrNameLst>
                                          <p:attrName>style.visibility</p:attrName>
                                        </p:attrNameLst>
                                      </p:cBhvr>
                                      <p:to>
                                        <p:strVal val="visible"/>
                                      </p:to>
                                    </p:set>
                                    <p:animEffect transition="in" filter="barn(inVertical)">
                                      <p:cBhvr>
                                        <p:cTn id="145" dur="500"/>
                                        <p:tgtEl>
                                          <p:spTgt spid="31"/>
                                        </p:tgtEl>
                                      </p:cBhvr>
                                    </p:animEffect>
                                  </p:childTnLst>
                                  <p:subTnLst>
                                    <p:audio>
                                      <p:cMediaNode>
                                        <p:cTn display="0" masterRel="sameClick">
                                          <p:stCondLst>
                                            <p:cond evt="begin" delay="0">
                                              <p:tn val="14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54"/>
                  </p:tgtEl>
                </p:cond>
              </p:nextCondLst>
            </p:seq>
            <p:seq concurrent="1" nextAc="seek">
              <p:cTn id="146" restart="whenNotActive" fill="hold" evtFilter="cancelBubble" nodeType="interactiveSeq">
                <p:stCondLst>
                  <p:cond evt="onClick" delay="0">
                    <p:tgtEl>
                      <p:spTgt spid="2060"/>
                    </p:tgtEl>
                  </p:cond>
                </p:stCondLst>
                <p:endSync evt="end" delay="0">
                  <p:rtn val="all"/>
                </p:endSync>
                <p:childTnLst>
                  <p:par>
                    <p:cTn id="147" fill="hold">
                      <p:stCondLst>
                        <p:cond delay="0"/>
                      </p:stCondLst>
                      <p:childTnLst>
                        <p:par>
                          <p:cTn id="148" fill="hold">
                            <p:stCondLst>
                              <p:cond delay="0"/>
                            </p:stCondLst>
                            <p:childTnLst>
                              <p:par>
                                <p:cTn id="149" presetID="16" presetClass="entr" presetSubtype="21" fill="hold" grpId="0" nodeType="click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barn(inVertical)">
                                      <p:cBhvr>
                                        <p:cTn id="151" dur="500"/>
                                        <p:tgtEl>
                                          <p:spTgt spid="32"/>
                                        </p:tgtEl>
                                      </p:cBhvr>
                                    </p:animEffect>
                                  </p:childTnLst>
                                  <p:subTnLst>
                                    <p:audio>
                                      <p:cMediaNode>
                                        <p:cTn display="0" masterRel="sameClick">
                                          <p:stCondLst>
                                            <p:cond evt="begin" delay="0">
                                              <p:tn val="14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60"/>
                  </p:tgtEl>
                </p:cond>
              </p:nextCondLst>
            </p:seq>
            <p:seq concurrent="1" nextAc="seek">
              <p:cTn id="152" restart="whenNotActive" fill="hold" evtFilter="cancelBubble" nodeType="interactiveSeq">
                <p:stCondLst>
                  <p:cond evt="onClick" delay="0">
                    <p:tgtEl>
                      <p:spTgt spid="2062"/>
                    </p:tgtEl>
                  </p:cond>
                </p:stCondLst>
                <p:endSync evt="end" delay="0">
                  <p:rtn val="all"/>
                </p:endSync>
                <p:childTnLst>
                  <p:par>
                    <p:cTn id="153" fill="hold">
                      <p:stCondLst>
                        <p:cond delay="0"/>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33"/>
                                        </p:tgtEl>
                                        <p:attrNameLst>
                                          <p:attrName>style.visibility</p:attrName>
                                        </p:attrNameLst>
                                      </p:cBhvr>
                                      <p:to>
                                        <p:strVal val="visible"/>
                                      </p:to>
                                    </p:set>
                                    <p:animEffect transition="in" filter="barn(inVertical)">
                                      <p:cBhvr>
                                        <p:cTn id="157" dur="500"/>
                                        <p:tgtEl>
                                          <p:spTgt spid="33"/>
                                        </p:tgtEl>
                                      </p:cBhvr>
                                    </p:animEffect>
                                  </p:childTnLst>
                                  <p:subTnLst>
                                    <p:audio>
                                      <p:cMediaNode>
                                        <p:cTn display="0" masterRel="sameClick">
                                          <p:stCondLst>
                                            <p:cond evt="begin" delay="0">
                                              <p:tn val="1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62"/>
                  </p:tgtEl>
                </p:cond>
              </p:nextCondLst>
            </p:seq>
            <p:seq concurrent="1" nextAc="seek">
              <p:cTn id="158" restart="whenNotActive" fill="hold" evtFilter="cancelBubble" nodeType="interactiveSeq">
                <p:stCondLst>
                  <p:cond evt="onClick" delay="0">
                    <p:tgtEl>
                      <p:spTgt spid="2064"/>
                    </p:tgtEl>
                  </p:cond>
                </p:stCondLst>
                <p:endSync evt="end" delay="0">
                  <p:rtn val="all"/>
                </p:endSync>
                <p:childTnLst>
                  <p:par>
                    <p:cTn id="159" fill="hold">
                      <p:stCondLst>
                        <p:cond delay="0"/>
                      </p:stCondLst>
                      <p:childTnLst>
                        <p:par>
                          <p:cTn id="160" fill="hold">
                            <p:stCondLst>
                              <p:cond delay="0"/>
                            </p:stCondLst>
                            <p:childTnLst>
                              <p:par>
                                <p:cTn id="161" presetID="16" presetClass="entr" presetSubtype="21" fill="hold" grpId="0" nodeType="click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barn(inVertical)">
                                      <p:cBhvr>
                                        <p:cTn id="163" dur="500"/>
                                        <p:tgtEl>
                                          <p:spTgt spid="42"/>
                                        </p:tgtEl>
                                      </p:cBhvr>
                                    </p:animEffect>
                                  </p:childTnLst>
                                  <p:subTnLst>
                                    <p:audio>
                                      <p:cMediaNode>
                                        <p:cTn display="0" masterRel="sameClick">
                                          <p:stCondLst>
                                            <p:cond evt="begin" delay="0">
                                              <p:tn val="16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64"/>
                  </p:tgtEl>
                </p:cond>
              </p:nextCondLst>
            </p:seq>
            <p:seq concurrent="1" nextAc="seek">
              <p:cTn id="164" restart="whenNotActive" fill="hold" evtFilter="cancelBubble" nodeType="interactiveSeq">
                <p:stCondLst>
                  <p:cond evt="onClick" delay="0">
                    <p:tgtEl>
                      <p:spTgt spid="2066"/>
                    </p:tgtEl>
                  </p:cond>
                </p:stCondLst>
                <p:endSync evt="end" delay="0">
                  <p:rtn val="all"/>
                </p:endSync>
                <p:childTnLst>
                  <p:par>
                    <p:cTn id="165" fill="hold">
                      <p:stCondLst>
                        <p:cond delay="0"/>
                      </p:stCondLst>
                      <p:childTnLst>
                        <p:par>
                          <p:cTn id="166" fill="hold">
                            <p:stCondLst>
                              <p:cond delay="0"/>
                            </p:stCondLst>
                            <p:childTnLst>
                              <p:par>
                                <p:cTn id="167" presetID="16" presetClass="entr" presetSubtype="21" fill="hold" grpId="0" nodeType="clickEffect">
                                  <p:stCondLst>
                                    <p:cond delay="0"/>
                                  </p:stCondLst>
                                  <p:childTnLst>
                                    <p:set>
                                      <p:cBhvr>
                                        <p:cTn id="168" dur="1" fill="hold">
                                          <p:stCondLst>
                                            <p:cond delay="0"/>
                                          </p:stCondLst>
                                        </p:cTn>
                                        <p:tgtEl>
                                          <p:spTgt spid="43"/>
                                        </p:tgtEl>
                                        <p:attrNameLst>
                                          <p:attrName>style.visibility</p:attrName>
                                        </p:attrNameLst>
                                      </p:cBhvr>
                                      <p:to>
                                        <p:strVal val="visible"/>
                                      </p:to>
                                    </p:set>
                                    <p:animEffect transition="in" filter="barn(inVertical)">
                                      <p:cBhvr>
                                        <p:cTn id="169" dur="500"/>
                                        <p:tgtEl>
                                          <p:spTgt spid="43"/>
                                        </p:tgtEl>
                                      </p:cBhvr>
                                    </p:animEffect>
                                  </p:childTnLst>
                                  <p:subTnLst>
                                    <p:audio>
                                      <p:cMediaNode>
                                        <p:cTn display="0" masterRel="sameClick">
                                          <p:stCondLst>
                                            <p:cond evt="begin" delay="0">
                                              <p:tn val="16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66"/>
                  </p:tgtEl>
                </p:cond>
              </p:nextCondLst>
            </p:seq>
          </p:childTnLst>
        </p:cTn>
      </p:par>
    </p:tnLst>
    <p:bldLst>
      <p:bldP spid="24" grpId="0" animBg="1"/>
      <p:bldP spid="26" grpId="0" animBg="1"/>
      <p:bldP spid="27" grpId="0" animBg="1"/>
      <p:bldP spid="20" grpId="0" animBg="1"/>
      <p:bldP spid="20" grpId="1" animBg="1"/>
      <p:bldP spid="20" grpId="2" animBg="1"/>
      <p:bldP spid="34" grpId="0" animBg="1"/>
      <p:bldP spid="34" grpId="1" animBg="1"/>
      <p:bldP spid="34" grpId="2" animBg="1"/>
      <p:bldP spid="35" grpId="0" animBg="1"/>
      <p:bldP spid="35" grpId="1" animBg="1"/>
      <p:bldP spid="35" grpId="2" animBg="1"/>
      <p:bldP spid="28" grpId="0" animBg="1"/>
      <p:bldP spid="31" grpId="0" animBg="1"/>
      <p:bldP spid="32" grpId="0" animBg="1"/>
      <p:bldP spid="36" grpId="0" animBg="1"/>
      <p:bldP spid="36" grpId="1" animBg="1"/>
      <p:bldP spid="36" grpId="2" animBg="1"/>
      <p:bldP spid="37" grpId="0" animBg="1"/>
      <p:bldP spid="37" grpId="1" animBg="1"/>
      <p:bldP spid="37" grpId="2" animBg="1"/>
      <p:bldP spid="33" grpId="0" animBg="1"/>
      <p:bldP spid="42" grpId="0" animBg="1"/>
      <p:bldP spid="43" grpId="0" animBg="1"/>
      <p:bldP spid="39" grpId="0" animBg="1"/>
      <p:bldP spid="39" grpId="1" animBg="1"/>
      <p:bldP spid="39" grpId="2" animBg="1"/>
      <p:bldP spid="40" grpId="0" animBg="1"/>
      <p:bldP spid="40" grpId="1" animBg="1"/>
      <p:bldP spid="40" grpId="2" animBg="1"/>
      <p:bldP spid="41" grpId="0" animBg="1"/>
      <p:bldP spid="41" grpId="1" animBg="1"/>
      <p:bldP spid="41" grpId="2" animBg="1"/>
      <p:bldP spid="38" grpId="0" animBg="1"/>
      <p:bldP spid="38" grpId="1" animBg="1"/>
      <p:bldP spid="38"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9996D-5286-4203-B1CF-392CA9CF467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22683" b="31060"/>
          <a:stretch/>
        </p:blipFill>
        <p:spPr>
          <a:xfrm>
            <a:off x="911724" y="674139"/>
            <a:ext cx="9758952" cy="4514160"/>
          </a:xfrm>
          <a:prstGeom prst="rect">
            <a:avLst/>
          </a:prstGeom>
        </p:spPr>
      </p:pic>
      <p:sp>
        <p:nvSpPr>
          <p:cNvPr id="2" name="Title 1">
            <a:extLst>
              <a:ext uri="{FF2B5EF4-FFF2-40B4-BE49-F238E27FC236}">
                <a16:creationId xmlns:a16="http://schemas.microsoft.com/office/drawing/2014/main" id="{7D094046-9C84-4AC5-AD6D-0A1911330838}"/>
              </a:ext>
            </a:extLst>
          </p:cNvPr>
          <p:cNvSpPr>
            <a:spLocks noGrp="1"/>
          </p:cNvSpPr>
          <p:nvPr>
            <p:ph type="ctrTitle"/>
          </p:nvPr>
        </p:nvSpPr>
        <p:spPr>
          <a:xfrm>
            <a:off x="1032449" y="1523285"/>
            <a:ext cx="9144000" cy="2387600"/>
          </a:xfrm>
        </p:spPr>
        <p:txBody>
          <a:bodyPr>
            <a:normAutofit fontScale="90000"/>
          </a:bodyPr>
          <a:lstStyle/>
          <a:p>
            <a:r>
              <a:rPr lang="en-US" sz="7000" dirty="0">
                <a:latin typeface="Comic Sans MS" panose="030F0702030302020204" pitchFamily="66" charset="0"/>
              </a:rPr>
              <a:t>5</a:t>
            </a:r>
            <a:br>
              <a:rPr lang="en-US" sz="7000" dirty="0">
                <a:latin typeface="Comic Sans MS" panose="030F0702030302020204" pitchFamily="66" charset="0"/>
              </a:rPr>
            </a:br>
            <a:r>
              <a:rPr lang="en-US" sz="7000" dirty="0">
                <a:latin typeface="Comic Sans MS" panose="030F0702030302020204" pitchFamily="66" charset="0"/>
              </a:rPr>
              <a:t>Wrap-up &amp; </a:t>
            </a:r>
            <a:br>
              <a:rPr lang="en-US" sz="7000" dirty="0">
                <a:latin typeface="Comic Sans MS" panose="030F0702030302020204" pitchFamily="66" charset="0"/>
              </a:rPr>
            </a:br>
            <a:r>
              <a:rPr lang="en-US" sz="7000" dirty="0">
                <a:latin typeface="Comic Sans MS" panose="030F0702030302020204" pitchFamily="66" charset="0"/>
              </a:rPr>
              <a:t>Assessment</a:t>
            </a:r>
            <a:endParaRPr lang="en-SG" sz="7000" dirty="0">
              <a:latin typeface="Comic Sans MS" panose="030F0702030302020204" pitchFamily="66" charset="0"/>
            </a:endParaRPr>
          </a:p>
        </p:txBody>
      </p:sp>
      <p:pic>
        <p:nvPicPr>
          <p:cNvPr id="1026" name="Picture 2" descr="Bóng Đá, Thể Thao, Cậu Bé, Trái Bóng">
            <a:extLst>
              <a:ext uri="{FF2B5EF4-FFF2-40B4-BE49-F238E27FC236}">
                <a16:creationId xmlns:a16="http://schemas.microsoft.com/office/drawing/2014/main" id="{182EE48F-77E9-4D21-8D74-53645F6708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94564" y="1386673"/>
            <a:ext cx="4986433" cy="498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77297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A00CD5D-3DD7-45E7-8F7F-90543E9782A1}"/>
              </a:ext>
            </a:extLst>
          </p:cNvPr>
          <p:cNvSpPr>
            <a:spLocks noGrp="1"/>
          </p:cNvSpPr>
          <p:nvPr>
            <p:ph type="title"/>
          </p:nvPr>
        </p:nvSpPr>
        <p:spPr>
          <a:xfrm>
            <a:off x="2880537" y="643068"/>
            <a:ext cx="6430926" cy="914511"/>
          </a:xfrm>
          <a:solidFill>
            <a:schemeClr val="accent4">
              <a:lumMod val="20000"/>
              <a:lumOff val="80000"/>
            </a:schemeClr>
          </a:solidFill>
        </p:spPr>
        <p:txBody>
          <a:bodyPr>
            <a:normAutofit fontScale="90000"/>
          </a:bodyPr>
          <a:lstStyle/>
          <a:p>
            <a:pPr algn="ctr"/>
            <a:r>
              <a:rPr lang="en-SG" dirty="0">
                <a:latin typeface="Comic Sans MS" panose="030F0702030302020204" pitchFamily="66" charset="0"/>
              </a:rPr>
              <a:t>Fill in the missing letters.</a:t>
            </a:r>
          </a:p>
        </p:txBody>
      </p:sp>
      <p:sp>
        <p:nvSpPr>
          <p:cNvPr id="14" name="Title 1">
            <a:extLst>
              <a:ext uri="{FF2B5EF4-FFF2-40B4-BE49-F238E27FC236}">
                <a16:creationId xmlns:a16="http://schemas.microsoft.com/office/drawing/2014/main" id="{F79B24BD-A00A-4A07-9476-E582B29C8491}"/>
              </a:ext>
            </a:extLst>
          </p:cNvPr>
          <p:cNvSpPr txBox="1">
            <a:spLocks/>
          </p:cNvSpPr>
          <p:nvPr/>
        </p:nvSpPr>
        <p:spPr>
          <a:xfrm>
            <a:off x="2880537" y="5370107"/>
            <a:ext cx="6430926" cy="914511"/>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latin typeface="Comic Sans MS" panose="030F0702030302020204" pitchFamily="66" charset="0"/>
              </a:rPr>
              <a:t>j_ _p</a:t>
            </a:r>
          </a:p>
        </p:txBody>
      </p:sp>
      <p:sp>
        <p:nvSpPr>
          <p:cNvPr id="15" name="Title 1">
            <a:extLst>
              <a:ext uri="{FF2B5EF4-FFF2-40B4-BE49-F238E27FC236}">
                <a16:creationId xmlns:a16="http://schemas.microsoft.com/office/drawing/2014/main" id="{D21E8743-6079-41ED-B474-694E88660F19}"/>
              </a:ext>
            </a:extLst>
          </p:cNvPr>
          <p:cNvSpPr txBox="1">
            <a:spLocks/>
          </p:cNvSpPr>
          <p:nvPr/>
        </p:nvSpPr>
        <p:spPr>
          <a:xfrm>
            <a:off x="5266835" y="5338999"/>
            <a:ext cx="937650" cy="968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u</a:t>
            </a:r>
          </a:p>
        </p:txBody>
      </p:sp>
      <p:sp>
        <p:nvSpPr>
          <p:cNvPr id="16" name="Title 1">
            <a:extLst>
              <a:ext uri="{FF2B5EF4-FFF2-40B4-BE49-F238E27FC236}">
                <a16:creationId xmlns:a16="http://schemas.microsoft.com/office/drawing/2014/main" id="{771BAF93-22F1-467B-B53B-56C1C3EA7729}"/>
              </a:ext>
            </a:extLst>
          </p:cNvPr>
          <p:cNvSpPr txBox="1">
            <a:spLocks/>
          </p:cNvSpPr>
          <p:nvPr/>
        </p:nvSpPr>
        <p:spPr>
          <a:xfrm flipH="1">
            <a:off x="5912602" y="5032991"/>
            <a:ext cx="937650" cy="158874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m</a:t>
            </a:r>
          </a:p>
        </p:txBody>
      </p:sp>
      <p:pic>
        <p:nvPicPr>
          <p:cNvPr id="7" name="Picture 2" descr="Để mau chóng thăng tiến">
            <a:extLst>
              <a:ext uri="{FF2B5EF4-FFF2-40B4-BE49-F238E27FC236}">
                <a16:creationId xmlns:a16="http://schemas.microsoft.com/office/drawing/2014/main" id="{EB4181F9-CAE9-4F24-BD13-E1970E6D33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729" y="1653052"/>
            <a:ext cx="5292542" cy="3632504"/>
          </a:xfrm>
          <a:prstGeom prst="rect">
            <a:avLst/>
          </a:prstGeom>
        </p:spPr>
      </p:pic>
    </p:spTree>
    <p:extLst>
      <p:ext uri="{BB962C8B-B14F-4D97-AF65-F5344CB8AC3E}">
        <p14:creationId xmlns:p14="http://schemas.microsoft.com/office/powerpoint/2010/main" val="13965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9B24BD-A00A-4A07-9476-E582B29C8491}"/>
              </a:ext>
            </a:extLst>
          </p:cNvPr>
          <p:cNvSpPr txBox="1">
            <a:spLocks/>
          </p:cNvSpPr>
          <p:nvPr/>
        </p:nvSpPr>
        <p:spPr>
          <a:xfrm>
            <a:off x="2880537" y="5370107"/>
            <a:ext cx="6430926" cy="914511"/>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latin typeface="Comic Sans MS" panose="030F0702030302020204" pitchFamily="66" charset="0"/>
              </a:rPr>
              <a:t>fa_ _</a:t>
            </a:r>
          </a:p>
        </p:txBody>
      </p:sp>
      <p:sp>
        <p:nvSpPr>
          <p:cNvPr id="15" name="Title 1">
            <a:extLst>
              <a:ext uri="{FF2B5EF4-FFF2-40B4-BE49-F238E27FC236}">
                <a16:creationId xmlns:a16="http://schemas.microsoft.com/office/drawing/2014/main" id="{D21E8743-6079-41ED-B474-694E88660F19}"/>
              </a:ext>
            </a:extLst>
          </p:cNvPr>
          <p:cNvSpPr txBox="1">
            <a:spLocks/>
          </p:cNvSpPr>
          <p:nvPr/>
        </p:nvSpPr>
        <p:spPr>
          <a:xfrm>
            <a:off x="5648703" y="5063242"/>
            <a:ext cx="1061850" cy="152669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s</a:t>
            </a:r>
          </a:p>
        </p:txBody>
      </p:sp>
      <p:sp>
        <p:nvSpPr>
          <p:cNvPr id="16" name="Title 1">
            <a:extLst>
              <a:ext uri="{FF2B5EF4-FFF2-40B4-BE49-F238E27FC236}">
                <a16:creationId xmlns:a16="http://schemas.microsoft.com/office/drawing/2014/main" id="{771BAF93-22F1-467B-B53B-56C1C3EA7729}"/>
              </a:ext>
            </a:extLst>
          </p:cNvPr>
          <p:cNvSpPr txBox="1">
            <a:spLocks/>
          </p:cNvSpPr>
          <p:nvPr/>
        </p:nvSpPr>
        <p:spPr>
          <a:xfrm>
            <a:off x="6321804" y="5313798"/>
            <a:ext cx="777498" cy="102558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t</a:t>
            </a:r>
          </a:p>
        </p:txBody>
      </p:sp>
      <p:pic>
        <p:nvPicPr>
          <p:cNvPr id="17" name="Picture 16">
            <a:extLst>
              <a:ext uri="{FF2B5EF4-FFF2-40B4-BE49-F238E27FC236}">
                <a16:creationId xmlns:a16="http://schemas.microsoft.com/office/drawing/2014/main" id="{2EAD9D83-3585-40A8-9CFE-DE6F36A6CD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169"/>
          <a:stretch/>
        </p:blipFill>
        <p:spPr bwMode="auto">
          <a:xfrm>
            <a:off x="3527554" y="1662843"/>
            <a:ext cx="5136892" cy="3525677"/>
          </a:xfrm>
          <a:prstGeom prst="rect">
            <a:avLst/>
          </a:prstGeom>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B309320-9221-8686-5DF4-098DC9D4B5A0}"/>
              </a:ext>
            </a:extLst>
          </p:cNvPr>
          <p:cNvSpPr txBox="1">
            <a:spLocks/>
          </p:cNvSpPr>
          <p:nvPr/>
        </p:nvSpPr>
        <p:spPr>
          <a:xfrm>
            <a:off x="2880537" y="643068"/>
            <a:ext cx="6430926" cy="914511"/>
          </a:xfrm>
          <a:prstGeom prst="rect">
            <a:avLst/>
          </a:prstGeom>
          <a:solidFill>
            <a:schemeClr val="accent4">
              <a:lumMod val="20000"/>
              <a:lumOff val="80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a:latin typeface="Comic Sans MS" panose="030F0702030302020204" pitchFamily="66" charset="0"/>
              </a:rPr>
              <a:t>Fill in the missing letters.</a:t>
            </a:r>
            <a:endParaRPr lang="en-SG" dirty="0">
              <a:latin typeface="Comic Sans MS" panose="030F0702030302020204" pitchFamily="66" charset="0"/>
            </a:endParaRPr>
          </a:p>
        </p:txBody>
      </p:sp>
    </p:spTree>
    <p:extLst>
      <p:ext uri="{BB962C8B-B14F-4D97-AF65-F5344CB8AC3E}">
        <p14:creationId xmlns:p14="http://schemas.microsoft.com/office/powerpoint/2010/main" val="4047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9B24BD-A00A-4A07-9476-E582B29C8491}"/>
              </a:ext>
            </a:extLst>
          </p:cNvPr>
          <p:cNvSpPr txBox="1">
            <a:spLocks/>
          </p:cNvSpPr>
          <p:nvPr/>
        </p:nvSpPr>
        <p:spPr>
          <a:xfrm>
            <a:off x="2880537" y="5308112"/>
            <a:ext cx="6430926" cy="914511"/>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latin typeface="Comic Sans MS" panose="030F0702030302020204" pitchFamily="66" charset="0"/>
              </a:rPr>
              <a:t>_</a:t>
            </a:r>
            <a:r>
              <a:rPr lang="en-SG" sz="6000" dirty="0" err="1">
                <a:latin typeface="Comic Sans MS" panose="030F0702030302020204" pitchFamily="66" charset="0"/>
              </a:rPr>
              <a:t>i</a:t>
            </a:r>
            <a:r>
              <a:rPr lang="en-SG" sz="6000" dirty="0">
                <a:latin typeface="Comic Sans MS" panose="030F0702030302020204" pitchFamily="66" charset="0"/>
              </a:rPr>
              <a:t>_</a:t>
            </a:r>
          </a:p>
        </p:txBody>
      </p:sp>
      <p:sp>
        <p:nvSpPr>
          <p:cNvPr id="15" name="Title 1">
            <a:extLst>
              <a:ext uri="{FF2B5EF4-FFF2-40B4-BE49-F238E27FC236}">
                <a16:creationId xmlns:a16="http://schemas.microsoft.com/office/drawing/2014/main" id="{D21E8743-6079-41ED-B474-694E88660F19}"/>
              </a:ext>
            </a:extLst>
          </p:cNvPr>
          <p:cNvSpPr txBox="1">
            <a:spLocks/>
          </p:cNvSpPr>
          <p:nvPr/>
        </p:nvSpPr>
        <p:spPr>
          <a:xfrm>
            <a:off x="5269419" y="5269311"/>
            <a:ext cx="937650" cy="968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w</a:t>
            </a:r>
          </a:p>
        </p:txBody>
      </p:sp>
      <p:sp>
        <p:nvSpPr>
          <p:cNvPr id="16" name="Title 1">
            <a:extLst>
              <a:ext uri="{FF2B5EF4-FFF2-40B4-BE49-F238E27FC236}">
                <a16:creationId xmlns:a16="http://schemas.microsoft.com/office/drawing/2014/main" id="{771BAF93-22F1-467B-B53B-56C1C3EA7729}"/>
              </a:ext>
            </a:extLst>
          </p:cNvPr>
          <p:cNvSpPr txBox="1">
            <a:spLocks/>
          </p:cNvSpPr>
          <p:nvPr/>
        </p:nvSpPr>
        <p:spPr>
          <a:xfrm>
            <a:off x="6058338" y="5251803"/>
            <a:ext cx="777498" cy="102558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n</a:t>
            </a:r>
          </a:p>
        </p:txBody>
      </p:sp>
      <p:pic>
        <p:nvPicPr>
          <p:cNvPr id="7" name="Picture 2" descr="X acessórios indispensáveis para jogadores de futebol">
            <a:extLst>
              <a:ext uri="{FF2B5EF4-FFF2-40B4-BE49-F238E27FC236}">
                <a16:creationId xmlns:a16="http://schemas.microsoft.com/office/drawing/2014/main" id="{7E2DDDAA-EC6C-4044-9F93-BB8C9B6CE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1079" y="1740506"/>
            <a:ext cx="4914517" cy="3408265"/>
          </a:xfrm>
          <a:prstGeom prst="rect">
            <a:avLst/>
          </a:prstGeom>
        </p:spPr>
      </p:pic>
      <p:sp>
        <p:nvSpPr>
          <p:cNvPr id="4" name="Title 1">
            <a:extLst>
              <a:ext uri="{FF2B5EF4-FFF2-40B4-BE49-F238E27FC236}">
                <a16:creationId xmlns:a16="http://schemas.microsoft.com/office/drawing/2014/main" id="{42255FE7-8756-1064-76CA-AC27BE8AF6DC}"/>
              </a:ext>
            </a:extLst>
          </p:cNvPr>
          <p:cNvSpPr txBox="1">
            <a:spLocks/>
          </p:cNvSpPr>
          <p:nvPr/>
        </p:nvSpPr>
        <p:spPr>
          <a:xfrm>
            <a:off x="2880537" y="643068"/>
            <a:ext cx="6430926" cy="914511"/>
          </a:xfrm>
          <a:prstGeom prst="rect">
            <a:avLst/>
          </a:prstGeom>
          <a:solidFill>
            <a:schemeClr val="accent4">
              <a:lumMod val="20000"/>
              <a:lumOff val="80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a:latin typeface="Comic Sans MS" panose="030F0702030302020204" pitchFamily="66" charset="0"/>
              </a:rPr>
              <a:t>Fill in the missing letters.</a:t>
            </a:r>
            <a:endParaRPr lang="en-SG" dirty="0">
              <a:latin typeface="Comic Sans MS" panose="030F0702030302020204" pitchFamily="66" charset="0"/>
            </a:endParaRPr>
          </a:p>
        </p:txBody>
      </p:sp>
    </p:spTree>
    <p:extLst>
      <p:ext uri="{BB962C8B-B14F-4D97-AF65-F5344CB8AC3E}">
        <p14:creationId xmlns:p14="http://schemas.microsoft.com/office/powerpoint/2010/main" val="158056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9B24BD-A00A-4A07-9476-E582B29C8491}"/>
              </a:ext>
            </a:extLst>
          </p:cNvPr>
          <p:cNvSpPr txBox="1">
            <a:spLocks/>
          </p:cNvSpPr>
          <p:nvPr/>
        </p:nvSpPr>
        <p:spPr>
          <a:xfrm>
            <a:off x="2880537" y="5370107"/>
            <a:ext cx="6430926" cy="914511"/>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latin typeface="Comic Sans MS" panose="030F0702030302020204" pitchFamily="66" charset="0"/>
              </a:rPr>
              <a:t>_ac_</a:t>
            </a:r>
          </a:p>
        </p:txBody>
      </p:sp>
      <p:sp>
        <p:nvSpPr>
          <p:cNvPr id="15" name="Title 1">
            <a:extLst>
              <a:ext uri="{FF2B5EF4-FFF2-40B4-BE49-F238E27FC236}">
                <a16:creationId xmlns:a16="http://schemas.microsoft.com/office/drawing/2014/main" id="{D21E8743-6079-41ED-B474-694E88660F19}"/>
              </a:ext>
            </a:extLst>
          </p:cNvPr>
          <p:cNvSpPr txBox="1">
            <a:spLocks/>
          </p:cNvSpPr>
          <p:nvPr/>
        </p:nvSpPr>
        <p:spPr>
          <a:xfrm>
            <a:off x="5036949" y="5331306"/>
            <a:ext cx="937650" cy="968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r</a:t>
            </a:r>
          </a:p>
        </p:txBody>
      </p:sp>
      <p:sp>
        <p:nvSpPr>
          <p:cNvPr id="16" name="Title 1">
            <a:extLst>
              <a:ext uri="{FF2B5EF4-FFF2-40B4-BE49-F238E27FC236}">
                <a16:creationId xmlns:a16="http://schemas.microsoft.com/office/drawing/2014/main" id="{771BAF93-22F1-467B-B53B-56C1C3EA7729}"/>
              </a:ext>
            </a:extLst>
          </p:cNvPr>
          <p:cNvSpPr txBox="1">
            <a:spLocks/>
          </p:cNvSpPr>
          <p:nvPr/>
        </p:nvSpPr>
        <p:spPr>
          <a:xfrm>
            <a:off x="6321804" y="5313798"/>
            <a:ext cx="777498" cy="102558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e</a:t>
            </a:r>
          </a:p>
        </p:txBody>
      </p:sp>
      <p:pic>
        <p:nvPicPr>
          <p:cNvPr id="7" name="Picture 2" descr="A large group of girls got ready at the start before running at the stadium during sunset A healthy lifestyle">
            <a:extLst>
              <a:ext uri="{FF2B5EF4-FFF2-40B4-BE49-F238E27FC236}">
                <a16:creationId xmlns:a16="http://schemas.microsoft.com/office/drawing/2014/main" id="{46BF859F-6365-4444-8AF4-2128E2065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4366" y="1659417"/>
            <a:ext cx="5103267" cy="3539165"/>
          </a:xfrm>
          <a:prstGeom prst="rect">
            <a:avLst/>
          </a:prstGeom>
        </p:spPr>
      </p:pic>
      <p:sp>
        <p:nvSpPr>
          <p:cNvPr id="4" name="Title 1">
            <a:extLst>
              <a:ext uri="{FF2B5EF4-FFF2-40B4-BE49-F238E27FC236}">
                <a16:creationId xmlns:a16="http://schemas.microsoft.com/office/drawing/2014/main" id="{F024E524-1166-A3EF-8F2A-0C0B07838D2A}"/>
              </a:ext>
            </a:extLst>
          </p:cNvPr>
          <p:cNvSpPr txBox="1">
            <a:spLocks/>
          </p:cNvSpPr>
          <p:nvPr/>
        </p:nvSpPr>
        <p:spPr>
          <a:xfrm>
            <a:off x="2880537" y="643068"/>
            <a:ext cx="6430926" cy="914511"/>
          </a:xfrm>
          <a:prstGeom prst="rect">
            <a:avLst/>
          </a:prstGeom>
          <a:solidFill>
            <a:schemeClr val="accent4">
              <a:lumMod val="20000"/>
              <a:lumOff val="80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a:latin typeface="Comic Sans MS" panose="030F0702030302020204" pitchFamily="66" charset="0"/>
              </a:rPr>
              <a:t>Fill in the missing letters.</a:t>
            </a:r>
            <a:endParaRPr lang="en-SG" dirty="0">
              <a:latin typeface="Comic Sans MS" panose="030F0702030302020204" pitchFamily="66" charset="0"/>
            </a:endParaRPr>
          </a:p>
        </p:txBody>
      </p:sp>
    </p:spTree>
    <p:extLst>
      <p:ext uri="{BB962C8B-B14F-4D97-AF65-F5344CB8AC3E}">
        <p14:creationId xmlns:p14="http://schemas.microsoft.com/office/powerpoint/2010/main" val="12634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9B24BD-A00A-4A07-9476-E582B29C8491}"/>
              </a:ext>
            </a:extLst>
          </p:cNvPr>
          <p:cNvSpPr txBox="1">
            <a:spLocks/>
          </p:cNvSpPr>
          <p:nvPr/>
        </p:nvSpPr>
        <p:spPr>
          <a:xfrm>
            <a:off x="2880537" y="5308112"/>
            <a:ext cx="6430926" cy="914511"/>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latin typeface="Comic Sans MS" panose="030F0702030302020204" pitchFamily="66" charset="0"/>
              </a:rPr>
              <a:t>_</a:t>
            </a:r>
            <a:r>
              <a:rPr lang="en-SG" sz="6000" dirty="0" err="1">
                <a:latin typeface="Comic Sans MS" panose="030F0702030302020204" pitchFamily="66" charset="0"/>
              </a:rPr>
              <a:t>e_me</a:t>
            </a:r>
            <a:r>
              <a:rPr lang="en-SG" sz="6000" dirty="0">
                <a:latin typeface="Comic Sans MS" panose="030F0702030302020204" pitchFamily="66" charset="0"/>
              </a:rPr>
              <a:t>_</a:t>
            </a:r>
          </a:p>
        </p:txBody>
      </p:sp>
      <p:sp>
        <p:nvSpPr>
          <p:cNvPr id="15" name="Title 1">
            <a:extLst>
              <a:ext uri="{FF2B5EF4-FFF2-40B4-BE49-F238E27FC236}">
                <a16:creationId xmlns:a16="http://schemas.microsoft.com/office/drawing/2014/main" id="{D21E8743-6079-41ED-B474-694E88660F19}"/>
              </a:ext>
            </a:extLst>
          </p:cNvPr>
          <p:cNvSpPr txBox="1">
            <a:spLocks/>
          </p:cNvSpPr>
          <p:nvPr/>
        </p:nvSpPr>
        <p:spPr>
          <a:xfrm>
            <a:off x="4426813" y="5267301"/>
            <a:ext cx="937650" cy="968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h</a:t>
            </a:r>
          </a:p>
        </p:txBody>
      </p:sp>
      <p:sp>
        <p:nvSpPr>
          <p:cNvPr id="16" name="Title 1">
            <a:extLst>
              <a:ext uri="{FF2B5EF4-FFF2-40B4-BE49-F238E27FC236}">
                <a16:creationId xmlns:a16="http://schemas.microsoft.com/office/drawing/2014/main" id="{771BAF93-22F1-467B-B53B-56C1C3EA7729}"/>
              </a:ext>
            </a:extLst>
          </p:cNvPr>
          <p:cNvSpPr txBox="1">
            <a:spLocks/>
          </p:cNvSpPr>
          <p:nvPr/>
        </p:nvSpPr>
        <p:spPr>
          <a:xfrm>
            <a:off x="5379961" y="5236419"/>
            <a:ext cx="777498" cy="102558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l</a:t>
            </a:r>
          </a:p>
        </p:txBody>
      </p:sp>
      <p:pic>
        <p:nvPicPr>
          <p:cNvPr id="8" name="Picture 2" descr="Transportation, extreme, motorsports and activity concept. Portrait of dangerous little girl rider in black protective motorcycle helmet keeping hands in front of her as if driving motorbike">
            <a:extLst>
              <a:ext uri="{FF2B5EF4-FFF2-40B4-BE49-F238E27FC236}">
                <a16:creationId xmlns:a16="http://schemas.microsoft.com/office/drawing/2014/main" id="{AE49F329-1991-47D3-8132-5D1B64D1B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761" y="1714720"/>
            <a:ext cx="4995396" cy="3428560"/>
          </a:xfrm>
          <a:prstGeom prst="rect">
            <a:avLst/>
          </a:prstGeom>
        </p:spPr>
      </p:pic>
      <p:sp>
        <p:nvSpPr>
          <p:cNvPr id="9" name="Title 1">
            <a:extLst>
              <a:ext uri="{FF2B5EF4-FFF2-40B4-BE49-F238E27FC236}">
                <a16:creationId xmlns:a16="http://schemas.microsoft.com/office/drawing/2014/main" id="{923614AD-6730-4322-8F68-1E4137D792DA}"/>
              </a:ext>
            </a:extLst>
          </p:cNvPr>
          <p:cNvSpPr txBox="1">
            <a:spLocks/>
          </p:cNvSpPr>
          <p:nvPr/>
        </p:nvSpPr>
        <p:spPr>
          <a:xfrm>
            <a:off x="6910739" y="5234408"/>
            <a:ext cx="651463" cy="105847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6000" dirty="0">
                <a:solidFill>
                  <a:srgbClr val="FF0000"/>
                </a:solidFill>
                <a:latin typeface="Comic Sans MS" panose="030F0702030302020204" pitchFamily="66" charset="0"/>
              </a:rPr>
              <a:t>t</a:t>
            </a:r>
          </a:p>
        </p:txBody>
      </p:sp>
      <p:sp>
        <p:nvSpPr>
          <p:cNvPr id="4" name="Title 1">
            <a:extLst>
              <a:ext uri="{FF2B5EF4-FFF2-40B4-BE49-F238E27FC236}">
                <a16:creationId xmlns:a16="http://schemas.microsoft.com/office/drawing/2014/main" id="{1F49AD46-3A61-4151-105E-76086208D07C}"/>
              </a:ext>
            </a:extLst>
          </p:cNvPr>
          <p:cNvSpPr txBox="1">
            <a:spLocks/>
          </p:cNvSpPr>
          <p:nvPr/>
        </p:nvSpPr>
        <p:spPr>
          <a:xfrm>
            <a:off x="2880537" y="643068"/>
            <a:ext cx="6430926" cy="914511"/>
          </a:xfrm>
          <a:prstGeom prst="rect">
            <a:avLst/>
          </a:prstGeom>
          <a:solidFill>
            <a:schemeClr val="accent4">
              <a:lumMod val="20000"/>
              <a:lumOff val="80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a:latin typeface="Comic Sans MS" panose="030F0702030302020204" pitchFamily="66" charset="0"/>
              </a:rPr>
              <a:t>Fill in the missing letters.</a:t>
            </a:r>
            <a:endParaRPr lang="en-SG" dirty="0">
              <a:latin typeface="Comic Sans MS" panose="030F0702030302020204" pitchFamily="66" charset="0"/>
            </a:endParaRPr>
          </a:p>
        </p:txBody>
      </p:sp>
    </p:spTree>
    <p:extLst>
      <p:ext uri="{BB962C8B-B14F-4D97-AF65-F5344CB8AC3E}">
        <p14:creationId xmlns:p14="http://schemas.microsoft.com/office/powerpoint/2010/main" val="36471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D066D-BB32-4754-B847-7C497E54C1E7}"/>
              </a:ext>
            </a:extLst>
          </p:cNvPr>
          <p:cNvSpPr>
            <a:spLocks noGrp="1"/>
          </p:cNvSpPr>
          <p:nvPr>
            <p:ph type="title"/>
          </p:nvPr>
        </p:nvSpPr>
        <p:spPr>
          <a:xfrm>
            <a:off x="756507" y="161925"/>
            <a:ext cx="10515600" cy="1325563"/>
          </a:xfrm>
        </p:spPr>
        <p:txBody>
          <a:bodyPr/>
          <a:lstStyle/>
          <a:p>
            <a:endParaRPr lang="en-SG" dirty="0"/>
          </a:p>
        </p:txBody>
      </p:sp>
      <p:sp>
        <p:nvSpPr>
          <p:cNvPr id="9" name="Rectangle: Rounded Corners 8">
            <a:extLst>
              <a:ext uri="{FF2B5EF4-FFF2-40B4-BE49-F238E27FC236}">
                <a16:creationId xmlns:a16="http://schemas.microsoft.com/office/drawing/2014/main" id="{E1EF1E4F-11C2-4732-895C-E47A5D8985FC}"/>
              </a:ext>
            </a:extLst>
          </p:cNvPr>
          <p:cNvSpPr/>
          <p:nvPr/>
        </p:nvSpPr>
        <p:spPr>
          <a:xfrm>
            <a:off x="719959" y="740789"/>
            <a:ext cx="9707740" cy="5040251"/>
          </a:xfrm>
          <a:prstGeom prst="roundRect">
            <a:avLst/>
          </a:prstGeom>
          <a:solidFill>
            <a:srgbClr val="FFE4B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Wrap-up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U</a:t>
            </a:r>
            <a:r>
              <a:rPr kumimoji="0" lang="en" sz="40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nit 7: Sports</a:t>
            </a:r>
            <a:br>
              <a:rPr kumimoji="0" lang="en" sz="40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br>
            <a:r>
              <a:rPr kumimoji="0" lang="en" sz="36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Lesson 1 – Part 1,2,3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a:t>
            </a:r>
            <a:r>
              <a:rPr kumimoji="0" lang="en-SG"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have </a:t>
            </a:r>
            <a:r>
              <a:rPr kumimoji="0" lang="en"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 learnt today?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Vocabulary: fast, helmet, jump, race,</a:t>
            </a:r>
            <a:r>
              <a:rPr kumimoji="0" lang="en" sz="30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 win</a:t>
            </a:r>
            <a:endParaRPr kumimoji="0" lang="en"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0" name="Content Placeholder 22">
            <a:extLst>
              <a:ext uri="{FF2B5EF4-FFF2-40B4-BE49-F238E27FC236}">
                <a16:creationId xmlns:a16="http://schemas.microsoft.com/office/drawing/2014/main" id="{FBEA56F1-49A5-4286-ABB9-BB9F375FF4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375" b="94375" l="6875" r="67031">
                        <a14:foregroundMark x1="23281" y1="33281" x2="45469" y2="31563"/>
                        <a14:foregroundMark x1="27656" y1="14531" x2="27656" y2="14531"/>
                        <a14:foregroundMark x1="35156" y1="93125" x2="35156" y2="93125"/>
                        <a14:foregroundMark x1="20469" y1="94063" x2="54688" y2="94375"/>
                        <a14:foregroundMark x1="54688" y1="94375" x2="57344" y2="93750"/>
                        <a14:foregroundMark x1="67031" y1="43125" x2="67031" y2="43125"/>
                      </a14:backgroundRemoval>
                    </a14:imgEffect>
                  </a14:imgLayer>
                </a14:imgProps>
              </a:ext>
              <a:ext uri="{28A0092B-C50C-407E-A947-70E740481C1C}">
                <a14:useLocalDpi xmlns:a14="http://schemas.microsoft.com/office/drawing/2010/main" val="0"/>
              </a:ext>
            </a:extLst>
          </a:blip>
          <a:srcRect t="6344" r="26873"/>
          <a:stretch/>
        </p:blipFill>
        <p:spPr>
          <a:xfrm flipH="1">
            <a:off x="9460514" y="3143168"/>
            <a:ext cx="2978711" cy="3814910"/>
          </a:xfrm>
          <a:prstGeom prst="rect">
            <a:avLst/>
          </a:prstGeom>
        </p:spPr>
      </p:pic>
    </p:spTree>
    <p:extLst>
      <p:ext uri="{BB962C8B-B14F-4D97-AF65-F5344CB8AC3E}">
        <p14:creationId xmlns:p14="http://schemas.microsoft.com/office/powerpoint/2010/main" val="101871629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barn(inVertical)">
                                      <p:cBhvr>
                                        <p:cTn id="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Shape 2218"/>
        <p:cNvGrpSpPr/>
        <p:nvPr/>
      </p:nvGrpSpPr>
      <p:grpSpPr>
        <a:xfrm>
          <a:off x="0" y="0"/>
          <a:ext cx="0" cy="0"/>
          <a:chOff x="0" y="0"/>
          <a:chExt cx="0" cy="0"/>
        </a:xfrm>
      </p:grpSpPr>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11" y="-731522"/>
            <a:ext cx="12253571" cy="8620601"/>
          </a:xfrm>
          <a:prstGeom prst="rect">
            <a:avLst/>
          </a:prstGeom>
        </p:spPr>
      </p:pic>
      <p:sp>
        <p:nvSpPr>
          <p:cNvPr id="9" name="TextBox 8"/>
          <p:cNvSpPr txBox="1"/>
          <p:nvPr/>
        </p:nvSpPr>
        <p:spPr>
          <a:xfrm>
            <a:off x="3888608" y="1937887"/>
            <a:ext cx="4227439" cy="107721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6400" b="1" i="0" u="none" strike="noStrike" kern="0" cap="none" spc="0" normalizeH="0" baseline="0" noProof="0" dirty="0">
                <a:ln w="22225">
                  <a:solidFill>
                    <a:srgbClr val="FFBA4B"/>
                  </a:solidFill>
                  <a:prstDash val="solid"/>
                </a:ln>
                <a:solidFill>
                  <a:srgbClr val="FFBA4B">
                    <a:lumMod val="40000"/>
                    <a:lumOff val="60000"/>
                  </a:srgbClr>
                </a:solidFill>
                <a:effectLst>
                  <a:outerShdw blurRad="38100" dist="38100" dir="2700000" algn="tl">
                    <a:srgbClr val="000000">
                      <a:alpha val="43137"/>
                    </a:srgbClr>
                  </a:outerShdw>
                </a:effectLst>
                <a:uLnTx/>
                <a:uFillTx/>
                <a:latin typeface="Comic Sans MS" panose="030F0702030302020204" pitchFamily="66" charset="0"/>
                <a:ea typeface="+mn-ea"/>
                <a:cs typeface="Arial"/>
                <a:sym typeface="Arial"/>
              </a:rPr>
              <a:t>Thank you</a:t>
            </a:r>
          </a:p>
        </p:txBody>
      </p:sp>
      <p:sp>
        <p:nvSpPr>
          <p:cNvPr id="17" name="TextBox 16"/>
          <p:cNvSpPr txBox="1"/>
          <p:nvPr/>
        </p:nvSpPr>
        <p:spPr>
          <a:xfrm>
            <a:off x="3064731" y="3045883"/>
            <a:ext cx="6054863" cy="144655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8800" b="1" i="0" u="none" strike="noStrike" kern="0" cap="none" spc="0" normalizeH="0" baseline="0" noProof="0" dirty="0">
                <a:ln w="22225">
                  <a:solidFill>
                    <a:srgbClr val="FFBA4B"/>
                  </a:solidFill>
                  <a:prstDash val="solid"/>
                </a:ln>
                <a:solidFill>
                  <a:srgbClr val="FFBA4B">
                    <a:lumMod val="40000"/>
                    <a:lumOff val="60000"/>
                  </a:srgbClr>
                </a:solidFill>
                <a:effectLst>
                  <a:outerShdw blurRad="38100" dist="38100" dir="2700000" algn="tl">
                    <a:srgbClr val="000000">
                      <a:alpha val="43137"/>
                    </a:srgbClr>
                  </a:outerShdw>
                </a:effectLst>
                <a:uLnTx/>
                <a:uFillTx/>
                <a:latin typeface="Comic Sans MS" panose="030F0702030302020204" pitchFamily="66" charset="0"/>
                <a:ea typeface="+mn-ea"/>
                <a:cs typeface="Arial"/>
                <a:sym typeface="Arial"/>
              </a:rPr>
              <a:t>&amp; goodbye!</a:t>
            </a:r>
          </a:p>
        </p:txBody>
      </p:sp>
    </p:spTree>
    <p:extLst>
      <p:ext uri="{BB962C8B-B14F-4D97-AF65-F5344CB8AC3E}">
        <p14:creationId xmlns:p14="http://schemas.microsoft.com/office/powerpoint/2010/main" val="14474250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8"/>
                                        </p:tgtEl>
                                        <p:attrNameLst>
                                          <p:attrName>r</p:attrName>
                                        </p:attrNameLst>
                                      </p:cBhvr>
                                    </p:animRot>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9"/>
                                        </p:tgtEl>
                                        <p:attrNameLst>
                                          <p:attrName>r</p:attrName>
                                        </p:attrNameLst>
                                      </p:cBhvr>
                                    </p:animRot>
                                    <p:animRot by="-240000">
                                      <p:cBhvr>
                                        <p:cTn id="9" dur="200" fill="hold">
                                          <p:stCondLst>
                                            <p:cond delay="200"/>
                                          </p:stCondLst>
                                        </p:cTn>
                                        <p:tgtEl>
                                          <p:spTgt spid="9"/>
                                        </p:tgtEl>
                                        <p:attrNameLst>
                                          <p:attrName>r</p:attrName>
                                        </p:attrNameLst>
                                      </p:cBhvr>
                                    </p:animRot>
                                    <p:animRot by="240000">
                                      <p:cBhvr>
                                        <p:cTn id="10" dur="200" fill="hold">
                                          <p:stCondLst>
                                            <p:cond delay="400"/>
                                          </p:stCondLst>
                                        </p:cTn>
                                        <p:tgtEl>
                                          <p:spTgt spid="9"/>
                                        </p:tgtEl>
                                        <p:attrNameLst>
                                          <p:attrName>r</p:attrName>
                                        </p:attrNameLst>
                                      </p:cBhvr>
                                    </p:animRot>
                                    <p:animRot by="-240000">
                                      <p:cBhvr>
                                        <p:cTn id="11" dur="200" fill="hold">
                                          <p:stCondLst>
                                            <p:cond delay="600"/>
                                          </p:stCondLst>
                                        </p:cTn>
                                        <p:tgtEl>
                                          <p:spTgt spid="9"/>
                                        </p:tgtEl>
                                        <p:attrNameLst>
                                          <p:attrName>r</p:attrName>
                                        </p:attrNameLst>
                                      </p:cBhvr>
                                    </p:animRot>
                                    <p:animRot by="120000">
                                      <p:cBhvr>
                                        <p:cTn id="12" dur="200" fill="hold">
                                          <p:stCondLst>
                                            <p:cond delay="800"/>
                                          </p:stCondLst>
                                        </p:cTn>
                                        <p:tgtEl>
                                          <p:spTgt spid="9"/>
                                        </p:tgtEl>
                                        <p:attrNameLst>
                                          <p:attrName>r</p:attrName>
                                        </p:attrNameLst>
                                      </p:cBhvr>
                                    </p:animRot>
                                  </p:child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8"/>
        <p:cNvGrpSpPr/>
        <p:nvPr/>
      </p:nvGrpSpPr>
      <p:grpSpPr>
        <a:xfrm>
          <a:off x="0" y="0"/>
          <a:ext cx="0" cy="0"/>
          <a:chOff x="0" y="0"/>
          <a:chExt cx="0" cy="0"/>
        </a:xfrm>
      </p:grpSpPr>
      <p:pic>
        <p:nvPicPr>
          <p:cNvPr id="5687" name="Picture 5686">
            <a:extLst>
              <a:ext uri="{FF2B5EF4-FFF2-40B4-BE49-F238E27FC236}">
                <a16:creationId xmlns:a16="http://schemas.microsoft.com/office/drawing/2014/main" id="{F88BD413-73D3-175C-9FD1-E98544ED9949}"/>
              </a:ext>
            </a:extLst>
          </p:cNvPr>
          <p:cNvPicPr>
            <a:picLocks noChangeAspect="1"/>
          </p:cNvPicPr>
          <p:nvPr/>
        </p:nvPicPr>
        <p:blipFill>
          <a:blip r:embed="rId4"/>
          <a:stretch>
            <a:fillRect/>
          </a:stretch>
        </p:blipFill>
        <p:spPr>
          <a:xfrm>
            <a:off x="6644787" y="3799237"/>
            <a:ext cx="2645893" cy="2462997"/>
          </a:xfrm>
          <a:prstGeom prst="rect">
            <a:avLst/>
          </a:prstGeom>
        </p:spPr>
      </p:pic>
      <p:pic>
        <p:nvPicPr>
          <p:cNvPr id="5686" name="Picture 5685">
            <a:extLst>
              <a:ext uri="{FF2B5EF4-FFF2-40B4-BE49-F238E27FC236}">
                <a16:creationId xmlns:a16="http://schemas.microsoft.com/office/drawing/2014/main" id="{DDF8B598-BB33-1204-8825-B331FFA01B13}"/>
              </a:ext>
            </a:extLst>
          </p:cNvPr>
          <p:cNvPicPr>
            <a:picLocks noChangeAspect="1"/>
          </p:cNvPicPr>
          <p:nvPr/>
        </p:nvPicPr>
        <p:blipFill>
          <a:blip r:embed="rId5"/>
          <a:stretch>
            <a:fillRect/>
          </a:stretch>
        </p:blipFill>
        <p:spPr>
          <a:xfrm>
            <a:off x="2907418" y="3898465"/>
            <a:ext cx="2639797" cy="2456901"/>
          </a:xfrm>
          <a:prstGeom prst="rect">
            <a:avLst/>
          </a:prstGeom>
        </p:spPr>
      </p:pic>
      <p:pic>
        <p:nvPicPr>
          <p:cNvPr id="5685" name="Picture 5684">
            <a:extLst>
              <a:ext uri="{FF2B5EF4-FFF2-40B4-BE49-F238E27FC236}">
                <a16:creationId xmlns:a16="http://schemas.microsoft.com/office/drawing/2014/main" id="{7EB3DEB0-873D-B222-6C12-9A827F0BAA21}"/>
              </a:ext>
            </a:extLst>
          </p:cNvPr>
          <p:cNvPicPr>
            <a:picLocks noChangeAspect="1"/>
          </p:cNvPicPr>
          <p:nvPr/>
        </p:nvPicPr>
        <p:blipFill>
          <a:blip r:embed="rId6"/>
          <a:stretch>
            <a:fillRect/>
          </a:stretch>
        </p:blipFill>
        <p:spPr>
          <a:xfrm>
            <a:off x="8280828" y="1335968"/>
            <a:ext cx="2639797" cy="2456901"/>
          </a:xfrm>
          <a:prstGeom prst="rect">
            <a:avLst/>
          </a:prstGeom>
        </p:spPr>
      </p:pic>
      <p:pic>
        <p:nvPicPr>
          <p:cNvPr id="5684" name="Picture 5683">
            <a:extLst>
              <a:ext uri="{FF2B5EF4-FFF2-40B4-BE49-F238E27FC236}">
                <a16:creationId xmlns:a16="http://schemas.microsoft.com/office/drawing/2014/main" id="{CB1B32F9-ABB6-E539-E290-0F258C8BD9A8}"/>
              </a:ext>
            </a:extLst>
          </p:cNvPr>
          <p:cNvPicPr>
            <a:picLocks noChangeAspect="1"/>
          </p:cNvPicPr>
          <p:nvPr/>
        </p:nvPicPr>
        <p:blipFill>
          <a:blip r:embed="rId7"/>
          <a:stretch>
            <a:fillRect/>
          </a:stretch>
        </p:blipFill>
        <p:spPr>
          <a:xfrm>
            <a:off x="4594096" y="1327305"/>
            <a:ext cx="2639797" cy="2456901"/>
          </a:xfrm>
          <a:prstGeom prst="rect">
            <a:avLst/>
          </a:prstGeom>
        </p:spPr>
      </p:pic>
      <p:pic>
        <p:nvPicPr>
          <p:cNvPr id="5682" name="Picture 5681">
            <a:extLst>
              <a:ext uri="{FF2B5EF4-FFF2-40B4-BE49-F238E27FC236}">
                <a16:creationId xmlns:a16="http://schemas.microsoft.com/office/drawing/2014/main" id="{A1F9F2E9-8CF7-AE45-23DB-348D78E7B24B}"/>
              </a:ext>
            </a:extLst>
          </p:cNvPr>
          <p:cNvPicPr>
            <a:picLocks noChangeAspect="1"/>
          </p:cNvPicPr>
          <p:nvPr/>
        </p:nvPicPr>
        <p:blipFill>
          <a:blip r:embed="rId8"/>
          <a:stretch>
            <a:fillRect/>
          </a:stretch>
        </p:blipFill>
        <p:spPr>
          <a:xfrm>
            <a:off x="1057864" y="1398358"/>
            <a:ext cx="2639797" cy="2456901"/>
          </a:xfrm>
          <a:prstGeom prst="rect">
            <a:avLst/>
          </a:prstGeom>
        </p:spPr>
      </p:pic>
      <p:sp>
        <p:nvSpPr>
          <p:cNvPr id="5645" name="Google Shape;5645;p37"/>
          <p:cNvSpPr txBox="1">
            <a:spLocks noGrp="1"/>
          </p:cNvSpPr>
          <p:nvPr>
            <p:ph type="title"/>
          </p:nvPr>
        </p:nvSpPr>
        <p:spPr>
          <a:xfrm>
            <a:off x="1663635" y="3087730"/>
            <a:ext cx="2682400" cy="609600"/>
          </a:xfrm>
          <a:prstGeom prst="rect">
            <a:avLst/>
          </a:prstGeom>
        </p:spPr>
        <p:txBody>
          <a:bodyPr spcFirstLastPara="1" wrap="square" lIns="121900" tIns="121900" rIns="121900" bIns="121900" anchor="ctr" anchorCtr="0">
            <a:noAutofit/>
          </a:bodyPr>
          <a:lstStyle/>
          <a:p>
            <a:r>
              <a:rPr lang="vi-VN" sz="2000" dirty="0">
                <a:latin typeface="Comic Sans MS" panose="030F0702030302020204" pitchFamily="66" charset="0"/>
              </a:rPr>
              <a:t>Warm</a:t>
            </a:r>
            <a:r>
              <a:rPr lang="en-US" sz="2000" dirty="0">
                <a:latin typeface="Comic Sans MS" panose="030F0702030302020204" pitchFamily="66" charset="0"/>
              </a:rPr>
              <a:t>-</a:t>
            </a:r>
            <a:r>
              <a:rPr lang="vi-VN" sz="2000" dirty="0">
                <a:latin typeface="Comic Sans MS" panose="030F0702030302020204" pitchFamily="66" charset="0"/>
              </a:rPr>
              <a:t>up</a:t>
            </a:r>
            <a:endParaRPr sz="2000" dirty="0">
              <a:latin typeface="Comic Sans MS" panose="030F0702030302020204" pitchFamily="66" charset="0"/>
            </a:endParaRPr>
          </a:p>
        </p:txBody>
      </p:sp>
      <p:sp>
        <p:nvSpPr>
          <p:cNvPr id="5646" name="Google Shape;5646;p37"/>
          <p:cNvSpPr txBox="1">
            <a:spLocks noGrp="1"/>
          </p:cNvSpPr>
          <p:nvPr>
            <p:ph type="title" idx="2"/>
          </p:nvPr>
        </p:nvSpPr>
        <p:spPr>
          <a:xfrm>
            <a:off x="1856104" y="1355152"/>
            <a:ext cx="975200" cy="609600"/>
          </a:xfrm>
          <a:prstGeom prst="rect">
            <a:avLst/>
          </a:prstGeom>
        </p:spPr>
        <p:txBody>
          <a:bodyPr spcFirstLastPara="1" wrap="square" lIns="121900" tIns="121900" rIns="121900" bIns="121900" anchor="ctr" anchorCtr="0">
            <a:noAutofit/>
          </a:bodyPr>
          <a:lstStyle/>
          <a:p>
            <a:r>
              <a:rPr lang="en" sz="3600" dirty="0">
                <a:latin typeface="Comic Sans MS" panose="030F0702030302020204" pitchFamily="66" charset="0"/>
              </a:rPr>
              <a:t>01</a:t>
            </a:r>
            <a:endParaRPr sz="3600" dirty="0">
              <a:latin typeface="Comic Sans MS" panose="030F0702030302020204" pitchFamily="66" charset="0"/>
            </a:endParaRPr>
          </a:p>
        </p:txBody>
      </p:sp>
      <p:sp>
        <p:nvSpPr>
          <p:cNvPr id="5651" name="Google Shape;5651;p37"/>
          <p:cNvSpPr txBox="1">
            <a:spLocks noGrp="1"/>
          </p:cNvSpPr>
          <p:nvPr>
            <p:ph type="title" idx="6"/>
          </p:nvPr>
        </p:nvSpPr>
        <p:spPr>
          <a:xfrm>
            <a:off x="5079534" y="3030927"/>
            <a:ext cx="2682400" cy="609600"/>
          </a:xfrm>
          <a:prstGeom prst="rect">
            <a:avLst/>
          </a:prstGeom>
        </p:spPr>
        <p:txBody>
          <a:bodyPr spcFirstLastPara="1" wrap="square" lIns="121900" tIns="121900" rIns="121900" bIns="121900" anchor="ctr" anchorCtr="0">
            <a:noAutofit/>
          </a:bodyPr>
          <a:lstStyle/>
          <a:p>
            <a:r>
              <a:rPr lang="vi-VN" sz="2000" dirty="0">
                <a:latin typeface="Comic Sans MS" panose="030F0702030302020204" pitchFamily="66" charset="0"/>
              </a:rPr>
              <a:t>Presentation</a:t>
            </a:r>
            <a:endParaRPr sz="2000" dirty="0">
              <a:latin typeface="Comic Sans MS" panose="030F0702030302020204" pitchFamily="66" charset="0"/>
            </a:endParaRPr>
          </a:p>
        </p:txBody>
      </p:sp>
      <p:sp>
        <p:nvSpPr>
          <p:cNvPr id="5652" name="Google Shape;5652;p37"/>
          <p:cNvSpPr txBox="1">
            <a:spLocks noGrp="1"/>
          </p:cNvSpPr>
          <p:nvPr>
            <p:ph type="title" idx="7"/>
          </p:nvPr>
        </p:nvSpPr>
        <p:spPr>
          <a:xfrm>
            <a:off x="5450571" y="1332428"/>
            <a:ext cx="975200" cy="609600"/>
          </a:xfrm>
          <a:prstGeom prst="rect">
            <a:avLst/>
          </a:prstGeom>
        </p:spPr>
        <p:txBody>
          <a:bodyPr spcFirstLastPara="1" wrap="square" lIns="121900" tIns="121900" rIns="121900" bIns="121900" anchor="ctr" anchorCtr="0">
            <a:noAutofit/>
          </a:bodyPr>
          <a:lstStyle/>
          <a:p>
            <a:r>
              <a:rPr lang="vi-VN" sz="3600" dirty="0">
                <a:latin typeface="Comic Sans MS" panose="030F0702030302020204" pitchFamily="66" charset="0"/>
              </a:rPr>
              <a:t>02</a:t>
            </a:r>
            <a:endParaRPr sz="3600" dirty="0">
              <a:latin typeface="Comic Sans MS" panose="030F0702030302020204" pitchFamily="66" charset="0"/>
            </a:endParaRPr>
          </a:p>
        </p:txBody>
      </p:sp>
      <p:sp>
        <p:nvSpPr>
          <p:cNvPr id="5654" name="Google Shape;5654;p37"/>
          <p:cNvSpPr txBox="1">
            <a:spLocks noGrp="1"/>
          </p:cNvSpPr>
          <p:nvPr>
            <p:ph type="title" idx="9"/>
          </p:nvPr>
        </p:nvSpPr>
        <p:spPr>
          <a:xfrm>
            <a:off x="3498096" y="5725171"/>
            <a:ext cx="2682400" cy="609600"/>
          </a:xfrm>
          <a:prstGeom prst="rect">
            <a:avLst/>
          </a:prstGeom>
        </p:spPr>
        <p:txBody>
          <a:bodyPr spcFirstLastPara="1" wrap="square" lIns="121900" tIns="121900" rIns="121900" bIns="121900" anchor="ctr" anchorCtr="0">
            <a:noAutofit/>
          </a:bodyPr>
          <a:lstStyle/>
          <a:p>
            <a:r>
              <a:rPr lang="vi-VN" sz="2000" dirty="0">
                <a:latin typeface="Comic Sans MS" panose="030F0702030302020204" pitchFamily="66" charset="0"/>
              </a:rPr>
              <a:t>Production</a:t>
            </a:r>
            <a:endParaRPr sz="2000" dirty="0">
              <a:latin typeface="Comic Sans MS" panose="030F0702030302020204" pitchFamily="66" charset="0"/>
            </a:endParaRPr>
          </a:p>
        </p:txBody>
      </p:sp>
      <p:sp>
        <p:nvSpPr>
          <p:cNvPr id="5655" name="Google Shape;5655;p37"/>
          <p:cNvSpPr txBox="1">
            <a:spLocks noGrp="1"/>
          </p:cNvSpPr>
          <p:nvPr>
            <p:ph type="title" idx="13"/>
          </p:nvPr>
        </p:nvSpPr>
        <p:spPr>
          <a:xfrm>
            <a:off x="3708424" y="3898465"/>
            <a:ext cx="975200" cy="609600"/>
          </a:xfrm>
          <a:prstGeom prst="rect">
            <a:avLst/>
          </a:prstGeom>
        </p:spPr>
        <p:txBody>
          <a:bodyPr spcFirstLastPara="1" wrap="square" lIns="121900" tIns="121900" rIns="121900" bIns="121900" anchor="ctr" anchorCtr="0">
            <a:noAutofit/>
          </a:bodyPr>
          <a:lstStyle/>
          <a:p>
            <a:r>
              <a:rPr lang="vi-VN" sz="3600" dirty="0">
                <a:latin typeface="Comic Sans MS" panose="030F0702030302020204" pitchFamily="66" charset="0"/>
              </a:rPr>
              <a:t>04</a:t>
            </a:r>
            <a:endParaRPr sz="3600" dirty="0">
              <a:latin typeface="Comic Sans MS" panose="030F0702030302020204" pitchFamily="66" charset="0"/>
            </a:endParaRPr>
          </a:p>
        </p:txBody>
      </p:sp>
      <p:sp>
        <p:nvSpPr>
          <p:cNvPr id="5658" name="Google Shape;5658;p37"/>
          <p:cNvSpPr txBox="1">
            <a:spLocks noGrp="1"/>
          </p:cNvSpPr>
          <p:nvPr>
            <p:ph type="title" idx="16"/>
          </p:nvPr>
        </p:nvSpPr>
        <p:spPr>
          <a:xfrm>
            <a:off x="7453454" y="3799237"/>
            <a:ext cx="975200" cy="609600"/>
          </a:xfrm>
          <a:prstGeom prst="rect">
            <a:avLst/>
          </a:prstGeom>
        </p:spPr>
        <p:txBody>
          <a:bodyPr spcFirstLastPara="1" wrap="square" lIns="121900" tIns="121900" rIns="121900" bIns="121900" anchor="ctr" anchorCtr="0">
            <a:noAutofit/>
          </a:bodyPr>
          <a:lstStyle/>
          <a:p>
            <a:r>
              <a:rPr lang="vi-VN" sz="3600" dirty="0">
                <a:latin typeface="Comic Sans MS" panose="030F0702030302020204" pitchFamily="66" charset="0"/>
              </a:rPr>
              <a:t>05</a:t>
            </a:r>
            <a:endParaRPr sz="3600" dirty="0">
              <a:latin typeface="Comic Sans MS" panose="030F0702030302020204" pitchFamily="66" charset="0"/>
            </a:endParaRPr>
          </a:p>
        </p:txBody>
      </p:sp>
      <p:sp>
        <p:nvSpPr>
          <p:cNvPr id="5660" name="Google Shape;5660;p37"/>
          <p:cNvSpPr txBox="1">
            <a:spLocks noGrp="1"/>
          </p:cNvSpPr>
          <p:nvPr>
            <p:ph type="title" idx="18"/>
          </p:nvPr>
        </p:nvSpPr>
        <p:spPr>
          <a:xfrm>
            <a:off x="7150969" y="5504650"/>
            <a:ext cx="2682400" cy="609600"/>
          </a:xfrm>
          <a:prstGeom prst="rect">
            <a:avLst/>
          </a:prstGeom>
        </p:spPr>
        <p:txBody>
          <a:bodyPr spcFirstLastPara="1" wrap="square" lIns="121900" tIns="121900" rIns="121900" bIns="121900" anchor="ctr" anchorCtr="0">
            <a:noAutofit/>
          </a:bodyPr>
          <a:lstStyle/>
          <a:p>
            <a:r>
              <a:rPr lang="en-US" sz="2000">
                <a:latin typeface="Comic Sans MS" panose="030F0702030302020204" pitchFamily="66" charset="0"/>
              </a:rPr>
              <a:t>Wrap-up &amp;</a:t>
            </a:r>
            <a:br>
              <a:rPr lang="en-US" sz="2000">
                <a:latin typeface="Comic Sans MS" panose="030F0702030302020204" pitchFamily="66" charset="0"/>
              </a:rPr>
            </a:br>
            <a:r>
              <a:rPr lang="vi-VN" sz="2000">
                <a:latin typeface="Comic Sans MS" panose="030F0702030302020204" pitchFamily="66" charset="0"/>
              </a:rPr>
              <a:t>Assessment</a:t>
            </a:r>
            <a:endParaRPr sz="2000" dirty="0">
              <a:latin typeface="Comic Sans MS" panose="030F0702030302020204" pitchFamily="66" charset="0"/>
            </a:endParaRPr>
          </a:p>
        </p:txBody>
      </p:sp>
      <p:sp>
        <p:nvSpPr>
          <p:cNvPr id="5663" name="Google Shape;5663;p37"/>
          <p:cNvSpPr txBox="1">
            <a:spLocks noGrp="1"/>
          </p:cNvSpPr>
          <p:nvPr>
            <p:ph type="title" idx="21"/>
          </p:nvPr>
        </p:nvSpPr>
        <p:spPr>
          <a:xfrm>
            <a:off x="815359" y="376965"/>
            <a:ext cx="10272000" cy="853600"/>
          </a:xfrm>
          <a:prstGeom prst="rect">
            <a:avLst/>
          </a:prstGeom>
        </p:spPr>
        <p:txBody>
          <a:bodyPr spcFirstLastPara="1" wrap="square" lIns="121900" tIns="121900" rIns="121900" bIns="121900" anchor="t" anchorCtr="0">
            <a:noAutofit/>
          </a:bodyPr>
          <a:lstStyle/>
          <a:p>
            <a:r>
              <a:rPr lang="en" dirty="0">
                <a:latin typeface="Comic Sans MS" panose="030F0702030302020204" pitchFamily="66" charset="0"/>
              </a:rPr>
              <a:t>Table of contents</a:t>
            </a:r>
            <a:endParaRPr dirty="0">
              <a:latin typeface="Comic Sans MS" panose="030F0702030302020204" pitchFamily="66" charset="0"/>
            </a:endParaRPr>
          </a:p>
        </p:txBody>
      </p:sp>
      <p:sp>
        <p:nvSpPr>
          <p:cNvPr id="5664" name="Google Shape;5664;p37"/>
          <p:cNvSpPr/>
          <p:nvPr/>
        </p:nvSpPr>
        <p:spPr>
          <a:xfrm flipH="1">
            <a:off x="9128169" y="187301"/>
            <a:ext cx="1333679" cy="820311"/>
          </a:xfrm>
          <a:custGeom>
            <a:avLst/>
            <a:gdLst/>
            <a:ahLst/>
            <a:cxnLst/>
            <a:rect l="l" t="t" r="r" b="b"/>
            <a:pathLst>
              <a:path w="11916" h="7291" extrusionOk="0">
                <a:moveTo>
                  <a:pt x="6303" y="1"/>
                </a:moveTo>
                <a:cubicBezTo>
                  <a:pt x="6187" y="1"/>
                  <a:pt x="6069" y="8"/>
                  <a:pt x="5950" y="24"/>
                </a:cubicBezTo>
                <a:cubicBezTo>
                  <a:pt x="4322" y="239"/>
                  <a:pt x="3324" y="1831"/>
                  <a:pt x="3679" y="3363"/>
                </a:cubicBezTo>
                <a:cubicBezTo>
                  <a:pt x="3308" y="3204"/>
                  <a:pt x="2893" y="3115"/>
                  <a:pt x="2485" y="3115"/>
                </a:cubicBezTo>
                <a:cubicBezTo>
                  <a:pt x="1812" y="3115"/>
                  <a:pt x="1156" y="3356"/>
                  <a:pt x="732" y="3922"/>
                </a:cubicBezTo>
                <a:cubicBezTo>
                  <a:pt x="1" y="4899"/>
                  <a:pt x="766" y="6006"/>
                  <a:pt x="1655" y="6535"/>
                </a:cubicBezTo>
                <a:cubicBezTo>
                  <a:pt x="2629" y="7114"/>
                  <a:pt x="3800" y="7291"/>
                  <a:pt x="4938" y="7291"/>
                </a:cubicBezTo>
                <a:cubicBezTo>
                  <a:pt x="5263" y="7291"/>
                  <a:pt x="5585" y="7276"/>
                  <a:pt x="5899" y="7253"/>
                </a:cubicBezTo>
                <a:cubicBezTo>
                  <a:pt x="7310" y="7148"/>
                  <a:pt x="9018" y="7035"/>
                  <a:pt x="10236" y="6253"/>
                </a:cubicBezTo>
                <a:cubicBezTo>
                  <a:pt x="11306" y="5566"/>
                  <a:pt x="11915" y="4153"/>
                  <a:pt x="11041" y="3070"/>
                </a:cubicBezTo>
                <a:cubicBezTo>
                  <a:pt x="11033" y="3061"/>
                  <a:pt x="11025" y="3048"/>
                  <a:pt x="11011" y="3035"/>
                </a:cubicBezTo>
                <a:cubicBezTo>
                  <a:pt x="11000" y="3020"/>
                  <a:pt x="10987" y="3010"/>
                  <a:pt x="10974" y="3003"/>
                </a:cubicBezTo>
                <a:cubicBezTo>
                  <a:pt x="10648" y="2716"/>
                  <a:pt x="10185" y="2548"/>
                  <a:pt x="9734" y="2548"/>
                </a:cubicBezTo>
                <a:cubicBezTo>
                  <a:pt x="9479" y="2548"/>
                  <a:pt x="9228" y="2601"/>
                  <a:pt x="9008" y="2717"/>
                </a:cubicBezTo>
                <a:cubicBezTo>
                  <a:pt x="8986" y="1234"/>
                  <a:pt x="7787" y="1"/>
                  <a:pt x="6303"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endParaRPr>
          </a:p>
        </p:txBody>
      </p:sp>
      <p:sp>
        <p:nvSpPr>
          <p:cNvPr id="5665" name="Google Shape;5665;p37"/>
          <p:cNvSpPr/>
          <p:nvPr/>
        </p:nvSpPr>
        <p:spPr>
          <a:xfrm flipH="1">
            <a:off x="10966269" y="975909"/>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endParaRPr>
          </a:p>
        </p:txBody>
      </p:sp>
      <p:sp>
        <p:nvSpPr>
          <p:cNvPr id="5666" name="Google Shape;5666;p37"/>
          <p:cNvSpPr/>
          <p:nvPr/>
        </p:nvSpPr>
        <p:spPr>
          <a:xfrm>
            <a:off x="7830486" y="327509"/>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endParaRPr>
          </a:p>
        </p:txBody>
      </p:sp>
      <p:sp>
        <p:nvSpPr>
          <p:cNvPr id="5667" name="Google Shape;5667;p37"/>
          <p:cNvSpPr/>
          <p:nvPr/>
        </p:nvSpPr>
        <p:spPr>
          <a:xfrm flipH="1">
            <a:off x="7058290" y="103301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endParaRPr>
          </a:p>
        </p:txBody>
      </p:sp>
      <p:sp>
        <p:nvSpPr>
          <p:cNvPr id="5668" name="Google Shape;5668;p37"/>
          <p:cNvSpPr/>
          <p:nvPr/>
        </p:nvSpPr>
        <p:spPr>
          <a:xfrm flipH="1">
            <a:off x="11685369" y="299544"/>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endParaRPr>
          </a:p>
        </p:txBody>
      </p:sp>
      <p:sp>
        <p:nvSpPr>
          <p:cNvPr id="5669" name="Google Shape;5669;p37"/>
          <p:cNvSpPr/>
          <p:nvPr/>
        </p:nvSpPr>
        <p:spPr>
          <a:xfrm flipH="1">
            <a:off x="8568756" y="1304299"/>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endParaRPr>
          </a:p>
        </p:txBody>
      </p:sp>
      <p:sp>
        <p:nvSpPr>
          <p:cNvPr id="5670" name="Google Shape;5670;p37"/>
          <p:cNvSpPr/>
          <p:nvPr/>
        </p:nvSpPr>
        <p:spPr>
          <a:xfrm flipH="1">
            <a:off x="7437185" y="3935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endParaRPr>
          </a:p>
        </p:txBody>
      </p:sp>
      <p:sp>
        <p:nvSpPr>
          <p:cNvPr id="5674" name="Google Shape;5666;p37">
            <a:extLst>
              <a:ext uri="{FF2B5EF4-FFF2-40B4-BE49-F238E27FC236}">
                <a16:creationId xmlns:a16="http://schemas.microsoft.com/office/drawing/2014/main" id="{40E29609-9180-6E55-F799-012ECE72AB1B}"/>
              </a:ext>
            </a:extLst>
          </p:cNvPr>
          <p:cNvSpPr/>
          <p:nvPr/>
        </p:nvSpPr>
        <p:spPr>
          <a:xfrm>
            <a:off x="7841604" y="345572"/>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endParaRPr>
          </a:p>
        </p:txBody>
      </p:sp>
      <p:sp>
        <p:nvSpPr>
          <p:cNvPr id="5677" name="Google Shape;5670;p37">
            <a:extLst>
              <a:ext uri="{FF2B5EF4-FFF2-40B4-BE49-F238E27FC236}">
                <a16:creationId xmlns:a16="http://schemas.microsoft.com/office/drawing/2014/main" id="{1059B89A-6A6E-9488-F578-FECC84043C51}"/>
              </a:ext>
            </a:extLst>
          </p:cNvPr>
          <p:cNvSpPr/>
          <p:nvPr/>
        </p:nvSpPr>
        <p:spPr>
          <a:xfrm flipH="1">
            <a:off x="7448303" y="411656"/>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endParaRPr>
          </a:p>
        </p:txBody>
      </p:sp>
      <p:sp>
        <p:nvSpPr>
          <p:cNvPr id="5679" name="Google Shape;5651;p37">
            <a:extLst>
              <a:ext uri="{FF2B5EF4-FFF2-40B4-BE49-F238E27FC236}">
                <a16:creationId xmlns:a16="http://schemas.microsoft.com/office/drawing/2014/main" id="{120098DD-55F2-B3E6-8883-7A46CEDC3714}"/>
              </a:ext>
            </a:extLst>
          </p:cNvPr>
          <p:cNvSpPr txBox="1">
            <a:spLocks/>
          </p:cNvSpPr>
          <p:nvPr/>
        </p:nvSpPr>
        <p:spPr>
          <a:xfrm>
            <a:off x="8988744" y="3102197"/>
            <a:ext cx="2682400"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Chewy"/>
              <a:buNone/>
              <a:defRPr sz="2933" b="0" i="0" u="none" strike="noStrike" cap="none">
                <a:solidFill>
                  <a:schemeClr val="dk1"/>
                </a:solidFill>
                <a:latin typeface="Chewy"/>
                <a:ea typeface="Chewy"/>
                <a:cs typeface="Chewy"/>
                <a:sym typeface="Chewy"/>
              </a:defRPr>
            </a:lvl1pPr>
            <a:lvl2pPr marR="0" lvl="1"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2pPr>
            <a:lvl3pPr marR="0" lvl="2"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3pPr>
            <a:lvl4pPr marR="0" lvl="3"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4pPr>
            <a:lvl5pPr marR="0" lvl="4"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5pPr>
            <a:lvl6pPr marR="0" lvl="5"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6pPr>
            <a:lvl7pPr marR="0" lvl="6"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7pPr>
            <a:lvl8pPr marR="0" lvl="7"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8pPr>
            <a:lvl9pPr marR="0" lvl="8"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9pPr>
          </a:lstStyle>
          <a:p>
            <a:pPr marL="0" marR="0" lvl="0" indent="0" algn="l" defTabSz="914400" rtl="0" eaLnBrk="1" fontAlgn="auto" latinLnBrk="0" hangingPunct="1">
              <a:lnSpc>
                <a:spcPct val="100000"/>
              </a:lnSpc>
              <a:spcBef>
                <a:spcPts val="0"/>
              </a:spcBef>
              <a:spcAft>
                <a:spcPts val="0"/>
              </a:spcAft>
              <a:buClr>
                <a:srgbClr val="191919"/>
              </a:buClr>
              <a:buSzPts val="2400"/>
              <a:buFont typeface="Chewy"/>
              <a:buNone/>
              <a:tabLst/>
              <a:defRPr/>
            </a:pPr>
            <a:r>
              <a:rPr kumimoji="0" lang="vi-VN" sz="2000" b="0" i="0" u="none" strike="noStrike" kern="0" cap="none" spc="0" normalizeH="0" baseline="0" noProof="0">
                <a:ln>
                  <a:noFill/>
                </a:ln>
                <a:solidFill>
                  <a:srgbClr val="191919"/>
                </a:solidFill>
                <a:effectLst/>
                <a:uLnTx/>
                <a:uFillTx/>
                <a:latin typeface="Comic Sans MS" panose="030F0702030302020204" pitchFamily="66" charset="0"/>
                <a:sym typeface="Chewy"/>
              </a:rPr>
              <a:t>Practice</a:t>
            </a:r>
            <a:endParaRPr kumimoji="0" lang="vi-VN" sz="2000" b="0" i="0" u="none" strike="noStrike" kern="0" cap="none" spc="0" normalizeH="0" baseline="0" noProof="0" dirty="0">
              <a:ln>
                <a:noFill/>
              </a:ln>
              <a:solidFill>
                <a:srgbClr val="191919"/>
              </a:solidFill>
              <a:effectLst/>
              <a:uLnTx/>
              <a:uFillTx/>
              <a:latin typeface="Comic Sans MS" panose="030F0702030302020204" pitchFamily="66" charset="0"/>
              <a:sym typeface="Chewy"/>
            </a:endParaRPr>
          </a:p>
        </p:txBody>
      </p:sp>
      <p:sp>
        <p:nvSpPr>
          <p:cNvPr id="5680" name="Google Shape;5652;p37">
            <a:extLst>
              <a:ext uri="{FF2B5EF4-FFF2-40B4-BE49-F238E27FC236}">
                <a16:creationId xmlns:a16="http://schemas.microsoft.com/office/drawing/2014/main" id="{78395B76-DC85-97A3-1106-F2E9C5F69E64}"/>
              </a:ext>
            </a:extLst>
          </p:cNvPr>
          <p:cNvSpPr txBox="1">
            <a:spLocks/>
          </p:cNvSpPr>
          <p:nvPr/>
        </p:nvSpPr>
        <p:spPr>
          <a:xfrm>
            <a:off x="9096378" y="1307777"/>
            <a:ext cx="975200"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500" b="0" i="0" u="none" strike="noStrike" cap="none">
                <a:solidFill>
                  <a:schemeClr val="accent1"/>
                </a:solidFill>
                <a:latin typeface="Chewy"/>
                <a:ea typeface="Chewy"/>
                <a:cs typeface="Chewy"/>
                <a:sym typeface="Chewy"/>
              </a:defRPr>
            </a:lvl1pPr>
            <a:lvl2pPr marR="0" lvl="1"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2pPr>
            <a:lvl3pPr marR="0" lvl="2"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3pPr>
            <a:lvl4pPr marR="0" lvl="3"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4pPr>
            <a:lvl5pPr marR="0" lvl="4"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5pPr>
            <a:lvl6pPr marR="0" lvl="5"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6pPr>
            <a:lvl7pPr marR="0" lvl="6"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7pPr>
            <a:lvl8pPr marR="0" lvl="7"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8pPr>
            <a:lvl9pPr marR="0" lvl="8"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9pPr>
          </a:lstStyle>
          <a:p>
            <a:pPr marL="0" marR="0" lvl="0" indent="0" algn="ctr" defTabSz="914400" rtl="0" eaLnBrk="1" fontAlgn="auto" latinLnBrk="0" hangingPunct="1">
              <a:lnSpc>
                <a:spcPct val="100000"/>
              </a:lnSpc>
              <a:spcBef>
                <a:spcPts val="0"/>
              </a:spcBef>
              <a:spcAft>
                <a:spcPts val="0"/>
              </a:spcAft>
              <a:buClr>
                <a:srgbClr val="191919"/>
              </a:buClr>
              <a:buSzPts val="3000"/>
              <a:buFont typeface="Chewy"/>
              <a:buNone/>
              <a:tabLst/>
              <a:defRPr/>
            </a:pPr>
            <a:r>
              <a:rPr kumimoji="0" lang="vi-VN" sz="3600" b="0" i="0" u="none" strike="noStrike" kern="0" cap="none" spc="0" normalizeH="0" baseline="0" noProof="0" dirty="0">
                <a:ln>
                  <a:noFill/>
                </a:ln>
                <a:solidFill>
                  <a:srgbClr val="FF3A5F"/>
                </a:solidFill>
                <a:effectLst/>
                <a:uLnTx/>
                <a:uFillTx/>
                <a:latin typeface="Comic Sans MS" panose="030F0702030302020204" pitchFamily="66" charset="0"/>
                <a:sym typeface="Chewy"/>
              </a:rPr>
              <a:t>03</a:t>
            </a:r>
          </a:p>
        </p:txBody>
      </p:sp>
      <p:pic>
        <p:nvPicPr>
          <p:cNvPr id="27" name="Picture 26">
            <a:extLst>
              <a:ext uri="{FF2B5EF4-FFF2-40B4-BE49-F238E27FC236}">
                <a16:creationId xmlns:a16="http://schemas.microsoft.com/office/drawing/2014/main" id="{FCBD57BB-EBE1-4DBE-930B-B3F17C0A22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10"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9996D-5286-4203-B1CF-392CA9CF467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22683" b="31060"/>
          <a:stretch/>
        </p:blipFill>
        <p:spPr>
          <a:xfrm>
            <a:off x="923298" y="670089"/>
            <a:ext cx="9758952" cy="4514160"/>
          </a:xfrm>
          <a:prstGeom prst="rect">
            <a:avLst/>
          </a:prstGeom>
        </p:spPr>
      </p:pic>
      <p:sp>
        <p:nvSpPr>
          <p:cNvPr id="2" name="Title 1">
            <a:extLst>
              <a:ext uri="{FF2B5EF4-FFF2-40B4-BE49-F238E27FC236}">
                <a16:creationId xmlns:a16="http://schemas.microsoft.com/office/drawing/2014/main" id="{7D094046-9C84-4AC5-AD6D-0A1911330838}"/>
              </a:ext>
            </a:extLst>
          </p:cNvPr>
          <p:cNvSpPr>
            <a:spLocks noGrp="1"/>
          </p:cNvSpPr>
          <p:nvPr>
            <p:ph type="ctrTitle"/>
          </p:nvPr>
        </p:nvSpPr>
        <p:spPr>
          <a:xfrm>
            <a:off x="1111724" y="1558004"/>
            <a:ext cx="9144000" cy="2387600"/>
          </a:xfrm>
        </p:spPr>
        <p:txBody>
          <a:bodyPr>
            <a:normAutofit/>
          </a:bodyPr>
          <a:lstStyle/>
          <a:p>
            <a:r>
              <a:rPr lang="en-US" sz="7500" dirty="0">
                <a:latin typeface="Comic Sans MS" panose="030F0702030302020204" pitchFamily="66" charset="0"/>
              </a:rPr>
              <a:t>1</a:t>
            </a:r>
            <a:br>
              <a:rPr lang="en-US" sz="7500" dirty="0">
                <a:latin typeface="Comic Sans MS" panose="030F0702030302020204" pitchFamily="66" charset="0"/>
              </a:rPr>
            </a:br>
            <a:r>
              <a:rPr lang="en-US" sz="7500" dirty="0">
                <a:latin typeface="Comic Sans MS" panose="030F0702030302020204" pitchFamily="66" charset="0"/>
              </a:rPr>
              <a:t>Warm-up</a:t>
            </a:r>
            <a:endParaRPr lang="en-SG" sz="7500" dirty="0">
              <a:latin typeface="Comic Sans MS" panose="030F0702030302020204" pitchFamily="66" charset="0"/>
            </a:endParaRPr>
          </a:p>
        </p:txBody>
      </p:sp>
      <p:pic>
        <p:nvPicPr>
          <p:cNvPr id="1026" name="Picture 2" descr="Bóng Đá, Thể Thao, Cậu Bé, Trái Bóng">
            <a:extLst>
              <a:ext uri="{FF2B5EF4-FFF2-40B4-BE49-F238E27FC236}">
                <a16:creationId xmlns:a16="http://schemas.microsoft.com/office/drawing/2014/main" id="{182EE48F-77E9-4D21-8D74-53645F6708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05529" y="1386673"/>
            <a:ext cx="4986433" cy="49864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31939" y="3945604"/>
            <a:ext cx="4885761" cy="369332"/>
          </a:xfrm>
          <a:prstGeom prst="rect">
            <a:avLst/>
          </a:prstGeom>
        </p:spPr>
        <p:txBody>
          <a:bodyPr wrap="none">
            <a:spAutoFit/>
          </a:bodyPr>
          <a:lstStyle/>
          <a:p>
            <a:r>
              <a:rPr lang="en-US" dirty="0">
                <a:hlinkClick r:id="rId8"/>
              </a:rPr>
              <a:t>https://</a:t>
            </a:r>
            <a:r>
              <a:rPr lang="en-US" dirty="0" smtClean="0">
                <a:hlinkClick r:id="rId8"/>
              </a:rPr>
              <a:t>www.youtube.com/watch?v=zg3kyPGgzJg</a:t>
            </a:r>
            <a:r>
              <a:rPr lang="en-US" dirty="0" smtClean="0"/>
              <a:t> </a:t>
            </a:r>
            <a:endParaRPr lang="en-US" dirty="0"/>
          </a:p>
        </p:txBody>
      </p:sp>
    </p:spTree>
    <p:extLst>
      <p:ext uri="{BB962C8B-B14F-4D97-AF65-F5344CB8AC3E}">
        <p14:creationId xmlns:p14="http://schemas.microsoft.com/office/powerpoint/2010/main" val="419938077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9996D-5286-4203-B1CF-392CA9CF467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22683" b="31060"/>
          <a:stretch/>
        </p:blipFill>
        <p:spPr>
          <a:xfrm>
            <a:off x="911724" y="674139"/>
            <a:ext cx="9758952" cy="4514160"/>
          </a:xfrm>
          <a:prstGeom prst="rect">
            <a:avLst/>
          </a:prstGeom>
        </p:spPr>
      </p:pic>
      <p:sp>
        <p:nvSpPr>
          <p:cNvPr id="2" name="Title 1">
            <a:extLst>
              <a:ext uri="{FF2B5EF4-FFF2-40B4-BE49-F238E27FC236}">
                <a16:creationId xmlns:a16="http://schemas.microsoft.com/office/drawing/2014/main" id="{7D094046-9C84-4AC5-AD6D-0A1911330838}"/>
              </a:ext>
            </a:extLst>
          </p:cNvPr>
          <p:cNvSpPr>
            <a:spLocks noGrp="1"/>
          </p:cNvSpPr>
          <p:nvPr>
            <p:ph type="ctrTitle"/>
          </p:nvPr>
        </p:nvSpPr>
        <p:spPr>
          <a:xfrm>
            <a:off x="1088574" y="1372809"/>
            <a:ext cx="9144000" cy="2387600"/>
          </a:xfrm>
        </p:spPr>
        <p:txBody>
          <a:bodyPr>
            <a:normAutofit/>
          </a:bodyPr>
          <a:lstStyle/>
          <a:p>
            <a:r>
              <a:rPr lang="en-US" sz="7500" dirty="0">
                <a:latin typeface="Comic Sans MS" panose="030F0702030302020204" pitchFamily="66" charset="0"/>
              </a:rPr>
              <a:t>2</a:t>
            </a:r>
            <a:br>
              <a:rPr lang="en-US" sz="7500" dirty="0">
                <a:latin typeface="Comic Sans MS" panose="030F0702030302020204" pitchFamily="66" charset="0"/>
              </a:rPr>
            </a:br>
            <a:r>
              <a:rPr lang="en-US" sz="7500" dirty="0">
                <a:latin typeface="Comic Sans MS" panose="030F0702030302020204" pitchFamily="66" charset="0"/>
              </a:rPr>
              <a:t>Presentation</a:t>
            </a:r>
            <a:endParaRPr lang="en-SG" sz="7500" dirty="0">
              <a:latin typeface="Comic Sans MS" panose="030F0702030302020204" pitchFamily="66" charset="0"/>
            </a:endParaRPr>
          </a:p>
        </p:txBody>
      </p:sp>
      <p:pic>
        <p:nvPicPr>
          <p:cNvPr id="1026" name="Picture 2" descr="Bóng Đá, Thể Thao, Cậu Bé, Trái Bóng">
            <a:extLst>
              <a:ext uri="{FF2B5EF4-FFF2-40B4-BE49-F238E27FC236}">
                <a16:creationId xmlns:a16="http://schemas.microsoft.com/office/drawing/2014/main" id="{182EE48F-77E9-4D21-8D74-53645F6708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05529" y="1386673"/>
            <a:ext cx="4986433" cy="498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84712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t="-6000" r="-6000" b="-6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E7E9E3-7503-4E7A-9E7B-B06FD1DFFF98}"/>
              </a:ext>
            </a:extLst>
          </p:cNvPr>
          <p:cNvSpPr/>
          <p:nvPr/>
        </p:nvSpPr>
        <p:spPr>
          <a:xfrm>
            <a:off x="4046220" y="127322"/>
            <a:ext cx="6149341" cy="635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endParaRPr lang="en-US" sz="3000" dirty="0">
              <a:solidFill>
                <a:schemeClr val="tx1"/>
              </a:solidFill>
              <a:latin typeface="Comic Sans MS" panose="030F0702030302020204" pitchFamily="66" charset="0"/>
            </a:endParaRPr>
          </a:p>
          <a:p>
            <a:pPr algn="ctr"/>
            <a:r>
              <a:rPr lang="en-US" sz="3000" dirty="0">
                <a:solidFill>
                  <a:schemeClr val="tx1"/>
                </a:solidFill>
                <a:latin typeface="Comic Sans MS" panose="030F0702030302020204" pitchFamily="66" charset="0"/>
              </a:rPr>
              <a:t>A cycling competition for kids</a:t>
            </a:r>
            <a:endParaRPr lang="en-SG" sz="3000" dirty="0">
              <a:solidFill>
                <a:schemeClr val="tx1"/>
              </a:solidFill>
              <a:latin typeface="Comic Sans MS" panose="030F0702030302020204" pitchFamily="66" charset="0"/>
            </a:endParaRPr>
          </a:p>
        </p:txBody>
      </p:sp>
      <p:pic>
        <p:nvPicPr>
          <p:cNvPr id="5" name="Content Placeholder 4">
            <a:extLst>
              <a:ext uri="{FF2B5EF4-FFF2-40B4-BE49-F238E27FC236}">
                <a16:creationId xmlns:a16="http://schemas.microsoft.com/office/drawing/2014/main" id="{C9EACE65-16B5-4350-9E2B-C861AD78B8E9}"/>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429" b="7793"/>
          <a:stretch/>
        </p:blipFill>
        <p:spPr>
          <a:xfrm>
            <a:off x="4378311" y="254644"/>
            <a:ext cx="5490175" cy="551076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peech Bubble: Rectangle with Corners Rounded 7">
            <a:extLst>
              <a:ext uri="{FF2B5EF4-FFF2-40B4-BE49-F238E27FC236}">
                <a16:creationId xmlns:a16="http://schemas.microsoft.com/office/drawing/2014/main" id="{7B99AB68-3DF9-4079-9F08-2A1C28672AC4}"/>
              </a:ext>
            </a:extLst>
          </p:cNvPr>
          <p:cNvSpPr/>
          <p:nvPr/>
        </p:nvSpPr>
        <p:spPr>
          <a:xfrm>
            <a:off x="488201" y="1200735"/>
            <a:ext cx="4889141" cy="935728"/>
          </a:xfrm>
          <a:prstGeom prst="wedgeRoundRectCallout">
            <a:avLst>
              <a:gd name="adj1" fmla="val 1375"/>
              <a:gd name="adj2" fmla="val 84273"/>
              <a:gd name="adj3" fmla="val 16667"/>
            </a:avLst>
          </a:prstGeom>
          <a:solidFill>
            <a:srgbClr val="ABD25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latin typeface="Comic Sans MS" panose="030F0702030302020204" pitchFamily="66" charset="0"/>
              </a:rPr>
              <a:t>What sport are they doing?</a:t>
            </a:r>
            <a:endParaRPr lang="en-SG" sz="2700" dirty="0">
              <a:solidFill>
                <a:schemeClr val="tx1"/>
              </a:solidFill>
              <a:latin typeface="Comic Sans MS" panose="030F0702030302020204" pitchFamily="66" charset="0"/>
            </a:endParaRPr>
          </a:p>
        </p:txBody>
      </p:sp>
      <p:sp>
        <p:nvSpPr>
          <p:cNvPr id="9" name="Speech Bubble: Rectangle with Corners Rounded 8">
            <a:extLst>
              <a:ext uri="{FF2B5EF4-FFF2-40B4-BE49-F238E27FC236}">
                <a16:creationId xmlns:a16="http://schemas.microsoft.com/office/drawing/2014/main" id="{8280CC2B-2B09-4475-8897-CC90CD1C1474}"/>
              </a:ext>
            </a:extLst>
          </p:cNvPr>
          <p:cNvSpPr/>
          <p:nvPr/>
        </p:nvSpPr>
        <p:spPr>
          <a:xfrm>
            <a:off x="9182789" y="1092590"/>
            <a:ext cx="2025544" cy="935727"/>
          </a:xfrm>
          <a:prstGeom prst="wedgeRoundRectCallout">
            <a:avLst>
              <a:gd name="adj1" fmla="val 39351"/>
              <a:gd name="adj2" fmla="val 85379"/>
              <a:gd name="adj3" fmla="val 16667"/>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latin typeface="Comic Sans MS" panose="030F0702030302020204" pitchFamily="66" charset="0"/>
              </a:rPr>
              <a:t>Cycling.</a:t>
            </a:r>
            <a:endParaRPr lang="en-SG" sz="2700" dirty="0">
              <a:solidFill>
                <a:schemeClr val="tx1"/>
              </a:solidFill>
              <a:latin typeface="Comic Sans MS" panose="030F0702030302020204" pitchFamily="66" charset="0"/>
            </a:endParaRPr>
          </a:p>
        </p:txBody>
      </p:sp>
      <p:pic>
        <p:nvPicPr>
          <p:cNvPr id="14" name="Picture 13">
            <a:extLst>
              <a:ext uri="{FF2B5EF4-FFF2-40B4-BE49-F238E27FC236}">
                <a16:creationId xmlns:a16="http://schemas.microsoft.com/office/drawing/2014/main" id="{D5D3F79A-E01A-4EC8-A1D7-749860033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895" y="1971101"/>
            <a:ext cx="3474280" cy="4886899"/>
          </a:xfrm>
          <a:prstGeom prst="rect">
            <a:avLst/>
          </a:prstGeom>
        </p:spPr>
      </p:pic>
      <p:sp>
        <p:nvSpPr>
          <p:cNvPr id="4" name="Rectangle: Rounded Corners 3">
            <a:extLst>
              <a:ext uri="{FF2B5EF4-FFF2-40B4-BE49-F238E27FC236}">
                <a16:creationId xmlns:a16="http://schemas.microsoft.com/office/drawing/2014/main" id="{4D60149D-B63A-3FB5-7D88-D248A2945A33}"/>
              </a:ext>
            </a:extLst>
          </p:cNvPr>
          <p:cNvSpPr/>
          <p:nvPr/>
        </p:nvSpPr>
        <p:spPr>
          <a:xfrm>
            <a:off x="592555" y="357248"/>
            <a:ext cx="3935392" cy="59508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F2354D-C6CD-0D0F-4B35-012CCB9671C5}"/>
              </a:ext>
            </a:extLst>
          </p:cNvPr>
          <p:cNvSpPr txBox="1"/>
          <p:nvPr/>
        </p:nvSpPr>
        <p:spPr>
          <a:xfrm>
            <a:off x="442919" y="459535"/>
            <a:ext cx="3935392" cy="461665"/>
          </a:xfrm>
          <a:prstGeom prst="rect">
            <a:avLst/>
          </a:prstGeom>
          <a:noFill/>
        </p:spPr>
        <p:txBody>
          <a:bodyPr wrap="square">
            <a:spAutoFit/>
          </a:bodyPr>
          <a:lstStyle/>
          <a:p>
            <a:pPr algn="ctr"/>
            <a:r>
              <a:rPr lang="en-US" sz="2400" dirty="0">
                <a:solidFill>
                  <a:schemeClr val="tx1"/>
                </a:solidFill>
                <a:latin typeface="Comic Sans MS" panose="030F0702030302020204" pitchFamily="66" charset="0"/>
              </a:rPr>
              <a:t>1 	Look at the photo. </a:t>
            </a:r>
          </a:p>
        </p:txBody>
      </p:sp>
    </p:spTree>
    <p:extLst>
      <p:ext uri="{BB962C8B-B14F-4D97-AF65-F5344CB8AC3E}">
        <p14:creationId xmlns:p14="http://schemas.microsoft.com/office/powerpoint/2010/main" val="58003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2" end="12"/>
                                            </p:txEl>
                                          </p:spTgt>
                                        </p:tgtEl>
                                        <p:attrNameLst>
                                          <p:attrName>style.visibility</p:attrName>
                                        </p:attrNameLst>
                                      </p:cBhvr>
                                      <p:to>
                                        <p:strVal val="visible"/>
                                      </p:to>
                                    </p:set>
                                    <p:animEffect transition="in" filter="barn(inVertical)">
                                      <p:cBhvr>
                                        <p:cTn id="17" dur="500"/>
                                        <p:tgtEl>
                                          <p:spTgt spid="10">
                                            <p:txEl>
                                              <p:pRg st="12" end="1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t="-6000" r="-6000" b="-6000"/>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EACE65-16B5-4350-9E2B-C861AD78B8E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21255526">
            <a:off x="6656879" y="958584"/>
            <a:ext cx="4599719" cy="535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peech Bubble: Rectangle with Corners Rounded 7">
            <a:extLst>
              <a:ext uri="{FF2B5EF4-FFF2-40B4-BE49-F238E27FC236}">
                <a16:creationId xmlns:a16="http://schemas.microsoft.com/office/drawing/2014/main" id="{7B99AB68-3DF9-4079-9F08-2A1C28672AC4}"/>
              </a:ext>
            </a:extLst>
          </p:cNvPr>
          <p:cNvSpPr/>
          <p:nvPr/>
        </p:nvSpPr>
        <p:spPr>
          <a:xfrm>
            <a:off x="274320" y="741936"/>
            <a:ext cx="6126479" cy="5201664"/>
          </a:xfrm>
          <a:prstGeom prst="wedgeRoundRectCallout">
            <a:avLst>
              <a:gd name="adj1" fmla="val 22836"/>
              <a:gd name="adj2" fmla="val -32974"/>
              <a:gd name="adj3" fmla="val 16667"/>
            </a:avLst>
          </a:prstGeom>
          <a:solidFill>
            <a:srgbClr val="ABD25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1"/>
              </a:solidFill>
              <a:latin typeface="Comic Sans MS" panose="030F0702030302020204" pitchFamily="66" charset="0"/>
            </a:endParaRPr>
          </a:p>
          <a:p>
            <a:pPr algn="ctr"/>
            <a:r>
              <a:rPr lang="en-SG" sz="3000" dirty="0">
                <a:solidFill>
                  <a:schemeClr val="tx1"/>
                </a:solidFill>
                <a:latin typeface="Comic Sans MS" panose="030F0702030302020204" pitchFamily="66" charset="0"/>
              </a:rPr>
              <a:t>Which words describe the sport in the picture? Tick.</a:t>
            </a:r>
          </a:p>
          <a:p>
            <a:pPr algn="ctr"/>
            <a:endParaRPr lang="en-SG" sz="3000" dirty="0">
              <a:solidFill>
                <a:schemeClr val="tx1"/>
              </a:solidFill>
              <a:latin typeface="Comic Sans MS" panose="030F0702030302020204" pitchFamily="66" charset="0"/>
            </a:endParaRPr>
          </a:p>
          <a:p>
            <a:pPr algn="just"/>
            <a:r>
              <a:rPr lang="en-SG" sz="3000" dirty="0">
                <a:solidFill>
                  <a:schemeClr val="tx1"/>
                </a:solidFill>
                <a:latin typeface="Comic Sans MS" panose="030F0702030302020204" pitchFamily="66" charset="0"/>
              </a:rPr>
              <a:t>	amazing		difficult</a:t>
            </a:r>
          </a:p>
          <a:p>
            <a:pPr algn="just"/>
            <a:endParaRPr lang="en-SG" sz="3000" dirty="0">
              <a:solidFill>
                <a:schemeClr val="tx1"/>
              </a:solidFill>
              <a:latin typeface="Comic Sans MS" panose="030F0702030302020204" pitchFamily="66" charset="0"/>
            </a:endParaRPr>
          </a:p>
          <a:p>
            <a:pPr algn="just"/>
            <a:r>
              <a:rPr lang="en-SG" sz="3000" dirty="0">
                <a:solidFill>
                  <a:schemeClr val="tx1"/>
                </a:solidFill>
                <a:latin typeface="Comic Sans MS" panose="030F0702030302020204" pitchFamily="66" charset="0"/>
              </a:rPr>
              <a:t>	boring		easy</a:t>
            </a:r>
          </a:p>
          <a:p>
            <a:pPr algn="just"/>
            <a:endParaRPr lang="en-SG" sz="3000" dirty="0">
              <a:solidFill>
                <a:schemeClr val="tx1"/>
              </a:solidFill>
              <a:latin typeface="Comic Sans MS" panose="030F0702030302020204" pitchFamily="66" charset="0"/>
            </a:endParaRPr>
          </a:p>
          <a:p>
            <a:pPr algn="just"/>
            <a:r>
              <a:rPr lang="en-SG" sz="3000" dirty="0">
                <a:solidFill>
                  <a:schemeClr val="tx1"/>
                </a:solidFill>
                <a:latin typeface="Comic Sans MS" panose="030F0702030302020204" pitchFamily="66" charset="0"/>
              </a:rPr>
              <a:t>	fast			fun</a:t>
            </a:r>
          </a:p>
          <a:p>
            <a:pPr algn="just"/>
            <a:endParaRPr lang="en-SG" sz="3000" dirty="0">
              <a:solidFill>
                <a:schemeClr val="tx1"/>
              </a:solidFill>
              <a:latin typeface="Comic Sans MS" panose="030F0702030302020204" pitchFamily="66" charset="0"/>
            </a:endParaRPr>
          </a:p>
          <a:p>
            <a:pPr algn="just"/>
            <a:r>
              <a:rPr lang="en-SG" sz="3000" dirty="0">
                <a:solidFill>
                  <a:schemeClr val="tx1"/>
                </a:solidFill>
                <a:latin typeface="Comic Sans MS" panose="030F0702030302020204" pitchFamily="66" charset="0"/>
              </a:rPr>
              <a:t>	different		slow</a:t>
            </a:r>
          </a:p>
          <a:p>
            <a:pPr algn="ctr"/>
            <a:endParaRPr lang="en-US" sz="3000" dirty="0">
              <a:solidFill>
                <a:schemeClr val="tx1"/>
              </a:solidFill>
              <a:latin typeface="Comic Sans MS" panose="030F0702030302020204" pitchFamily="66" charset="0"/>
            </a:endParaRPr>
          </a:p>
        </p:txBody>
      </p:sp>
      <p:sp>
        <p:nvSpPr>
          <p:cNvPr id="4" name="Rectangle 3">
            <a:extLst>
              <a:ext uri="{FF2B5EF4-FFF2-40B4-BE49-F238E27FC236}">
                <a16:creationId xmlns:a16="http://schemas.microsoft.com/office/drawing/2014/main" id="{C86BE5A5-910E-42EA-AA44-A64A0574D141}"/>
              </a:ext>
            </a:extLst>
          </p:cNvPr>
          <p:cNvSpPr/>
          <p:nvPr/>
        </p:nvSpPr>
        <p:spPr>
          <a:xfrm>
            <a:off x="796545" y="2446310"/>
            <a:ext cx="606673" cy="606673"/>
          </a:xfrm>
          <a:prstGeom prst="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Rectangle 11">
            <a:extLst>
              <a:ext uri="{FF2B5EF4-FFF2-40B4-BE49-F238E27FC236}">
                <a16:creationId xmlns:a16="http://schemas.microsoft.com/office/drawing/2014/main" id="{E298B26F-EB6A-4A2B-ACD9-881AEE409854}"/>
              </a:ext>
            </a:extLst>
          </p:cNvPr>
          <p:cNvSpPr/>
          <p:nvPr/>
        </p:nvSpPr>
        <p:spPr>
          <a:xfrm>
            <a:off x="3549233" y="2446310"/>
            <a:ext cx="606673" cy="606673"/>
          </a:xfrm>
          <a:prstGeom prst="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Rectangle 12">
            <a:extLst>
              <a:ext uri="{FF2B5EF4-FFF2-40B4-BE49-F238E27FC236}">
                <a16:creationId xmlns:a16="http://schemas.microsoft.com/office/drawing/2014/main" id="{E219DF9F-D96A-4C0F-82D6-B9EFC769959F}"/>
              </a:ext>
            </a:extLst>
          </p:cNvPr>
          <p:cNvSpPr/>
          <p:nvPr/>
        </p:nvSpPr>
        <p:spPr>
          <a:xfrm>
            <a:off x="796545" y="3302337"/>
            <a:ext cx="606673" cy="606673"/>
          </a:xfrm>
          <a:prstGeom prst="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ectangle 13">
            <a:extLst>
              <a:ext uri="{FF2B5EF4-FFF2-40B4-BE49-F238E27FC236}">
                <a16:creationId xmlns:a16="http://schemas.microsoft.com/office/drawing/2014/main" id="{8BBB5462-A715-4B03-8AF8-5E79A168DD89}"/>
              </a:ext>
            </a:extLst>
          </p:cNvPr>
          <p:cNvSpPr/>
          <p:nvPr/>
        </p:nvSpPr>
        <p:spPr>
          <a:xfrm>
            <a:off x="3549233" y="3302337"/>
            <a:ext cx="606673" cy="606673"/>
          </a:xfrm>
          <a:prstGeom prst="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a:extLst>
              <a:ext uri="{FF2B5EF4-FFF2-40B4-BE49-F238E27FC236}">
                <a16:creationId xmlns:a16="http://schemas.microsoft.com/office/drawing/2014/main" id="{5386EEB1-F8E1-4356-92B8-080F0C40C25D}"/>
              </a:ext>
            </a:extLst>
          </p:cNvPr>
          <p:cNvSpPr/>
          <p:nvPr/>
        </p:nvSpPr>
        <p:spPr>
          <a:xfrm>
            <a:off x="796545" y="4163294"/>
            <a:ext cx="606673" cy="606673"/>
          </a:xfrm>
          <a:prstGeom prst="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Rectangle 17">
            <a:extLst>
              <a:ext uri="{FF2B5EF4-FFF2-40B4-BE49-F238E27FC236}">
                <a16:creationId xmlns:a16="http://schemas.microsoft.com/office/drawing/2014/main" id="{3C573316-5F54-4105-A862-0C7A791CA5F9}"/>
              </a:ext>
            </a:extLst>
          </p:cNvPr>
          <p:cNvSpPr/>
          <p:nvPr/>
        </p:nvSpPr>
        <p:spPr>
          <a:xfrm>
            <a:off x="3561708" y="4162835"/>
            <a:ext cx="606673" cy="606673"/>
          </a:xfrm>
          <a:prstGeom prst="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ectangle 18">
            <a:extLst>
              <a:ext uri="{FF2B5EF4-FFF2-40B4-BE49-F238E27FC236}">
                <a16:creationId xmlns:a16="http://schemas.microsoft.com/office/drawing/2014/main" id="{3DB0D9B8-994D-4A3C-BEE1-62360F6AF045}"/>
              </a:ext>
            </a:extLst>
          </p:cNvPr>
          <p:cNvSpPr/>
          <p:nvPr/>
        </p:nvSpPr>
        <p:spPr>
          <a:xfrm>
            <a:off x="796545" y="5023333"/>
            <a:ext cx="606673" cy="606673"/>
          </a:xfrm>
          <a:prstGeom prst="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Rectangle 19">
            <a:extLst>
              <a:ext uri="{FF2B5EF4-FFF2-40B4-BE49-F238E27FC236}">
                <a16:creationId xmlns:a16="http://schemas.microsoft.com/office/drawing/2014/main" id="{F8456667-E4D4-42D0-9775-2D3812071FCF}"/>
              </a:ext>
            </a:extLst>
          </p:cNvPr>
          <p:cNvSpPr/>
          <p:nvPr/>
        </p:nvSpPr>
        <p:spPr>
          <a:xfrm>
            <a:off x="3561708" y="5023333"/>
            <a:ext cx="606673" cy="606673"/>
          </a:xfrm>
          <a:prstGeom prst="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79114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barn(inVertical)">
                                      <p:cBhvr>
                                        <p:cTn id="34" dur="500"/>
                                        <p:tgtEl>
                                          <p:spTgt spid="8">
                                            <p:txEl>
                                              <p:pRg st="5" end="5"/>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barn(inVertical)">
                                      <p:cBhvr>
                                        <p:cTn id="37" dur="500"/>
                                        <p:tgtEl>
                                          <p:spTgt spid="8">
                                            <p:txEl>
                                              <p:pRg st="7" end="7"/>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t="-18000" b="-18000"/>
          </a:stretch>
        </a:blipFill>
        <a:effectLst/>
      </p:bgPr>
    </p:bg>
    <p:spTree>
      <p:nvGrpSpPr>
        <p:cNvPr id="1" name=""/>
        <p:cNvGrpSpPr/>
        <p:nvPr/>
      </p:nvGrpSpPr>
      <p:grpSpPr>
        <a:xfrm>
          <a:off x="0" y="0"/>
          <a:ext cx="0" cy="0"/>
          <a:chOff x="0" y="0"/>
          <a:chExt cx="0" cy="0"/>
        </a:xfrm>
      </p:grpSpPr>
      <p:pic>
        <p:nvPicPr>
          <p:cNvPr id="6" name="Track 7.1">
            <a:hlinkClick r:id="" action="ppaction://media"/>
            <a:extLst>
              <a:ext uri="{FF2B5EF4-FFF2-40B4-BE49-F238E27FC236}">
                <a16:creationId xmlns:a16="http://schemas.microsoft.com/office/drawing/2014/main" id="{9472DA5B-3853-41E1-9716-042DEC4B700C}"/>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blip>
          <a:stretch>
            <a:fillRect/>
          </a:stretch>
        </p:blipFill>
        <p:spPr>
          <a:xfrm>
            <a:off x="4546640" y="356603"/>
            <a:ext cx="814649" cy="814649"/>
          </a:xfrm>
          <a:prstGeom prst="rect">
            <a:avLst/>
          </a:prstGeom>
        </p:spPr>
      </p:pic>
      <p:sp>
        <p:nvSpPr>
          <p:cNvPr id="2" name="Rectangle: Rounded Corners 1">
            <a:extLst>
              <a:ext uri="{FF2B5EF4-FFF2-40B4-BE49-F238E27FC236}">
                <a16:creationId xmlns:a16="http://schemas.microsoft.com/office/drawing/2014/main" id="{013FDD55-6A23-E9DD-9708-0B014ABFA7D6}"/>
              </a:ext>
            </a:extLst>
          </p:cNvPr>
          <p:cNvSpPr/>
          <p:nvPr/>
        </p:nvSpPr>
        <p:spPr>
          <a:xfrm>
            <a:off x="4953965" y="763929"/>
            <a:ext cx="6876778" cy="5949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Hey, Nur. What are you doing?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I’m reading about this year’s Our  	   Town Bike Race.  </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Let’s enter the race together.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	   You’re joking!</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No, I’m not. I’m sure you can do it.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	   I don’t think I am good enough. Many 	   racers are very fast. They jump, too!</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I’m taking lessons. </a:t>
            </a:r>
            <a:r>
              <a:rPr lang="en-US" sz="2200">
                <a:solidFill>
                  <a:schemeClr val="tx1"/>
                </a:solidFill>
                <a:latin typeface="Comic Sans MS" panose="030F0702030302020204" pitchFamily="66" charset="0"/>
              </a:rPr>
              <a:t>We’re practising </a:t>
            </a:r>
            <a:r>
              <a:rPr lang="en-US" sz="2200" dirty="0">
                <a:solidFill>
                  <a:schemeClr val="tx1"/>
                </a:solidFill>
                <a:latin typeface="Comic Sans MS" panose="030F0702030302020204" pitchFamily="66" charset="0"/>
              </a:rPr>
              <a:t>	   jumps at the moment. You can join us.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	   Hmm… Maybe I need a better 	  	   helmet. </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Nur, are you scared?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	   Me? No way! I just don’t want to 	   come in last. </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Great! We may not win the race, but 	   we can still have fun. </a:t>
            </a:r>
          </a:p>
        </p:txBody>
      </p:sp>
      <p:sp>
        <p:nvSpPr>
          <p:cNvPr id="3" name="Rectangle 2">
            <a:extLst>
              <a:ext uri="{FF2B5EF4-FFF2-40B4-BE49-F238E27FC236}">
                <a16:creationId xmlns:a16="http://schemas.microsoft.com/office/drawing/2014/main" id="{791B8F92-0BC3-8A95-81AA-5C05E33931D9}"/>
              </a:ext>
            </a:extLst>
          </p:cNvPr>
          <p:cNvSpPr/>
          <p:nvPr/>
        </p:nvSpPr>
        <p:spPr>
          <a:xfrm>
            <a:off x="361257" y="414889"/>
            <a:ext cx="4026953" cy="69807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1	Listen and read.</a:t>
            </a:r>
          </a:p>
        </p:txBody>
      </p:sp>
    </p:spTree>
    <p:extLst>
      <p:ext uri="{BB962C8B-B14F-4D97-AF65-F5344CB8AC3E}">
        <p14:creationId xmlns:p14="http://schemas.microsoft.com/office/powerpoint/2010/main" val="210274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18000" b="-18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A275E9A-56B0-4D2B-B3FD-2DE1561BB434}"/>
              </a:ext>
            </a:extLst>
          </p:cNvPr>
          <p:cNvCxnSpPr>
            <a:cxnSpLocks/>
          </p:cNvCxnSpPr>
          <p:nvPr/>
        </p:nvCxnSpPr>
        <p:spPr>
          <a:xfrm>
            <a:off x="5320762" y="2190750"/>
            <a:ext cx="616348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A293A8-0774-4B1E-9825-927CBFD50C93}"/>
              </a:ext>
            </a:extLst>
          </p:cNvPr>
          <p:cNvCxnSpPr>
            <a:cxnSpLocks/>
          </p:cNvCxnSpPr>
          <p:nvPr/>
        </p:nvCxnSpPr>
        <p:spPr>
          <a:xfrm>
            <a:off x="6622943" y="2516215"/>
            <a:ext cx="15049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Speech Bubble: Rectangle with Corners Rounded 11">
            <a:extLst>
              <a:ext uri="{FF2B5EF4-FFF2-40B4-BE49-F238E27FC236}">
                <a16:creationId xmlns:a16="http://schemas.microsoft.com/office/drawing/2014/main" id="{FA746E10-84DE-4000-AE1C-48A8E74AD956}"/>
              </a:ext>
            </a:extLst>
          </p:cNvPr>
          <p:cNvSpPr/>
          <p:nvPr/>
        </p:nvSpPr>
        <p:spPr>
          <a:xfrm>
            <a:off x="898376" y="5048723"/>
            <a:ext cx="2755847" cy="935727"/>
          </a:xfrm>
          <a:prstGeom prst="wedgeRoundRectCallout">
            <a:avLst>
              <a:gd name="adj1" fmla="val -67865"/>
              <a:gd name="adj2" fmla="val 20232"/>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Comic Sans MS" panose="030F0702030302020204" pitchFamily="66" charset="0"/>
              </a:rPr>
              <a:t>It’s Nur.</a:t>
            </a:r>
            <a:endParaRPr lang="en-SG" sz="4000" dirty="0">
              <a:solidFill>
                <a:srgbClr val="0070C0"/>
              </a:solidFill>
              <a:latin typeface="Comic Sans MS" panose="030F0702030302020204" pitchFamily="66" charset="0"/>
            </a:endParaRPr>
          </a:p>
        </p:txBody>
      </p:sp>
      <p:sp>
        <p:nvSpPr>
          <p:cNvPr id="7" name="Speech Bubble: Rectangle with Corners Rounded 6">
            <a:extLst>
              <a:ext uri="{FF2B5EF4-FFF2-40B4-BE49-F238E27FC236}">
                <a16:creationId xmlns:a16="http://schemas.microsoft.com/office/drawing/2014/main" id="{C3DC6A8D-151A-4386-B196-F8CE83FDBC2C}"/>
              </a:ext>
            </a:extLst>
          </p:cNvPr>
          <p:cNvSpPr/>
          <p:nvPr/>
        </p:nvSpPr>
        <p:spPr>
          <a:xfrm>
            <a:off x="681219" y="232071"/>
            <a:ext cx="4365344" cy="1231787"/>
          </a:xfrm>
          <a:prstGeom prst="wedgeRoundRectCallout">
            <a:avLst>
              <a:gd name="adj1" fmla="val -60620"/>
              <a:gd name="adj2" fmla="val -873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60064"/>
                </a:solidFill>
                <a:latin typeface="Comic Sans MS" panose="030F0702030302020204" pitchFamily="66" charset="0"/>
              </a:rPr>
              <a:t>Who is reading about this year’s race?</a:t>
            </a:r>
            <a:endParaRPr lang="en-SG" sz="3200" dirty="0">
              <a:solidFill>
                <a:srgbClr val="F60064"/>
              </a:solidFill>
              <a:latin typeface="Comic Sans MS" panose="030F0702030302020204" pitchFamily="66" charset="0"/>
            </a:endParaRPr>
          </a:p>
        </p:txBody>
      </p:sp>
      <p:sp>
        <p:nvSpPr>
          <p:cNvPr id="2" name="Rectangle: Rounded Corners 1">
            <a:extLst>
              <a:ext uri="{FF2B5EF4-FFF2-40B4-BE49-F238E27FC236}">
                <a16:creationId xmlns:a16="http://schemas.microsoft.com/office/drawing/2014/main" id="{AB71AB01-3984-CE7A-D989-28B4F36B4CDA}"/>
              </a:ext>
            </a:extLst>
          </p:cNvPr>
          <p:cNvSpPr/>
          <p:nvPr/>
        </p:nvSpPr>
        <p:spPr>
          <a:xfrm>
            <a:off x="4953965" y="763929"/>
            <a:ext cx="6876778" cy="5949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Hey, Nur. What are you doing?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I’m reading about this year’s Our  	   Town Bike Race.  </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Let’s enter the race together.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	   You’re joking!</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No, I’m not. I’m sure you can do it.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	   I don’t think I am good enough. Many 	   racers are very fast. They jump, too!</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I’m taking lessons. We’re practicing 	   jumps at the moment. You can join us.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	   Hmm… Maybe I need a better 	  	   helmet. </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Nur, are you scared? </a:t>
            </a:r>
          </a:p>
          <a:p>
            <a:r>
              <a:rPr lang="en-US" sz="2200" b="1" dirty="0">
                <a:solidFill>
                  <a:schemeClr val="tx1"/>
                </a:solidFill>
                <a:latin typeface="Comic Sans MS" panose="030F0702030302020204" pitchFamily="66" charset="0"/>
              </a:rPr>
              <a:t>Nur: </a:t>
            </a:r>
            <a:r>
              <a:rPr lang="en-US" sz="2200" dirty="0">
                <a:solidFill>
                  <a:schemeClr val="tx1"/>
                </a:solidFill>
                <a:latin typeface="Comic Sans MS" panose="030F0702030302020204" pitchFamily="66" charset="0"/>
              </a:rPr>
              <a:t>	   Me? No way! I just don’t want to 	   come in last. </a:t>
            </a:r>
          </a:p>
          <a:p>
            <a:r>
              <a:rPr lang="en-US" sz="2200" b="1" dirty="0">
                <a:solidFill>
                  <a:schemeClr val="tx1"/>
                </a:solidFill>
                <a:latin typeface="Comic Sans MS" panose="030F0702030302020204" pitchFamily="66" charset="0"/>
              </a:rPr>
              <a:t>Ahmed: </a:t>
            </a:r>
            <a:r>
              <a:rPr lang="en-US" sz="2200" dirty="0">
                <a:solidFill>
                  <a:schemeClr val="tx1"/>
                </a:solidFill>
                <a:latin typeface="Comic Sans MS" panose="030F0702030302020204" pitchFamily="66" charset="0"/>
              </a:rPr>
              <a:t>Great! We may not win the race, but 	   we can still have fun. </a:t>
            </a:r>
          </a:p>
        </p:txBody>
      </p:sp>
      <p:cxnSp>
        <p:nvCxnSpPr>
          <p:cNvPr id="4" name="Straight Connector 3">
            <a:extLst>
              <a:ext uri="{FF2B5EF4-FFF2-40B4-BE49-F238E27FC236}">
                <a16:creationId xmlns:a16="http://schemas.microsoft.com/office/drawing/2014/main" id="{197EADEA-DE1B-50E6-28D7-D3429288FE8E}"/>
              </a:ext>
            </a:extLst>
          </p:cNvPr>
          <p:cNvCxnSpPr/>
          <p:nvPr/>
        </p:nvCxnSpPr>
        <p:spPr>
          <a:xfrm>
            <a:off x="5359747" y="1556458"/>
            <a:ext cx="5513142"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29B3BAFB-3893-D952-FB6C-B0F0FFE5B2F1}"/>
              </a:ext>
            </a:extLst>
          </p:cNvPr>
          <p:cNvCxnSpPr>
            <a:cxnSpLocks/>
          </p:cNvCxnSpPr>
          <p:nvPr/>
        </p:nvCxnSpPr>
        <p:spPr>
          <a:xfrm>
            <a:off x="6491734" y="1877027"/>
            <a:ext cx="2073532" cy="0"/>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0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lementary Activities to Celebrate Japanese Culture Day by Slidesgo">
  <a:themeElements>
    <a:clrScheme name="Simple Light">
      <a:dk1>
        <a:srgbClr val="191919"/>
      </a:dk1>
      <a:lt1>
        <a:srgbClr val="FFFFFF"/>
      </a:lt1>
      <a:dk2>
        <a:srgbClr val="89DFF5"/>
      </a:dk2>
      <a:lt2>
        <a:srgbClr val="99D465"/>
      </a:lt2>
      <a:accent1>
        <a:srgbClr val="FF3A5F"/>
      </a:accent1>
      <a:accent2>
        <a:srgbClr val="FFDB7D"/>
      </a:accent2>
      <a:accent3>
        <a:srgbClr val="779FD1"/>
      </a:accent3>
      <a:accent4>
        <a:srgbClr val="FFAA45"/>
      </a:accent4>
      <a:accent5>
        <a:srgbClr val="FF6997"/>
      </a:accent5>
      <a:accent6>
        <a:srgbClr val="B9694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lementary Activities to Celebrate Japanese Culture Day by Slidesgo">
  <a:themeElements>
    <a:clrScheme name="Simple Light">
      <a:dk1>
        <a:srgbClr val="191919"/>
      </a:dk1>
      <a:lt1>
        <a:srgbClr val="FFFFFF"/>
      </a:lt1>
      <a:dk2>
        <a:srgbClr val="89DFF5"/>
      </a:dk2>
      <a:lt2>
        <a:srgbClr val="99D465"/>
      </a:lt2>
      <a:accent1>
        <a:srgbClr val="FF3A5F"/>
      </a:accent1>
      <a:accent2>
        <a:srgbClr val="FFDB7D"/>
      </a:accent2>
      <a:accent3>
        <a:srgbClr val="779FD1"/>
      </a:accent3>
      <a:accent4>
        <a:srgbClr val="FFAA45"/>
      </a:accent4>
      <a:accent5>
        <a:srgbClr val="FF6997"/>
      </a:accent5>
      <a:accent6>
        <a:srgbClr val="B9694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talian Father's Day by Slidesgo">
  <a:themeElements>
    <a:clrScheme name="Simple Light">
      <a:dk1>
        <a:srgbClr val="FEF7E5"/>
      </a:dk1>
      <a:lt1>
        <a:srgbClr val="292850"/>
      </a:lt1>
      <a:dk2>
        <a:srgbClr val="8E90FF"/>
      </a:dk2>
      <a:lt2>
        <a:srgbClr val="FF6370"/>
      </a:lt2>
      <a:accent1>
        <a:srgbClr val="FF9187"/>
      </a:accent1>
      <a:accent2>
        <a:srgbClr val="FFBA4B"/>
      </a:accent2>
      <a:accent3>
        <a:srgbClr val="FFE5BA"/>
      </a:accent3>
      <a:accent4>
        <a:srgbClr val="FFB0C5"/>
      </a:accent4>
      <a:accent5>
        <a:srgbClr val="FFD3C8"/>
      </a:accent5>
      <a:accent6>
        <a:srgbClr val="FFFFFF"/>
      </a:accent6>
      <a:hlink>
        <a:srgbClr val="2928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299</Words>
  <Application>Microsoft Office PowerPoint</Application>
  <PresentationFormat>Widescreen</PresentationFormat>
  <Paragraphs>151</Paragraphs>
  <Slides>28</Slides>
  <Notes>14</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28</vt:i4>
      </vt:variant>
    </vt:vector>
  </HeadingPairs>
  <TitlesOfParts>
    <vt:vector size="45" baseType="lpstr">
      <vt:lpstr>Arial</vt:lpstr>
      <vt:lpstr>Asap</vt:lpstr>
      <vt:lpstr>Baloo 2</vt:lpstr>
      <vt:lpstr>Bebas Neue</vt:lpstr>
      <vt:lpstr>Calibri</vt:lpstr>
      <vt:lpstr>Calibri Light</vt:lpstr>
      <vt:lpstr>Chewy</vt:lpstr>
      <vt:lpstr>Comic Sans MS</vt:lpstr>
      <vt:lpstr>Life Savers</vt:lpstr>
      <vt:lpstr>Lilita One</vt:lpstr>
      <vt:lpstr>Quicksand SemiBold</vt:lpstr>
      <vt:lpstr>Times New Roman</vt:lpstr>
      <vt:lpstr>Office Theme</vt:lpstr>
      <vt:lpstr>1_Elementary Activities to Celebrate Japanese Culture Day by Slidesgo</vt:lpstr>
      <vt:lpstr>Elementary Activities to Celebrate Japanese Culture Day by Slidesgo</vt:lpstr>
      <vt:lpstr>1_Office Theme</vt:lpstr>
      <vt:lpstr>Italian Father's Day by Slidesgo</vt:lpstr>
      <vt:lpstr>PowerPoint Presentation</vt:lpstr>
      <vt:lpstr>PowerPoint Presentation</vt:lpstr>
      <vt:lpstr>Warm-up</vt:lpstr>
      <vt:lpstr>1 Warm-up</vt:lpstr>
      <vt:lpstr>2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Practice</vt:lpstr>
      <vt:lpstr>PowerPoint Presentation</vt:lpstr>
      <vt:lpstr>4 Production</vt:lpstr>
      <vt:lpstr>PowerPoint Presentation</vt:lpstr>
      <vt:lpstr>PowerPoint Presentation</vt:lpstr>
      <vt:lpstr>5 Wrap-up &amp;  Assessment</vt:lpstr>
      <vt:lpstr>Fill in the missing letters.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Warm-up</dc:title>
  <dc:creator>ADMIN PC</dc:creator>
  <cp:lastModifiedBy>Admin</cp:lastModifiedBy>
  <cp:revision>51</cp:revision>
  <dcterms:created xsi:type="dcterms:W3CDTF">2024-06-29T08:59:40Z</dcterms:created>
  <dcterms:modified xsi:type="dcterms:W3CDTF">2026-01-19T13:41:34Z</dcterms:modified>
</cp:coreProperties>
</file>