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4" r:id="rId2"/>
    <p:sldId id="257" r:id="rId3"/>
    <p:sldId id="258" r:id="rId4"/>
    <p:sldId id="259" r:id="rId5"/>
    <p:sldId id="264" r:id="rId6"/>
    <p:sldId id="266" r:id="rId7"/>
    <p:sldId id="275" r:id="rId8"/>
    <p:sldId id="268" r:id="rId9"/>
    <p:sldId id="271" r:id="rId10"/>
    <p:sldId id="272" r:id="rId11"/>
  </p:sldIdLst>
  <p:sldSz cx="9144000" cy="5143500" type="screen16x9"/>
  <p:notesSz cx="6858000" cy="9144000"/>
  <p:defaultTextStyle>
    <a:defPPr>
      <a:defRPr lang="en-US"/>
    </a:defPPr>
    <a:lvl1pPr marL="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90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6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91427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B00"/>
    <a:srgbClr val="A9DA74"/>
    <a:srgbClr val="EBF6F9"/>
    <a:srgbClr val="FBD6B7"/>
    <a:srgbClr val="E824B5"/>
    <a:srgbClr val="00DA63"/>
    <a:srgbClr val="0DFF7A"/>
    <a:srgbClr val="BEE395"/>
    <a:srgbClr val="00863D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. HS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GV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.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‘</a:t>
            </a:r>
            <a:r>
              <a:rPr lang="en-US" baseline="0" dirty="0" err="1"/>
              <a:t>khúc</a:t>
            </a:r>
            <a:r>
              <a:rPr lang="en-US" baseline="0" dirty="0"/>
              <a:t> </a:t>
            </a:r>
            <a:r>
              <a:rPr lang="en-US" baseline="0" dirty="0" err="1"/>
              <a:t>khuỷu</a:t>
            </a:r>
            <a:r>
              <a:rPr lang="en-US" baseline="0" dirty="0"/>
              <a:t>”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nó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di </a:t>
            </a:r>
            <a:r>
              <a:rPr lang="en-US" baseline="0" dirty="0" err="1"/>
              <a:t>chuyển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chỗ</a:t>
            </a:r>
            <a:r>
              <a:rPr lang="en-US" baseline="0" dirty="0"/>
              <a:t> </a:t>
            </a:r>
            <a:r>
              <a:rPr lang="en-US" baseline="0" dirty="0" err="1"/>
              <a:t>trống</a:t>
            </a:r>
            <a:r>
              <a:rPr lang="en-US" baseline="0" dirty="0"/>
              <a:t>.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enter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mẫu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vở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nhớ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7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linh</a:t>
            </a:r>
            <a:r>
              <a:rPr lang="en-US" dirty="0"/>
              <a:t> </a:t>
            </a:r>
            <a:r>
              <a:rPr lang="en-US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tổ</a:t>
            </a:r>
            <a:r>
              <a:rPr lang="en-US" baseline="0" dirty="0"/>
              <a:t> </a:t>
            </a:r>
            <a:r>
              <a:rPr lang="en-US" baseline="0" dirty="0" err="1"/>
              <a:t>chức</a:t>
            </a:r>
            <a:r>
              <a:rPr lang="en-US" baseline="0" dirty="0"/>
              <a:t> HĐ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luận</a:t>
            </a:r>
            <a:r>
              <a:rPr lang="en-US" baseline="0" dirty="0"/>
              <a:t> </a:t>
            </a:r>
            <a:r>
              <a:rPr lang="en-US" baseline="0" dirty="0" err="1"/>
              <a:t>nhóm</a:t>
            </a:r>
            <a:r>
              <a:rPr lang="en-US" baseline="0" dirty="0"/>
              <a:t> </a:t>
            </a:r>
            <a:r>
              <a:rPr lang="en-US" baseline="0" dirty="0" err="1"/>
              <a:t>đôi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hoạt</a:t>
            </a:r>
            <a:r>
              <a:rPr lang="en-US" baseline="0" dirty="0"/>
              <a:t> </a:t>
            </a:r>
            <a:r>
              <a:rPr lang="en-US" baseline="0" dirty="0" err="1"/>
              <a:t>đông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6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HS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bảng</a:t>
            </a:r>
            <a:r>
              <a:rPr lang="en-US" baseline="0" dirty="0"/>
              <a:t> con </a:t>
            </a:r>
            <a:r>
              <a:rPr lang="en-US" baseline="0" dirty="0" err="1"/>
              <a:t>nếu</a:t>
            </a:r>
            <a:r>
              <a:rPr lang="en-US" baseline="0" dirty="0"/>
              <a:t> HS </a:t>
            </a:r>
            <a:r>
              <a:rPr lang="en-US" baseline="0" dirty="0" err="1"/>
              <a:t>còn</a:t>
            </a:r>
            <a:r>
              <a:rPr lang="en-US" baseline="0" dirty="0"/>
              <a:t> </a:t>
            </a:r>
            <a:r>
              <a:rPr lang="en-US" baseline="0" dirty="0" err="1"/>
              <a:t>nhầm</a:t>
            </a:r>
            <a:r>
              <a:rPr lang="en-US" baseline="0" dirty="0"/>
              <a:t> </a:t>
            </a:r>
            <a:r>
              <a:rPr lang="en-US" baseline="0" dirty="0" err="1"/>
              <a:t>lẫn</a:t>
            </a:r>
            <a:r>
              <a:rPr lang="en-US" baseline="0" dirty="0"/>
              <a:t> </a:t>
            </a:r>
            <a:r>
              <a:rPr lang="en-US" baseline="0" dirty="0" err="1"/>
              <a:t>nhiều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thường</a:t>
            </a:r>
            <a:r>
              <a:rPr lang="en-US" baseline="0" dirty="0"/>
              <a:t> </a:t>
            </a:r>
            <a:r>
              <a:rPr lang="en-US" baseline="0" dirty="0" err="1"/>
              <a:t>xuyên</a:t>
            </a:r>
            <a:r>
              <a:rPr lang="en-US" baseline="0" dirty="0"/>
              <a:t>. GV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linh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khó</a:t>
            </a:r>
            <a:r>
              <a:rPr lang="en-US" baseline="0" dirty="0"/>
              <a:t> </a:t>
            </a:r>
            <a:r>
              <a:rPr lang="en-US" baseline="0" dirty="0" err="1"/>
              <a:t>phù</a:t>
            </a:r>
            <a:r>
              <a:rPr lang="en-US" baseline="0" dirty="0"/>
              <a:t> </a:t>
            </a:r>
            <a:r>
              <a:rPr lang="en-US" baseline="0" dirty="0" err="1"/>
              <a:t>hợp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địa</a:t>
            </a:r>
            <a:r>
              <a:rPr lang="en-US" baseline="0" dirty="0"/>
              <a:t> </a:t>
            </a:r>
            <a:r>
              <a:rPr lang="en-US" baseline="0" dirty="0" err="1"/>
              <a:t>phương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mức</a:t>
            </a:r>
            <a:r>
              <a:rPr lang="en-US" baseline="0" dirty="0"/>
              <a:t> </a:t>
            </a:r>
            <a:r>
              <a:rPr lang="en-US" baseline="0" dirty="0" err="1"/>
              <a:t>độ</a:t>
            </a:r>
            <a:r>
              <a:rPr lang="en-US" baseline="0" dirty="0"/>
              <a:t> </a:t>
            </a:r>
            <a:r>
              <a:rPr lang="en-US" baseline="0" dirty="0" err="1"/>
              <a:t>viết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mình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995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chiếu</a:t>
            </a:r>
            <a:r>
              <a:rPr lang="en-US" baseline="0"/>
              <a:t> cho HS xem cách trình bày trước, sau đó nhấn tắt màn hình rồi đọc cho hs viết.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403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Gọi</a:t>
            </a:r>
            <a:r>
              <a:rPr lang="en-US" baseline="0" dirty="0"/>
              <a:t> HS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rèn</a:t>
            </a:r>
            <a:r>
              <a:rPr lang="en-US" baseline="0" dirty="0"/>
              <a:t> </a:t>
            </a:r>
            <a:r>
              <a:rPr lang="en-US" baseline="0" dirty="0" err="1"/>
              <a:t>cho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thói</a:t>
            </a:r>
            <a:r>
              <a:rPr lang="en-US" baseline="0" dirty="0"/>
              <a:t> </a:t>
            </a:r>
            <a:r>
              <a:rPr lang="en-US" baseline="0" dirty="0" err="1"/>
              <a:t>quen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và</a:t>
            </a:r>
            <a:r>
              <a:rPr lang="en-US" baseline="0" dirty="0"/>
              <a:t> </a:t>
            </a:r>
            <a:r>
              <a:rPr lang="en-US" baseline="0" dirty="0" err="1"/>
              <a:t>biết</a:t>
            </a:r>
            <a:r>
              <a:rPr lang="en-US" baseline="0" dirty="0"/>
              <a:t> </a:t>
            </a:r>
            <a:r>
              <a:rPr lang="en-US" baseline="0" dirty="0" err="1"/>
              <a:t>nên</a:t>
            </a:r>
            <a:r>
              <a:rPr lang="en-US" baseline="0" dirty="0"/>
              <a:t> </a:t>
            </a:r>
            <a:r>
              <a:rPr lang="en-US" baseline="0" dirty="0" err="1"/>
              <a:t>làm</a:t>
            </a:r>
            <a:r>
              <a:rPr lang="en-US" baseline="0" dirty="0"/>
              <a:t> </a:t>
            </a:r>
            <a:r>
              <a:rPr lang="en-US" baseline="0" dirty="0" err="1"/>
              <a:t>thế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mỗi</a:t>
            </a:r>
            <a:r>
              <a:rPr lang="en-US" baseline="0" dirty="0"/>
              <a:t> </a:t>
            </a:r>
            <a:r>
              <a:rPr lang="en-US" baseline="0" dirty="0" err="1"/>
              <a:t>hoat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quả</a:t>
            </a:r>
            <a:r>
              <a:rPr lang="en-US" baseline="0" dirty="0"/>
              <a:t> cam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lần</a:t>
            </a:r>
            <a:r>
              <a:rPr lang="en-US" baseline="0" dirty="0"/>
              <a:t> </a:t>
            </a:r>
            <a:r>
              <a:rPr lang="en-US" baseline="0" dirty="0" err="1"/>
              <a:t>lượt</a:t>
            </a:r>
            <a:r>
              <a:rPr lang="en-US" baseline="0" dirty="0"/>
              <a:t>,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r>
              <a:rPr lang="en-US" baseline="0" dirty="0"/>
              <a:t> </a:t>
            </a:r>
            <a:r>
              <a:rPr lang="en-US" baseline="0" dirty="0" err="1"/>
              <a:t>nhấp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ô </a:t>
            </a:r>
            <a:r>
              <a:rPr lang="en-US" baseline="0" dirty="0" err="1"/>
              <a:t>vuông</a:t>
            </a:r>
            <a:r>
              <a:rPr lang="en-US" baseline="0" dirty="0"/>
              <a:t> </a:t>
            </a:r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hs</a:t>
            </a:r>
            <a:r>
              <a:rPr lang="en-US" baseline="0" dirty="0"/>
              <a:t> </a:t>
            </a:r>
            <a:r>
              <a:rPr lang="en-US" baseline="0" dirty="0" err="1"/>
              <a:t>điền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 </a:t>
            </a:r>
            <a:r>
              <a:rPr lang="en-US" baseline="0" dirty="0" err="1"/>
              <a:t>thì</a:t>
            </a:r>
            <a:r>
              <a:rPr lang="en-US" baseline="0" dirty="0"/>
              <a:t> </a:t>
            </a:r>
            <a:r>
              <a:rPr lang="en-US" baseline="0" dirty="0" err="1"/>
              <a:t>sẽ</a:t>
            </a:r>
            <a:r>
              <a:rPr lang="en-US" baseline="0" dirty="0"/>
              <a:t> </a:t>
            </a:r>
            <a:r>
              <a:rPr lang="en-US" baseline="0" dirty="0" err="1"/>
              <a:t>hái</a:t>
            </a:r>
            <a:r>
              <a:rPr lang="en-US" baseline="0" dirty="0"/>
              <a:t> </a:t>
            </a:r>
            <a:r>
              <a:rPr lang="en-US" baseline="0" dirty="0" err="1"/>
              <a:t>được</a:t>
            </a:r>
            <a:r>
              <a:rPr lang="en-US" baseline="0" dirty="0"/>
              <a:t> cam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, </a:t>
            </a:r>
            <a:r>
              <a:rPr lang="en-US" baseline="0" dirty="0" err="1"/>
              <a:t>đơn</a:t>
            </a:r>
            <a:r>
              <a:rPr lang="en-US" baseline="0" dirty="0"/>
              <a:t> </a:t>
            </a:r>
            <a:r>
              <a:rPr lang="en-US" baseline="0" dirty="0" err="1"/>
              <a:t>giản</a:t>
            </a:r>
            <a:r>
              <a:rPr lang="en-US" baseline="0" dirty="0"/>
              <a:t> </a:t>
            </a:r>
            <a:r>
              <a:rPr lang="en-US" baseline="0" dirty="0" err="1"/>
              <a:t>mà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động</a:t>
            </a:r>
            <a:r>
              <a:rPr lang="en-US" baseline="0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082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Cho </a:t>
            </a:r>
            <a:r>
              <a:rPr lang="en-US" dirty="0" err="1"/>
              <a:t>hs</a:t>
            </a:r>
            <a:r>
              <a:rPr lang="en-US" dirty="0"/>
              <a:t> </a:t>
            </a:r>
            <a:r>
              <a:rPr lang="en-US" dirty="0" err="1"/>
              <a:t>nhắc</a:t>
            </a:r>
            <a:r>
              <a:rPr lang="en-US" baseline="0" dirty="0"/>
              <a:t> </a:t>
            </a:r>
            <a:r>
              <a:rPr lang="en-US" baseline="0" dirty="0" err="1"/>
              <a:t>yêu</a:t>
            </a:r>
            <a:r>
              <a:rPr lang="en-US" baseline="0" dirty="0"/>
              <a:t> </a:t>
            </a:r>
            <a:r>
              <a:rPr lang="en-US" baseline="0" dirty="0" err="1"/>
              <a:t>cầu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89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8" indent="0">
              <a:buNone/>
              <a:defRPr sz="2000" b="1"/>
            </a:lvl2pPr>
            <a:lvl3pPr marL="914276" indent="0">
              <a:buNone/>
              <a:defRPr sz="1800" b="1"/>
            </a:lvl3pPr>
            <a:lvl4pPr marL="1371414" indent="0">
              <a:buNone/>
              <a:defRPr sz="1600" b="1"/>
            </a:lvl4pPr>
            <a:lvl5pPr marL="1828552" indent="0">
              <a:buNone/>
              <a:defRPr sz="1600" b="1"/>
            </a:lvl5pPr>
            <a:lvl6pPr marL="2285690" indent="0">
              <a:buNone/>
              <a:defRPr sz="1600" b="1"/>
            </a:lvl6pPr>
            <a:lvl7pPr marL="2742828" indent="0">
              <a:buNone/>
              <a:defRPr sz="1600" b="1"/>
            </a:lvl7pPr>
            <a:lvl8pPr marL="3199966" indent="0">
              <a:buNone/>
              <a:defRPr sz="1600" b="1"/>
            </a:lvl8pPr>
            <a:lvl9pPr marL="365710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8" indent="0">
              <a:buNone/>
              <a:defRPr sz="2800"/>
            </a:lvl2pPr>
            <a:lvl3pPr marL="914276" indent="0">
              <a:buNone/>
              <a:defRPr sz="2400"/>
            </a:lvl3pPr>
            <a:lvl4pPr marL="1371414" indent="0">
              <a:buNone/>
              <a:defRPr sz="2000"/>
            </a:lvl4pPr>
            <a:lvl5pPr marL="1828552" indent="0">
              <a:buNone/>
              <a:defRPr sz="2000"/>
            </a:lvl5pPr>
            <a:lvl6pPr marL="2285690" indent="0">
              <a:buNone/>
              <a:defRPr sz="2000"/>
            </a:lvl6pPr>
            <a:lvl7pPr marL="2742828" indent="0">
              <a:buNone/>
              <a:defRPr sz="2000"/>
            </a:lvl7pPr>
            <a:lvl8pPr marL="3199966" indent="0">
              <a:buNone/>
              <a:defRPr sz="2000"/>
            </a:lvl8pPr>
            <a:lvl9pPr marL="365710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8" indent="0">
              <a:buNone/>
              <a:defRPr sz="1200"/>
            </a:lvl2pPr>
            <a:lvl3pPr marL="914276" indent="0">
              <a:buNone/>
              <a:defRPr sz="1000"/>
            </a:lvl3pPr>
            <a:lvl4pPr marL="1371414" indent="0">
              <a:buNone/>
              <a:defRPr sz="900"/>
            </a:lvl4pPr>
            <a:lvl5pPr marL="1828552" indent="0">
              <a:buNone/>
              <a:defRPr sz="900"/>
            </a:lvl5pPr>
            <a:lvl6pPr marL="2285690" indent="0">
              <a:buNone/>
              <a:defRPr sz="900"/>
            </a:lvl6pPr>
            <a:lvl7pPr marL="2742828" indent="0">
              <a:buNone/>
              <a:defRPr sz="900"/>
            </a:lvl7pPr>
            <a:lvl8pPr marL="3199966" indent="0">
              <a:buNone/>
              <a:defRPr sz="900"/>
            </a:lvl8pPr>
            <a:lvl9pPr marL="365710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2/20/2026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7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3" indent="-342853" algn="l" defTabSz="91427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9" indent="-285711" algn="l" defTabSz="91427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4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83" indent="-228569" algn="l" defTabSz="91427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21" indent="-228569" algn="l" defTabSz="91427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59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97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35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73" indent="-228569" algn="l" defTabSz="91427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7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1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52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90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28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66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04" algn="l" defTabSz="91427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905000" y="437711"/>
            <a:ext cx="6172200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 NHÀ ĐI CHƠI NÚI</a:t>
            </a:r>
          </a:p>
        </p:txBody>
      </p:sp>
    </p:spTree>
    <p:extLst>
      <p:ext uri="{BB962C8B-B14F-4D97-AF65-F5344CB8AC3E}">
        <p14:creationId xmlns:p14="http://schemas.microsoft.com/office/powerpoint/2010/main" val="339122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867150"/>
            <a:ext cx="80518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Dặn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30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33</a:t>
            </a:r>
          </a:p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</a:t>
            </a:r>
            <a:r>
              <a:rPr lang="en-US" sz="28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8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i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34+ 35)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898573" y="429491"/>
            <a:ext cx="3048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0" y="67342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3287" y="157576"/>
            <a:ext cx="8496300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để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hoàn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thiện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vở</a:t>
            </a:r>
            <a:endParaRPr lang="en-US" sz="28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3618" y="1467886"/>
            <a:ext cx="7259782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endParaRPr lang="en-US" sz="32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322" y="2458831"/>
            <a:ext cx="847725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 lên núi quanh co, (………….).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11982" y="1467886"/>
            <a:ext cx="2112818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hào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hứng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5389" y="1467886"/>
            <a:ext cx="2112818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thấp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1467886"/>
            <a:ext cx="2264232" cy="5847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khúc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khuỷu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61413" y="3703407"/>
            <a:ext cx="9296400" cy="1076877"/>
            <a:chOff x="-61413" y="3703407"/>
            <a:chExt cx="9296400" cy="1076877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641" r="-851"/>
            <a:stretch/>
          </p:blipFill>
          <p:spPr bwMode="auto">
            <a:xfrm>
              <a:off x="259081" y="3703407"/>
              <a:ext cx="6557355" cy="10768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0" t="40850" r="66965" b="1"/>
            <a:stretch/>
          </p:blipFill>
          <p:spPr bwMode="auto">
            <a:xfrm>
              <a:off x="6784163" y="3703407"/>
              <a:ext cx="2131238" cy="107306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34950" y="3703407"/>
              <a:ext cx="8680450" cy="10768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61413" y="3903991"/>
              <a:ext cx="9296400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9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ĐưŊg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łn wúi Ǖ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ί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a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ζ 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co,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úc </a:t>
              </a:r>
              <a:r>
                <a:rPr lang="el-GR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δ</a:t>
              </a:r>
              <a:r>
                <a:rPr lang="vi-VN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uỷu</a:t>
              </a:r>
              <a:r>
                <a:rPr lang="en-US" sz="3600" b="1" dirty="0">
                  <a:solidFill>
                    <a:srgbClr val="FF000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4900" b="1" dirty="0">
                <a:solidFill>
                  <a:srgbClr val="FF000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924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32221E-6 L 0.22622 0.2045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102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571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44348"/>
            <a:ext cx="8094518" cy="954095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 và dùng từ ngữ trong khung để nói theo tranh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57400" y="1234244"/>
            <a:ext cx="5257800" cy="4616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cảnh vật	thú vị	       đi chơi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8" t="23183" r="29722" b="21627"/>
          <a:stretch/>
        </p:blipFill>
        <p:spPr bwMode="auto">
          <a:xfrm>
            <a:off x="422564" y="1962150"/>
            <a:ext cx="8264236" cy="2951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7764" y="631033"/>
            <a:ext cx="8647548" cy="3343335"/>
            <a:chOff x="943823" y="1657350"/>
            <a:chExt cx="7610202" cy="2705100"/>
          </a:xfrm>
        </p:grpSpPr>
        <p:sp>
          <p:nvSpPr>
            <p:cNvPr id="3" name="Rectangle 2"/>
            <p:cNvSpPr/>
            <p:nvPr/>
          </p:nvSpPr>
          <p:spPr>
            <a:xfrm>
              <a:off x="943823" y="1657350"/>
              <a:ext cx="7610202" cy="2705100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793750 h 2895600"/>
                <a:gd name="connsiteX5" fmla="*/ 47 w 7809392"/>
                <a:gd name="connsiteY5" fmla="*/ 0 h 2895600"/>
                <a:gd name="connsiteX0" fmla="*/ 72 w 7809417"/>
                <a:gd name="connsiteY0" fmla="*/ 0 h 2895600"/>
                <a:gd name="connsiteX1" fmla="*/ 7809417 w 7809417"/>
                <a:gd name="connsiteY1" fmla="*/ 0 h 2895600"/>
                <a:gd name="connsiteX2" fmla="*/ 7809417 w 7809417"/>
                <a:gd name="connsiteY2" fmla="*/ 2895600 h 2895600"/>
                <a:gd name="connsiteX3" fmla="*/ 72 w 7809417"/>
                <a:gd name="connsiteY3" fmla="*/ 2895600 h 2895600"/>
                <a:gd name="connsiteX4" fmla="*/ 106291 w 7809417"/>
                <a:gd name="connsiteY4" fmla="*/ 793750 h 2895600"/>
                <a:gd name="connsiteX5" fmla="*/ 72 w 7809417"/>
                <a:gd name="connsiteY5" fmla="*/ 0 h 2895600"/>
                <a:gd name="connsiteX0" fmla="*/ 555703 w 8365048"/>
                <a:gd name="connsiteY0" fmla="*/ 0 h 2895600"/>
                <a:gd name="connsiteX1" fmla="*/ 8365048 w 8365048"/>
                <a:gd name="connsiteY1" fmla="*/ 0 h 2895600"/>
                <a:gd name="connsiteX2" fmla="*/ 8365048 w 8365048"/>
                <a:gd name="connsiteY2" fmla="*/ 2895600 h 2895600"/>
                <a:gd name="connsiteX3" fmla="*/ 555703 w 8365048"/>
                <a:gd name="connsiteY3" fmla="*/ 2895600 h 2895600"/>
                <a:gd name="connsiteX4" fmla="*/ 649223 w 8365048"/>
                <a:gd name="connsiteY4" fmla="*/ 1670050 h 2895600"/>
                <a:gd name="connsiteX5" fmla="*/ 661922 w 8365048"/>
                <a:gd name="connsiteY5" fmla="*/ 793750 h 2895600"/>
                <a:gd name="connsiteX6" fmla="*/ 555703 w 8365048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93520 w 7809345"/>
                <a:gd name="connsiteY4" fmla="*/ 16700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06219 w 7809345"/>
                <a:gd name="connsiteY5" fmla="*/ 793750 h 2895600"/>
                <a:gd name="connsiteX6" fmla="*/ 0 w 7809345"/>
                <a:gd name="connsiteY6" fmla="*/ 0 h 2895600"/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118920 w 7809345"/>
                <a:gd name="connsiteY4" fmla="*/ 1720850 h 2895600"/>
                <a:gd name="connsiteX5" fmla="*/ 131619 w 7809345"/>
                <a:gd name="connsiteY5" fmla="*/ 806450 h 2895600"/>
                <a:gd name="connsiteX6" fmla="*/ 0 w 7809345"/>
                <a:gd name="connsiteY6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09345" h="2895600">
                  <a:moveTo>
                    <a:pt x="0" y="0"/>
                  </a:moveTo>
                  <a:lnTo>
                    <a:pt x="7809345" y="0"/>
                  </a:lnTo>
                  <a:lnTo>
                    <a:pt x="7809345" y="2895600"/>
                  </a:lnTo>
                  <a:lnTo>
                    <a:pt x="0" y="2895600"/>
                  </a:lnTo>
                  <a:cubicBezTo>
                    <a:pt x="77163" y="2176992"/>
                    <a:pt x="101217" y="2071158"/>
                    <a:pt x="118920" y="1720850"/>
                  </a:cubicBezTo>
                  <a:cubicBezTo>
                    <a:pt x="136623" y="1370542"/>
                    <a:pt x="138739" y="1078442"/>
                    <a:pt x="131619" y="806450"/>
                  </a:cubicBezTo>
                  <a:cubicBezTo>
                    <a:pt x="108913" y="558800"/>
                    <a:pt x="48106" y="209550"/>
                    <a:pt x="0" y="0"/>
                  </a:cubicBezTo>
                  <a:close/>
                </a:path>
              </a:pathLst>
            </a:custGeom>
            <a:solidFill>
              <a:srgbClr val="FBD6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/>
            <p:cNvSpPr/>
            <p:nvPr/>
          </p:nvSpPr>
          <p:spPr>
            <a:xfrm>
              <a:off x="1012918" y="1780006"/>
              <a:ext cx="7406990" cy="2466143"/>
            </a:xfrm>
            <a:custGeom>
              <a:avLst/>
              <a:gdLst>
                <a:gd name="connsiteX0" fmla="*/ 0 w 7809345"/>
                <a:gd name="connsiteY0" fmla="*/ 0 h 2895600"/>
                <a:gd name="connsiteX1" fmla="*/ 7809345 w 7809345"/>
                <a:gd name="connsiteY1" fmla="*/ 0 h 2895600"/>
                <a:gd name="connsiteX2" fmla="*/ 7809345 w 7809345"/>
                <a:gd name="connsiteY2" fmla="*/ 2895600 h 2895600"/>
                <a:gd name="connsiteX3" fmla="*/ 0 w 7809345"/>
                <a:gd name="connsiteY3" fmla="*/ 2895600 h 2895600"/>
                <a:gd name="connsiteX4" fmla="*/ 0 w 7809345"/>
                <a:gd name="connsiteY4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35 w 7809380"/>
                <a:gd name="connsiteY0" fmla="*/ 0 h 2895600"/>
                <a:gd name="connsiteX1" fmla="*/ 7809380 w 7809380"/>
                <a:gd name="connsiteY1" fmla="*/ 0 h 2895600"/>
                <a:gd name="connsiteX2" fmla="*/ 7809380 w 7809380"/>
                <a:gd name="connsiteY2" fmla="*/ 2895600 h 2895600"/>
                <a:gd name="connsiteX3" fmla="*/ 35 w 7809380"/>
                <a:gd name="connsiteY3" fmla="*/ 2895600 h 2895600"/>
                <a:gd name="connsiteX4" fmla="*/ 144354 w 7809380"/>
                <a:gd name="connsiteY4" fmla="*/ 628650 h 2895600"/>
                <a:gd name="connsiteX5" fmla="*/ 35 w 7809380"/>
                <a:gd name="connsiteY5" fmla="*/ 0 h 2895600"/>
                <a:gd name="connsiteX0" fmla="*/ 47 w 7809392"/>
                <a:gd name="connsiteY0" fmla="*/ 0 h 2895600"/>
                <a:gd name="connsiteX1" fmla="*/ 7809392 w 7809392"/>
                <a:gd name="connsiteY1" fmla="*/ 0 h 2895600"/>
                <a:gd name="connsiteX2" fmla="*/ 7809392 w 7809392"/>
                <a:gd name="connsiteY2" fmla="*/ 2895600 h 2895600"/>
                <a:gd name="connsiteX3" fmla="*/ 47 w 7809392"/>
                <a:gd name="connsiteY3" fmla="*/ 2895600 h 2895600"/>
                <a:gd name="connsiteX4" fmla="*/ 144366 w 7809392"/>
                <a:gd name="connsiteY4" fmla="*/ 628650 h 2895600"/>
                <a:gd name="connsiteX5" fmla="*/ 47 w 7809392"/>
                <a:gd name="connsiteY5" fmla="*/ 0 h 2895600"/>
                <a:gd name="connsiteX0" fmla="*/ 44 w 7809389"/>
                <a:gd name="connsiteY0" fmla="*/ 0 h 2895600"/>
                <a:gd name="connsiteX1" fmla="*/ 7809389 w 7809389"/>
                <a:gd name="connsiteY1" fmla="*/ 0 h 2895600"/>
                <a:gd name="connsiteX2" fmla="*/ 7809389 w 7809389"/>
                <a:gd name="connsiteY2" fmla="*/ 2895600 h 2895600"/>
                <a:gd name="connsiteX3" fmla="*/ 44 w 7809389"/>
                <a:gd name="connsiteY3" fmla="*/ 2895600 h 2895600"/>
                <a:gd name="connsiteX4" fmla="*/ 159033 w 7809389"/>
                <a:gd name="connsiteY4" fmla="*/ 1016020 h 2895600"/>
                <a:gd name="connsiteX5" fmla="*/ 44 w 7809389"/>
                <a:gd name="connsiteY5" fmla="*/ 0 h 2895600"/>
                <a:gd name="connsiteX0" fmla="*/ 582152 w 8391497"/>
                <a:gd name="connsiteY0" fmla="*/ 0 h 2895600"/>
                <a:gd name="connsiteX1" fmla="*/ 8391497 w 8391497"/>
                <a:gd name="connsiteY1" fmla="*/ 0 h 2895600"/>
                <a:gd name="connsiteX2" fmla="*/ 8391497 w 8391497"/>
                <a:gd name="connsiteY2" fmla="*/ 2895600 h 2895600"/>
                <a:gd name="connsiteX3" fmla="*/ 582152 w 8391497"/>
                <a:gd name="connsiteY3" fmla="*/ 2895600 h 2895600"/>
                <a:gd name="connsiteX4" fmla="*/ 741141 w 8391497"/>
                <a:gd name="connsiteY4" fmla="*/ 1016020 h 2895600"/>
                <a:gd name="connsiteX5" fmla="*/ 572769 w 8391497"/>
                <a:gd name="connsiteY5" fmla="*/ 448384 h 2895600"/>
                <a:gd name="connsiteX6" fmla="*/ 582152 w 8391497"/>
                <a:gd name="connsiteY6" fmla="*/ 0 h 2895600"/>
                <a:gd name="connsiteX0" fmla="*/ 74435 w 7883780"/>
                <a:gd name="connsiteY0" fmla="*/ 0 h 2895600"/>
                <a:gd name="connsiteX1" fmla="*/ 7883780 w 7883780"/>
                <a:gd name="connsiteY1" fmla="*/ 0 h 2895600"/>
                <a:gd name="connsiteX2" fmla="*/ 7883780 w 7883780"/>
                <a:gd name="connsiteY2" fmla="*/ 2895600 h 2895600"/>
                <a:gd name="connsiteX3" fmla="*/ 74435 w 7883780"/>
                <a:gd name="connsiteY3" fmla="*/ 2895600 h 2895600"/>
                <a:gd name="connsiteX4" fmla="*/ 233424 w 7883780"/>
                <a:gd name="connsiteY4" fmla="*/ 1016020 h 2895600"/>
                <a:gd name="connsiteX5" fmla="*/ 65052 w 7883780"/>
                <a:gd name="connsiteY5" fmla="*/ 448384 h 2895600"/>
                <a:gd name="connsiteX6" fmla="*/ 74435 w 7883780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214288 w 7864644"/>
                <a:gd name="connsiteY4" fmla="*/ 1016020 h 2895600"/>
                <a:gd name="connsiteX5" fmla="*/ 45916 w 7864644"/>
                <a:gd name="connsiteY5" fmla="*/ 448384 h 2895600"/>
                <a:gd name="connsiteX6" fmla="*/ 55299 w 7864644"/>
                <a:gd name="connsiteY6" fmla="*/ 0 h 2895600"/>
                <a:gd name="connsiteX0" fmla="*/ 579978 w 8389323"/>
                <a:gd name="connsiteY0" fmla="*/ 0 h 2895600"/>
                <a:gd name="connsiteX1" fmla="*/ 8389323 w 8389323"/>
                <a:gd name="connsiteY1" fmla="*/ 0 h 2895600"/>
                <a:gd name="connsiteX2" fmla="*/ 8389323 w 8389323"/>
                <a:gd name="connsiteY2" fmla="*/ 2895600 h 2895600"/>
                <a:gd name="connsiteX3" fmla="*/ 579978 w 8389323"/>
                <a:gd name="connsiteY3" fmla="*/ 2895600 h 2895600"/>
                <a:gd name="connsiteX4" fmla="*/ 570596 w 8389323"/>
                <a:gd name="connsiteY4" fmla="*/ 1625991 h 2895600"/>
                <a:gd name="connsiteX5" fmla="*/ 738967 w 8389323"/>
                <a:gd name="connsiteY5" fmla="*/ 1016020 h 2895600"/>
                <a:gd name="connsiteX6" fmla="*/ 570595 w 8389323"/>
                <a:gd name="connsiteY6" fmla="*/ 448384 h 2895600"/>
                <a:gd name="connsiteX7" fmla="*/ 579978 w 8389323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864644 w 7864644"/>
                <a:gd name="connsiteY2" fmla="*/ 2895600 h 2895600"/>
                <a:gd name="connsiteX3" fmla="*/ 55299 w 7864644"/>
                <a:gd name="connsiteY3" fmla="*/ 2895600 h 2895600"/>
                <a:gd name="connsiteX4" fmla="*/ 45917 w 7864644"/>
                <a:gd name="connsiteY4" fmla="*/ 1625991 h 2895600"/>
                <a:gd name="connsiteX5" fmla="*/ 214288 w 7864644"/>
                <a:gd name="connsiteY5" fmla="*/ 1016020 h 2895600"/>
                <a:gd name="connsiteX6" fmla="*/ 45916 w 7864644"/>
                <a:gd name="connsiteY6" fmla="*/ 448384 h 2895600"/>
                <a:gd name="connsiteX7" fmla="*/ 55299 w 7864644"/>
                <a:gd name="connsiteY7" fmla="*/ 0 h 2895600"/>
                <a:gd name="connsiteX0" fmla="*/ 55299 w 7864644"/>
                <a:gd name="connsiteY0" fmla="*/ 0 h 2895600"/>
                <a:gd name="connsiteX1" fmla="*/ 7864644 w 7864644"/>
                <a:gd name="connsiteY1" fmla="*/ 0 h 2895600"/>
                <a:gd name="connsiteX2" fmla="*/ 7732620 w 7864644"/>
                <a:gd name="connsiteY2" fmla="*/ 510363 h 2895600"/>
                <a:gd name="connsiteX3" fmla="*/ 7864644 w 7864644"/>
                <a:gd name="connsiteY3" fmla="*/ 2895600 h 2895600"/>
                <a:gd name="connsiteX4" fmla="*/ 55299 w 7864644"/>
                <a:gd name="connsiteY4" fmla="*/ 2895600 h 2895600"/>
                <a:gd name="connsiteX5" fmla="*/ 45917 w 7864644"/>
                <a:gd name="connsiteY5" fmla="*/ 1625991 h 2895600"/>
                <a:gd name="connsiteX6" fmla="*/ 214288 w 7864644"/>
                <a:gd name="connsiteY6" fmla="*/ 1016020 h 2895600"/>
                <a:gd name="connsiteX7" fmla="*/ 45916 w 7864644"/>
                <a:gd name="connsiteY7" fmla="*/ 448384 h 2895600"/>
                <a:gd name="connsiteX8" fmla="*/ 55299 w 7864644"/>
                <a:gd name="connsiteY8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864644 w 7879425"/>
                <a:gd name="connsiteY4" fmla="*/ 2895600 h 2895600"/>
                <a:gd name="connsiteX5" fmla="*/ 55299 w 7879425"/>
                <a:gd name="connsiteY5" fmla="*/ 2895600 h 2895600"/>
                <a:gd name="connsiteX6" fmla="*/ 45917 w 7879425"/>
                <a:gd name="connsiteY6" fmla="*/ 1625991 h 2895600"/>
                <a:gd name="connsiteX7" fmla="*/ 214288 w 7879425"/>
                <a:gd name="connsiteY7" fmla="*/ 1016020 h 2895600"/>
                <a:gd name="connsiteX8" fmla="*/ 45916 w 7879425"/>
                <a:gd name="connsiteY8" fmla="*/ 448384 h 2895600"/>
                <a:gd name="connsiteX9" fmla="*/ 55299 w 7879425"/>
                <a:gd name="connsiteY9" fmla="*/ 0 h 2895600"/>
                <a:gd name="connsiteX0" fmla="*/ 55299 w 7879425"/>
                <a:gd name="connsiteY0" fmla="*/ 0 h 2895600"/>
                <a:gd name="connsiteX1" fmla="*/ 7864644 w 7879425"/>
                <a:gd name="connsiteY1" fmla="*/ 0 h 2895600"/>
                <a:gd name="connsiteX2" fmla="*/ 7732620 w 7879425"/>
                <a:gd name="connsiteY2" fmla="*/ 510363 h 2895600"/>
                <a:gd name="connsiteX3" fmla="*/ 7879313 w 7879425"/>
                <a:gd name="connsiteY3" fmla="*/ 928723 h 2895600"/>
                <a:gd name="connsiteX4" fmla="*/ 7688611 w 7879425"/>
                <a:gd name="connsiteY4" fmla="*/ 1734454 h 2895600"/>
                <a:gd name="connsiteX5" fmla="*/ 7864644 w 7879425"/>
                <a:gd name="connsiteY5" fmla="*/ 2895600 h 2895600"/>
                <a:gd name="connsiteX6" fmla="*/ 55299 w 7879425"/>
                <a:gd name="connsiteY6" fmla="*/ 2895600 h 2895600"/>
                <a:gd name="connsiteX7" fmla="*/ 45917 w 7879425"/>
                <a:gd name="connsiteY7" fmla="*/ 1625991 h 2895600"/>
                <a:gd name="connsiteX8" fmla="*/ 214288 w 7879425"/>
                <a:gd name="connsiteY8" fmla="*/ 1016020 h 2895600"/>
                <a:gd name="connsiteX9" fmla="*/ 45916 w 7879425"/>
                <a:gd name="connsiteY9" fmla="*/ 448384 h 2895600"/>
                <a:gd name="connsiteX10" fmla="*/ 55299 w 7879425"/>
                <a:gd name="connsiteY10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88611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08650"/>
                <a:gd name="connsiteY0" fmla="*/ 0 h 2895600"/>
                <a:gd name="connsiteX1" fmla="*/ 7864644 w 7908650"/>
                <a:gd name="connsiteY1" fmla="*/ 0 h 2895600"/>
                <a:gd name="connsiteX2" fmla="*/ 7732620 w 7908650"/>
                <a:gd name="connsiteY2" fmla="*/ 510363 h 2895600"/>
                <a:gd name="connsiteX3" fmla="*/ 7879313 w 7908650"/>
                <a:gd name="connsiteY3" fmla="*/ 928723 h 2895600"/>
                <a:gd name="connsiteX4" fmla="*/ 7629934 w 7908650"/>
                <a:gd name="connsiteY4" fmla="*/ 1734454 h 2895600"/>
                <a:gd name="connsiteX5" fmla="*/ 7908650 w 7908650"/>
                <a:gd name="connsiteY5" fmla="*/ 2462711 h 2895600"/>
                <a:gd name="connsiteX6" fmla="*/ 7864644 w 7908650"/>
                <a:gd name="connsiteY6" fmla="*/ 2895600 h 2895600"/>
                <a:gd name="connsiteX7" fmla="*/ 55299 w 7908650"/>
                <a:gd name="connsiteY7" fmla="*/ 2895600 h 2895600"/>
                <a:gd name="connsiteX8" fmla="*/ 45917 w 7908650"/>
                <a:gd name="connsiteY8" fmla="*/ 1625991 h 2895600"/>
                <a:gd name="connsiteX9" fmla="*/ 214288 w 7908650"/>
                <a:gd name="connsiteY9" fmla="*/ 1016020 h 2895600"/>
                <a:gd name="connsiteX10" fmla="*/ 45916 w 7908650"/>
                <a:gd name="connsiteY10" fmla="*/ 448384 h 2895600"/>
                <a:gd name="connsiteX11" fmla="*/ 55299 w 7908650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9257 w 7925560"/>
                <a:gd name="connsiteY0" fmla="*/ 0 h 2895600"/>
                <a:gd name="connsiteX1" fmla="*/ 7878602 w 7925560"/>
                <a:gd name="connsiteY1" fmla="*/ 0 h 2895600"/>
                <a:gd name="connsiteX2" fmla="*/ 7746578 w 7925560"/>
                <a:gd name="connsiteY2" fmla="*/ 510363 h 2895600"/>
                <a:gd name="connsiteX3" fmla="*/ 7893271 w 7925560"/>
                <a:gd name="connsiteY3" fmla="*/ 928723 h 2895600"/>
                <a:gd name="connsiteX4" fmla="*/ 7643892 w 7925560"/>
                <a:gd name="connsiteY4" fmla="*/ 1734454 h 2895600"/>
                <a:gd name="connsiteX5" fmla="*/ 7922608 w 7925560"/>
                <a:gd name="connsiteY5" fmla="*/ 2462711 h 2895600"/>
                <a:gd name="connsiteX6" fmla="*/ 7878602 w 7925560"/>
                <a:gd name="connsiteY6" fmla="*/ 2895600 h 2895600"/>
                <a:gd name="connsiteX7" fmla="*/ 69257 w 7925560"/>
                <a:gd name="connsiteY7" fmla="*/ 2895600 h 2895600"/>
                <a:gd name="connsiteX8" fmla="*/ 59875 w 7925560"/>
                <a:gd name="connsiteY8" fmla="*/ 1625991 h 2895600"/>
                <a:gd name="connsiteX9" fmla="*/ 228246 w 7925560"/>
                <a:gd name="connsiteY9" fmla="*/ 1016020 h 2895600"/>
                <a:gd name="connsiteX10" fmla="*/ 59874 w 7925560"/>
                <a:gd name="connsiteY10" fmla="*/ 448384 h 2895600"/>
                <a:gd name="connsiteX11" fmla="*/ 69257 w 7925560"/>
                <a:gd name="connsiteY11" fmla="*/ 0 h 2895600"/>
                <a:gd name="connsiteX0" fmla="*/ 64294 w 7920597"/>
                <a:gd name="connsiteY0" fmla="*/ 0 h 2895600"/>
                <a:gd name="connsiteX1" fmla="*/ 7873639 w 7920597"/>
                <a:gd name="connsiteY1" fmla="*/ 0 h 2895600"/>
                <a:gd name="connsiteX2" fmla="*/ 7741615 w 7920597"/>
                <a:gd name="connsiteY2" fmla="*/ 510363 h 2895600"/>
                <a:gd name="connsiteX3" fmla="*/ 7888308 w 7920597"/>
                <a:gd name="connsiteY3" fmla="*/ 928723 h 2895600"/>
                <a:gd name="connsiteX4" fmla="*/ 7638929 w 7920597"/>
                <a:gd name="connsiteY4" fmla="*/ 1734454 h 2895600"/>
                <a:gd name="connsiteX5" fmla="*/ 7917645 w 7920597"/>
                <a:gd name="connsiteY5" fmla="*/ 2462711 h 2895600"/>
                <a:gd name="connsiteX6" fmla="*/ 7873639 w 7920597"/>
                <a:gd name="connsiteY6" fmla="*/ 2895600 h 2895600"/>
                <a:gd name="connsiteX7" fmla="*/ 64294 w 7920597"/>
                <a:gd name="connsiteY7" fmla="*/ 2895600 h 2895600"/>
                <a:gd name="connsiteX8" fmla="*/ 54912 w 7920597"/>
                <a:gd name="connsiteY8" fmla="*/ 1625991 h 2895600"/>
                <a:gd name="connsiteX9" fmla="*/ 223283 w 7920597"/>
                <a:gd name="connsiteY9" fmla="*/ 1016020 h 2895600"/>
                <a:gd name="connsiteX10" fmla="*/ 54911 w 7920597"/>
                <a:gd name="connsiteY10" fmla="*/ 448384 h 2895600"/>
                <a:gd name="connsiteX11" fmla="*/ 64294 w 7920597"/>
                <a:gd name="connsiteY11" fmla="*/ 0 h 2895600"/>
                <a:gd name="connsiteX0" fmla="*/ 55299 w 7911602"/>
                <a:gd name="connsiteY0" fmla="*/ 0 h 2895600"/>
                <a:gd name="connsiteX1" fmla="*/ 7864644 w 7911602"/>
                <a:gd name="connsiteY1" fmla="*/ 0 h 2895600"/>
                <a:gd name="connsiteX2" fmla="*/ 7732620 w 7911602"/>
                <a:gd name="connsiteY2" fmla="*/ 510363 h 2895600"/>
                <a:gd name="connsiteX3" fmla="*/ 7879313 w 7911602"/>
                <a:gd name="connsiteY3" fmla="*/ 928723 h 2895600"/>
                <a:gd name="connsiteX4" fmla="*/ 7629934 w 7911602"/>
                <a:gd name="connsiteY4" fmla="*/ 1734454 h 2895600"/>
                <a:gd name="connsiteX5" fmla="*/ 7908650 w 7911602"/>
                <a:gd name="connsiteY5" fmla="*/ 2462711 h 2895600"/>
                <a:gd name="connsiteX6" fmla="*/ 7864644 w 7911602"/>
                <a:gd name="connsiteY6" fmla="*/ 2895600 h 2895600"/>
                <a:gd name="connsiteX7" fmla="*/ 55299 w 7911602"/>
                <a:gd name="connsiteY7" fmla="*/ 2895600 h 2895600"/>
                <a:gd name="connsiteX8" fmla="*/ 45917 w 7911602"/>
                <a:gd name="connsiteY8" fmla="*/ 1625991 h 2895600"/>
                <a:gd name="connsiteX9" fmla="*/ 214288 w 7911602"/>
                <a:gd name="connsiteY9" fmla="*/ 1016020 h 2895600"/>
                <a:gd name="connsiteX10" fmla="*/ 45916 w 7911602"/>
                <a:gd name="connsiteY10" fmla="*/ 448384 h 2895600"/>
                <a:gd name="connsiteX11" fmla="*/ 55299 w 7911602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39173 w 7920841"/>
                <a:gd name="connsiteY4" fmla="*/ 1734454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  <a:gd name="connsiteX0" fmla="*/ 64538 w 7920841"/>
                <a:gd name="connsiteY0" fmla="*/ 0 h 2895600"/>
                <a:gd name="connsiteX1" fmla="*/ 7873883 w 7920841"/>
                <a:gd name="connsiteY1" fmla="*/ 0 h 2895600"/>
                <a:gd name="connsiteX2" fmla="*/ 7741859 w 7920841"/>
                <a:gd name="connsiteY2" fmla="*/ 510363 h 2895600"/>
                <a:gd name="connsiteX3" fmla="*/ 7888552 w 7920841"/>
                <a:gd name="connsiteY3" fmla="*/ 928723 h 2895600"/>
                <a:gd name="connsiteX4" fmla="*/ 7628503 w 7920841"/>
                <a:gd name="connsiteY4" fmla="*/ 1908771 h 2895600"/>
                <a:gd name="connsiteX5" fmla="*/ 7917889 w 7920841"/>
                <a:gd name="connsiteY5" fmla="*/ 2462711 h 2895600"/>
                <a:gd name="connsiteX6" fmla="*/ 7873883 w 7920841"/>
                <a:gd name="connsiteY6" fmla="*/ 2895600 h 2895600"/>
                <a:gd name="connsiteX7" fmla="*/ 64538 w 7920841"/>
                <a:gd name="connsiteY7" fmla="*/ 2895600 h 2895600"/>
                <a:gd name="connsiteX8" fmla="*/ 55156 w 7920841"/>
                <a:gd name="connsiteY8" fmla="*/ 1625991 h 2895600"/>
                <a:gd name="connsiteX9" fmla="*/ 223527 w 7920841"/>
                <a:gd name="connsiteY9" fmla="*/ 1016020 h 2895600"/>
                <a:gd name="connsiteX10" fmla="*/ 55155 w 7920841"/>
                <a:gd name="connsiteY10" fmla="*/ 448384 h 2895600"/>
                <a:gd name="connsiteX11" fmla="*/ 64538 w 7920841"/>
                <a:gd name="connsiteY11" fmla="*/ 0 h 289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20841" h="2895600">
                  <a:moveTo>
                    <a:pt x="64538" y="0"/>
                  </a:moveTo>
                  <a:lnTo>
                    <a:pt x="7873883" y="0"/>
                  </a:lnTo>
                  <a:cubicBezTo>
                    <a:pt x="7868993" y="170121"/>
                    <a:pt x="7746749" y="340242"/>
                    <a:pt x="7741859" y="510363"/>
                  </a:cubicBezTo>
                  <a:cubicBezTo>
                    <a:pt x="7736969" y="634322"/>
                    <a:pt x="7849435" y="727289"/>
                    <a:pt x="7888552" y="928723"/>
                  </a:cubicBezTo>
                  <a:cubicBezTo>
                    <a:pt x="7913001" y="1248950"/>
                    <a:pt x="7662734" y="1526565"/>
                    <a:pt x="7628503" y="1908771"/>
                  </a:cubicBezTo>
                  <a:cubicBezTo>
                    <a:pt x="7682290" y="2280647"/>
                    <a:pt x="7805425" y="2168309"/>
                    <a:pt x="7917889" y="2462711"/>
                  </a:cubicBezTo>
                  <a:cubicBezTo>
                    <a:pt x="7932559" y="2622502"/>
                    <a:pt x="7888552" y="2751304"/>
                    <a:pt x="7873883" y="2895600"/>
                  </a:cubicBezTo>
                  <a:lnTo>
                    <a:pt x="64538" y="2895600"/>
                  </a:lnTo>
                  <a:cubicBezTo>
                    <a:pt x="362813" y="2461907"/>
                    <a:pt x="28658" y="1939254"/>
                    <a:pt x="55156" y="1625991"/>
                  </a:cubicBezTo>
                  <a:cubicBezTo>
                    <a:pt x="81654" y="1312728"/>
                    <a:pt x="190849" y="1284597"/>
                    <a:pt x="223527" y="1016020"/>
                  </a:cubicBezTo>
                  <a:cubicBezTo>
                    <a:pt x="191510" y="760517"/>
                    <a:pt x="161670" y="671953"/>
                    <a:pt x="55155" y="448384"/>
                  </a:cubicBezTo>
                  <a:cubicBezTo>
                    <a:pt x="28657" y="341026"/>
                    <a:pt x="-59486" y="203855"/>
                    <a:pt x="6453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117764" y="199159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682" y="286357"/>
            <a:ext cx="2379518" cy="523208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Nghe viết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7884" y="1352550"/>
            <a:ext cx="6689436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Đức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được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đỉnh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núi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18310" y="1841048"/>
            <a:ext cx="5687290" cy="46165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sướng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hét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vang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56618" y="442141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ta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37358" y="1488628"/>
            <a:ext cx="431223" cy="1894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23026" y="441506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sao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235726" y="4429576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61127" y="4446307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35727" y="4415063"/>
            <a:ext cx="6918037" cy="52320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28" tIns="45714" rIns="91428" bIns="45714" rtlCol="0">
            <a:spAutoFit/>
          </a:bodyPr>
          <a:lstStyle/>
          <a:p>
            <a:pPr algn="ctr"/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dễ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lẫn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28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140" y="2363478"/>
            <a:ext cx="4621213" cy="166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64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5" grpId="1" animBg="1"/>
      <p:bldP spid="5" grpId="2" animBg="1"/>
      <p:bldP spid="13" grpId="0" animBg="1"/>
      <p:bldP spid="24" grpId="0" animBg="1"/>
      <p:bldP spid="30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5" y="1637959"/>
            <a:ext cx="8724900" cy="227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9770" y="2128591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>
                <a:solidFill>
                  <a:srgbClr val="7030A0"/>
                </a:solidFill>
                <a:latin typeface="HP001 4 hàng" pitchFamily="34" charset="0"/>
              </a:rPr>
              <a:t>  </a:t>
            </a:r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Nam và Đức đưϑ đi εΠ wúi. Đến đỉζ</a:t>
            </a:r>
            <a:endParaRPr lang="en-US" sz="3500" b="1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6687" y="2828711"/>
            <a:ext cx="906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v-LV" sz="3500" b="1">
                <a:solidFill>
                  <a:srgbClr val="7030A0"/>
                </a:solidFill>
                <a:latin typeface="HP001 4 hàng" pitchFamily="34" charset="0"/>
              </a:rPr>
              <a:t>wúi, hai aζ em νίi ǧΰņg Ǘ˛Ι vang</a:t>
            </a:r>
            <a:r>
              <a:rPr lang="en-US" sz="3500" b="1">
                <a:solidFill>
                  <a:srgbClr val="7030A0"/>
                </a:solidFill>
                <a:latin typeface="HP001 4 hàng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44472" y="1903667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đèn  t 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7" y="404395"/>
            <a:ext cx="6774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Chọn chữ phù hợp thay cho ô vuông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45" y="1168802"/>
            <a:ext cx="4128655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uyp </a:t>
            </a:r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99" y="2916031"/>
            <a:ext cx="4936547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uych?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1903667"/>
            <a:ext cx="2895600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      tay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0800" y="3754230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       tay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7177" y="3754230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phụ h  </a:t>
            </a:r>
            <a:endParaRPr lang="en-US" sz="3600" b="1" i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53872" y="2118841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23712" y="2087822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086600" y="3956465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967736" y="3956466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52197" y="4299745"/>
            <a:ext cx="2260023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phụ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  </a:t>
            </a:r>
            <a:endParaRPr lang="en-US" sz="3600" b="1" i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420058" y="4265909"/>
            <a:ext cx="1627942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16690" y="3379216"/>
            <a:ext cx="3340910" cy="734865"/>
            <a:chOff x="316690" y="3379216"/>
            <a:chExt cx="2260023" cy="734865"/>
          </a:xfrm>
        </p:grpSpPr>
        <p:sp>
          <p:nvSpPr>
            <p:cNvPr id="26" name="TextBox 25"/>
            <p:cNvSpPr txBox="1"/>
            <p:nvPr/>
          </p:nvSpPr>
          <p:spPr>
            <a:xfrm>
              <a:off x="316690" y="3467762"/>
              <a:ext cx="2260023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          </a:t>
              </a:r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tay</a:t>
              </a:r>
              <a:endParaRPr lang="en-US" sz="36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921889" y="3379216"/>
              <a:ext cx="367505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'</a:t>
              </a:r>
              <a:endParaRPr lang="en-US" sz="3600" i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555833" y="3487591"/>
            <a:ext cx="1568918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4449" y="1674457"/>
            <a:ext cx="2895600" cy="663916"/>
            <a:chOff x="284449" y="1674457"/>
            <a:chExt cx="2895600" cy="663916"/>
          </a:xfrm>
        </p:grpSpPr>
        <p:sp>
          <p:nvSpPr>
            <p:cNvPr id="22" name="TextBox 21"/>
            <p:cNvSpPr txBox="1"/>
            <p:nvPr/>
          </p:nvSpPr>
          <p:spPr>
            <a:xfrm>
              <a:off x="284449" y="1692054"/>
              <a:ext cx="2895600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</a:t>
              </a:r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      </a:t>
              </a:r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tay</a:t>
              </a:r>
              <a:endParaRPr lang="en-US" sz="36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182209" y="1674457"/>
              <a:ext cx="367505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̉</a:t>
              </a:r>
              <a:endParaRPr lang="en-US" sz="3600" i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80004" y="1692054"/>
            <a:ext cx="1107475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76545" y="794041"/>
            <a:ext cx="2260023" cy="689302"/>
            <a:chOff x="284449" y="816285"/>
            <a:chExt cx="2260023" cy="689302"/>
          </a:xfrm>
        </p:grpSpPr>
        <p:sp>
          <p:nvSpPr>
            <p:cNvPr id="16" name="TextBox 15"/>
            <p:cNvSpPr txBox="1"/>
            <p:nvPr/>
          </p:nvSpPr>
          <p:spPr>
            <a:xfrm>
              <a:off x="284449" y="859268"/>
              <a:ext cx="2260023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đèn</a:t>
              </a:r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t </a:t>
              </a:r>
              <a:endParaRPr lang="en-US" sz="36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32754" y="816285"/>
              <a:ext cx="367505" cy="646319"/>
            </a:xfrm>
            <a:prstGeom prst="rect">
              <a:avLst/>
            </a:prstGeom>
            <a:noFill/>
          </p:spPr>
          <p:txBody>
            <a:bodyPr wrap="square" lIns="91428" tIns="45714" rIns="91428" bIns="45714" rtlCol="0">
              <a:spAutoFit/>
            </a:bodyPr>
            <a:lstStyle/>
            <a:p>
              <a:pPr algn="just"/>
              <a:r>
                <a:rPr lang="en-US" sz="36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'</a:t>
              </a:r>
              <a:endParaRPr lang="en-US" sz="3600" i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609842" y="837024"/>
            <a:ext cx="1840446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uyp</a:t>
            </a:r>
            <a:endParaRPr lang="en-US" sz="36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6" y="44838"/>
            <a:ext cx="4630186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6" y="4003691"/>
            <a:ext cx="1192902" cy="123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6" y="4138433"/>
            <a:ext cx="1099188" cy="124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61" y="761929"/>
            <a:ext cx="907455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1998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00" y="719449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847" y="1422788"/>
            <a:ext cx="1049337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2345" y="115610"/>
            <a:ext cx="4128655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a.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uyp </a:t>
            </a:r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uyu?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24850" y="1109191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81935" y="1865262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6199" y="2687431"/>
            <a:ext cx="4936547" cy="646319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b.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uynh</a:t>
            </a:r>
            <a:r>
              <a:rPr lang="en-US" sz="36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hay </a:t>
            </a:r>
            <a:r>
              <a:rPr lang="en-US" sz="36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uych?</a:t>
            </a:r>
            <a:endParaRPr lang="en-US" sz="36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587578" y="4453631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805740" y="3667120"/>
            <a:ext cx="299901" cy="299901"/>
          </a:xfrm>
          <a:prstGeom prst="rect">
            <a:avLst/>
          </a:prstGeom>
          <a:solidFill>
            <a:srgbClr val="F9C0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6410" b="45256" l="5200" r="177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6" t="24512" r="80647" b="56401"/>
          <a:stretch/>
        </p:blipFill>
        <p:spPr>
          <a:xfrm>
            <a:off x="3276606" y="2808624"/>
            <a:ext cx="2349351" cy="22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4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85542E-6 L -0.24132 0.6450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66" y="32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8628E-6 L -0.07396 0.4216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21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"/>
                            </p:stCondLst>
                            <p:childTnLst>
                              <p:par>
                                <p:cTn id="9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84677E-7 L -0.43211 0.63176 " pathEditMode="relative" rAng="0" ptsTypes="AA">
                                      <p:cBhvr>
                                        <p:cTn id="97" dur="2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15" y="315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04727E-6 L -0.26736 0.51436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68" y="257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8" grpId="0"/>
      <p:bldP spid="37" grpId="0"/>
      <p:bldP spid="36" grpId="0"/>
      <p:bldP spid="34" grpId="0"/>
      <p:bldP spid="32" grpId="0"/>
      <p:bldP spid="23" grpId="0" animBg="1"/>
      <p:bldP spid="23" grpId="1" animBg="1"/>
      <p:bldP spid="24" grpId="0" animBg="1"/>
      <p:bldP spid="24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2727" y="404395"/>
            <a:ext cx="8298873" cy="584763"/>
          </a:xfrm>
          <a:prstGeom prst="rect">
            <a:avLst/>
          </a:prstGeom>
          <a:noFill/>
        </p:spPr>
        <p:txBody>
          <a:bodyPr wrap="square" lIns="91428" tIns="45714" rIns="91428" bIns="45714" rtlCol="0">
            <a:spAutoFit/>
          </a:bodyPr>
          <a:lstStyle/>
          <a:p>
            <a:pPr algn="just"/>
            <a:r>
              <a:rPr lang="en-US" sz="32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Kể về một lần em được đi chơi cùng gia đình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6" t="25397" r="25817" b="24206"/>
          <a:stretch/>
        </p:blipFill>
        <p:spPr bwMode="auto">
          <a:xfrm>
            <a:off x="330777" y="1428750"/>
            <a:ext cx="8508423" cy="33301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5251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791" y="590550"/>
            <a:ext cx="3249613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4700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461</Words>
  <Application>Microsoft Office PowerPoint</Application>
  <PresentationFormat>On-screen Show (16:9)</PresentationFormat>
  <Paragraphs>65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Arial-Rounded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OS</cp:lastModifiedBy>
  <cp:revision>157</cp:revision>
  <dcterms:created xsi:type="dcterms:W3CDTF">2020-12-08T15:48:47Z</dcterms:created>
  <dcterms:modified xsi:type="dcterms:W3CDTF">2026-02-20T15:02:08Z</dcterms:modified>
</cp:coreProperties>
</file>