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3" r:id="rId5"/>
    <p:sldId id="270" r:id="rId6"/>
    <p:sldId id="271" r:id="rId7"/>
    <p:sldId id="273" r:id="rId8"/>
    <p:sldId id="27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B93"/>
    <a:srgbClr val="00AEEF"/>
    <a:srgbClr val="D65547"/>
    <a:srgbClr val="449094"/>
    <a:srgbClr val="FFFFFF"/>
    <a:srgbClr val="84B642"/>
    <a:srgbClr val="81AE47"/>
    <a:srgbClr val="EB2D69"/>
    <a:srgbClr val="2A2A2A"/>
    <a:srgbClr val="6FC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2" autoAdjust="0"/>
    <p:restoredTop sz="94608" autoAdjust="0"/>
  </p:normalViewPr>
  <p:slideViewPr>
    <p:cSldViewPr showGuides="1">
      <p:cViewPr varScale="1">
        <p:scale>
          <a:sx n="65" d="100"/>
          <a:sy n="65" d="100"/>
        </p:scale>
        <p:origin x="928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3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A2FF80B-6B65-48B8-9767-5C3AE8FAA86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>
                <a:solidFill>
                  <a:srgbClr val="3B9185"/>
                </a:solidFill>
                <a:cs typeface="Arial"/>
                <a:sym typeface="Arial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100813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4704557" y="0"/>
            <a:ext cx="2782887" cy="2160000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r>
              <a:rPr lang="en-US" altLang="zh-CN" sz="6000" b="1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rPr>
              <a:t>BÀI 21</a:t>
            </a:r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D222D-0077-4DF1-AE4E-6FAD141D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2" y="2412000"/>
            <a:ext cx="11804836" cy="21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867D8-9EE1-4EB5-8DEE-C3B96446CB88}"/>
              </a:ext>
            </a:extLst>
          </p:cNvPr>
          <p:cNvSpPr txBox="1"/>
          <p:nvPr/>
        </p:nvSpPr>
        <p:spPr>
          <a:xfrm>
            <a:off x="5480286" y="487680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34408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64E2-2349-43F3-B024-15C3C981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52" y="139959"/>
            <a:ext cx="2590697" cy="1122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5789A-1439-4772-848F-34AE61F44F69}"/>
              </a:ext>
            </a:extLst>
          </p:cNvPr>
          <p:cNvSpPr txBox="1"/>
          <p:nvPr/>
        </p:nvSpPr>
        <p:spPr>
          <a:xfrm>
            <a:off x="211494" y="-1866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Quicksand" panose="00000500000000000000" pitchFamily="2" charset="0"/>
              </a:rPr>
              <a:t>SGK - 6,7 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F5666-78CF-40CA-8C9A-4AF059CC5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7400"/>
            <a:ext cx="5257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23ED675-ED92-4EA5-9F8C-701077ECAE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-24720"/>
            <a:ext cx="2056750" cy="1028375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3647C2-40CD-4454-B0AE-89F07892A58F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9236631-C945-4A64-A034-585C3ED32DE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C976BA0-6ED0-4461-83B0-9B95EF3A80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F7B6DB0-9B4E-4FDD-8313-18D30778A0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5212AF-9171-495E-9914-75C8245FD52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DDB9831-70C7-4BA0-87D9-72BBA18B7AE8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249DAB47-1DB3-43B1-AD5A-CFBEBBA0863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FC0DBA2-2F2F-4966-B847-CE40CA08D924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4D9BD54-E3FF-4DBF-98E5-C0F24B509702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F5AD27-B0C4-4237-A268-26A583D280A5}"/>
              </a:ext>
            </a:extLst>
          </p:cNvPr>
          <p:cNvGrpSpPr/>
          <p:nvPr/>
        </p:nvGrpSpPr>
        <p:grpSpPr>
          <a:xfrm>
            <a:off x="228600" y="1545137"/>
            <a:ext cx="11772542" cy="5001318"/>
            <a:chOff x="228600" y="1545137"/>
            <a:chExt cx="11772542" cy="500131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716B42A-4B30-4DB5-9A70-FE7EE635B97D}"/>
                </a:ext>
              </a:extLst>
            </p:cNvPr>
            <p:cNvGrpSpPr/>
            <p:nvPr/>
          </p:nvGrpSpPr>
          <p:grpSpPr>
            <a:xfrm>
              <a:off x="228600" y="1545137"/>
              <a:ext cx="5752742" cy="1517255"/>
              <a:chOff x="359848" y="1545137"/>
              <a:chExt cx="5752742" cy="151725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882AAAD-B13E-41C1-99CC-892DF40FF3C8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52742" cy="1517255"/>
                <a:chOff x="241278" y="1886634"/>
                <a:chExt cx="5752742" cy="1517255"/>
              </a:xfrm>
            </p:grpSpPr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FAFA5825-3B7A-4227-AA91-FCCA42F39ED9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a)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8BF751D-4E31-4C98-BC2C-67BFCC3D57A9}"/>
                    </a:ext>
                  </a:extLst>
                </p:cNvPr>
                <p:cNvGrpSpPr/>
                <p:nvPr/>
              </p:nvGrpSpPr>
              <p:grpSpPr>
                <a:xfrm>
                  <a:off x="304800" y="2231441"/>
                  <a:ext cx="5689220" cy="1172448"/>
                  <a:chOff x="304800" y="2231441"/>
                  <a:chExt cx="5689220" cy="1172448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9F16A432-1D45-4AE1-AEAC-63E5D7163B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1441"/>
                    <a:ext cx="5689220" cy="1172448"/>
                  </a:xfrm>
                  <a:prstGeom prst="rect">
                    <a:avLst/>
                  </a:prstGeom>
                </p:spPr>
              </p:pic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8E4073B-F998-491A-BD6B-B0EF4AA70C6F}"/>
                      </a:ext>
                    </a:extLst>
                  </p:cNvPr>
                  <p:cNvSpPr txBox="1"/>
                  <p:nvPr/>
                </p:nvSpPr>
                <p:spPr>
                  <a:xfrm>
                    <a:off x="1557277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1E41BB1D-4C80-495D-815B-84F5AD244D5E}"/>
                      </a:ext>
                    </a:extLst>
                  </p:cNvPr>
                  <p:cNvSpPr txBox="1"/>
                  <p:nvPr/>
                </p:nvSpPr>
                <p:spPr>
                  <a:xfrm>
                    <a:off x="2454275" y="2412217"/>
                    <a:ext cx="60946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2E478775-D544-408E-940A-3DACB45A9030}"/>
                      </a:ext>
                    </a:extLst>
                  </p:cNvPr>
                  <p:cNvSpPr txBox="1"/>
                  <p:nvPr/>
                </p:nvSpPr>
                <p:spPr>
                  <a:xfrm>
                    <a:off x="3337572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</p:grpSp>
          </p:grp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04CFA78-3D7C-42F2-B5BB-2527F13E74DD}"/>
                  </a:ext>
                </a:extLst>
              </p:cNvPr>
              <p:cNvSpPr/>
              <p:nvPr/>
            </p:nvSpPr>
            <p:spPr>
              <a:xfrm>
                <a:off x="5198268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EACF05DC-8097-48AF-9FD4-72345C96AC8A}"/>
                  </a:ext>
                </a:extLst>
              </p:cNvPr>
              <p:cNvSpPr/>
              <p:nvPr/>
            </p:nvSpPr>
            <p:spPr>
              <a:xfrm>
                <a:off x="4318704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81D661F-1C10-42B4-A48F-18C025932A92}"/>
                </a:ext>
              </a:extLst>
            </p:cNvPr>
            <p:cNvGrpSpPr/>
            <p:nvPr/>
          </p:nvGrpSpPr>
          <p:grpSpPr>
            <a:xfrm>
              <a:off x="6248400" y="1545137"/>
              <a:ext cx="5752742" cy="1517255"/>
              <a:chOff x="359848" y="1545137"/>
              <a:chExt cx="5752742" cy="1517255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36B7B31-11F4-4BCC-ADB3-CBBB7C761780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52742" cy="1517255"/>
                <a:chOff x="241278" y="1886634"/>
                <a:chExt cx="5752742" cy="1517255"/>
              </a:xfrm>
            </p:grpSpPr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37C154FB-A1B2-4B72-A18E-6F8046632D9E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b)</a:t>
                  </a: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5B53151C-1C5B-4950-B30A-21AA63D4B091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89220" cy="1168978"/>
                  <a:chOff x="304800" y="2234911"/>
                  <a:chExt cx="5689220" cy="1168978"/>
                </a:xfrm>
              </p:grpSpPr>
              <p:pic>
                <p:nvPicPr>
                  <p:cNvPr id="175" name="Picture 174">
                    <a:extLst>
                      <a:ext uri="{FF2B5EF4-FFF2-40B4-BE49-F238E27FC236}">
                        <a16:creationId xmlns:a16="http://schemas.microsoft.com/office/drawing/2014/main" id="{8FA46072-FBCA-4B97-9521-38C7956CDD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89220" cy="1168978"/>
                  </a:xfrm>
                  <a:prstGeom prst="rect">
                    <a:avLst/>
                  </a:prstGeom>
                </p:spPr>
              </p:pic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8A4ADEFA-6DC0-48DE-A8F3-6188CE318AFD}"/>
                      </a:ext>
                    </a:extLst>
                  </p:cNvPr>
                  <p:cNvSpPr txBox="1"/>
                  <p:nvPr/>
                </p:nvSpPr>
                <p:spPr>
                  <a:xfrm>
                    <a:off x="3321307" y="241348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DE92310A-F624-4081-8FB2-9A0D1EA0A22A}"/>
                      </a:ext>
                    </a:extLst>
                  </p:cNvPr>
                  <p:cNvSpPr txBox="1"/>
                  <p:nvPr/>
                </p:nvSpPr>
                <p:spPr>
                  <a:xfrm>
                    <a:off x="4203077" y="241348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</a:t>
                    </a:r>
                  </a:p>
                </p:txBody>
              </p:sp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E71E0D70-EAAA-4577-B2F3-C03A286831D6}"/>
                      </a:ext>
                    </a:extLst>
                  </p:cNvPr>
                  <p:cNvSpPr txBox="1"/>
                  <p:nvPr/>
                </p:nvSpPr>
                <p:spPr>
                  <a:xfrm>
                    <a:off x="5041878" y="241348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</a:p>
                </p:txBody>
              </p:sp>
            </p:grpSp>
          </p:grp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77FEA3A-EAA6-4AE5-8692-B01077EA2250}"/>
                  </a:ext>
                </a:extLst>
              </p:cNvPr>
              <p:cNvSpPr/>
              <p:nvPr/>
            </p:nvSpPr>
            <p:spPr>
              <a:xfrm>
                <a:off x="2568855" y="2089759"/>
                <a:ext cx="630609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459A8CC-83B6-455E-8B07-5FE8BD864071}"/>
                  </a:ext>
                </a:extLst>
              </p:cNvPr>
              <p:cNvSpPr/>
              <p:nvPr/>
            </p:nvSpPr>
            <p:spPr>
              <a:xfrm>
                <a:off x="1689291" y="2089759"/>
                <a:ext cx="630609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8D4D93F-2723-4B54-B3D7-C625B4580F98}"/>
                </a:ext>
              </a:extLst>
            </p:cNvPr>
            <p:cNvGrpSpPr/>
            <p:nvPr/>
          </p:nvGrpSpPr>
          <p:grpSpPr>
            <a:xfrm>
              <a:off x="228600" y="3276600"/>
              <a:ext cx="5707577" cy="1517255"/>
              <a:chOff x="359848" y="1545137"/>
              <a:chExt cx="5707577" cy="1517255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CAF34B7A-4746-4846-A399-7FF5B04E4A96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D666E502-41C3-441A-9B23-E9A097CEBB60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c)</a:t>
                  </a:r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A432448C-84C6-448E-A051-4D826D4DB259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191" name="Picture 190">
                    <a:extLst>
                      <a:ext uri="{FF2B5EF4-FFF2-40B4-BE49-F238E27FC236}">
                        <a16:creationId xmlns:a16="http://schemas.microsoft.com/office/drawing/2014/main" id="{186C439C-F2F4-44D5-86A1-BEC6C6EB7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38C96360-595B-424C-A06A-45606BE6B116}"/>
                      </a:ext>
                    </a:extLst>
                  </p:cNvPr>
                  <p:cNvSpPr txBox="1"/>
                  <p:nvPr/>
                </p:nvSpPr>
                <p:spPr>
                  <a:xfrm>
                    <a:off x="1506477" y="240586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64C1243E-04DD-4CC0-9210-0FD543D5D68F}"/>
                      </a:ext>
                    </a:extLst>
                  </p:cNvPr>
                  <p:cNvSpPr txBox="1"/>
                  <p:nvPr/>
                </p:nvSpPr>
                <p:spPr>
                  <a:xfrm>
                    <a:off x="2439047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</a:t>
                    </a:r>
                  </a:p>
                </p:txBody>
              </p:sp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E5926866-38CA-434E-865F-BF34FFEFB56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471" y="241221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</p:grpSp>
          </p:grp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FFEC71C3-7914-4D3D-AD46-1B8C661C3D5D}"/>
                  </a:ext>
                </a:extLst>
              </p:cNvPr>
              <p:cNvSpPr/>
              <p:nvPr/>
            </p:nvSpPr>
            <p:spPr>
              <a:xfrm>
                <a:off x="4275506" y="208340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DD1CE89-F6A9-43E1-982C-20AA7AED8395}"/>
                  </a:ext>
                </a:extLst>
              </p:cNvPr>
              <p:cNvSpPr/>
              <p:nvPr/>
            </p:nvSpPr>
            <p:spPr>
              <a:xfrm>
                <a:off x="3402292" y="208975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6FF43513-A79B-44BA-8697-E26F3CC4FB3A}"/>
                </a:ext>
              </a:extLst>
            </p:cNvPr>
            <p:cNvGrpSpPr/>
            <p:nvPr/>
          </p:nvGrpSpPr>
          <p:grpSpPr>
            <a:xfrm>
              <a:off x="6248400" y="3276600"/>
              <a:ext cx="5707577" cy="1517255"/>
              <a:chOff x="359848" y="1545137"/>
              <a:chExt cx="5707577" cy="151725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1C4BDC79-EB24-421C-9F3B-85B90F967943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586F140E-1777-4321-A922-0384F8549080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d)</a:t>
                  </a:r>
                </a:p>
              </p:txBody>
            </p: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12BAD6FF-1BA3-4B51-9FB8-75E49D9F5D26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207" name="Picture 206">
                    <a:extLst>
                      <a:ext uri="{FF2B5EF4-FFF2-40B4-BE49-F238E27FC236}">
                        <a16:creationId xmlns:a16="http://schemas.microsoft.com/office/drawing/2014/main" id="{5C460AB5-9434-43A6-9A94-5311AC3485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BD099554-F84C-402E-88A2-04DB0506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033" y="2405073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</a:t>
                    </a:r>
                  </a:p>
                </p:txBody>
              </p:sp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D537A5E6-3460-4600-A538-D7123DFE6179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947" y="2402692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8A9A5D7F-30ED-4DE4-8E53-F3B12589CACC}"/>
                      </a:ext>
                    </a:extLst>
                  </p:cNvPr>
                  <p:cNvSpPr txBox="1"/>
                  <p:nvPr/>
                </p:nvSpPr>
                <p:spPr>
                  <a:xfrm>
                    <a:off x="3304235" y="2397929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</a:t>
                    </a:r>
                  </a:p>
                </p:txBody>
              </p:sp>
            </p:grpSp>
          </p:grp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6987555-FDD4-4B42-8A16-1B0DEB94431C}"/>
                  </a:ext>
                </a:extLst>
              </p:cNvPr>
              <p:cNvSpPr/>
              <p:nvPr/>
            </p:nvSpPr>
            <p:spPr>
              <a:xfrm>
                <a:off x="5164930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3D60B64C-7C59-4E01-AB58-464E133693AB}"/>
                  </a:ext>
                </a:extLst>
              </p:cNvPr>
              <p:cNvSpPr/>
              <p:nvPr/>
            </p:nvSpPr>
            <p:spPr>
              <a:xfrm>
                <a:off x="4271079" y="2089759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8B19D57-BA74-412C-B39D-498295EA4247}"/>
                </a:ext>
              </a:extLst>
            </p:cNvPr>
            <p:cNvGrpSpPr/>
            <p:nvPr/>
          </p:nvGrpSpPr>
          <p:grpSpPr>
            <a:xfrm>
              <a:off x="228600" y="5029200"/>
              <a:ext cx="5707577" cy="1517255"/>
              <a:chOff x="359848" y="1545137"/>
              <a:chExt cx="5707577" cy="1517255"/>
            </a:xfrm>
          </p:grpSpPr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B4A4EDCB-3C4F-4336-A553-87D5E449F485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F19B8A5D-2480-42DB-A51E-0019598AE4C1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e)</a:t>
                  </a:r>
                </a:p>
              </p:txBody>
            </p: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3CA3634C-6058-485F-9895-86076D99C806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223" name="Picture 222">
                    <a:extLst>
                      <a:ext uri="{FF2B5EF4-FFF2-40B4-BE49-F238E27FC236}">
                        <a16:creationId xmlns:a16="http://schemas.microsoft.com/office/drawing/2014/main" id="{68CD8F90-8651-494A-A3F3-159D64A241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1A108B6D-5670-43F5-A613-344A8348D20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9645" y="2389357"/>
                    <a:ext cx="609462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</a:t>
                    </a:r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69AFC175-019E-42FB-ABA5-E0D4A8463465}"/>
                      </a:ext>
                    </a:extLst>
                  </p:cNvPr>
                  <p:cNvSpPr txBox="1"/>
                  <p:nvPr/>
                </p:nvSpPr>
                <p:spPr>
                  <a:xfrm>
                    <a:off x="2393327" y="2404597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</a:t>
                    </a:r>
                  </a:p>
                </p:txBody>
              </p:sp>
              <p:sp>
                <p:nvSpPr>
                  <p:cNvPr id="226" name="TextBox 225">
                    <a:extLst>
                      <a:ext uri="{FF2B5EF4-FFF2-40B4-BE49-F238E27FC236}">
                        <a16:creationId xmlns:a16="http://schemas.microsoft.com/office/drawing/2014/main" id="{06124815-55DC-4EAB-9524-4A4264AC6D14}"/>
                      </a:ext>
                    </a:extLst>
                  </p:cNvPr>
                  <p:cNvSpPr txBox="1"/>
                  <p:nvPr/>
                </p:nvSpPr>
                <p:spPr>
                  <a:xfrm>
                    <a:off x="4150815" y="2406978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</a:t>
                    </a:r>
                  </a:p>
                </p:txBody>
              </p:sp>
            </p:grpSp>
          </p:grp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35D53201-E973-4E8E-9E22-34A8F2E11CFB}"/>
                  </a:ext>
                </a:extLst>
              </p:cNvPr>
              <p:cNvSpPr/>
              <p:nvPr/>
            </p:nvSpPr>
            <p:spPr>
              <a:xfrm>
                <a:off x="5182514" y="208213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61C85772-E91B-44CD-A01A-9106CC20350E}"/>
                  </a:ext>
                </a:extLst>
              </p:cNvPr>
              <p:cNvSpPr/>
              <p:nvPr/>
            </p:nvSpPr>
            <p:spPr>
              <a:xfrm>
                <a:off x="3399752" y="2082138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B14A037-A19B-488B-B6E0-279C161ACC60}"/>
                </a:ext>
              </a:extLst>
            </p:cNvPr>
            <p:cNvGrpSpPr/>
            <p:nvPr/>
          </p:nvGrpSpPr>
          <p:grpSpPr>
            <a:xfrm>
              <a:off x="6248400" y="5029200"/>
              <a:ext cx="5707577" cy="1517255"/>
              <a:chOff x="359848" y="1545137"/>
              <a:chExt cx="5707577" cy="1517255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1E0F359-6BBA-49F0-A499-EEE53D822CF3}"/>
                  </a:ext>
                </a:extLst>
              </p:cNvPr>
              <p:cNvGrpSpPr/>
              <p:nvPr/>
            </p:nvGrpSpPr>
            <p:grpSpPr>
              <a:xfrm>
                <a:off x="359848" y="1545137"/>
                <a:ext cx="5707577" cy="1517255"/>
                <a:chOff x="241278" y="1886634"/>
                <a:chExt cx="5707577" cy="1517255"/>
              </a:xfrm>
            </p:grpSpPr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F513A565-FB51-4ABF-9919-5066A7E378FC}"/>
                    </a:ext>
                  </a:extLst>
                </p:cNvPr>
                <p:cNvSpPr txBox="1"/>
                <p:nvPr/>
              </p:nvSpPr>
              <p:spPr>
                <a:xfrm>
                  <a:off x="241278" y="1886634"/>
                  <a:ext cx="914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>
                      <a:latin typeface="+mj-lt"/>
                    </a:rPr>
                    <a:t>d)</a:t>
                  </a:r>
                </a:p>
              </p:txBody>
            </p: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EEECA088-CC82-45C8-BB10-191EB23EB166}"/>
                    </a:ext>
                  </a:extLst>
                </p:cNvPr>
                <p:cNvGrpSpPr/>
                <p:nvPr/>
              </p:nvGrpSpPr>
              <p:grpSpPr>
                <a:xfrm>
                  <a:off x="304800" y="2234911"/>
                  <a:ext cx="5644055" cy="1168978"/>
                  <a:chOff x="304800" y="2234911"/>
                  <a:chExt cx="5644055" cy="1168978"/>
                </a:xfrm>
              </p:grpSpPr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A03916A3-E7F2-4F5D-B320-E602DFC881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04800" y="2234911"/>
                    <a:ext cx="5644055" cy="1168978"/>
                  </a:xfrm>
                  <a:prstGeom prst="rect">
                    <a:avLst/>
                  </a:prstGeom>
                </p:spPr>
              </p:pic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5A019E0E-6C80-442C-9C12-DFF88586633C}"/>
                      </a:ext>
                    </a:extLst>
                  </p:cNvPr>
                  <p:cNvSpPr txBox="1"/>
                  <p:nvPr/>
                </p:nvSpPr>
                <p:spPr>
                  <a:xfrm>
                    <a:off x="1509652" y="2402692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</a:t>
                    </a:r>
                  </a:p>
                </p:txBody>
              </p:sp>
              <p:sp>
                <p:nvSpPr>
                  <p:cNvPr id="241" name="TextBox 240">
                    <a:extLst>
                      <a:ext uri="{FF2B5EF4-FFF2-40B4-BE49-F238E27FC236}">
                        <a16:creationId xmlns:a16="http://schemas.microsoft.com/office/drawing/2014/main" id="{72757683-1466-4F09-9445-399749C0ACB0}"/>
                      </a:ext>
                    </a:extLst>
                  </p:cNvPr>
                  <p:cNvSpPr txBox="1"/>
                  <p:nvPr/>
                </p:nvSpPr>
                <p:spPr>
                  <a:xfrm>
                    <a:off x="5077597" y="2397930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</a:t>
                    </a:r>
                  </a:p>
                </p:txBody>
              </p:sp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AC2A5780-0481-4522-B43F-89AEED99760E}"/>
                      </a:ext>
                    </a:extLst>
                  </p:cNvPr>
                  <p:cNvSpPr txBox="1"/>
                  <p:nvPr/>
                </p:nvSpPr>
                <p:spPr>
                  <a:xfrm>
                    <a:off x="3289947" y="2402692"/>
                    <a:ext cx="63991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3200">
                        <a:solidFill>
                          <a:srgbClr val="2A2A2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</a:p>
                </p:txBody>
              </p:sp>
            </p:grp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4585F587-021C-4FC9-8F12-74DF141F224C}"/>
                  </a:ext>
                </a:extLst>
              </p:cNvPr>
              <p:cNvSpPr/>
              <p:nvPr/>
            </p:nvSpPr>
            <p:spPr>
              <a:xfrm>
                <a:off x="4279385" y="2094521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F11A0F44-1F23-4E3D-BC3E-6F759FE49AB9}"/>
                  </a:ext>
                </a:extLst>
              </p:cNvPr>
              <p:cNvSpPr/>
              <p:nvPr/>
            </p:nvSpPr>
            <p:spPr>
              <a:xfrm>
                <a:off x="2522023" y="2084996"/>
                <a:ext cx="669925" cy="519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EB2D69"/>
                    </a:solidFill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823ED675-ED92-4EA5-9F8C-701077ECAE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-24720"/>
            <a:ext cx="2056750" cy="1028375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13647C2-40CD-4454-B0AE-89F07892A58F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9236631-C945-4A64-A034-585C3ED32DE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C976BA0-6ED0-4461-83B0-9B95EF3A80D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F7B6DB0-9B4E-4FDD-8313-18D30778A0E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55212AF-9171-495E-9914-75C8245FD52D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DDB9831-70C7-4BA0-87D9-72BBA18B7AE8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249DAB47-1DB3-43B1-AD5A-CFBEBBA0863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FC0DBA2-2F2F-4966-B847-CE40CA08D924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24D9BD54-E3FF-4DBF-98E5-C0F24B509702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16B42A-4B30-4DB5-9A70-FE7EE635B97D}"/>
              </a:ext>
            </a:extLst>
          </p:cNvPr>
          <p:cNvGrpSpPr/>
          <p:nvPr/>
        </p:nvGrpSpPr>
        <p:grpSpPr>
          <a:xfrm>
            <a:off x="228600" y="1545137"/>
            <a:ext cx="5707577" cy="1517255"/>
            <a:chOff x="359848" y="1545137"/>
            <a:chExt cx="5707577" cy="15172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82AAAD-B13E-41C1-99CC-892DF40FF3C8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AFA5825-3B7A-4227-AA91-FCCA42F39ED9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a)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8BF751D-4E31-4C98-BC2C-67BFCC3D57A9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F16A432-1D45-4AE1-AEAC-63E5D7163B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8E4073B-F998-491A-BD6B-B0EF4AA70C6F}"/>
                    </a:ext>
                  </a:extLst>
                </p:cNvPr>
                <p:cNvSpPr txBox="1"/>
                <p:nvPr/>
              </p:nvSpPr>
              <p:spPr>
                <a:xfrm>
                  <a:off x="1523978" y="2412217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1E41BB1D-4C80-495D-815B-84F5AD244D5E}"/>
                    </a:ext>
                  </a:extLst>
                </p:cNvPr>
                <p:cNvSpPr txBox="1"/>
                <p:nvPr/>
              </p:nvSpPr>
              <p:spPr>
                <a:xfrm>
                  <a:off x="2428875" y="2393167"/>
                  <a:ext cx="6094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2E478775-D544-408E-940A-3DACB45A9030}"/>
                    </a:ext>
                  </a:extLst>
                </p:cNvPr>
                <p:cNvSpPr txBox="1"/>
                <p:nvPr/>
              </p:nvSpPr>
              <p:spPr>
                <a:xfrm>
                  <a:off x="3274072" y="2393167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</p:grp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4CFA78-3D7C-42F2-B5BB-2527F13E74DD}"/>
                </a:ext>
              </a:extLst>
            </p:cNvPr>
            <p:cNvSpPr/>
            <p:nvPr/>
          </p:nvSpPr>
          <p:spPr>
            <a:xfrm>
              <a:off x="5169693" y="208499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CF05DC-8097-48AF-9FD4-72345C96AC8A}"/>
                </a:ext>
              </a:extLst>
            </p:cNvPr>
            <p:cNvSpPr/>
            <p:nvPr/>
          </p:nvSpPr>
          <p:spPr>
            <a:xfrm>
              <a:off x="4278223" y="208499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BC562C-55E2-4100-A367-566EE620CC4F}"/>
              </a:ext>
            </a:extLst>
          </p:cNvPr>
          <p:cNvGrpSpPr/>
          <p:nvPr/>
        </p:nvGrpSpPr>
        <p:grpSpPr>
          <a:xfrm>
            <a:off x="4154210" y="2063175"/>
            <a:ext cx="670718" cy="584775"/>
            <a:chOff x="4533900" y="3414424"/>
            <a:chExt cx="670718" cy="584775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83C11C0-DBE9-456B-9211-7498691249E7}"/>
                </a:ext>
              </a:extLst>
            </p:cNvPr>
            <p:cNvSpPr/>
            <p:nvPr/>
          </p:nvSpPr>
          <p:spPr>
            <a:xfrm>
              <a:off x="45339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4389DF1-BB0B-472B-AB54-FD1DEF626CA2}"/>
                </a:ext>
              </a:extLst>
            </p:cNvPr>
            <p:cNvSpPr txBox="1"/>
            <p:nvPr/>
          </p:nvSpPr>
          <p:spPr>
            <a:xfrm>
              <a:off x="4534693" y="3414424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3461F23-7175-4364-938A-E4E05A44C8EB}"/>
              </a:ext>
            </a:extLst>
          </p:cNvPr>
          <p:cNvGrpSpPr/>
          <p:nvPr/>
        </p:nvGrpSpPr>
        <p:grpSpPr>
          <a:xfrm>
            <a:off x="5035273" y="2081789"/>
            <a:ext cx="670718" cy="585211"/>
            <a:chOff x="4536282" y="3433038"/>
            <a:chExt cx="670718" cy="585211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59B3B93-5BEA-481E-BDD8-BFCB8C42BA24}"/>
                </a:ext>
              </a:extLst>
            </p:cNvPr>
            <p:cNvSpPr/>
            <p:nvPr/>
          </p:nvSpPr>
          <p:spPr>
            <a:xfrm>
              <a:off x="4536282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B2C0067-A843-422C-8E37-410439F2783F}"/>
                </a:ext>
              </a:extLst>
            </p:cNvPr>
            <p:cNvSpPr txBox="1"/>
            <p:nvPr/>
          </p:nvSpPr>
          <p:spPr>
            <a:xfrm>
              <a:off x="4537075" y="3433474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1D661F-1C10-42B4-A48F-18C025932A92}"/>
              </a:ext>
            </a:extLst>
          </p:cNvPr>
          <p:cNvGrpSpPr/>
          <p:nvPr/>
        </p:nvGrpSpPr>
        <p:grpSpPr>
          <a:xfrm>
            <a:off x="6248400" y="1545137"/>
            <a:ext cx="5707577" cy="1517255"/>
            <a:chOff x="359848" y="1545137"/>
            <a:chExt cx="5707577" cy="1517255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36B7B31-11F4-4BCC-ADB3-CBBB7C761780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7C154FB-A1B2-4B72-A18E-6F8046632D9E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b)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B53151C-1C5B-4950-B30A-21AA63D4B091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8FA46072-FBCA-4B97-9521-38C7956CD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8A4ADEFA-6DC0-48DE-A8F3-6188CE318AFD}"/>
                    </a:ext>
                  </a:extLst>
                </p:cNvPr>
                <p:cNvSpPr txBox="1"/>
                <p:nvPr/>
              </p:nvSpPr>
              <p:spPr>
                <a:xfrm>
                  <a:off x="3283207" y="2411106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DE92310A-F624-4081-8FB2-9A0D1EA0A22A}"/>
                    </a:ext>
                  </a:extLst>
                </p:cNvPr>
                <p:cNvSpPr txBox="1"/>
                <p:nvPr/>
              </p:nvSpPr>
              <p:spPr>
                <a:xfrm>
                  <a:off x="4169739" y="2415868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E71E0D70-EAAA-4577-B2F3-C03A286831D6}"/>
                    </a:ext>
                  </a:extLst>
                </p:cNvPr>
                <p:cNvSpPr txBox="1"/>
                <p:nvPr/>
              </p:nvSpPr>
              <p:spPr>
                <a:xfrm>
                  <a:off x="5041878" y="2413487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</p:grpSp>
        </p:grp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77FEA3A-EAA6-4AE5-8692-B01077EA2250}"/>
                </a:ext>
              </a:extLst>
            </p:cNvPr>
            <p:cNvSpPr/>
            <p:nvPr/>
          </p:nvSpPr>
          <p:spPr>
            <a:xfrm>
              <a:off x="2518849" y="208737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459A8CC-83B6-455E-8B07-5FE8BD864071}"/>
                </a:ext>
              </a:extLst>
            </p:cNvPr>
            <p:cNvSpPr/>
            <p:nvPr/>
          </p:nvSpPr>
          <p:spPr>
            <a:xfrm>
              <a:off x="1644048" y="208499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BFF6DF0-7ED0-4369-8397-DF7C3E2651EE}"/>
              </a:ext>
            </a:extLst>
          </p:cNvPr>
          <p:cNvGrpSpPr/>
          <p:nvPr/>
        </p:nvGrpSpPr>
        <p:grpSpPr>
          <a:xfrm>
            <a:off x="7513895" y="2081789"/>
            <a:ext cx="688182" cy="584775"/>
            <a:chOff x="4553743" y="3429575"/>
            <a:chExt cx="688182" cy="584775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6FECD7E-EF71-45A0-99DE-FA4D4E931F2C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259724C0-79EB-4D31-A531-EF78F002DB48}"/>
                </a:ext>
              </a:extLst>
            </p:cNvPr>
            <p:cNvSpPr txBox="1"/>
            <p:nvPr/>
          </p:nvSpPr>
          <p:spPr>
            <a:xfrm>
              <a:off x="4553743" y="3429575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9A7D384-EED6-481B-8B6C-AE962AAEE76C}"/>
              </a:ext>
            </a:extLst>
          </p:cNvPr>
          <p:cNvGrpSpPr/>
          <p:nvPr/>
        </p:nvGrpSpPr>
        <p:grpSpPr>
          <a:xfrm>
            <a:off x="8396010" y="2067938"/>
            <a:ext cx="688182" cy="584775"/>
            <a:chOff x="4553743" y="3429575"/>
            <a:chExt cx="688182" cy="584775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B07FF78-212D-457B-81E5-8F8E18299FB2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E978260-E50D-40AA-B733-48821D1B02B5}"/>
                </a:ext>
              </a:extLst>
            </p:cNvPr>
            <p:cNvSpPr txBox="1"/>
            <p:nvPr/>
          </p:nvSpPr>
          <p:spPr>
            <a:xfrm>
              <a:off x="4553743" y="3429575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8D4D93F-2723-4B54-B3D7-C625B4580F98}"/>
              </a:ext>
            </a:extLst>
          </p:cNvPr>
          <p:cNvGrpSpPr/>
          <p:nvPr/>
        </p:nvGrpSpPr>
        <p:grpSpPr>
          <a:xfrm>
            <a:off x="228600" y="3276600"/>
            <a:ext cx="5707577" cy="1517255"/>
            <a:chOff x="359848" y="1545137"/>
            <a:chExt cx="5707577" cy="1517255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CAF34B7A-4746-4846-A399-7FF5B04E4A96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666E502-41C3-441A-9B23-E9A097CEBB60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c)</a:t>
                </a:r>
              </a:p>
            </p:txBody>
          </p: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A432448C-84C6-448E-A051-4D826D4DB259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186C439C-F2F4-44D5-86A1-BEC6C6EB70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38C96360-595B-424C-A06A-45606BE6B116}"/>
                    </a:ext>
                  </a:extLst>
                </p:cNvPr>
                <p:cNvSpPr txBox="1"/>
                <p:nvPr/>
              </p:nvSpPr>
              <p:spPr>
                <a:xfrm>
                  <a:off x="1502509" y="2405073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64C1243E-04DD-4CC0-9210-0FD543D5D68F}"/>
                    </a:ext>
                  </a:extLst>
                </p:cNvPr>
                <p:cNvSpPr txBox="1"/>
                <p:nvPr/>
              </p:nvSpPr>
              <p:spPr>
                <a:xfrm>
                  <a:off x="2410472" y="2395548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E5926866-38CA-434E-865F-BF34FFEFB562}"/>
                    </a:ext>
                  </a:extLst>
                </p:cNvPr>
                <p:cNvSpPr txBox="1"/>
                <p:nvPr/>
              </p:nvSpPr>
              <p:spPr>
                <a:xfrm>
                  <a:off x="5037752" y="2407454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FEC71C3-7914-4D3D-AD46-1B8C661C3D5D}"/>
                </a:ext>
              </a:extLst>
            </p:cNvPr>
            <p:cNvSpPr/>
            <p:nvPr/>
          </p:nvSpPr>
          <p:spPr>
            <a:xfrm>
              <a:off x="4277887" y="2087376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DD1CE89-F6A9-43E1-982C-20AA7AED8395}"/>
                </a:ext>
              </a:extLst>
            </p:cNvPr>
            <p:cNvSpPr/>
            <p:nvPr/>
          </p:nvSpPr>
          <p:spPr>
            <a:xfrm>
              <a:off x="3419754" y="2082614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F25195B-9CC8-4B24-96EB-92A822F2B73A}"/>
              </a:ext>
            </a:extLst>
          </p:cNvPr>
          <p:cNvGrpSpPr/>
          <p:nvPr/>
        </p:nvGrpSpPr>
        <p:grpSpPr>
          <a:xfrm>
            <a:off x="3259653" y="3814762"/>
            <a:ext cx="688182" cy="584775"/>
            <a:chOff x="4553743" y="3425387"/>
            <a:chExt cx="688182" cy="584775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08D81BE-451F-411F-9D4C-F032156EC82A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CA6BBF3-E06C-469A-9A14-526AD3CEB290}"/>
                </a:ext>
              </a:extLst>
            </p:cNvPr>
            <p:cNvSpPr txBox="1"/>
            <p:nvPr/>
          </p:nvSpPr>
          <p:spPr>
            <a:xfrm>
              <a:off x="4553743" y="3425387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E011813-9849-4673-80D2-DF55C5D864D2}"/>
              </a:ext>
            </a:extLst>
          </p:cNvPr>
          <p:cNvGrpSpPr/>
          <p:nvPr/>
        </p:nvGrpSpPr>
        <p:grpSpPr>
          <a:xfrm>
            <a:off x="4121665" y="3812381"/>
            <a:ext cx="700088" cy="584775"/>
            <a:chOff x="4498974" y="3427768"/>
            <a:chExt cx="700088" cy="584775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824CC47-07B1-4370-B985-E3C609CA3205}"/>
                </a:ext>
              </a:extLst>
            </p:cNvPr>
            <p:cNvSpPr/>
            <p:nvPr/>
          </p:nvSpPr>
          <p:spPr>
            <a:xfrm>
              <a:off x="4529137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63FD954-6797-41A6-B696-84758168CDB9}"/>
                </a:ext>
              </a:extLst>
            </p:cNvPr>
            <p:cNvSpPr txBox="1"/>
            <p:nvPr/>
          </p:nvSpPr>
          <p:spPr>
            <a:xfrm>
              <a:off x="4498974" y="3427768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FF43513-A79B-44BA-8697-E26F3CC4FB3A}"/>
              </a:ext>
            </a:extLst>
          </p:cNvPr>
          <p:cNvGrpSpPr/>
          <p:nvPr/>
        </p:nvGrpSpPr>
        <p:grpSpPr>
          <a:xfrm>
            <a:off x="6248400" y="3276600"/>
            <a:ext cx="5707577" cy="1517255"/>
            <a:chOff x="359848" y="1545137"/>
            <a:chExt cx="5707577" cy="1517255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C4BDC79-EB24-421C-9F3B-85B90F967943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86F140E-1777-4321-A922-0384F8549080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d)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2BAD6FF-1BA3-4B51-9FB8-75E49D9F5D26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5C460AB5-9434-43A6-9A94-5311AC3485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BD099554-F84C-402E-88A2-04DB05068EF6}"/>
                    </a:ext>
                  </a:extLst>
                </p:cNvPr>
                <p:cNvSpPr txBox="1"/>
                <p:nvPr/>
              </p:nvSpPr>
              <p:spPr>
                <a:xfrm>
                  <a:off x="1509652" y="2407455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D537A5E6-3460-4600-A538-D7123DFE6179}"/>
                    </a:ext>
                  </a:extLst>
                </p:cNvPr>
                <p:cNvSpPr txBox="1"/>
                <p:nvPr/>
              </p:nvSpPr>
              <p:spPr>
                <a:xfrm>
                  <a:off x="2389041" y="2405073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8A9A5D7F-30ED-4DE4-8E53-F3B12589CACC}"/>
                    </a:ext>
                  </a:extLst>
                </p:cNvPr>
                <p:cNvSpPr txBox="1"/>
                <p:nvPr/>
              </p:nvSpPr>
              <p:spPr>
                <a:xfrm>
                  <a:off x="3306616" y="2414599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</a:p>
              </p:txBody>
            </p:sp>
          </p:grp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26987555-FDD4-4B42-8A16-1B0DEB94431C}"/>
                </a:ext>
              </a:extLst>
            </p:cNvPr>
            <p:cNvSpPr/>
            <p:nvPr/>
          </p:nvSpPr>
          <p:spPr>
            <a:xfrm>
              <a:off x="5179218" y="2087377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3D60B64C-7C59-4E01-AB58-464E133693AB}"/>
                </a:ext>
              </a:extLst>
            </p:cNvPr>
            <p:cNvSpPr/>
            <p:nvPr/>
          </p:nvSpPr>
          <p:spPr>
            <a:xfrm>
              <a:off x="4287748" y="2082615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4AC58B3-F1CF-4894-A6B7-7CAE9EE903C4}"/>
              </a:ext>
            </a:extLst>
          </p:cNvPr>
          <p:cNvGrpSpPr/>
          <p:nvPr/>
        </p:nvGrpSpPr>
        <p:grpSpPr>
          <a:xfrm>
            <a:off x="10154960" y="3812382"/>
            <a:ext cx="673098" cy="584775"/>
            <a:chOff x="4519613" y="3425024"/>
            <a:chExt cx="673098" cy="584775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0A3F741-5FEA-44E3-969E-3785B3A34C95}"/>
                </a:ext>
              </a:extLst>
            </p:cNvPr>
            <p:cNvSpPr/>
            <p:nvPr/>
          </p:nvSpPr>
          <p:spPr>
            <a:xfrm>
              <a:off x="4519613" y="3430657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9F3EA23-6499-4E6E-B19E-8511BB895911}"/>
                </a:ext>
              </a:extLst>
            </p:cNvPr>
            <p:cNvSpPr txBox="1"/>
            <p:nvPr/>
          </p:nvSpPr>
          <p:spPr>
            <a:xfrm>
              <a:off x="4522786" y="3425024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0B69678-A81F-475E-914B-7A6C318EFF26}"/>
              </a:ext>
            </a:extLst>
          </p:cNvPr>
          <p:cNvGrpSpPr/>
          <p:nvPr/>
        </p:nvGrpSpPr>
        <p:grpSpPr>
          <a:xfrm>
            <a:off x="11037609" y="3808412"/>
            <a:ext cx="688182" cy="584775"/>
            <a:chOff x="4553743" y="3429786"/>
            <a:chExt cx="688182" cy="584775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A92113F3-EC89-456A-B45F-7523A6A322CF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BD23312A-378F-44C8-8D34-76797AB58D8F}"/>
                </a:ext>
              </a:extLst>
            </p:cNvPr>
            <p:cNvSpPr txBox="1"/>
            <p:nvPr/>
          </p:nvSpPr>
          <p:spPr>
            <a:xfrm>
              <a:off x="4553743" y="3429786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8B19D57-BA74-412C-B39D-498295EA4247}"/>
              </a:ext>
            </a:extLst>
          </p:cNvPr>
          <p:cNvGrpSpPr/>
          <p:nvPr/>
        </p:nvGrpSpPr>
        <p:grpSpPr>
          <a:xfrm>
            <a:off x="228600" y="5029200"/>
            <a:ext cx="5707577" cy="1517255"/>
            <a:chOff x="359848" y="1545137"/>
            <a:chExt cx="5707577" cy="1517255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B4A4EDCB-3C4F-4336-A553-87D5E449F485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19B8A5D-2480-42DB-A51E-0019598AE4C1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e)</a:t>
                </a: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3CA3634C-6058-485F-9895-86076D99C806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68CD8F90-8651-494A-A3F3-159D64A24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1A108B6D-5670-43F5-A613-344A8348D207}"/>
                    </a:ext>
                  </a:extLst>
                </p:cNvPr>
                <p:cNvSpPr txBox="1"/>
                <p:nvPr/>
              </p:nvSpPr>
              <p:spPr>
                <a:xfrm>
                  <a:off x="1534405" y="2409835"/>
                  <a:ext cx="6094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9AFC175-019E-42FB-ABA5-E0D4A8463465}"/>
                    </a:ext>
                  </a:extLst>
                </p:cNvPr>
                <p:cNvSpPr txBox="1"/>
                <p:nvPr/>
              </p:nvSpPr>
              <p:spPr>
                <a:xfrm>
                  <a:off x="2386660" y="2402692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06124815-55DC-4EAB-9524-4A4264AC6D14}"/>
                    </a:ext>
                  </a:extLst>
                </p:cNvPr>
                <p:cNvSpPr txBox="1"/>
                <p:nvPr/>
              </p:nvSpPr>
              <p:spPr>
                <a:xfrm>
                  <a:off x="4148910" y="2414598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</a:p>
              </p:txBody>
            </p:sp>
          </p:grpSp>
        </p:grp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5D53201-E973-4E8E-9E22-34A8F2E11CFB}"/>
                </a:ext>
              </a:extLst>
            </p:cNvPr>
            <p:cNvSpPr/>
            <p:nvPr/>
          </p:nvSpPr>
          <p:spPr>
            <a:xfrm>
              <a:off x="5164417" y="2084995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61C85772-E91B-44CD-A01A-9106CC20350E}"/>
                </a:ext>
              </a:extLst>
            </p:cNvPr>
            <p:cNvSpPr/>
            <p:nvPr/>
          </p:nvSpPr>
          <p:spPr>
            <a:xfrm>
              <a:off x="3412611" y="2082614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6326DFA-CD4B-4D99-935C-B971A0C15362}"/>
              </a:ext>
            </a:extLst>
          </p:cNvPr>
          <p:cNvGrpSpPr/>
          <p:nvPr/>
        </p:nvGrpSpPr>
        <p:grpSpPr>
          <a:xfrm>
            <a:off x="3278702" y="5557837"/>
            <a:ext cx="678657" cy="584775"/>
            <a:chOff x="4529930" y="3415862"/>
            <a:chExt cx="678657" cy="584775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DD80FF1A-015C-4C91-A698-00C829B9D327}"/>
                </a:ext>
              </a:extLst>
            </p:cNvPr>
            <p:cNvSpPr/>
            <p:nvPr/>
          </p:nvSpPr>
          <p:spPr>
            <a:xfrm>
              <a:off x="4538662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A70F4C00-B852-4176-8DCB-A062DA8E4648}"/>
                </a:ext>
              </a:extLst>
            </p:cNvPr>
            <p:cNvSpPr txBox="1"/>
            <p:nvPr/>
          </p:nvSpPr>
          <p:spPr>
            <a:xfrm>
              <a:off x="4529930" y="3415862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A438DF0-F582-4209-9F0E-E3E49BFC309F}"/>
              </a:ext>
            </a:extLst>
          </p:cNvPr>
          <p:cNvGrpSpPr/>
          <p:nvPr/>
        </p:nvGrpSpPr>
        <p:grpSpPr>
          <a:xfrm>
            <a:off x="5000622" y="5562600"/>
            <a:ext cx="688182" cy="584775"/>
            <a:chOff x="4553743" y="3430150"/>
            <a:chExt cx="688182" cy="584775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13C940E-F37F-4975-9EE2-E67F572E4283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75EE3A5-B29D-48FF-A90B-98D10B6AE36E}"/>
                </a:ext>
              </a:extLst>
            </p:cNvPr>
            <p:cNvSpPr txBox="1"/>
            <p:nvPr/>
          </p:nvSpPr>
          <p:spPr>
            <a:xfrm>
              <a:off x="4553743" y="3430150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B14A037-A19B-488B-B6E0-279C161ACC60}"/>
              </a:ext>
            </a:extLst>
          </p:cNvPr>
          <p:cNvGrpSpPr/>
          <p:nvPr/>
        </p:nvGrpSpPr>
        <p:grpSpPr>
          <a:xfrm>
            <a:off x="6248400" y="5029200"/>
            <a:ext cx="5707577" cy="1517255"/>
            <a:chOff x="359848" y="1545137"/>
            <a:chExt cx="5707577" cy="1517255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F1E0F359-6BBA-49F0-A499-EEE53D822CF3}"/>
                </a:ext>
              </a:extLst>
            </p:cNvPr>
            <p:cNvGrpSpPr/>
            <p:nvPr/>
          </p:nvGrpSpPr>
          <p:grpSpPr>
            <a:xfrm>
              <a:off x="359848" y="1545137"/>
              <a:ext cx="5707577" cy="1517255"/>
              <a:chOff x="241278" y="1886634"/>
              <a:chExt cx="5707577" cy="1517255"/>
            </a:xfrm>
          </p:grpSpPr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F513A565-FB51-4ABF-9919-5066A7E378FC}"/>
                  </a:ext>
                </a:extLst>
              </p:cNvPr>
              <p:cNvSpPr txBox="1"/>
              <p:nvPr/>
            </p:nvSpPr>
            <p:spPr>
              <a:xfrm>
                <a:off x="241278" y="188663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latin typeface="+mj-lt"/>
                  </a:rPr>
                  <a:t>g)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EECA088-CC82-45C8-BB10-191EB23EB166}"/>
                  </a:ext>
                </a:extLst>
              </p:cNvPr>
              <p:cNvGrpSpPr/>
              <p:nvPr/>
            </p:nvGrpSpPr>
            <p:grpSpPr>
              <a:xfrm>
                <a:off x="304800" y="2234911"/>
                <a:ext cx="5644055" cy="1168978"/>
                <a:chOff x="304800" y="2234911"/>
                <a:chExt cx="5644055" cy="1168978"/>
              </a:xfrm>
            </p:grpSpPr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A03916A3-E7F2-4F5D-B320-E602DFC881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04800" y="2234911"/>
                  <a:ext cx="5644055" cy="1168978"/>
                </a:xfrm>
                <a:prstGeom prst="rect">
                  <a:avLst/>
                </a:prstGeom>
              </p:spPr>
            </p:pic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5A019E0E-6C80-442C-9C12-DFF88586633C}"/>
                    </a:ext>
                  </a:extLst>
                </p:cNvPr>
                <p:cNvSpPr txBox="1"/>
                <p:nvPr/>
              </p:nvSpPr>
              <p:spPr>
                <a:xfrm>
                  <a:off x="1509652" y="2402692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72757683-1466-4F09-9445-399749C0ACB0}"/>
                    </a:ext>
                  </a:extLst>
                </p:cNvPr>
                <p:cNvSpPr txBox="1"/>
                <p:nvPr/>
              </p:nvSpPr>
              <p:spPr>
                <a:xfrm>
                  <a:off x="5072835" y="2397930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242" name="TextBox 241">
                  <a:extLst>
                    <a:ext uri="{FF2B5EF4-FFF2-40B4-BE49-F238E27FC236}">
                      <a16:creationId xmlns:a16="http://schemas.microsoft.com/office/drawing/2014/main" id="{AC2A5780-0481-4522-B43F-89AEED99760E}"/>
                    </a:ext>
                  </a:extLst>
                </p:cNvPr>
                <p:cNvSpPr txBox="1"/>
                <p:nvPr/>
              </p:nvSpPr>
              <p:spPr>
                <a:xfrm>
                  <a:off x="3280421" y="2397929"/>
                  <a:ext cx="63991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rgbClr val="2A2A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</p:grpSp>
        </p:grp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4585F587-021C-4FC9-8F12-74DF141F224C}"/>
                </a:ext>
              </a:extLst>
            </p:cNvPr>
            <p:cNvSpPr/>
            <p:nvPr/>
          </p:nvSpPr>
          <p:spPr>
            <a:xfrm>
              <a:off x="4293673" y="208975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F11A0F44-1F23-4E3D-BC3E-6F759FE49AB9}"/>
                </a:ext>
              </a:extLst>
            </p:cNvPr>
            <p:cNvSpPr/>
            <p:nvPr/>
          </p:nvSpPr>
          <p:spPr>
            <a:xfrm>
              <a:off x="2512498" y="2082615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EB2D69"/>
                  </a:solidFill>
                </a:rPr>
                <a:t>?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178113D-6B39-4E91-A60A-DFD652D4FE9C}"/>
              </a:ext>
            </a:extLst>
          </p:cNvPr>
          <p:cNvGrpSpPr/>
          <p:nvPr/>
        </p:nvGrpSpPr>
        <p:grpSpPr>
          <a:xfrm>
            <a:off x="8400642" y="5538677"/>
            <a:ext cx="670333" cy="584775"/>
            <a:chOff x="4521070" y="3403483"/>
            <a:chExt cx="670333" cy="584775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11C4B47A-B09F-48DF-A284-021D32B90AE4}"/>
                </a:ext>
              </a:extLst>
            </p:cNvPr>
            <p:cNvSpPr/>
            <p:nvPr/>
          </p:nvSpPr>
          <p:spPr>
            <a:xfrm>
              <a:off x="4521478" y="3430293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DBC5FA4-546A-4BCC-B061-5BABAC4E3BAE}"/>
                </a:ext>
              </a:extLst>
            </p:cNvPr>
            <p:cNvSpPr txBox="1"/>
            <p:nvPr/>
          </p:nvSpPr>
          <p:spPr>
            <a:xfrm>
              <a:off x="4521070" y="3403483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6158BE7-200B-4FE6-ADD5-AB8F88E99BF6}"/>
              </a:ext>
            </a:extLst>
          </p:cNvPr>
          <p:cNvGrpSpPr/>
          <p:nvPr/>
        </p:nvGrpSpPr>
        <p:grpSpPr>
          <a:xfrm>
            <a:off x="10158412" y="5564982"/>
            <a:ext cx="688182" cy="584775"/>
            <a:chOff x="4553743" y="3429787"/>
            <a:chExt cx="688182" cy="584775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158E7A1-2711-42BA-B77C-3B855C7CD9EE}"/>
                </a:ext>
              </a:extLst>
            </p:cNvPr>
            <p:cNvSpPr/>
            <p:nvPr/>
          </p:nvSpPr>
          <p:spPr>
            <a:xfrm>
              <a:off x="4572000" y="3433038"/>
              <a:ext cx="669925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rgbClr val="EB2D69"/>
                </a:solidFill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0253A94-8A4E-424A-954A-44BD667D419F}"/>
                </a:ext>
              </a:extLst>
            </p:cNvPr>
            <p:cNvSpPr txBox="1"/>
            <p:nvPr/>
          </p:nvSpPr>
          <p:spPr>
            <a:xfrm>
              <a:off x="4553743" y="3429787"/>
              <a:ext cx="669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0C4D91D-7E20-412C-A970-41B11040962F}"/>
              </a:ext>
            </a:extLst>
          </p:cNvPr>
          <p:cNvSpPr/>
          <p:nvPr/>
        </p:nvSpPr>
        <p:spPr>
          <a:xfrm>
            <a:off x="190758" y="1497678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6F749018-640D-4379-A0D6-E648740ED91E}"/>
              </a:ext>
            </a:extLst>
          </p:cNvPr>
          <p:cNvSpPr/>
          <p:nvPr/>
        </p:nvSpPr>
        <p:spPr>
          <a:xfrm>
            <a:off x="6210558" y="1497678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C55B3BDF-245C-4DDB-BC31-B938004BD73D}"/>
              </a:ext>
            </a:extLst>
          </p:cNvPr>
          <p:cNvSpPr/>
          <p:nvPr/>
        </p:nvSpPr>
        <p:spPr>
          <a:xfrm>
            <a:off x="190758" y="3297263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86D6B00-8934-440C-95F7-93E0AF2CD448}"/>
              </a:ext>
            </a:extLst>
          </p:cNvPr>
          <p:cNvSpPr/>
          <p:nvPr/>
        </p:nvSpPr>
        <p:spPr>
          <a:xfrm>
            <a:off x="6210558" y="3297263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9930BCBE-FBEF-4952-AF91-6E4FFD21D331}"/>
              </a:ext>
            </a:extLst>
          </p:cNvPr>
          <p:cNvSpPr/>
          <p:nvPr/>
        </p:nvSpPr>
        <p:spPr>
          <a:xfrm>
            <a:off x="190758" y="4865627"/>
            <a:ext cx="5752842" cy="1687573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4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0446D37-63B3-4493-8521-2D4B36E22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r="5616"/>
          <a:stretch/>
        </p:blipFill>
        <p:spPr>
          <a:xfrm>
            <a:off x="4488024" y="1473661"/>
            <a:ext cx="7365790" cy="5218497"/>
          </a:xfrm>
          <a:prstGeom prst="roundRect">
            <a:avLst>
              <a:gd name="adj" fmla="val 19366"/>
            </a:avLst>
          </a:prstGeom>
          <a:effectLst>
            <a:softEdge rad="1270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E3055A8F-17B9-414E-99DF-3F66F2F1AA10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0630-80A2-4F86-8A26-AB1980D73C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7" y="-24720"/>
            <a:ext cx="2056750" cy="1028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4BCB1E-19DE-4AAD-AFE6-90D411A75BFB}"/>
              </a:ext>
            </a:extLst>
          </p:cNvPr>
          <p:cNvGrpSpPr/>
          <p:nvPr/>
        </p:nvGrpSpPr>
        <p:grpSpPr>
          <a:xfrm>
            <a:off x="405963" y="891023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55B1CB-FB07-4719-A1BD-18CCEEDB20E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F3FF482-1D7A-43DA-A4CD-6BA917234328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AF2082B-573F-463A-87EE-06B205021A9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D9BF98-7828-4524-BCEB-5BA011B4D4D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157E43-4FD2-4C3F-9757-562027621AF8}"/>
              </a:ext>
            </a:extLst>
          </p:cNvPr>
          <p:cNvSpPr txBox="1"/>
          <p:nvPr/>
        </p:nvSpPr>
        <p:spPr>
          <a:xfrm>
            <a:off x="1168427" y="891023"/>
            <a:ext cx="64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Quan sát tranh rồi trả lời.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2E0D0-4ED4-4EF0-9179-5EE9AEF783D4}"/>
              </a:ext>
            </a:extLst>
          </p:cNvPr>
          <p:cNvSpPr txBox="1"/>
          <p:nvPr/>
        </p:nvSpPr>
        <p:spPr>
          <a:xfrm>
            <a:off x="502920" y="1752600"/>
            <a:ext cx="328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Trên bàn có: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CE6A0B-21D5-4234-B619-700A7CBADD63}"/>
              </a:ext>
            </a:extLst>
          </p:cNvPr>
          <p:cNvGrpSpPr/>
          <p:nvPr/>
        </p:nvGrpSpPr>
        <p:grpSpPr>
          <a:xfrm>
            <a:off x="498654" y="2704296"/>
            <a:ext cx="3293449" cy="844167"/>
            <a:chOff x="498654" y="2704296"/>
            <a:chExt cx="3293449" cy="8441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4BC8E4-EE2B-4D5D-9C21-93170E94A862}"/>
                </a:ext>
              </a:extLst>
            </p:cNvPr>
            <p:cNvSpPr txBox="1"/>
            <p:nvPr/>
          </p:nvSpPr>
          <p:spPr>
            <a:xfrm>
              <a:off x="498654" y="2782669"/>
              <a:ext cx="64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a)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83FFDE-CF98-47D0-AAAE-D0E1068BF079}"/>
                </a:ext>
              </a:extLst>
            </p:cNvPr>
            <p:cNvSpPr txBox="1"/>
            <p:nvPr/>
          </p:nvSpPr>
          <p:spPr>
            <a:xfrm>
              <a:off x="2057400" y="2782669"/>
              <a:ext cx="1734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cái kẹo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813EB09-3EA4-41BF-928B-29B2E870BCE8}"/>
                </a:ext>
              </a:extLst>
            </p:cNvPr>
            <p:cNvGrpSpPr/>
            <p:nvPr/>
          </p:nvGrpSpPr>
          <p:grpSpPr>
            <a:xfrm>
              <a:off x="1212591" y="2704296"/>
              <a:ext cx="828388" cy="844167"/>
              <a:chOff x="1212591" y="2704296"/>
              <a:chExt cx="828388" cy="844167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0F624C1-91C0-4AB9-847C-C5694F037971}"/>
                  </a:ext>
                </a:extLst>
              </p:cNvPr>
              <p:cNvSpPr/>
              <p:nvPr/>
            </p:nvSpPr>
            <p:spPr>
              <a:xfrm>
                <a:off x="1212591" y="2704296"/>
                <a:ext cx="828388" cy="84416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AF7084-CF01-4750-B1C4-69605C357CD9}"/>
                  </a:ext>
                </a:extLst>
              </p:cNvPr>
              <p:cNvSpPr/>
              <p:nvPr/>
            </p:nvSpPr>
            <p:spPr>
              <a:xfrm>
                <a:off x="1286076" y="2785670"/>
                <a:ext cx="681418" cy="6814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6C9E9F-311A-4969-A1BE-A50911D5CF58}"/>
              </a:ext>
            </a:extLst>
          </p:cNvPr>
          <p:cNvGrpSpPr/>
          <p:nvPr/>
        </p:nvGrpSpPr>
        <p:grpSpPr>
          <a:xfrm>
            <a:off x="1186649" y="2702544"/>
            <a:ext cx="870751" cy="844167"/>
            <a:chOff x="4614967" y="2874050"/>
            <a:chExt cx="870751" cy="84416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322B41-6D04-48D0-9B6A-B517D239F72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E12531-6C23-4F64-8E06-22BD03C8B9F3}"/>
                </a:ext>
              </a:extLst>
            </p:cNvPr>
            <p:cNvSpPr txBox="1"/>
            <p:nvPr/>
          </p:nvSpPr>
          <p:spPr>
            <a:xfrm>
              <a:off x="4614967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E19619-3BBC-4264-B382-C376FE89AF3C}"/>
              </a:ext>
            </a:extLst>
          </p:cNvPr>
          <p:cNvGrpSpPr/>
          <p:nvPr/>
        </p:nvGrpSpPr>
        <p:grpSpPr>
          <a:xfrm>
            <a:off x="498654" y="4114800"/>
            <a:ext cx="3373435" cy="844167"/>
            <a:chOff x="498654" y="2704296"/>
            <a:chExt cx="3373435" cy="8441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11D64E-7D01-4DD9-95EA-2C6791ECF1B7}"/>
                </a:ext>
              </a:extLst>
            </p:cNvPr>
            <p:cNvSpPr txBox="1"/>
            <p:nvPr/>
          </p:nvSpPr>
          <p:spPr>
            <a:xfrm>
              <a:off x="498654" y="2782669"/>
              <a:ext cx="64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b)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3D99D3-EC3C-4498-9304-1C5F165B4791}"/>
                </a:ext>
              </a:extLst>
            </p:cNvPr>
            <p:cNvSpPr txBox="1"/>
            <p:nvPr/>
          </p:nvSpPr>
          <p:spPr>
            <a:xfrm>
              <a:off x="2057400" y="2782669"/>
              <a:ext cx="1814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gói quà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ACACCC1-EB85-4F8F-A38A-277932B328A5}"/>
                </a:ext>
              </a:extLst>
            </p:cNvPr>
            <p:cNvGrpSpPr/>
            <p:nvPr/>
          </p:nvGrpSpPr>
          <p:grpSpPr>
            <a:xfrm>
              <a:off x="1212591" y="2704296"/>
              <a:ext cx="828388" cy="844167"/>
              <a:chOff x="1212591" y="2704296"/>
              <a:chExt cx="828388" cy="844167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C566477-0C47-49FE-8D7F-AD87D0BDBE22}"/>
                  </a:ext>
                </a:extLst>
              </p:cNvPr>
              <p:cNvSpPr/>
              <p:nvPr/>
            </p:nvSpPr>
            <p:spPr>
              <a:xfrm>
                <a:off x="1212591" y="2704296"/>
                <a:ext cx="828388" cy="84416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362A807D-7EFF-4F96-B0D2-A1B2674D6AC6}"/>
                  </a:ext>
                </a:extLst>
              </p:cNvPr>
              <p:cNvSpPr/>
              <p:nvPr/>
            </p:nvSpPr>
            <p:spPr>
              <a:xfrm>
                <a:off x="1286076" y="2785670"/>
                <a:ext cx="681418" cy="6814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677004D-5B7D-432C-BA73-E82BE6AED801}"/>
              </a:ext>
            </a:extLst>
          </p:cNvPr>
          <p:cNvGrpSpPr/>
          <p:nvPr/>
        </p:nvGrpSpPr>
        <p:grpSpPr>
          <a:xfrm>
            <a:off x="1207575" y="4113048"/>
            <a:ext cx="828388" cy="844167"/>
            <a:chOff x="4635893" y="2874050"/>
            <a:chExt cx="828388" cy="84416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9F1E759-AEC3-4365-8DC4-92C4104A8851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6F5C8B-5621-4F5F-A940-66BB125AC605}"/>
                </a:ext>
              </a:extLst>
            </p:cNvPr>
            <p:cNvSpPr txBox="1"/>
            <p:nvPr/>
          </p:nvSpPr>
          <p:spPr>
            <a:xfrm>
              <a:off x="4805609" y="288063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1F7677-3DA0-424D-915A-4A3E601A7337}"/>
              </a:ext>
            </a:extLst>
          </p:cNvPr>
          <p:cNvGrpSpPr/>
          <p:nvPr/>
        </p:nvGrpSpPr>
        <p:grpSpPr>
          <a:xfrm>
            <a:off x="498654" y="5544893"/>
            <a:ext cx="3787596" cy="844167"/>
            <a:chOff x="498654" y="2704296"/>
            <a:chExt cx="3787596" cy="84416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8AFE52-7239-4F7A-9DD1-4327405BCC10}"/>
                </a:ext>
              </a:extLst>
            </p:cNvPr>
            <p:cNvSpPr txBox="1"/>
            <p:nvPr/>
          </p:nvSpPr>
          <p:spPr>
            <a:xfrm>
              <a:off x="498654" y="2782669"/>
              <a:ext cx="644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c)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4105EC-FA39-4CDB-B4CB-CBFD8B13F9E6}"/>
                </a:ext>
              </a:extLst>
            </p:cNvPr>
            <p:cNvSpPr txBox="1"/>
            <p:nvPr/>
          </p:nvSpPr>
          <p:spPr>
            <a:xfrm>
              <a:off x="2076450" y="2782669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bông hoa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A3990F-07AB-41DA-A564-EF471AAFF6F3}"/>
                </a:ext>
              </a:extLst>
            </p:cNvPr>
            <p:cNvGrpSpPr/>
            <p:nvPr/>
          </p:nvGrpSpPr>
          <p:grpSpPr>
            <a:xfrm>
              <a:off x="1212591" y="2704296"/>
              <a:ext cx="828388" cy="844167"/>
              <a:chOff x="1212591" y="2704296"/>
              <a:chExt cx="828388" cy="84416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6CDB3F1-C491-49A9-BC25-980D7E117C50}"/>
                  </a:ext>
                </a:extLst>
              </p:cNvPr>
              <p:cNvSpPr/>
              <p:nvPr/>
            </p:nvSpPr>
            <p:spPr>
              <a:xfrm>
                <a:off x="1212591" y="2704296"/>
                <a:ext cx="828388" cy="84416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C8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6C11DA1-9AE2-4620-9CA1-9D8C8791E856}"/>
                  </a:ext>
                </a:extLst>
              </p:cNvPr>
              <p:cNvSpPr/>
              <p:nvPr/>
            </p:nvSpPr>
            <p:spPr>
              <a:xfrm>
                <a:off x="1286076" y="2785670"/>
                <a:ext cx="681418" cy="68141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36A179-A73C-433D-B536-5298B370439E}"/>
              </a:ext>
            </a:extLst>
          </p:cNvPr>
          <p:cNvGrpSpPr/>
          <p:nvPr/>
        </p:nvGrpSpPr>
        <p:grpSpPr>
          <a:xfrm>
            <a:off x="1207575" y="5543141"/>
            <a:ext cx="828388" cy="844167"/>
            <a:chOff x="4635893" y="2874050"/>
            <a:chExt cx="828388" cy="84416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5256044-ACC1-4BD5-97CA-FB064E0EE621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491F25-0DDD-44AC-B3F2-428FCF1D0579}"/>
                </a:ext>
              </a:extLst>
            </p:cNvPr>
            <p:cNvSpPr txBox="1"/>
            <p:nvPr/>
          </p:nvSpPr>
          <p:spPr>
            <a:xfrm>
              <a:off x="4805609" y="288063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>
                  <a:solidFill>
                    <a:srgbClr val="EB2D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45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7A999A-EDEA-4A4C-A7D2-6182EB2D6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48" y="1981200"/>
            <a:ext cx="5069704" cy="22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3CA847-3E93-4DAA-8D39-A9FA80B70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5"/>
          <a:stretch/>
        </p:blipFill>
        <p:spPr>
          <a:xfrm>
            <a:off x="6227795" y="798286"/>
            <a:ext cx="5616936" cy="5321667"/>
          </a:xfrm>
          <a:prstGeom prst="roundRect">
            <a:avLst>
              <a:gd name="adj" fmla="val 26553"/>
            </a:avLst>
          </a:prstGeom>
          <a:effectLst/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90549AC1-6ACB-43AA-A808-5A88BB25886B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44AEE-9419-403A-9C87-FAAA400E1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7" y="-2890"/>
            <a:ext cx="1963504" cy="885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5C1661-27E4-4669-B473-AE09547E2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5206716" cy="697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2704C-4950-4009-AB93-16016F0B4E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81" y="909343"/>
            <a:ext cx="763038" cy="7075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28F1D63-4CF0-4A6B-A844-B87B564045DB}"/>
              </a:ext>
            </a:extLst>
          </p:cNvPr>
          <p:cNvGrpSpPr/>
          <p:nvPr/>
        </p:nvGrpSpPr>
        <p:grpSpPr>
          <a:xfrm>
            <a:off x="457200" y="1630213"/>
            <a:ext cx="6324600" cy="4919295"/>
            <a:chOff x="381000" y="1630213"/>
            <a:chExt cx="6324600" cy="49192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58A486-EA52-45D9-A891-5B7B42DD818E}"/>
                </a:ext>
              </a:extLst>
            </p:cNvPr>
            <p:cNvSpPr txBox="1"/>
            <p:nvPr/>
          </p:nvSpPr>
          <p:spPr>
            <a:xfrm>
              <a:off x="381000" y="1630213"/>
              <a:ext cx="6324600" cy="4919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1" i="0" u="sng" strike="noStrike">
                  <a:solidFill>
                    <a:srgbClr val="00AEEF"/>
                  </a:solidFill>
                  <a:effectLst/>
                  <a:latin typeface="+mj-lt"/>
                </a:rPr>
                <a:t>Cách chơi: </a:t>
              </a:r>
              <a:endParaRPr lang="en-US" sz="2700" b="1" i="0" u="sng" strike="noStrike">
                <a:solidFill>
                  <a:srgbClr val="00AEEF"/>
                </a:solidFill>
                <a:effectLst/>
                <a:latin typeface="+mj-lt"/>
              </a:endParaRPr>
            </a:p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- </a:t>
              </a:r>
              <a:r>
                <a:rPr lang="en-US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Chơi theo nhóm. </a:t>
              </a:r>
              <a:endParaRPr lang="en-US" sz="2700" b="0" i="0" u="none" strike="noStrike">
                <a:solidFill>
                  <a:srgbClr val="272700"/>
                </a:solidFill>
                <a:effectLst/>
                <a:latin typeface="+mj-lt"/>
              </a:endParaRP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- Người chơi bắt đầu từ ô </a:t>
              </a:r>
              <a:r>
                <a:rPr lang="vi-VN" sz="2700" b="1" i="0" u="none" strike="noStrike">
                  <a:solidFill>
                    <a:srgbClr val="065B93"/>
                  </a:solidFill>
                  <a:effectLst/>
                  <a:latin typeface="+mj-lt"/>
                </a:rPr>
                <a:t>xuất phát</a:t>
              </a:r>
              <a:r>
                <a:rPr lang="vi-VN" sz="2700" b="0" i="0" u="none" strike="noStrike">
                  <a:solidFill>
                    <a:srgbClr val="272700"/>
                  </a:solidFill>
                  <a:effectLst/>
                  <a:latin typeface="+mj-lt"/>
                </a:rPr>
                <a:t>. Khi đến lượt, người chơi gieo xúc</a:t>
              </a:r>
              <a:r>
                <a:rPr lang="en-US" sz="2700"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B2B00"/>
                  </a:solidFill>
                  <a:effectLst/>
                  <a:latin typeface="+mj-lt"/>
                </a:rPr>
                <a:t>xắc. Đếm số chấm ở mặt trên xúc xắc rồi di chuyển số ô bằng số chấm</a:t>
              </a:r>
              <a:r>
                <a:rPr lang="en-US" sz="2700"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nhận được. Nếu đến hình </a:t>
              </a:r>
              <a:r>
                <a:rPr lang="en-US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   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thì đi tiếp theo hướng mũi tên. </a:t>
              </a:r>
              <a:endParaRPr lang="en-US" sz="2700" b="0" i="0" u="none" strike="noStrike">
                <a:solidFill>
                  <a:srgbClr val="222200"/>
                </a:solidFill>
                <a:effectLst/>
                <a:latin typeface="+mj-lt"/>
              </a:endParaRP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- </a:t>
              </a:r>
              <a:r>
                <a:rPr lang="en-US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 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Đọc số trong mỗi ô đi đến. </a:t>
              </a:r>
              <a:endParaRPr lang="en-US" sz="2700" b="0" i="0" u="none" strike="noStrike">
                <a:solidFill>
                  <a:srgbClr val="222200"/>
                </a:solidFill>
                <a:effectLst/>
                <a:latin typeface="+mj-lt"/>
              </a:endParaRPr>
            </a:p>
            <a:p>
              <a:pPr algn="just" rtl="0">
                <a:spcBef>
                  <a:spcPts val="0"/>
                </a:spcBef>
                <a:spcAft>
                  <a:spcPts val="500"/>
                </a:spcAft>
              </a:pP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- Trò chơi kết thúc khi có người đến được </a:t>
              </a:r>
              <a:r>
                <a:rPr lang="vi-VN" sz="2700" b="1" i="0" u="none" strike="noStrike">
                  <a:solidFill>
                    <a:srgbClr val="D65547"/>
                  </a:solidFill>
                  <a:effectLst/>
                  <a:latin typeface="+mj-lt"/>
                </a:rPr>
                <a:t>Đảo giấu vàng</a:t>
              </a:r>
              <a:r>
                <a:rPr lang="vi-VN" sz="2700" b="0" i="0" u="none" strike="noStrike">
                  <a:solidFill>
                    <a:srgbClr val="222200"/>
                  </a:solidFill>
                  <a:effectLst/>
                  <a:latin typeface="+mj-lt"/>
                </a:rPr>
                <a:t>.</a:t>
              </a:r>
              <a:endParaRPr lang="en-US" sz="2700">
                <a:latin typeface="+mj-l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2B4785-96BE-4AB1-8D89-22D97B8FDF75}"/>
                </a:ext>
              </a:extLst>
            </p:cNvPr>
            <p:cNvGrpSpPr/>
            <p:nvPr/>
          </p:nvGrpSpPr>
          <p:grpSpPr>
            <a:xfrm>
              <a:off x="2703671" y="4275772"/>
              <a:ext cx="370568" cy="370568"/>
              <a:chOff x="968573" y="3022684"/>
              <a:chExt cx="424469" cy="42446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23A3226-B59E-4A2E-AB7B-F450F9F1CF20}"/>
                  </a:ext>
                </a:extLst>
              </p:cNvPr>
              <p:cNvSpPr/>
              <p:nvPr/>
            </p:nvSpPr>
            <p:spPr>
              <a:xfrm>
                <a:off x="968573" y="3022684"/>
                <a:ext cx="424469" cy="424469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1F042214-F81C-4B92-9C90-F53D004A2CAB}"/>
                  </a:ext>
                </a:extLst>
              </p:cNvPr>
              <p:cNvSpPr/>
              <p:nvPr/>
            </p:nvSpPr>
            <p:spPr>
              <a:xfrm>
                <a:off x="1048537" y="3097917"/>
                <a:ext cx="266616" cy="229841"/>
              </a:xfrm>
              <a:prstGeom prst="triangle">
                <a:avLst/>
              </a:prstGeom>
              <a:solidFill>
                <a:srgbClr val="84B6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1298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71ED5-C8D1-4E65-B42F-8439B613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3" r="14236"/>
          <a:stretch/>
        </p:blipFill>
        <p:spPr>
          <a:xfrm>
            <a:off x="2776320" y="990600"/>
            <a:ext cx="6639359" cy="3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314</TotalTime>
  <Words>222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HP-211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OS</cp:lastModifiedBy>
  <cp:revision>267</cp:revision>
  <dcterms:created xsi:type="dcterms:W3CDTF">2021-11-07T09:06:49Z</dcterms:created>
  <dcterms:modified xsi:type="dcterms:W3CDTF">2026-01-19T03:21:20Z</dcterms:modified>
  <cp:category>9Slide.vn</cp:category>
</cp:coreProperties>
</file>