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7.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8.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9.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4" r:id="rId1"/>
    <p:sldMasterId id="2147483777" r:id="rId2"/>
    <p:sldMasterId id="2147483789" r:id="rId3"/>
    <p:sldMasterId id="2147483812" r:id="rId4"/>
    <p:sldMasterId id="2147483847" r:id="rId5"/>
    <p:sldMasterId id="2147483860" r:id="rId6"/>
    <p:sldMasterId id="2147483879" r:id="rId7"/>
    <p:sldMasterId id="2147483882" r:id="rId8"/>
    <p:sldMasterId id="2147483894" r:id="rId9"/>
    <p:sldMasterId id="2147483907" r:id="rId10"/>
    <p:sldMasterId id="2147483920" r:id="rId11"/>
  </p:sldMasterIdLst>
  <p:notesMasterIdLst>
    <p:notesMasterId r:id="rId33"/>
  </p:notesMasterIdLst>
  <p:sldIdLst>
    <p:sldId id="333" r:id="rId12"/>
    <p:sldId id="2007577414" r:id="rId13"/>
    <p:sldId id="2007577415" r:id="rId14"/>
    <p:sldId id="2007577203" r:id="rId15"/>
    <p:sldId id="335" r:id="rId16"/>
    <p:sldId id="352" r:id="rId17"/>
    <p:sldId id="2007577416" r:id="rId18"/>
    <p:sldId id="2007577417" r:id="rId19"/>
    <p:sldId id="2007577419" r:id="rId20"/>
    <p:sldId id="2007577420" r:id="rId21"/>
    <p:sldId id="345" r:id="rId22"/>
    <p:sldId id="2007577421" r:id="rId23"/>
    <p:sldId id="2007577422" r:id="rId24"/>
    <p:sldId id="2007577423" r:id="rId25"/>
    <p:sldId id="2007577424" r:id="rId26"/>
    <p:sldId id="307" r:id="rId27"/>
    <p:sldId id="2007577425" r:id="rId28"/>
    <p:sldId id="2007577426" r:id="rId29"/>
    <p:sldId id="334" r:id="rId30"/>
    <p:sldId id="2007577115" r:id="rId31"/>
    <p:sldId id="285"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70" d="100"/>
          <a:sy n="70" d="100"/>
        </p:scale>
        <p:origin x="4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21" Type="http://schemas.openxmlformats.org/officeDocument/2006/relationships/slide" Target="slides/slide10.xml"/><Relationship Id="rId34"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viewProps" Target="viewProps.xml"/><Relationship Id="rId8" Type="http://schemas.openxmlformats.org/officeDocument/2006/relationships/slideMaster" Target="slideMasters/slideMaster8.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994336-5134-4D3F-8622-454040EB0B09}" type="datetimeFigureOut">
              <a:rPr lang="en-US" smtClean="0"/>
              <a:t>3/18/2025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BB02E8-22D7-44CF-955A-AEEA7B715B39}" type="slidenum">
              <a:rPr lang="en-US" smtClean="0"/>
              <a:t>‹#›</a:t>
            </a:fld>
            <a:endParaRPr lang="en-US"/>
          </a:p>
        </p:txBody>
      </p:sp>
    </p:spTree>
    <p:extLst>
      <p:ext uri="{BB962C8B-B14F-4D97-AF65-F5344CB8AC3E}">
        <p14:creationId xmlns:p14="http://schemas.microsoft.com/office/powerpoint/2010/main" val="26294220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DB4961-5944-45E4-859B-0226209DDE1C}" type="slidenum">
              <a:rPr kumimoji="0" lang="en-US" altLang="zh-CN"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14338" name="Rectangle 2"/>
          <p:cNvSpPr>
            <a:spLocks noGrp="1" noRot="1" noChangeAspect="1" noChangeArrowheads="1" noTextEdit="1"/>
          </p:cNvSpPr>
          <p:nvPr>
            <p:ph type="sldImg"/>
          </p:nvPr>
        </p:nvSpPr>
        <p:spPr>
          <a:xfrm>
            <a:off x="381000" y="685800"/>
            <a:ext cx="6096000" cy="3429000"/>
          </a:xfrm>
          <a:ln/>
        </p:spPr>
      </p:sp>
      <p:sp>
        <p:nvSpPr>
          <p:cNvPr id="14339" name="Rectangle 3"/>
          <p:cNvSpPr>
            <a:spLocks noGrp="1" noChangeArrowheads="1"/>
          </p:cNvSpPr>
          <p:nvPr>
            <p:ph type="body" idx="1"/>
          </p:nvPr>
        </p:nvSpPr>
        <p:spPr/>
        <p:txBody>
          <a:bodyPr/>
          <a:lstStyle/>
          <a:p>
            <a:endParaRPr lang="zh-CN" altLang="zh-CN"/>
          </a:p>
        </p:txBody>
      </p:sp>
    </p:spTree>
    <p:extLst>
      <p:ext uri="{BB962C8B-B14F-4D97-AF65-F5344CB8AC3E}">
        <p14:creationId xmlns:p14="http://schemas.microsoft.com/office/powerpoint/2010/main" val="10017859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DB4961-5944-45E4-859B-0226209DDE1C}" type="slidenum">
              <a:rPr kumimoji="0" lang="en-US" altLang="zh-CN"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14338" name="Rectangle 2"/>
          <p:cNvSpPr>
            <a:spLocks noGrp="1" noRot="1" noChangeAspect="1" noChangeArrowheads="1" noTextEdit="1"/>
          </p:cNvSpPr>
          <p:nvPr>
            <p:ph type="sldImg"/>
          </p:nvPr>
        </p:nvSpPr>
        <p:spPr>
          <a:xfrm>
            <a:off x="381000" y="685800"/>
            <a:ext cx="6096000" cy="3429000"/>
          </a:xfrm>
          <a:ln/>
        </p:spPr>
      </p:sp>
      <p:sp>
        <p:nvSpPr>
          <p:cNvPr id="14339" name="Rectangle 3"/>
          <p:cNvSpPr>
            <a:spLocks noGrp="1" noChangeArrowheads="1"/>
          </p:cNvSpPr>
          <p:nvPr>
            <p:ph type="body" idx="1"/>
          </p:nvPr>
        </p:nvSpPr>
        <p:spPr/>
        <p:txBody>
          <a:bodyPr/>
          <a:lstStyle/>
          <a:p>
            <a:endParaRPr lang="zh-CN" altLang="zh-CN"/>
          </a:p>
        </p:txBody>
      </p:sp>
    </p:spTree>
    <p:extLst>
      <p:ext uri="{BB962C8B-B14F-4D97-AF65-F5344CB8AC3E}">
        <p14:creationId xmlns:p14="http://schemas.microsoft.com/office/powerpoint/2010/main" val="36277452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3141327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Liên</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hệ</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giáo</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án</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FB: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Hương</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Thảo</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Gmail: tranthao121004@gmail.com</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EC5B1B-5542-44F1-9EC5-FEF3A0AEF3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81214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67CB1063-1667-4B1C-AA1B-C6532DA3286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760" r="54"/>
          <a:stretch/>
        </p:blipFill>
        <p:spPr>
          <a:xfrm>
            <a:off x="0" y="-1"/>
            <a:ext cx="12192000" cy="6858000"/>
          </a:xfrm>
          <a:prstGeom prst="rect">
            <a:avLst/>
          </a:prstGeom>
        </p:spPr>
      </p:pic>
      <p:pic>
        <p:nvPicPr>
          <p:cNvPr id="6" name="图片 5">
            <a:extLst>
              <a:ext uri="{FF2B5EF4-FFF2-40B4-BE49-F238E27FC236}">
                <a16:creationId xmlns:a16="http://schemas.microsoft.com/office/drawing/2014/main" id="{A1E8ED1C-1DAC-45C9-88C6-0DFF9C7B7F19}"/>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42273" y="-150920"/>
            <a:ext cx="4799416" cy="1958404"/>
          </a:xfrm>
          <a:prstGeom prst="rect">
            <a:avLst/>
          </a:prstGeom>
        </p:spPr>
      </p:pic>
    </p:spTree>
    <p:extLst>
      <p:ext uri="{BB962C8B-B14F-4D97-AF65-F5344CB8AC3E}">
        <p14:creationId xmlns:p14="http://schemas.microsoft.com/office/powerpoint/2010/main" val="27574126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51191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A5CE9-00B6-F267-6B0B-58D245FEEB5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6089DFC-24A0-16BE-1DAE-FE68E3A3086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145C0B-2C47-4421-4439-03F5A4773B52}"/>
              </a:ext>
            </a:extLst>
          </p:cNvPr>
          <p:cNvSpPr>
            <a:spLocks noGrp="1"/>
          </p:cNvSpPr>
          <p:nvPr>
            <p:ph type="dt" sz="half" idx="10"/>
          </p:nvPr>
        </p:nvSpPr>
        <p:spPr>
          <a:xfrm>
            <a:off x="838200" y="6356350"/>
            <a:ext cx="2743200" cy="365125"/>
          </a:xfrm>
          <a:prstGeom prst="rect">
            <a:avLst/>
          </a:prstGeom>
        </p:spPr>
        <p:txBody>
          <a:bodyPr/>
          <a:lstStyle/>
          <a:p>
            <a:fld id="{7A1C0643-8EB4-4130-A09F-07DDDD6B7D02}" type="datetimeFigureOut">
              <a:rPr lang="en-US" smtClean="0"/>
              <a:t>3/18/2025</a:t>
            </a:fld>
            <a:endParaRPr lang="en-US"/>
          </a:p>
        </p:txBody>
      </p:sp>
      <p:sp>
        <p:nvSpPr>
          <p:cNvPr id="5" name="Footer Placeholder 4">
            <a:extLst>
              <a:ext uri="{FF2B5EF4-FFF2-40B4-BE49-F238E27FC236}">
                <a16:creationId xmlns:a16="http://schemas.microsoft.com/office/drawing/2014/main" id="{A7C11251-70CA-DBCD-B854-E16E2C2EA05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B7AA0F6-5D1A-83E0-B149-B1666EA34EA2}"/>
              </a:ext>
            </a:extLst>
          </p:cNvPr>
          <p:cNvSpPr>
            <a:spLocks noGrp="1"/>
          </p:cNvSpPr>
          <p:nvPr>
            <p:ph type="sldNum" sz="quarter" idx="12"/>
          </p:nvPr>
        </p:nvSpPr>
        <p:spPr>
          <a:xfrm>
            <a:off x="8610600" y="6356350"/>
            <a:ext cx="2743200" cy="365125"/>
          </a:xfrm>
          <a:prstGeom prst="rect">
            <a:avLst/>
          </a:prstGeom>
        </p:spPr>
        <p:txBody>
          <a:bodyPr/>
          <a:lstStyle/>
          <a:p>
            <a:fld id="{59852C9D-BED3-4A9E-BD49-F8BB6FEF0798}" type="slidenum">
              <a:rPr lang="en-US" smtClean="0"/>
              <a:t>‹#›</a:t>
            </a:fld>
            <a:endParaRPr lang="en-US"/>
          </a:p>
        </p:txBody>
      </p:sp>
    </p:spTree>
    <p:extLst>
      <p:ext uri="{BB962C8B-B14F-4D97-AF65-F5344CB8AC3E}">
        <p14:creationId xmlns:p14="http://schemas.microsoft.com/office/powerpoint/2010/main" val="213763959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E23D9-D046-F89D-6EB8-3876AC65552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4BA065E-6992-466F-5283-D0DBD85CD19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9D87EEA-DB55-2FDE-49E6-DD1849016DFE}"/>
              </a:ext>
            </a:extLst>
          </p:cNvPr>
          <p:cNvSpPr>
            <a:spLocks noGrp="1"/>
          </p:cNvSpPr>
          <p:nvPr>
            <p:ph type="dt" sz="half" idx="10"/>
          </p:nvPr>
        </p:nvSpPr>
        <p:spPr>
          <a:xfrm>
            <a:off x="838200" y="6356350"/>
            <a:ext cx="2743200" cy="365125"/>
          </a:xfrm>
          <a:prstGeom prst="rect">
            <a:avLst/>
          </a:prstGeom>
        </p:spPr>
        <p:txBody>
          <a:bodyPr/>
          <a:lstStyle/>
          <a:p>
            <a:fld id="{7A1C0643-8EB4-4130-A09F-07DDDD6B7D02}" type="datetimeFigureOut">
              <a:rPr lang="en-US" smtClean="0"/>
              <a:t>3/18/2025</a:t>
            </a:fld>
            <a:endParaRPr lang="en-US"/>
          </a:p>
        </p:txBody>
      </p:sp>
      <p:sp>
        <p:nvSpPr>
          <p:cNvPr id="5" name="Footer Placeholder 4">
            <a:extLst>
              <a:ext uri="{FF2B5EF4-FFF2-40B4-BE49-F238E27FC236}">
                <a16:creationId xmlns:a16="http://schemas.microsoft.com/office/drawing/2014/main" id="{8762CE0D-8CB1-1378-DC0E-A707A725A31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92A797E-6D67-C98D-9068-553C2EC5A9EE}"/>
              </a:ext>
            </a:extLst>
          </p:cNvPr>
          <p:cNvSpPr>
            <a:spLocks noGrp="1"/>
          </p:cNvSpPr>
          <p:nvPr>
            <p:ph type="sldNum" sz="quarter" idx="12"/>
          </p:nvPr>
        </p:nvSpPr>
        <p:spPr>
          <a:xfrm>
            <a:off x="8610600" y="6356350"/>
            <a:ext cx="2743200" cy="365125"/>
          </a:xfrm>
          <a:prstGeom prst="rect">
            <a:avLst/>
          </a:prstGeom>
        </p:spPr>
        <p:txBody>
          <a:bodyPr/>
          <a:lstStyle/>
          <a:p>
            <a:fld id="{59852C9D-BED3-4A9E-BD49-F8BB6FEF0798}" type="slidenum">
              <a:rPr lang="en-US" smtClean="0"/>
              <a:t>‹#›</a:t>
            </a:fld>
            <a:endParaRPr lang="en-US"/>
          </a:p>
        </p:txBody>
      </p:sp>
    </p:spTree>
    <p:extLst>
      <p:ext uri="{BB962C8B-B14F-4D97-AF65-F5344CB8AC3E}">
        <p14:creationId xmlns:p14="http://schemas.microsoft.com/office/powerpoint/2010/main" val="342134106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3D86E-0AFA-ACE2-B450-366FD8F4B13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5CF6EC4-47EE-27F8-1C31-118D3B751984}"/>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343BF1C-AD55-3319-4ED2-CBD31E0454D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F521EAE-4114-DE97-14B5-9ABADB2916DA}"/>
              </a:ext>
            </a:extLst>
          </p:cNvPr>
          <p:cNvSpPr>
            <a:spLocks noGrp="1"/>
          </p:cNvSpPr>
          <p:nvPr>
            <p:ph type="dt" sz="half" idx="10"/>
          </p:nvPr>
        </p:nvSpPr>
        <p:spPr>
          <a:xfrm>
            <a:off x="838200" y="6356350"/>
            <a:ext cx="2743200" cy="365125"/>
          </a:xfrm>
          <a:prstGeom prst="rect">
            <a:avLst/>
          </a:prstGeom>
        </p:spPr>
        <p:txBody>
          <a:bodyPr/>
          <a:lstStyle/>
          <a:p>
            <a:fld id="{7A1C0643-8EB4-4130-A09F-07DDDD6B7D02}" type="datetimeFigureOut">
              <a:rPr lang="en-US" smtClean="0"/>
              <a:t>3/18/2025</a:t>
            </a:fld>
            <a:endParaRPr lang="en-US"/>
          </a:p>
        </p:txBody>
      </p:sp>
      <p:sp>
        <p:nvSpPr>
          <p:cNvPr id="6" name="Footer Placeholder 5">
            <a:extLst>
              <a:ext uri="{FF2B5EF4-FFF2-40B4-BE49-F238E27FC236}">
                <a16:creationId xmlns:a16="http://schemas.microsoft.com/office/drawing/2014/main" id="{B09A3303-8BE3-5031-E396-07D492DC781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80FAA76-9120-8488-4A0B-9BA6D737E07C}"/>
              </a:ext>
            </a:extLst>
          </p:cNvPr>
          <p:cNvSpPr>
            <a:spLocks noGrp="1"/>
          </p:cNvSpPr>
          <p:nvPr>
            <p:ph type="sldNum" sz="quarter" idx="12"/>
          </p:nvPr>
        </p:nvSpPr>
        <p:spPr>
          <a:xfrm>
            <a:off x="8610600" y="6356350"/>
            <a:ext cx="2743200" cy="365125"/>
          </a:xfrm>
          <a:prstGeom prst="rect">
            <a:avLst/>
          </a:prstGeom>
        </p:spPr>
        <p:txBody>
          <a:bodyPr/>
          <a:lstStyle/>
          <a:p>
            <a:fld id="{59852C9D-BED3-4A9E-BD49-F8BB6FEF0798}" type="slidenum">
              <a:rPr lang="en-US" smtClean="0"/>
              <a:t>‹#›</a:t>
            </a:fld>
            <a:endParaRPr lang="en-US"/>
          </a:p>
        </p:txBody>
      </p:sp>
    </p:spTree>
    <p:extLst>
      <p:ext uri="{BB962C8B-B14F-4D97-AF65-F5344CB8AC3E}">
        <p14:creationId xmlns:p14="http://schemas.microsoft.com/office/powerpoint/2010/main" val="35330152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81A999-36E4-0394-0611-2B0395330F2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DE17F0C-9E70-1DE9-8553-5F2DB709365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22ABDA5-AFD9-EE30-E7CB-D25BA9BB7FA6}"/>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D1A019-8E3B-4F27-47ED-C389D912ADA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2D38469-1F12-5DE8-FA52-CC105F09178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A53ECFE-3AAE-FACE-93CB-17698A4BA117}"/>
              </a:ext>
            </a:extLst>
          </p:cNvPr>
          <p:cNvSpPr>
            <a:spLocks noGrp="1"/>
          </p:cNvSpPr>
          <p:nvPr>
            <p:ph type="dt" sz="half" idx="10"/>
          </p:nvPr>
        </p:nvSpPr>
        <p:spPr>
          <a:xfrm>
            <a:off x="838200" y="6356350"/>
            <a:ext cx="2743200" cy="365125"/>
          </a:xfrm>
          <a:prstGeom prst="rect">
            <a:avLst/>
          </a:prstGeom>
        </p:spPr>
        <p:txBody>
          <a:bodyPr/>
          <a:lstStyle/>
          <a:p>
            <a:fld id="{7A1C0643-8EB4-4130-A09F-07DDDD6B7D02}" type="datetimeFigureOut">
              <a:rPr lang="en-US" smtClean="0"/>
              <a:t>3/18/2025</a:t>
            </a:fld>
            <a:endParaRPr lang="en-US"/>
          </a:p>
        </p:txBody>
      </p:sp>
      <p:sp>
        <p:nvSpPr>
          <p:cNvPr id="8" name="Footer Placeholder 7">
            <a:extLst>
              <a:ext uri="{FF2B5EF4-FFF2-40B4-BE49-F238E27FC236}">
                <a16:creationId xmlns:a16="http://schemas.microsoft.com/office/drawing/2014/main" id="{70B0A04F-A8B7-1D31-34D2-1DD99CDCEFD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02ECA36-9B16-B944-21E3-9899651AD1C3}"/>
              </a:ext>
            </a:extLst>
          </p:cNvPr>
          <p:cNvSpPr>
            <a:spLocks noGrp="1"/>
          </p:cNvSpPr>
          <p:nvPr>
            <p:ph type="sldNum" sz="quarter" idx="12"/>
          </p:nvPr>
        </p:nvSpPr>
        <p:spPr>
          <a:xfrm>
            <a:off x="8610600" y="6356350"/>
            <a:ext cx="2743200" cy="365125"/>
          </a:xfrm>
          <a:prstGeom prst="rect">
            <a:avLst/>
          </a:prstGeom>
        </p:spPr>
        <p:txBody>
          <a:bodyPr/>
          <a:lstStyle/>
          <a:p>
            <a:fld id="{59852C9D-BED3-4A9E-BD49-F8BB6FEF0798}" type="slidenum">
              <a:rPr lang="en-US" smtClean="0"/>
              <a:t>‹#›</a:t>
            </a:fld>
            <a:endParaRPr lang="en-US"/>
          </a:p>
        </p:txBody>
      </p:sp>
    </p:spTree>
    <p:extLst>
      <p:ext uri="{BB962C8B-B14F-4D97-AF65-F5344CB8AC3E}">
        <p14:creationId xmlns:p14="http://schemas.microsoft.com/office/powerpoint/2010/main" val="163929278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9CF18-F1AD-220F-9F33-E440121C097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FF75DBC-7A24-99EC-0336-452642DE5521}"/>
              </a:ext>
            </a:extLst>
          </p:cNvPr>
          <p:cNvSpPr>
            <a:spLocks noGrp="1"/>
          </p:cNvSpPr>
          <p:nvPr>
            <p:ph type="dt" sz="half" idx="10"/>
          </p:nvPr>
        </p:nvSpPr>
        <p:spPr>
          <a:xfrm>
            <a:off x="838200" y="6356350"/>
            <a:ext cx="2743200" cy="365125"/>
          </a:xfrm>
          <a:prstGeom prst="rect">
            <a:avLst/>
          </a:prstGeom>
        </p:spPr>
        <p:txBody>
          <a:bodyPr/>
          <a:lstStyle/>
          <a:p>
            <a:fld id="{7A1C0643-8EB4-4130-A09F-07DDDD6B7D02}" type="datetimeFigureOut">
              <a:rPr lang="en-US" smtClean="0"/>
              <a:t>3/18/2025</a:t>
            </a:fld>
            <a:endParaRPr lang="en-US"/>
          </a:p>
        </p:txBody>
      </p:sp>
      <p:sp>
        <p:nvSpPr>
          <p:cNvPr id="4" name="Footer Placeholder 3">
            <a:extLst>
              <a:ext uri="{FF2B5EF4-FFF2-40B4-BE49-F238E27FC236}">
                <a16:creationId xmlns:a16="http://schemas.microsoft.com/office/drawing/2014/main" id="{FC4651B1-E1EB-2672-444E-72C153A2265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ECCFFEDA-3ACC-3270-881F-D51859D6AA1D}"/>
              </a:ext>
            </a:extLst>
          </p:cNvPr>
          <p:cNvSpPr>
            <a:spLocks noGrp="1"/>
          </p:cNvSpPr>
          <p:nvPr>
            <p:ph type="sldNum" sz="quarter" idx="12"/>
          </p:nvPr>
        </p:nvSpPr>
        <p:spPr>
          <a:xfrm>
            <a:off x="8610600" y="6356350"/>
            <a:ext cx="2743200" cy="365125"/>
          </a:xfrm>
          <a:prstGeom prst="rect">
            <a:avLst/>
          </a:prstGeom>
        </p:spPr>
        <p:txBody>
          <a:bodyPr/>
          <a:lstStyle/>
          <a:p>
            <a:fld id="{59852C9D-BED3-4A9E-BD49-F8BB6FEF0798}" type="slidenum">
              <a:rPr lang="en-US" smtClean="0"/>
              <a:t>‹#›</a:t>
            </a:fld>
            <a:endParaRPr lang="en-US"/>
          </a:p>
        </p:txBody>
      </p:sp>
    </p:spTree>
    <p:extLst>
      <p:ext uri="{BB962C8B-B14F-4D97-AF65-F5344CB8AC3E}">
        <p14:creationId xmlns:p14="http://schemas.microsoft.com/office/powerpoint/2010/main" val="253864022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EAA277-58D4-91D4-C902-42D9DDC21B1B}"/>
              </a:ext>
            </a:extLst>
          </p:cNvPr>
          <p:cNvSpPr>
            <a:spLocks noGrp="1"/>
          </p:cNvSpPr>
          <p:nvPr>
            <p:ph type="dt" sz="half" idx="10"/>
          </p:nvPr>
        </p:nvSpPr>
        <p:spPr>
          <a:xfrm>
            <a:off x="838200" y="6356350"/>
            <a:ext cx="2743200" cy="365125"/>
          </a:xfrm>
          <a:prstGeom prst="rect">
            <a:avLst/>
          </a:prstGeom>
        </p:spPr>
        <p:txBody>
          <a:bodyPr/>
          <a:lstStyle/>
          <a:p>
            <a:fld id="{7A1C0643-8EB4-4130-A09F-07DDDD6B7D02}" type="datetimeFigureOut">
              <a:rPr lang="en-US" smtClean="0"/>
              <a:t>3/18/2025</a:t>
            </a:fld>
            <a:endParaRPr lang="en-US"/>
          </a:p>
        </p:txBody>
      </p:sp>
      <p:sp>
        <p:nvSpPr>
          <p:cNvPr id="3" name="Footer Placeholder 2">
            <a:extLst>
              <a:ext uri="{FF2B5EF4-FFF2-40B4-BE49-F238E27FC236}">
                <a16:creationId xmlns:a16="http://schemas.microsoft.com/office/drawing/2014/main" id="{68960D56-70B9-6CC1-3FAB-1C8053191D8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4B93B29-292E-2712-B0EE-9C0245B51182}"/>
              </a:ext>
            </a:extLst>
          </p:cNvPr>
          <p:cNvSpPr>
            <a:spLocks noGrp="1"/>
          </p:cNvSpPr>
          <p:nvPr>
            <p:ph type="sldNum" sz="quarter" idx="12"/>
          </p:nvPr>
        </p:nvSpPr>
        <p:spPr>
          <a:xfrm>
            <a:off x="8610600" y="6356350"/>
            <a:ext cx="2743200" cy="365125"/>
          </a:xfrm>
          <a:prstGeom prst="rect">
            <a:avLst/>
          </a:prstGeom>
        </p:spPr>
        <p:txBody>
          <a:bodyPr/>
          <a:lstStyle/>
          <a:p>
            <a:fld id="{59852C9D-BED3-4A9E-BD49-F8BB6FEF0798}" type="slidenum">
              <a:rPr lang="en-US" smtClean="0"/>
              <a:t>‹#›</a:t>
            </a:fld>
            <a:endParaRPr lang="en-US"/>
          </a:p>
        </p:txBody>
      </p:sp>
    </p:spTree>
    <p:extLst>
      <p:ext uri="{BB962C8B-B14F-4D97-AF65-F5344CB8AC3E}">
        <p14:creationId xmlns:p14="http://schemas.microsoft.com/office/powerpoint/2010/main" val="202626849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CD113-B9C6-7008-C913-703B6C0E2F9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A346A7A-EB7C-0418-BFFD-F452253C880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C9A4770-BC5E-7DFF-D4C4-1630A9CBB03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29A6B5-4A6F-6B1F-8B35-D51FC008BF2E}"/>
              </a:ext>
            </a:extLst>
          </p:cNvPr>
          <p:cNvSpPr>
            <a:spLocks noGrp="1"/>
          </p:cNvSpPr>
          <p:nvPr>
            <p:ph type="dt" sz="half" idx="10"/>
          </p:nvPr>
        </p:nvSpPr>
        <p:spPr>
          <a:xfrm>
            <a:off x="838200" y="6356350"/>
            <a:ext cx="2743200" cy="365125"/>
          </a:xfrm>
          <a:prstGeom prst="rect">
            <a:avLst/>
          </a:prstGeom>
        </p:spPr>
        <p:txBody>
          <a:bodyPr/>
          <a:lstStyle/>
          <a:p>
            <a:fld id="{7A1C0643-8EB4-4130-A09F-07DDDD6B7D02}" type="datetimeFigureOut">
              <a:rPr lang="en-US" smtClean="0"/>
              <a:t>3/18/2025</a:t>
            </a:fld>
            <a:endParaRPr lang="en-US"/>
          </a:p>
        </p:txBody>
      </p:sp>
      <p:sp>
        <p:nvSpPr>
          <p:cNvPr id="6" name="Footer Placeholder 5">
            <a:extLst>
              <a:ext uri="{FF2B5EF4-FFF2-40B4-BE49-F238E27FC236}">
                <a16:creationId xmlns:a16="http://schemas.microsoft.com/office/drawing/2014/main" id="{52A9B58E-78E4-897D-7907-9A6C3978FC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3F188E3-FCDA-9937-7123-8CE6C6D925DC}"/>
              </a:ext>
            </a:extLst>
          </p:cNvPr>
          <p:cNvSpPr>
            <a:spLocks noGrp="1"/>
          </p:cNvSpPr>
          <p:nvPr>
            <p:ph type="sldNum" sz="quarter" idx="12"/>
          </p:nvPr>
        </p:nvSpPr>
        <p:spPr>
          <a:xfrm>
            <a:off x="8610600" y="6356350"/>
            <a:ext cx="2743200" cy="365125"/>
          </a:xfrm>
          <a:prstGeom prst="rect">
            <a:avLst/>
          </a:prstGeom>
        </p:spPr>
        <p:txBody>
          <a:bodyPr/>
          <a:lstStyle/>
          <a:p>
            <a:fld id="{59852C9D-BED3-4A9E-BD49-F8BB6FEF0798}" type="slidenum">
              <a:rPr lang="en-US" smtClean="0"/>
              <a:t>‹#›</a:t>
            </a:fld>
            <a:endParaRPr lang="en-US"/>
          </a:p>
        </p:txBody>
      </p:sp>
    </p:spTree>
    <p:extLst>
      <p:ext uri="{BB962C8B-B14F-4D97-AF65-F5344CB8AC3E}">
        <p14:creationId xmlns:p14="http://schemas.microsoft.com/office/powerpoint/2010/main" val="349779838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EC706-D3A4-652D-9E21-747F0498996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9CE317E-0C98-0193-BF09-C1AE58A29CA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B6A1FE6-7278-A1DF-E09A-7BDB55748E1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9397E51-B83C-43D4-5CD8-5A2193911D08}"/>
              </a:ext>
            </a:extLst>
          </p:cNvPr>
          <p:cNvSpPr>
            <a:spLocks noGrp="1"/>
          </p:cNvSpPr>
          <p:nvPr>
            <p:ph type="dt" sz="half" idx="10"/>
          </p:nvPr>
        </p:nvSpPr>
        <p:spPr>
          <a:xfrm>
            <a:off x="838200" y="6356350"/>
            <a:ext cx="2743200" cy="365125"/>
          </a:xfrm>
          <a:prstGeom prst="rect">
            <a:avLst/>
          </a:prstGeom>
        </p:spPr>
        <p:txBody>
          <a:bodyPr/>
          <a:lstStyle/>
          <a:p>
            <a:fld id="{7A1C0643-8EB4-4130-A09F-07DDDD6B7D02}" type="datetimeFigureOut">
              <a:rPr lang="en-US" smtClean="0"/>
              <a:t>3/18/2025</a:t>
            </a:fld>
            <a:endParaRPr lang="en-US"/>
          </a:p>
        </p:txBody>
      </p:sp>
      <p:sp>
        <p:nvSpPr>
          <p:cNvPr id="6" name="Footer Placeholder 5">
            <a:extLst>
              <a:ext uri="{FF2B5EF4-FFF2-40B4-BE49-F238E27FC236}">
                <a16:creationId xmlns:a16="http://schemas.microsoft.com/office/drawing/2014/main" id="{6E5EA757-CB23-9782-082D-38D240DC3D0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D71D7CE-86F2-1923-E8AB-6C45CDEA36A3}"/>
              </a:ext>
            </a:extLst>
          </p:cNvPr>
          <p:cNvSpPr>
            <a:spLocks noGrp="1"/>
          </p:cNvSpPr>
          <p:nvPr>
            <p:ph type="sldNum" sz="quarter" idx="12"/>
          </p:nvPr>
        </p:nvSpPr>
        <p:spPr>
          <a:xfrm>
            <a:off x="8610600" y="6356350"/>
            <a:ext cx="2743200" cy="365125"/>
          </a:xfrm>
          <a:prstGeom prst="rect">
            <a:avLst/>
          </a:prstGeom>
        </p:spPr>
        <p:txBody>
          <a:bodyPr/>
          <a:lstStyle/>
          <a:p>
            <a:fld id="{59852C9D-BED3-4A9E-BD49-F8BB6FEF0798}" type="slidenum">
              <a:rPr lang="en-US" smtClean="0"/>
              <a:t>‹#›</a:t>
            </a:fld>
            <a:endParaRPr lang="en-US"/>
          </a:p>
        </p:txBody>
      </p:sp>
    </p:spTree>
    <p:extLst>
      <p:ext uri="{BB962C8B-B14F-4D97-AF65-F5344CB8AC3E}">
        <p14:creationId xmlns:p14="http://schemas.microsoft.com/office/powerpoint/2010/main" val="33227370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F9B35-0B9F-B656-396B-AF2D852159B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1AC2C8A-48C3-FD35-B790-95B31F3546D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935D02-0B15-118C-A8C9-F18189C7052D}"/>
              </a:ext>
            </a:extLst>
          </p:cNvPr>
          <p:cNvSpPr>
            <a:spLocks noGrp="1"/>
          </p:cNvSpPr>
          <p:nvPr>
            <p:ph type="dt" sz="half" idx="10"/>
          </p:nvPr>
        </p:nvSpPr>
        <p:spPr>
          <a:xfrm>
            <a:off x="838200" y="6356350"/>
            <a:ext cx="2743200" cy="365125"/>
          </a:xfrm>
          <a:prstGeom prst="rect">
            <a:avLst/>
          </a:prstGeom>
        </p:spPr>
        <p:txBody>
          <a:bodyPr/>
          <a:lstStyle/>
          <a:p>
            <a:fld id="{7A1C0643-8EB4-4130-A09F-07DDDD6B7D02}" type="datetimeFigureOut">
              <a:rPr lang="en-US" smtClean="0"/>
              <a:t>3/18/2025</a:t>
            </a:fld>
            <a:endParaRPr lang="en-US"/>
          </a:p>
        </p:txBody>
      </p:sp>
      <p:sp>
        <p:nvSpPr>
          <p:cNvPr id="5" name="Footer Placeholder 4">
            <a:extLst>
              <a:ext uri="{FF2B5EF4-FFF2-40B4-BE49-F238E27FC236}">
                <a16:creationId xmlns:a16="http://schemas.microsoft.com/office/drawing/2014/main" id="{0678450B-C538-E10E-F133-076F9A0021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1EB0F16-8ED5-D3BA-8604-37A0F0B5CF96}"/>
              </a:ext>
            </a:extLst>
          </p:cNvPr>
          <p:cNvSpPr>
            <a:spLocks noGrp="1"/>
          </p:cNvSpPr>
          <p:nvPr>
            <p:ph type="sldNum" sz="quarter" idx="12"/>
          </p:nvPr>
        </p:nvSpPr>
        <p:spPr>
          <a:xfrm>
            <a:off x="8610600" y="6356350"/>
            <a:ext cx="2743200" cy="365125"/>
          </a:xfrm>
          <a:prstGeom prst="rect">
            <a:avLst/>
          </a:prstGeom>
        </p:spPr>
        <p:txBody>
          <a:bodyPr/>
          <a:lstStyle/>
          <a:p>
            <a:fld id="{59852C9D-BED3-4A9E-BD49-F8BB6FEF0798}" type="slidenum">
              <a:rPr lang="en-US" smtClean="0"/>
              <a:t>‹#›</a:t>
            </a:fld>
            <a:endParaRPr lang="en-US"/>
          </a:p>
        </p:txBody>
      </p:sp>
    </p:spTree>
    <p:extLst>
      <p:ext uri="{BB962C8B-B14F-4D97-AF65-F5344CB8AC3E}">
        <p14:creationId xmlns:p14="http://schemas.microsoft.com/office/powerpoint/2010/main" val="116812626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90722B-7EFC-5B68-C9C1-CC0643ABCCA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1D8800B-CD8E-3EE1-AFCE-D60C3AEB6A3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D40520-0E22-CECF-E770-19826187F6F0}"/>
              </a:ext>
            </a:extLst>
          </p:cNvPr>
          <p:cNvSpPr>
            <a:spLocks noGrp="1"/>
          </p:cNvSpPr>
          <p:nvPr>
            <p:ph type="dt" sz="half" idx="10"/>
          </p:nvPr>
        </p:nvSpPr>
        <p:spPr>
          <a:xfrm>
            <a:off x="838200" y="6356350"/>
            <a:ext cx="2743200" cy="365125"/>
          </a:xfrm>
          <a:prstGeom prst="rect">
            <a:avLst/>
          </a:prstGeom>
        </p:spPr>
        <p:txBody>
          <a:bodyPr/>
          <a:lstStyle/>
          <a:p>
            <a:fld id="{7A1C0643-8EB4-4130-A09F-07DDDD6B7D02}" type="datetimeFigureOut">
              <a:rPr lang="en-US" smtClean="0"/>
              <a:t>3/18/2025</a:t>
            </a:fld>
            <a:endParaRPr lang="en-US"/>
          </a:p>
        </p:txBody>
      </p:sp>
      <p:sp>
        <p:nvSpPr>
          <p:cNvPr id="5" name="Footer Placeholder 4">
            <a:extLst>
              <a:ext uri="{FF2B5EF4-FFF2-40B4-BE49-F238E27FC236}">
                <a16:creationId xmlns:a16="http://schemas.microsoft.com/office/drawing/2014/main" id="{61DAAD68-4397-AF1E-E37F-8055CBE5AE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1F16C4-4926-0958-2926-0DD1C2A90126}"/>
              </a:ext>
            </a:extLst>
          </p:cNvPr>
          <p:cNvSpPr>
            <a:spLocks noGrp="1"/>
          </p:cNvSpPr>
          <p:nvPr>
            <p:ph type="sldNum" sz="quarter" idx="12"/>
          </p:nvPr>
        </p:nvSpPr>
        <p:spPr>
          <a:xfrm>
            <a:off x="8610600" y="6356350"/>
            <a:ext cx="2743200" cy="365125"/>
          </a:xfrm>
          <a:prstGeom prst="rect">
            <a:avLst/>
          </a:prstGeom>
        </p:spPr>
        <p:txBody>
          <a:bodyPr/>
          <a:lstStyle/>
          <a:p>
            <a:fld id="{59852C9D-BED3-4A9E-BD49-F8BB6FEF0798}" type="slidenum">
              <a:rPr lang="en-US" smtClean="0"/>
              <a:t>‹#›</a:t>
            </a:fld>
            <a:endParaRPr lang="en-US"/>
          </a:p>
        </p:txBody>
      </p:sp>
    </p:spTree>
    <p:extLst>
      <p:ext uri="{BB962C8B-B14F-4D97-AF65-F5344CB8AC3E}">
        <p14:creationId xmlns:p14="http://schemas.microsoft.com/office/powerpoint/2010/main" val="18294393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dirty="0"/>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2025/3/18</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41021675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1026" name="Picture 2" descr="Cartoon Kitchen Background by Cartoons.co on Dribbble">
            <a:extLst>
              <a:ext uri="{FF2B5EF4-FFF2-40B4-BE49-F238E27FC236}">
                <a16:creationId xmlns:a16="http://schemas.microsoft.com/office/drawing/2014/main" id="{C5F07397-DEA3-0FD9-89C0-562CF77786A2}"/>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t="4074"/>
          <a:stretch/>
        </p:blipFill>
        <p:spPr bwMode="auto">
          <a:xfrm>
            <a:off x="0" y="0"/>
            <a:ext cx="12192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21272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64CA4-5DDE-5C9E-E76B-B5468F24AA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105260-3CB7-E9C8-8CBF-95C57D30B6D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9C2955-E2BB-89F9-959D-3F76AE2CB789}"/>
              </a:ext>
            </a:extLst>
          </p:cNvPr>
          <p:cNvSpPr>
            <a:spLocks noGrp="1"/>
          </p:cNvSpPr>
          <p:nvPr>
            <p:ph type="dt" sz="half" idx="10"/>
          </p:nvPr>
        </p:nvSpPr>
        <p:spPr/>
        <p:txBody>
          <a:bodyPr/>
          <a:lstStyle/>
          <a:p>
            <a:fld id="{7A1C0643-8EB4-4130-A09F-07DDDD6B7D02}" type="datetimeFigureOut">
              <a:rPr lang="en-US" smtClean="0"/>
              <a:t>3/18/2025</a:t>
            </a:fld>
            <a:endParaRPr lang="en-US"/>
          </a:p>
        </p:txBody>
      </p:sp>
      <p:sp>
        <p:nvSpPr>
          <p:cNvPr id="5" name="Footer Placeholder 4">
            <a:extLst>
              <a:ext uri="{FF2B5EF4-FFF2-40B4-BE49-F238E27FC236}">
                <a16:creationId xmlns:a16="http://schemas.microsoft.com/office/drawing/2014/main" id="{D81A9B49-D6D6-CCD4-F8C3-10842A168A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BD77A7-D9C4-BC31-0A86-32452493C54F}"/>
              </a:ext>
            </a:extLst>
          </p:cNvPr>
          <p:cNvSpPr>
            <a:spLocks noGrp="1"/>
          </p:cNvSpPr>
          <p:nvPr>
            <p:ph type="sldNum" sz="quarter" idx="12"/>
          </p:nvPr>
        </p:nvSpPr>
        <p:spPr/>
        <p:txBody>
          <a:bodyPr/>
          <a:lstStyle/>
          <a:p>
            <a:fld id="{59852C9D-BED3-4A9E-BD49-F8BB6FEF0798}" type="slidenum">
              <a:rPr lang="en-US" smtClean="0"/>
              <a:t>‹#›</a:t>
            </a:fld>
            <a:endParaRPr lang="en-US"/>
          </a:p>
        </p:txBody>
      </p:sp>
    </p:spTree>
    <p:extLst>
      <p:ext uri="{BB962C8B-B14F-4D97-AF65-F5344CB8AC3E}">
        <p14:creationId xmlns:p14="http://schemas.microsoft.com/office/powerpoint/2010/main" val="244345139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A5CE9-00B6-F267-6B0B-58D245FEEB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089DFC-24A0-16BE-1DAE-FE68E3A3086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145C0B-2C47-4421-4439-03F5A4773B52}"/>
              </a:ext>
            </a:extLst>
          </p:cNvPr>
          <p:cNvSpPr>
            <a:spLocks noGrp="1"/>
          </p:cNvSpPr>
          <p:nvPr>
            <p:ph type="dt" sz="half" idx="10"/>
          </p:nvPr>
        </p:nvSpPr>
        <p:spPr/>
        <p:txBody>
          <a:bodyPr/>
          <a:lstStyle/>
          <a:p>
            <a:fld id="{7A1C0643-8EB4-4130-A09F-07DDDD6B7D02}" type="datetimeFigureOut">
              <a:rPr lang="en-US" smtClean="0"/>
              <a:t>3/18/2025</a:t>
            </a:fld>
            <a:endParaRPr lang="en-US"/>
          </a:p>
        </p:txBody>
      </p:sp>
      <p:sp>
        <p:nvSpPr>
          <p:cNvPr id="5" name="Footer Placeholder 4">
            <a:extLst>
              <a:ext uri="{FF2B5EF4-FFF2-40B4-BE49-F238E27FC236}">
                <a16:creationId xmlns:a16="http://schemas.microsoft.com/office/drawing/2014/main" id="{A7C11251-70CA-DBCD-B854-E16E2C2EA0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7AA0F6-5D1A-83E0-B149-B1666EA34EA2}"/>
              </a:ext>
            </a:extLst>
          </p:cNvPr>
          <p:cNvSpPr>
            <a:spLocks noGrp="1"/>
          </p:cNvSpPr>
          <p:nvPr>
            <p:ph type="sldNum" sz="quarter" idx="12"/>
          </p:nvPr>
        </p:nvSpPr>
        <p:spPr/>
        <p:txBody>
          <a:bodyPr/>
          <a:lstStyle/>
          <a:p>
            <a:fld id="{59852C9D-BED3-4A9E-BD49-F8BB6FEF0798}" type="slidenum">
              <a:rPr lang="en-US" smtClean="0"/>
              <a:t>‹#›</a:t>
            </a:fld>
            <a:endParaRPr lang="en-US"/>
          </a:p>
        </p:txBody>
      </p:sp>
    </p:spTree>
    <p:extLst>
      <p:ext uri="{BB962C8B-B14F-4D97-AF65-F5344CB8AC3E}">
        <p14:creationId xmlns:p14="http://schemas.microsoft.com/office/powerpoint/2010/main" val="317137249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E23D9-D046-F89D-6EB8-3876AC65552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4BA065E-6992-466F-5283-D0DBD85CD19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9D87EEA-DB55-2FDE-49E6-DD1849016DFE}"/>
              </a:ext>
            </a:extLst>
          </p:cNvPr>
          <p:cNvSpPr>
            <a:spLocks noGrp="1"/>
          </p:cNvSpPr>
          <p:nvPr>
            <p:ph type="dt" sz="half" idx="10"/>
          </p:nvPr>
        </p:nvSpPr>
        <p:spPr/>
        <p:txBody>
          <a:bodyPr/>
          <a:lstStyle/>
          <a:p>
            <a:fld id="{7A1C0643-8EB4-4130-A09F-07DDDD6B7D02}" type="datetimeFigureOut">
              <a:rPr lang="en-US" smtClean="0"/>
              <a:t>3/18/2025</a:t>
            </a:fld>
            <a:endParaRPr lang="en-US"/>
          </a:p>
        </p:txBody>
      </p:sp>
      <p:sp>
        <p:nvSpPr>
          <p:cNvPr id="5" name="Footer Placeholder 4">
            <a:extLst>
              <a:ext uri="{FF2B5EF4-FFF2-40B4-BE49-F238E27FC236}">
                <a16:creationId xmlns:a16="http://schemas.microsoft.com/office/drawing/2014/main" id="{8762CE0D-8CB1-1378-DC0E-A707A725A3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2A797E-6D67-C98D-9068-553C2EC5A9EE}"/>
              </a:ext>
            </a:extLst>
          </p:cNvPr>
          <p:cNvSpPr>
            <a:spLocks noGrp="1"/>
          </p:cNvSpPr>
          <p:nvPr>
            <p:ph type="sldNum" sz="quarter" idx="12"/>
          </p:nvPr>
        </p:nvSpPr>
        <p:spPr/>
        <p:txBody>
          <a:bodyPr/>
          <a:lstStyle/>
          <a:p>
            <a:fld id="{59852C9D-BED3-4A9E-BD49-F8BB6FEF0798}" type="slidenum">
              <a:rPr lang="en-US" smtClean="0"/>
              <a:t>‹#›</a:t>
            </a:fld>
            <a:endParaRPr lang="en-US"/>
          </a:p>
        </p:txBody>
      </p:sp>
    </p:spTree>
    <p:extLst>
      <p:ext uri="{BB962C8B-B14F-4D97-AF65-F5344CB8AC3E}">
        <p14:creationId xmlns:p14="http://schemas.microsoft.com/office/powerpoint/2010/main" val="261377338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3D86E-0AFA-ACE2-B450-366FD8F4B1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5CF6EC4-47EE-27F8-1C31-118D3B75198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343BF1C-AD55-3319-4ED2-CBD31E0454D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F521EAE-4114-DE97-14B5-9ABADB2916DA}"/>
              </a:ext>
            </a:extLst>
          </p:cNvPr>
          <p:cNvSpPr>
            <a:spLocks noGrp="1"/>
          </p:cNvSpPr>
          <p:nvPr>
            <p:ph type="dt" sz="half" idx="10"/>
          </p:nvPr>
        </p:nvSpPr>
        <p:spPr/>
        <p:txBody>
          <a:bodyPr/>
          <a:lstStyle/>
          <a:p>
            <a:fld id="{7A1C0643-8EB4-4130-A09F-07DDDD6B7D02}" type="datetimeFigureOut">
              <a:rPr lang="en-US" smtClean="0"/>
              <a:t>3/18/2025</a:t>
            </a:fld>
            <a:endParaRPr lang="en-US"/>
          </a:p>
        </p:txBody>
      </p:sp>
      <p:sp>
        <p:nvSpPr>
          <p:cNvPr id="6" name="Footer Placeholder 5">
            <a:extLst>
              <a:ext uri="{FF2B5EF4-FFF2-40B4-BE49-F238E27FC236}">
                <a16:creationId xmlns:a16="http://schemas.microsoft.com/office/drawing/2014/main" id="{B09A3303-8BE3-5031-E396-07D492DC78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0FAA76-9120-8488-4A0B-9BA6D737E07C}"/>
              </a:ext>
            </a:extLst>
          </p:cNvPr>
          <p:cNvSpPr>
            <a:spLocks noGrp="1"/>
          </p:cNvSpPr>
          <p:nvPr>
            <p:ph type="sldNum" sz="quarter" idx="12"/>
          </p:nvPr>
        </p:nvSpPr>
        <p:spPr/>
        <p:txBody>
          <a:bodyPr/>
          <a:lstStyle/>
          <a:p>
            <a:fld id="{59852C9D-BED3-4A9E-BD49-F8BB6FEF0798}" type="slidenum">
              <a:rPr lang="en-US" smtClean="0"/>
              <a:t>‹#›</a:t>
            </a:fld>
            <a:endParaRPr lang="en-US"/>
          </a:p>
        </p:txBody>
      </p:sp>
    </p:spTree>
    <p:extLst>
      <p:ext uri="{BB962C8B-B14F-4D97-AF65-F5344CB8AC3E}">
        <p14:creationId xmlns:p14="http://schemas.microsoft.com/office/powerpoint/2010/main" val="361212488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81A999-36E4-0394-0611-2B0395330F2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DE17F0C-9E70-1DE9-8553-5F2DB70936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22ABDA5-AFD9-EE30-E7CB-D25BA9BB7FA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D1A019-8E3B-4F27-47ED-C389D912ADA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2D38469-1F12-5DE8-FA52-CC105F09178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A53ECFE-3AAE-FACE-93CB-17698A4BA117}"/>
              </a:ext>
            </a:extLst>
          </p:cNvPr>
          <p:cNvSpPr>
            <a:spLocks noGrp="1"/>
          </p:cNvSpPr>
          <p:nvPr>
            <p:ph type="dt" sz="half" idx="10"/>
          </p:nvPr>
        </p:nvSpPr>
        <p:spPr/>
        <p:txBody>
          <a:bodyPr/>
          <a:lstStyle/>
          <a:p>
            <a:fld id="{7A1C0643-8EB4-4130-A09F-07DDDD6B7D02}" type="datetimeFigureOut">
              <a:rPr lang="en-US" smtClean="0"/>
              <a:t>3/18/2025</a:t>
            </a:fld>
            <a:endParaRPr lang="en-US"/>
          </a:p>
        </p:txBody>
      </p:sp>
      <p:sp>
        <p:nvSpPr>
          <p:cNvPr id="8" name="Footer Placeholder 7">
            <a:extLst>
              <a:ext uri="{FF2B5EF4-FFF2-40B4-BE49-F238E27FC236}">
                <a16:creationId xmlns:a16="http://schemas.microsoft.com/office/drawing/2014/main" id="{70B0A04F-A8B7-1D31-34D2-1DD99CDCEFD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02ECA36-9B16-B944-21E3-9899651AD1C3}"/>
              </a:ext>
            </a:extLst>
          </p:cNvPr>
          <p:cNvSpPr>
            <a:spLocks noGrp="1"/>
          </p:cNvSpPr>
          <p:nvPr>
            <p:ph type="sldNum" sz="quarter" idx="12"/>
          </p:nvPr>
        </p:nvSpPr>
        <p:spPr/>
        <p:txBody>
          <a:bodyPr/>
          <a:lstStyle/>
          <a:p>
            <a:fld id="{59852C9D-BED3-4A9E-BD49-F8BB6FEF0798}" type="slidenum">
              <a:rPr lang="en-US" smtClean="0"/>
              <a:t>‹#›</a:t>
            </a:fld>
            <a:endParaRPr lang="en-US"/>
          </a:p>
        </p:txBody>
      </p:sp>
    </p:spTree>
    <p:extLst>
      <p:ext uri="{BB962C8B-B14F-4D97-AF65-F5344CB8AC3E}">
        <p14:creationId xmlns:p14="http://schemas.microsoft.com/office/powerpoint/2010/main" val="97486633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9CF18-F1AD-220F-9F33-E440121C097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FF75DBC-7A24-99EC-0336-452642DE5521}"/>
              </a:ext>
            </a:extLst>
          </p:cNvPr>
          <p:cNvSpPr>
            <a:spLocks noGrp="1"/>
          </p:cNvSpPr>
          <p:nvPr>
            <p:ph type="dt" sz="half" idx="10"/>
          </p:nvPr>
        </p:nvSpPr>
        <p:spPr/>
        <p:txBody>
          <a:bodyPr/>
          <a:lstStyle/>
          <a:p>
            <a:fld id="{7A1C0643-8EB4-4130-A09F-07DDDD6B7D02}" type="datetimeFigureOut">
              <a:rPr lang="en-US" smtClean="0"/>
              <a:t>3/18/2025</a:t>
            </a:fld>
            <a:endParaRPr lang="en-US"/>
          </a:p>
        </p:txBody>
      </p:sp>
      <p:sp>
        <p:nvSpPr>
          <p:cNvPr id="4" name="Footer Placeholder 3">
            <a:extLst>
              <a:ext uri="{FF2B5EF4-FFF2-40B4-BE49-F238E27FC236}">
                <a16:creationId xmlns:a16="http://schemas.microsoft.com/office/drawing/2014/main" id="{FC4651B1-E1EB-2672-444E-72C153A2265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CCFFEDA-3ACC-3270-881F-D51859D6AA1D}"/>
              </a:ext>
            </a:extLst>
          </p:cNvPr>
          <p:cNvSpPr>
            <a:spLocks noGrp="1"/>
          </p:cNvSpPr>
          <p:nvPr>
            <p:ph type="sldNum" sz="quarter" idx="12"/>
          </p:nvPr>
        </p:nvSpPr>
        <p:spPr/>
        <p:txBody>
          <a:bodyPr/>
          <a:lstStyle/>
          <a:p>
            <a:fld id="{59852C9D-BED3-4A9E-BD49-F8BB6FEF0798}" type="slidenum">
              <a:rPr lang="en-US" smtClean="0"/>
              <a:t>‹#›</a:t>
            </a:fld>
            <a:endParaRPr lang="en-US"/>
          </a:p>
        </p:txBody>
      </p:sp>
    </p:spTree>
    <p:extLst>
      <p:ext uri="{BB962C8B-B14F-4D97-AF65-F5344CB8AC3E}">
        <p14:creationId xmlns:p14="http://schemas.microsoft.com/office/powerpoint/2010/main" val="1035469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EAA277-58D4-91D4-C902-42D9DDC21B1B}"/>
              </a:ext>
            </a:extLst>
          </p:cNvPr>
          <p:cNvSpPr>
            <a:spLocks noGrp="1"/>
          </p:cNvSpPr>
          <p:nvPr>
            <p:ph type="dt" sz="half" idx="10"/>
          </p:nvPr>
        </p:nvSpPr>
        <p:spPr/>
        <p:txBody>
          <a:bodyPr/>
          <a:lstStyle/>
          <a:p>
            <a:fld id="{7A1C0643-8EB4-4130-A09F-07DDDD6B7D02}" type="datetimeFigureOut">
              <a:rPr lang="en-US" smtClean="0"/>
              <a:t>3/18/2025</a:t>
            </a:fld>
            <a:endParaRPr lang="en-US"/>
          </a:p>
        </p:txBody>
      </p:sp>
      <p:sp>
        <p:nvSpPr>
          <p:cNvPr id="3" name="Footer Placeholder 2">
            <a:extLst>
              <a:ext uri="{FF2B5EF4-FFF2-40B4-BE49-F238E27FC236}">
                <a16:creationId xmlns:a16="http://schemas.microsoft.com/office/drawing/2014/main" id="{68960D56-70B9-6CC1-3FAB-1C8053191D8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4B93B29-292E-2712-B0EE-9C0245B51182}"/>
              </a:ext>
            </a:extLst>
          </p:cNvPr>
          <p:cNvSpPr>
            <a:spLocks noGrp="1"/>
          </p:cNvSpPr>
          <p:nvPr>
            <p:ph type="sldNum" sz="quarter" idx="12"/>
          </p:nvPr>
        </p:nvSpPr>
        <p:spPr/>
        <p:txBody>
          <a:bodyPr/>
          <a:lstStyle/>
          <a:p>
            <a:fld id="{59852C9D-BED3-4A9E-BD49-F8BB6FEF0798}" type="slidenum">
              <a:rPr lang="en-US" smtClean="0"/>
              <a:t>‹#›</a:t>
            </a:fld>
            <a:endParaRPr lang="en-US"/>
          </a:p>
        </p:txBody>
      </p:sp>
    </p:spTree>
    <p:extLst>
      <p:ext uri="{BB962C8B-B14F-4D97-AF65-F5344CB8AC3E}">
        <p14:creationId xmlns:p14="http://schemas.microsoft.com/office/powerpoint/2010/main" val="131863803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CD113-B9C6-7008-C913-703B6C0E2F9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A346A7A-EB7C-0418-BFFD-F452253C88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C9A4770-BC5E-7DFF-D4C4-1630A9CBB0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29A6B5-4A6F-6B1F-8B35-D51FC008BF2E}"/>
              </a:ext>
            </a:extLst>
          </p:cNvPr>
          <p:cNvSpPr>
            <a:spLocks noGrp="1"/>
          </p:cNvSpPr>
          <p:nvPr>
            <p:ph type="dt" sz="half" idx="10"/>
          </p:nvPr>
        </p:nvSpPr>
        <p:spPr/>
        <p:txBody>
          <a:bodyPr/>
          <a:lstStyle/>
          <a:p>
            <a:fld id="{7A1C0643-8EB4-4130-A09F-07DDDD6B7D02}" type="datetimeFigureOut">
              <a:rPr lang="en-US" smtClean="0"/>
              <a:t>3/18/2025</a:t>
            </a:fld>
            <a:endParaRPr lang="en-US"/>
          </a:p>
        </p:txBody>
      </p:sp>
      <p:sp>
        <p:nvSpPr>
          <p:cNvPr id="6" name="Footer Placeholder 5">
            <a:extLst>
              <a:ext uri="{FF2B5EF4-FFF2-40B4-BE49-F238E27FC236}">
                <a16:creationId xmlns:a16="http://schemas.microsoft.com/office/drawing/2014/main" id="{52A9B58E-78E4-897D-7907-9A6C3978FC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F188E3-FCDA-9937-7123-8CE6C6D925DC}"/>
              </a:ext>
            </a:extLst>
          </p:cNvPr>
          <p:cNvSpPr>
            <a:spLocks noGrp="1"/>
          </p:cNvSpPr>
          <p:nvPr>
            <p:ph type="sldNum" sz="quarter" idx="12"/>
          </p:nvPr>
        </p:nvSpPr>
        <p:spPr/>
        <p:txBody>
          <a:bodyPr/>
          <a:lstStyle/>
          <a:p>
            <a:fld id="{59852C9D-BED3-4A9E-BD49-F8BB6FEF0798}" type="slidenum">
              <a:rPr lang="en-US" smtClean="0"/>
              <a:t>‹#›</a:t>
            </a:fld>
            <a:endParaRPr lang="en-US"/>
          </a:p>
        </p:txBody>
      </p:sp>
    </p:spTree>
    <p:extLst>
      <p:ext uri="{BB962C8B-B14F-4D97-AF65-F5344CB8AC3E}">
        <p14:creationId xmlns:p14="http://schemas.microsoft.com/office/powerpoint/2010/main" val="331375926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EC706-D3A4-652D-9E21-747F049899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9CE317E-0C98-0193-BF09-C1AE58A29CA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B6A1FE6-7278-A1DF-E09A-7BDB55748E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9397E51-B83C-43D4-5CD8-5A2193911D08}"/>
              </a:ext>
            </a:extLst>
          </p:cNvPr>
          <p:cNvSpPr>
            <a:spLocks noGrp="1"/>
          </p:cNvSpPr>
          <p:nvPr>
            <p:ph type="dt" sz="half" idx="10"/>
          </p:nvPr>
        </p:nvSpPr>
        <p:spPr/>
        <p:txBody>
          <a:bodyPr/>
          <a:lstStyle/>
          <a:p>
            <a:fld id="{7A1C0643-8EB4-4130-A09F-07DDDD6B7D02}" type="datetimeFigureOut">
              <a:rPr lang="en-US" smtClean="0"/>
              <a:t>3/18/2025</a:t>
            </a:fld>
            <a:endParaRPr lang="en-US"/>
          </a:p>
        </p:txBody>
      </p:sp>
      <p:sp>
        <p:nvSpPr>
          <p:cNvPr id="6" name="Footer Placeholder 5">
            <a:extLst>
              <a:ext uri="{FF2B5EF4-FFF2-40B4-BE49-F238E27FC236}">
                <a16:creationId xmlns:a16="http://schemas.microsoft.com/office/drawing/2014/main" id="{6E5EA757-CB23-9782-082D-38D240DC3D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71D7CE-86F2-1923-E8AB-6C45CDEA36A3}"/>
              </a:ext>
            </a:extLst>
          </p:cNvPr>
          <p:cNvSpPr>
            <a:spLocks noGrp="1"/>
          </p:cNvSpPr>
          <p:nvPr>
            <p:ph type="sldNum" sz="quarter" idx="12"/>
          </p:nvPr>
        </p:nvSpPr>
        <p:spPr/>
        <p:txBody>
          <a:bodyPr/>
          <a:lstStyle/>
          <a:p>
            <a:fld id="{59852C9D-BED3-4A9E-BD49-F8BB6FEF0798}" type="slidenum">
              <a:rPr lang="en-US" smtClean="0"/>
              <a:t>‹#›</a:t>
            </a:fld>
            <a:endParaRPr lang="en-US"/>
          </a:p>
        </p:txBody>
      </p:sp>
    </p:spTree>
    <p:extLst>
      <p:ext uri="{BB962C8B-B14F-4D97-AF65-F5344CB8AC3E}">
        <p14:creationId xmlns:p14="http://schemas.microsoft.com/office/powerpoint/2010/main" val="20983819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idx="1"/>
          </p:nvPr>
        </p:nvSpPr>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2025/3/18</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24516803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F9B35-0B9F-B656-396B-AF2D852159B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1AC2C8A-48C3-FD35-B790-95B31F3546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935D02-0B15-118C-A8C9-F18189C7052D}"/>
              </a:ext>
            </a:extLst>
          </p:cNvPr>
          <p:cNvSpPr>
            <a:spLocks noGrp="1"/>
          </p:cNvSpPr>
          <p:nvPr>
            <p:ph type="dt" sz="half" idx="10"/>
          </p:nvPr>
        </p:nvSpPr>
        <p:spPr/>
        <p:txBody>
          <a:bodyPr/>
          <a:lstStyle/>
          <a:p>
            <a:fld id="{7A1C0643-8EB4-4130-A09F-07DDDD6B7D02}" type="datetimeFigureOut">
              <a:rPr lang="en-US" smtClean="0"/>
              <a:t>3/18/2025</a:t>
            </a:fld>
            <a:endParaRPr lang="en-US"/>
          </a:p>
        </p:txBody>
      </p:sp>
      <p:sp>
        <p:nvSpPr>
          <p:cNvPr id="5" name="Footer Placeholder 4">
            <a:extLst>
              <a:ext uri="{FF2B5EF4-FFF2-40B4-BE49-F238E27FC236}">
                <a16:creationId xmlns:a16="http://schemas.microsoft.com/office/drawing/2014/main" id="{0678450B-C538-E10E-F133-076F9A0021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EB0F16-8ED5-D3BA-8604-37A0F0B5CF96}"/>
              </a:ext>
            </a:extLst>
          </p:cNvPr>
          <p:cNvSpPr>
            <a:spLocks noGrp="1"/>
          </p:cNvSpPr>
          <p:nvPr>
            <p:ph type="sldNum" sz="quarter" idx="12"/>
          </p:nvPr>
        </p:nvSpPr>
        <p:spPr/>
        <p:txBody>
          <a:bodyPr/>
          <a:lstStyle/>
          <a:p>
            <a:fld id="{59852C9D-BED3-4A9E-BD49-F8BB6FEF0798}" type="slidenum">
              <a:rPr lang="en-US" smtClean="0"/>
              <a:t>‹#›</a:t>
            </a:fld>
            <a:endParaRPr lang="en-US"/>
          </a:p>
        </p:txBody>
      </p:sp>
    </p:spTree>
    <p:extLst>
      <p:ext uri="{BB962C8B-B14F-4D97-AF65-F5344CB8AC3E}">
        <p14:creationId xmlns:p14="http://schemas.microsoft.com/office/powerpoint/2010/main" val="33696310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90722B-7EFC-5B68-C9C1-CC0643ABCCA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1D8800B-CD8E-3EE1-AFCE-D60C3AEB6A3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D40520-0E22-CECF-E770-19826187F6F0}"/>
              </a:ext>
            </a:extLst>
          </p:cNvPr>
          <p:cNvSpPr>
            <a:spLocks noGrp="1"/>
          </p:cNvSpPr>
          <p:nvPr>
            <p:ph type="dt" sz="half" idx="10"/>
          </p:nvPr>
        </p:nvSpPr>
        <p:spPr/>
        <p:txBody>
          <a:bodyPr/>
          <a:lstStyle/>
          <a:p>
            <a:fld id="{7A1C0643-8EB4-4130-A09F-07DDDD6B7D02}" type="datetimeFigureOut">
              <a:rPr lang="en-US" smtClean="0"/>
              <a:t>3/18/2025</a:t>
            </a:fld>
            <a:endParaRPr lang="en-US"/>
          </a:p>
        </p:txBody>
      </p:sp>
      <p:sp>
        <p:nvSpPr>
          <p:cNvPr id="5" name="Footer Placeholder 4">
            <a:extLst>
              <a:ext uri="{FF2B5EF4-FFF2-40B4-BE49-F238E27FC236}">
                <a16:creationId xmlns:a16="http://schemas.microsoft.com/office/drawing/2014/main" id="{61DAAD68-4397-AF1E-E37F-8055CBE5AE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1F16C4-4926-0958-2926-0DD1C2A90126}"/>
              </a:ext>
            </a:extLst>
          </p:cNvPr>
          <p:cNvSpPr>
            <a:spLocks noGrp="1"/>
          </p:cNvSpPr>
          <p:nvPr>
            <p:ph type="sldNum" sz="quarter" idx="12"/>
          </p:nvPr>
        </p:nvSpPr>
        <p:spPr/>
        <p:txBody>
          <a:bodyPr/>
          <a:lstStyle/>
          <a:p>
            <a:fld id="{59852C9D-BED3-4A9E-BD49-F8BB6FEF0798}" type="slidenum">
              <a:rPr lang="en-US" smtClean="0"/>
              <a:t>‹#›</a:t>
            </a:fld>
            <a:endParaRPr lang="en-US"/>
          </a:p>
        </p:txBody>
      </p:sp>
    </p:spTree>
    <p:extLst>
      <p:ext uri="{BB962C8B-B14F-4D97-AF65-F5344CB8AC3E}">
        <p14:creationId xmlns:p14="http://schemas.microsoft.com/office/powerpoint/2010/main" val="213089310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1026" name="Picture 2" descr="Cartoon Kitchen Background by Cartoons.co on Dribbble">
            <a:extLst>
              <a:ext uri="{FF2B5EF4-FFF2-40B4-BE49-F238E27FC236}">
                <a16:creationId xmlns:a16="http://schemas.microsoft.com/office/drawing/2014/main" id="{C5F07397-DEA3-0FD9-89C0-562CF77786A2}"/>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t="4074"/>
          <a:stretch/>
        </p:blipFill>
        <p:spPr bwMode="auto">
          <a:xfrm>
            <a:off x="0" y="0"/>
            <a:ext cx="12192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180619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dirty="0"/>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2025/3/18</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23481615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838200" y="1825625"/>
            <a:ext cx="5181600" cy="4351338"/>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lvl1pPr>
              <a:defRPr/>
            </a:lvl1pPr>
          </a:lstStyle>
          <a:p>
            <a:fld id="{3BE2C917-C185-4529-B658-720C4C5476D1}" type="datetimeFigureOut">
              <a:rPr lang="zh-CN" altLang="en-US" smtClean="0"/>
              <a:pPr/>
              <a:t>2025/3/18</a:t>
            </a:fld>
            <a:endParaRPr lang="zh-CN" altLang="en-US" dirty="0"/>
          </a:p>
        </p:txBody>
      </p:sp>
      <p:sp>
        <p:nvSpPr>
          <p:cNvPr id="6" name="页脚占位符 5"/>
          <p:cNvSpPr>
            <a:spLocks noGrp="1"/>
          </p:cNvSpPr>
          <p:nvPr>
            <p:ph type="ftr" sz="quarter" idx="11"/>
          </p:nvPr>
        </p:nvSpPr>
        <p:spPr/>
        <p:txBody>
          <a:bodyPr/>
          <a:lstStyle>
            <a:lvl1pPr>
              <a:defRPr/>
            </a:lvl1pPr>
          </a:lstStyle>
          <a:p>
            <a:endParaRPr lang="zh-CN" altLang="en-US" dirty="0"/>
          </a:p>
        </p:txBody>
      </p:sp>
      <p:sp>
        <p:nvSpPr>
          <p:cNvPr id="7" name="灯片编号占位符 6"/>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26344174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lvl1pPr>
              <a:defRPr/>
            </a:lvl1pPr>
          </a:lstStyle>
          <a:p>
            <a:r>
              <a:rPr lang="zh-CN" altLang="en-US" dirty="0"/>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505075"/>
            <a:ext cx="5157787" cy="3684588"/>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505075"/>
            <a:ext cx="5183188" cy="3684588"/>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lvl1pPr>
              <a:defRPr/>
            </a:lvl1pPr>
          </a:lstStyle>
          <a:p>
            <a:fld id="{3BE2C917-C185-4529-B658-720C4C5476D1}" type="datetimeFigureOut">
              <a:rPr lang="zh-CN" altLang="en-US" smtClean="0"/>
              <a:pPr/>
              <a:t>2025/3/18</a:t>
            </a:fld>
            <a:endParaRPr lang="zh-CN" altLang="en-US" dirty="0"/>
          </a:p>
        </p:txBody>
      </p:sp>
      <p:sp>
        <p:nvSpPr>
          <p:cNvPr id="8" name="页脚占位符 7"/>
          <p:cNvSpPr>
            <a:spLocks noGrp="1"/>
          </p:cNvSpPr>
          <p:nvPr>
            <p:ph type="ftr" sz="quarter" idx="11"/>
          </p:nvPr>
        </p:nvSpPr>
        <p:spPr/>
        <p:txBody>
          <a:bodyPr/>
          <a:lstStyle>
            <a:lvl1pPr>
              <a:defRPr/>
            </a:lvl1pPr>
          </a:lstStyle>
          <a:p>
            <a:endParaRPr lang="zh-CN" altLang="en-US" dirty="0"/>
          </a:p>
        </p:txBody>
      </p:sp>
      <p:sp>
        <p:nvSpPr>
          <p:cNvPr id="9" name="灯片编号占位符 8"/>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2310333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日期占位符 2"/>
          <p:cNvSpPr>
            <a:spLocks noGrp="1"/>
          </p:cNvSpPr>
          <p:nvPr>
            <p:ph type="dt" sz="half" idx="10"/>
          </p:nvPr>
        </p:nvSpPr>
        <p:spPr/>
        <p:txBody>
          <a:bodyPr/>
          <a:lstStyle>
            <a:lvl1pPr>
              <a:defRPr/>
            </a:lvl1pPr>
          </a:lstStyle>
          <a:p>
            <a:fld id="{3BE2C917-C185-4529-B658-720C4C5476D1}" type="datetimeFigureOut">
              <a:rPr lang="zh-CN" altLang="en-US" smtClean="0"/>
              <a:pPr/>
              <a:t>2025/3/18</a:t>
            </a:fld>
            <a:endParaRPr lang="zh-CN" altLang="en-US" dirty="0"/>
          </a:p>
        </p:txBody>
      </p:sp>
      <p:sp>
        <p:nvSpPr>
          <p:cNvPr id="4" name="页脚占位符 3"/>
          <p:cNvSpPr>
            <a:spLocks noGrp="1"/>
          </p:cNvSpPr>
          <p:nvPr>
            <p:ph type="ftr" sz="quarter" idx="11"/>
          </p:nvPr>
        </p:nvSpPr>
        <p:spPr/>
        <p:txBody>
          <a:bodyPr/>
          <a:lstStyle>
            <a:lvl1pPr>
              <a:defRPr/>
            </a:lvl1pPr>
          </a:lstStyle>
          <a:p>
            <a:endParaRPr lang="zh-CN" altLang="en-US" dirty="0"/>
          </a:p>
        </p:txBody>
      </p:sp>
      <p:sp>
        <p:nvSpPr>
          <p:cNvPr id="5" name="灯片编号占位符 4"/>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6530525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vl1pPr>
          </a:lstStyle>
          <a:p>
            <a:fld id="{3BE2C917-C185-4529-B658-720C4C5476D1}" type="datetimeFigureOut">
              <a:rPr lang="zh-CN" altLang="en-US" smtClean="0"/>
              <a:pPr/>
              <a:t>2025/3/18</a:t>
            </a:fld>
            <a:endParaRPr lang="zh-CN" altLang="en-US" dirty="0"/>
          </a:p>
        </p:txBody>
      </p:sp>
      <p:sp>
        <p:nvSpPr>
          <p:cNvPr id="3" name="页脚占位符 2"/>
          <p:cNvSpPr>
            <a:spLocks noGrp="1"/>
          </p:cNvSpPr>
          <p:nvPr>
            <p:ph type="ftr" sz="quarter" idx="11"/>
          </p:nvPr>
        </p:nvSpPr>
        <p:spPr/>
        <p:txBody>
          <a:bodyPr/>
          <a:lstStyle>
            <a:lvl1pPr>
              <a:defRPr/>
            </a:lvl1pPr>
          </a:lstStyle>
          <a:p>
            <a:endParaRPr lang="zh-CN" altLang="en-US" dirty="0"/>
          </a:p>
        </p:txBody>
      </p:sp>
      <p:sp>
        <p:nvSpPr>
          <p:cNvPr id="4" name="灯片编号占位符 3"/>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41752163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dirty="0"/>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lvl1pPr>
              <a:defRPr/>
            </a:lvl1pPr>
          </a:lstStyle>
          <a:p>
            <a:fld id="{3BE2C917-C185-4529-B658-720C4C5476D1}" type="datetimeFigureOut">
              <a:rPr lang="zh-CN" altLang="en-US" smtClean="0"/>
              <a:pPr/>
              <a:t>2025/3/18</a:t>
            </a:fld>
            <a:endParaRPr lang="zh-CN" altLang="en-US" dirty="0"/>
          </a:p>
        </p:txBody>
      </p:sp>
      <p:sp>
        <p:nvSpPr>
          <p:cNvPr id="6" name="页脚占位符 5"/>
          <p:cNvSpPr>
            <a:spLocks noGrp="1"/>
          </p:cNvSpPr>
          <p:nvPr>
            <p:ph type="ftr" sz="quarter" idx="11"/>
          </p:nvPr>
        </p:nvSpPr>
        <p:spPr/>
        <p:txBody>
          <a:bodyPr/>
          <a:lstStyle>
            <a:lvl1pPr>
              <a:defRPr/>
            </a:lvl1pPr>
          </a:lstStyle>
          <a:p>
            <a:endParaRPr lang="zh-CN" altLang="en-US" dirty="0"/>
          </a:p>
        </p:txBody>
      </p:sp>
      <p:sp>
        <p:nvSpPr>
          <p:cNvPr id="7" name="灯片编号占位符 6"/>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37951711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dirty="0"/>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lvl1pPr>
              <a:defRPr/>
            </a:lvl1pPr>
          </a:lstStyle>
          <a:p>
            <a:fld id="{3BE2C917-C185-4529-B658-720C4C5476D1}" type="datetimeFigureOut">
              <a:rPr lang="zh-CN" altLang="en-US" smtClean="0"/>
              <a:pPr/>
              <a:t>2025/3/18</a:t>
            </a:fld>
            <a:endParaRPr lang="zh-CN" altLang="en-US" dirty="0"/>
          </a:p>
        </p:txBody>
      </p:sp>
      <p:sp>
        <p:nvSpPr>
          <p:cNvPr id="6" name="页脚占位符 5"/>
          <p:cNvSpPr>
            <a:spLocks noGrp="1"/>
          </p:cNvSpPr>
          <p:nvPr>
            <p:ph type="ftr" sz="quarter" idx="11"/>
          </p:nvPr>
        </p:nvSpPr>
        <p:spPr/>
        <p:txBody>
          <a:bodyPr/>
          <a:lstStyle>
            <a:lvl1pPr>
              <a:defRPr/>
            </a:lvl1pPr>
          </a:lstStyle>
          <a:p>
            <a:endParaRPr lang="zh-CN" altLang="en-US" dirty="0"/>
          </a:p>
        </p:txBody>
      </p:sp>
      <p:sp>
        <p:nvSpPr>
          <p:cNvPr id="7" name="灯片编号占位符 6"/>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29254659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53298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竖排文字占位符 2"/>
          <p:cNvSpPr>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2025/3/18</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31067311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lvl1pPr>
              <a:defRPr/>
            </a:lvl1pPr>
          </a:lstStyle>
          <a:p>
            <a:r>
              <a:rPr lang="zh-CN" altLang="en-US" dirty="0"/>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2025/3/18</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3395554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dirty="0"/>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2025/3/18</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36289242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idx="1"/>
          </p:nvPr>
        </p:nvSpPr>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2025/3/18</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31711504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dirty="0"/>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2025/3/18</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2531584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838200" y="1825625"/>
            <a:ext cx="5181600" cy="4351338"/>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lvl1pPr>
              <a:defRPr/>
            </a:lvl1pPr>
          </a:lstStyle>
          <a:p>
            <a:fld id="{3BE2C917-C185-4529-B658-720C4C5476D1}" type="datetimeFigureOut">
              <a:rPr lang="zh-CN" altLang="en-US" smtClean="0"/>
              <a:pPr/>
              <a:t>2025/3/18</a:t>
            </a:fld>
            <a:endParaRPr lang="zh-CN" altLang="en-US" dirty="0"/>
          </a:p>
        </p:txBody>
      </p:sp>
      <p:sp>
        <p:nvSpPr>
          <p:cNvPr id="6" name="页脚占位符 5"/>
          <p:cNvSpPr>
            <a:spLocks noGrp="1"/>
          </p:cNvSpPr>
          <p:nvPr>
            <p:ph type="ftr" sz="quarter" idx="11"/>
          </p:nvPr>
        </p:nvSpPr>
        <p:spPr/>
        <p:txBody>
          <a:bodyPr/>
          <a:lstStyle>
            <a:lvl1pPr>
              <a:defRPr/>
            </a:lvl1pPr>
          </a:lstStyle>
          <a:p>
            <a:endParaRPr lang="zh-CN" altLang="en-US" dirty="0"/>
          </a:p>
        </p:txBody>
      </p:sp>
      <p:sp>
        <p:nvSpPr>
          <p:cNvPr id="7" name="灯片编号占位符 6"/>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41799576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lvl1pPr>
              <a:defRPr/>
            </a:lvl1pPr>
          </a:lstStyle>
          <a:p>
            <a:r>
              <a:rPr lang="zh-CN" altLang="en-US" dirty="0"/>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505075"/>
            <a:ext cx="5157787" cy="3684588"/>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505075"/>
            <a:ext cx="5183188" cy="3684588"/>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lvl1pPr>
              <a:defRPr/>
            </a:lvl1pPr>
          </a:lstStyle>
          <a:p>
            <a:fld id="{3BE2C917-C185-4529-B658-720C4C5476D1}" type="datetimeFigureOut">
              <a:rPr lang="zh-CN" altLang="en-US" smtClean="0"/>
              <a:pPr/>
              <a:t>2025/3/18</a:t>
            </a:fld>
            <a:endParaRPr lang="zh-CN" altLang="en-US" dirty="0"/>
          </a:p>
        </p:txBody>
      </p:sp>
      <p:sp>
        <p:nvSpPr>
          <p:cNvPr id="8" name="页脚占位符 7"/>
          <p:cNvSpPr>
            <a:spLocks noGrp="1"/>
          </p:cNvSpPr>
          <p:nvPr>
            <p:ph type="ftr" sz="quarter" idx="11"/>
          </p:nvPr>
        </p:nvSpPr>
        <p:spPr/>
        <p:txBody>
          <a:bodyPr/>
          <a:lstStyle>
            <a:lvl1pPr>
              <a:defRPr/>
            </a:lvl1pPr>
          </a:lstStyle>
          <a:p>
            <a:endParaRPr lang="zh-CN" altLang="en-US" dirty="0"/>
          </a:p>
        </p:txBody>
      </p:sp>
      <p:sp>
        <p:nvSpPr>
          <p:cNvPr id="9" name="灯片编号占位符 8"/>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4736378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日期占位符 2"/>
          <p:cNvSpPr>
            <a:spLocks noGrp="1"/>
          </p:cNvSpPr>
          <p:nvPr>
            <p:ph type="dt" sz="half" idx="10"/>
          </p:nvPr>
        </p:nvSpPr>
        <p:spPr/>
        <p:txBody>
          <a:bodyPr/>
          <a:lstStyle>
            <a:lvl1pPr>
              <a:defRPr/>
            </a:lvl1pPr>
          </a:lstStyle>
          <a:p>
            <a:fld id="{3BE2C917-C185-4529-B658-720C4C5476D1}" type="datetimeFigureOut">
              <a:rPr lang="zh-CN" altLang="en-US" smtClean="0"/>
              <a:pPr/>
              <a:t>2025/3/18</a:t>
            </a:fld>
            <a:endParaRPr lang="zh-CN" altLang="en-US" dirty="0"/>
          </a:p>
        </p:txBody>
      </p:sp>
      <p:sp>
        <p:nvSpPr>
          <p:cNvPr id="4" name="页脚占位符 3"/>
          <p:cNvSpPr>
            <a:spLocks noGrp="1"/>
          </p:cNvSpPr>
          <p:nvPr>
            <p:ph type="ftr" sz="quarter" idx="11"/>
          </p:nvPr>
        </p:nvSpPr>
        <p:spPr/>
        <p:txBody>
          <a:bodyPr/>
          <a:lstStyle>
            <a:lvl1pPr>
              <a:defRPr/>
            </a:lvl1pPr>
          </a:lstStyle>
          <a:p>
            <a:endParaRPr lang="zh-CN" altLang="en-US" dirty="0"/>
          </a:p>
        </p:txBody>
      </p:sp>
      <p:sp>
        <p:nvSpPr>
          <p:cNvPr id="5" name="灯片编号占位符 4"/>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9957392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vl1pPr>
          </a:lstStyle>
          <a:p>
            <a:fld id="{3BE2C917-C185-4529-B658-720C4C5476D1}" type="datetimeFigureOut">
              <a:rPr lang="zh-CN" altLang="en-US" smtClean="0"/>
              <a:pPr/>
              <a:t>2025/3/18</a:t>
            </a:fld>
            <a:endParaRPr lang="zh-CN" altLang="en-US" dirty="0"/>
          </a:p>
        </p:txBody>
      </p:sp>
      <p:sp>
        <p:nvSpPr>
          <p:cNvPr id="3" name="页脚占位符 2"/>
          <p:cNvSpPr>
            <a:spLocks noGrp="1"/>
          </p:cNvSpPr>
          <p:nvPr>
            <p:ph type="ftr" sz="quarter" idx="11"/>
          </p:nvPr>
        </p:nvSpPr>
        <p:spPr/>
        <p:txBody>
          <a:bodyPr/>
          <a:lstStyle>
            <a:lvl1pPr>
              <a:defRPr/>
            </a:lvl1pPr>
          </a:lstStyle>
          <a:p>
            <a:endParaRPr lang="zh-CN" altLang="en-US" dirty="0"/>
          </a:p>
        </p:txBody>
      </p:sp>
      <p:sp>
        <p:nvSpPr>
          <p:cNvPr id="4" name="灯片编号占位符 3"/>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29951286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dirty="0"/>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lvl1pPr>
              <a:defRPr/>
            </a:lvl1pPr>
          </a:lstStyle>
          <a:p>
            <a:fld id="{3BE2C917-C185-4529-B658-720C4C5476D1}" type="datetimeFigureOut">
              <a:rPr lang="zh-CN" altLang="en-US" smtClean="0"/>
              <a:pPr/>
              <a:t>2025/3/18</a:t>
            </a:fld>
            <a:endParaRPr lang="zh-CN" altLang="en-US" dirty="0"/>
          </a:p>
        </p:txBody>
      </p:sp>
      <p:sp>
        <p:nvSpPr>
          <p:cNvPr id="6" name="页脚占位符 5"/>
          <p:cNvSpPr>
            <a:spLocks noGrp="1"/>
          </p:cNvSpPr>
          <p:nvPr>
            <p:ph type="ftr" sz="quarter" idx="11"/>
          </p:nvPr>
        </p:nvSpPr>
        <p:spPr/>
        <p:txBody>
          <a:bodyPr/>
          <a:lstStyle>
            <a:lvl1pPr>
              <a:defRPr/>
            </a:lvl1pPr>
          </a:lstStyle>
          <a:p>
            <a:endParaRPr lang="zh-CN" altLang="en-US" dirty="0"/>
          </a:p>
        </p:txBody>
      </p:sp>
      <p:sp>
        <p:nvSpPr>
          <p:cNvPr id="7" name="灯片编号占位符 6"/>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20909489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1F94988-89F0-4CE4-AE57-1AE5EF5612C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814"/>
          <a:stretch/>
        </p:blipFill>
        <p:spPr>
          <a:xfrm>
            <a:off x="0" y="-1"/>
            <a:ext cx="12192000" cy="6858000"/>
          </a:xfrm>
          <a:prstGeom prst="rect">
            <a:avLst/>
          </a:prstGeom>
        </p:spPr>
      </p:pic>
      <p:pic>
        <p:nvPicPr>
          <p:cNvPr id="4" name="图片 3">
            <a:extLst>
              <a:ext uri="{FF2B5EF4-FFF2-40B4-BE49-F238E27FC236}">
                <a16:creationId xmlns:a16="http://schemas.microsoft.com/office/drawing/2014/main" id="{39B459BF-6E2B-4056-97E0-EB2C5C46B9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5110" y="106532"/>
            <a:ext cx="4267200" cy="6858000"/>
          </a:xfrm>
          <a:prstGeom prst="rect">
            <a:avLst/>
          </a:prstGeom>
        </p:spPr>
      </p:pic>
    </p:spTree>
    <p:extLst>
      <p:ext uri="{BB962C8B-B14F-4D97-AF65-F5344CB8AC3E}">
        <p14:creationId xmlns:p14="http://schemas.microsoft.com/office/powerpoint/2010/main" val="27437751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dirty="0"/>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lvl1pPr>
              <a:defRPr/>
            </a:lvl1pPr>
          </a:lstStyle>
          <a:p>
            <a:fld id="{3BE2C917-C185-4529-B658-720C4C5476D1}" type="datetimeFigureOut">
              <a:rPr lang="zh-CN" altLang="en-US" smtClean="0"/>
              <a:pPr/>
              <a:t>2025/3/18</a:t>
            </a:fld>
            <a:endParaRPr lang="zh-CN" altLang="en-US" dirty="0"/>
          </a:p>
        </p:txBody>
      </p:sp>
      <p:sp>
        <p:nvSpPr>
          <p:cNvPr id="6" name="页脚占位符 5"/>
          <p:cNvSpPr>
            <a:spLocks noGrp="1"/>
          </p:cNvSpPr>
          <p:nvPr>
            <p:ph type="ftr" sz="quarter" idx="11"/>
          </p:nvPr>
        </p:nvSpPr>
        <p:spPr/>
        <p:txBody>
          <a:bodyPr/>
          <a:lstStyle>
            <a:lvl1pPr>
              <a:defRPr/>
            </a:lvl1pPr>
          </a:lstStyle>
          <a:p>
            <a:endParaRPr lang="zh-CN" altLang="en-US" dirty="0"/>
          </a:p>
        </p:txBody>
      </p:sp>
      <p:sp>
        <p:nvSpPr>
          <p:cNvPr id="7" name="灯片编号占位符 6"/>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27291346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竖排文字占位符 2"/>
          <p:cNvSpPr>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2025/3/18</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34968645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lvl1pPr>
              <a:defRPr/>
            </a:lvl1pPr>
          </a:lstStyle>
          <a:p>
            <a:r>
              <a:rPr lang="zh-CN" altLang="en-US" dirty="0"/>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2025/3/18</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14907279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685783">
              <a:defRPr/>
            </a:pPr>
            <a:fld id="{F54E2560-4CE1-4C3B-A11E-00DA9CC0CD23}" type="datetimeFigureOut">
              <a:rPr lang="en-US" smtClean="0">
                <a:solidFill>
                  <a:prstClr val="black">
                    <a:tint val="75000"/>
                  </a:prstClr>
                </a:solidFill>
              </a:rPr>
              <a:pPr defTabSz="685783">
                <a:defRPr/>
              </a:pPr>
              <a:t>3/18/2025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783">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783">
              <a:defRPr/>
            </a:pPr>
            <a:fld id="{B14E88D1-8C84-474D-A023-95E8D214CB20}" type="slidenum">
              <a:rPr lang="en-US" smtClean="0">
                <a:solidFill>
                  <a:prstClr val="black">
                    <a:tint val="75000"/>
                  </a:prstClr>
                </a:solidFill>
              </a:rPr>
              <a:pPr defTabSz="685783">
                <a:defRPr/>
              </a:pPr>
              <a:t>‹#›</a:t>
            </a:fld>
            <a:endParaRPr lang="en-US">
              <a:solidFill>
                <a:prstClr val="black">
                  <a:tint val="75000"/>
                </a:prstClr>
              </a:solidFill>
            </a:endParaRPr>
          </a:p>
        </p:txBody>
      </p:sp>
    </p:spTree>
    <p:extLst>
      <p:ext uri="{BB962C8B-B14F-4D97-AF65-F5344CB8AC3E}">
        <p14:creationId xmlns:p14="http://schemas.microsoft.com/office/powerpoint/2010/main" val="37531513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783">
              <a:defRPr/>
            </a:pPr>
            <a:fld id="{F54E2560-4CE1-4C3B-A11E-00DA9CC0CD23}" type="datetimeFigureOut">
              <a:rPr lang="en-US" smtClean="0">
                <a:solidFill>
                  <a:prstClr val="black">
                    <a:tint val="75000"/>
                  </a:prstClr>
                </a:solidFill>
              </a:rPr>
              <a:pPr defTabSz="685783">
                <a:defRPr/>
              </a:pPr>
              <a:t>3/18/2025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783">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783">
              <a:defRPr/>
            </a:pPr>
            <a:fld id="{B14E88D1-8C84-474D-A023-95E8D214CB20}" type="slidenum">
              <a:rPr lang="en-US" smtClean="0">
                <a:solidFill>
                  <a:prstClr val="black">
                    <a:tint val="75000"/>
                  </a:prstClr>
                </a:solidFill>
              </a:rPr>
              <a:pPr defTabSz="685783">
                <a:defRPr/>
              </a:pPr>
              <a:t>‹#›</a:t>
            </a:fld>
            <a:endParaRPr lang="en-US">
              <a:solidFill>
                <a:prstClr val="black">
                  <a:tint val="75000"/>
                </a:prstClr>
              </a:solidFill>
            </a:endParaRPr>
          </a:p>
        </p:txBody>
      </p:sp>
    </p:spTree>
    <p:extLst>
      <p:ext uri="{BB962C8B-B14F-4D97-AF65-F5344CB8AC3E}">
        <p14:creationId xmlns:p14="http://schemas.microsoft.com/office/powerpoint/2010/main" val="38526837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685783">
              <a:defRPr/>
            </a:pPr>
            <a:fld id="{F54E2560-4CE1-4C3B-A11E-00DA9CC0CD23}" type="datetimeFigureOut">
              <a:rPr lang="en-US" smtClean="0">
                <a:solidFill>
                  <a:prstClr val="black">
                    <a:tint val="75000"/>
                  </a:prstClr>
                </a:solidFill>
              </a:rPr>
              <a:pPr defTabSz="685783">
                <a:defRPr/>
              </a:pPr>
              <a:t>3/18/2025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783">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783">
              <a:defRPr/>
            </a:pPr>
            <a:fld id="{B14E88D1-8C84-474D-A023-95E8D214CB20}" type="slidenum">
              <a:rPr lang="en-US" smtClean="0">
                <a:solidFill>
                  <a:prstClr val="black">
                    <a:tint val="75000"/>
                  </a:prstClr>
                </a:solidFill>
              </a:rPr>
              <a:pPr defTabSz="685783">
                <a:defRPr/>
              </a:pPr>
              <a:t>‹#›</a:t>
            </a:fld>
            <a:endParaRPr lang="en-US">
              <a:solidFill>
                <a:prstClr val="black">
                  <a:tint val="75000"/>
                </a:prstClr>
              </a:solidFill>
            </a:endParaRPr>
          </a:p>
        </p:txBody>
      </p:sp>
    </p:spTree>
    <p:extLst>
      <p:ext uri="{BB962C8B-B14F-4D97-AF65-F5344CB8AC3E}">
        <p14:creationId xmlns:p14="http://schemas.microsoft.com/office/powerpoint/2010/main" val="34223475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685783">
              <a:defRPr/>
            </a:pPr>
            <a:fld id="{F54E2560-4CE1-4C3B-A11E-00DA9CC0CD23}" type="datetimeFigureOut">
              <a:rPr lang="en-US" smtClean="0">
                <a:solidFill>
                  <a:prstClr val="black">
                    <a:tint val="75000"/>
                  </a:prstClr>
                </a:solidFill>
              </a:rPr>
              <a:pPr defTabSz="685783">
                <a:defRPr/>
              </a:pPr>
              <a:t>3/18/2025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783">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783">
              <a:defRPr/>
            </a:pPr>
            <a:fld id="{B14E88D1-8C84-474D-A023-95E8D214CB20}" type="slidenum">
              <a:rPr lang="en-US" smtClean="0">
                <a:solidFill>
                  <a:prstClr val="black">
                    <a:tint val="75000"/>
                  </a:prstClr>
                </a:solidFill>
              </a:rPr>
              <a:pPr defTabSz="685783">
                <a:defRPr/>
              </a:pPr>
              <a:t>‹#›</a:t>
            </a:fld>
            <a:endParaRPr lang="en-US">
              <a:solidFill>
                <a:prstClr val="black">
                  <a:tint val="75000"/>
                </a:prstClr>
              </a:solidFill>
            </a:endParaRPr>
          </a:p>
        </p:txBody>
      </p:sp>
    </p:spTree>
    <p:extLst>
      <p:ext uri="{BB962C8B-B14F-4D97-AF65-F5344CB8AC3E}">
        <p14:creationId xmlns:p14="http://schemas.microsoft.com/office/powerpoint/2010/main" val="5749013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685783">
              <a:defRPr/>
            </a:pPr>
            <a:fld id="{F54E2560-4CE1-4C3B-A11E-00DA9CC0CD23}" type="datetimeFigureOut">
              <a:rPr lang="en-US" smtClean="0">
                <a:solidFill>
                  <a:prstClr val="black">
                    <a:tint val="75000"/>
                  </a:prstClr>
                </a:solidFill>
              </a:rPr>
              <a:pPr defTabSz="685783">
                <a:defRPr/>
              </a:pPr>
              <a:t>3/18/2025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5783">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783">
              <a:defRPr/>
            </a:pPr>
            <a:fld id="{B14E88D1-8C84-474D-A023-95E8D214CB20}" type="slidenum">
              <a:rPr lang="en-US" smtClean="0">
                <a:solidFill>
                  <a:prstClr val="black">
                    <a:tint val="75000"/>
                  </a:prstClr>
                </a:solidFill>
              </a:rPr>
              <a:pPr defTabSz="685783">
                <a:defRPr/>
              </a:pPr>
              <a:t>‹#›</a:t>
            </a:fld>
            <a:endParaRPr lang="en-US">
              <a:solidFill>
                <a:prstClr val="black">
                  <a:tint val="75000"/>
                </a:prstClr>
              </a:solidFill>
            </a:endParaRPr>
          </a:p>
        </p:txBody>
      </p:sp>
    </p:spTree>
    <p:extLst>
      <p:ext uri="{BB962C8B-B14F-4D97-AF65-F5344CB8AC3E}">
        <p14:creationId xmlns:p14="http://schemas.microsoft.com/office/powerpoint/2010/main" val="14986311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685783">
              <a:defRPr/>
            </a:pPr>
            <a:fld id="{F54E2560-4CE1-4C3B-A11E-00DA9CC0CD23}" type="datetimeFigureOut">
              <a:rPr lang="en-US" smtClean="0">
                <a:solidFill>
                  <a:prstClr val="black">
                    <a:tint val="75000"/>
                  </a:prstClr>
                </a:solidFill>
              </a:rPr>
              <a:pPr defTabSz="685783">
                <a:defRPr/>
              </a:pPr>
              <a:t>3/18/2025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783">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783">
              <a:defRPr/>
            </a:pPr>
            <a:fld id="{B14E88D1-8C84-474D-A023-95E8D214CB20}" type="slidenum">
              <a:rPr lang="en-US" smtClean="0">
                <a:solidFill>
                  <a:prstClr val="black">
                    <a:tint val="75000"/>
                  </a:prstClr>
                </a:solidFill>
              </a:rPr>
              <a:pPr defTabSz="685783">
                <a:defRPr/>
              </a:pPr>
              <a:t>‹#›</a:t>
            </a:fld>
            <a:endParaRPr lang="en-US">
              <a:solidFill>
                <a:prstClr val="black">
                  <a:tint val="75000"/>
                </a:prstClr>
              </a:solidFill>
            </a:endParaRPr>
          </a:p>
        </p:txBody>
      </p:sp>
    </p:spTree>
    <p:extLst>
      <p:ext uri="{BB962C8B-B14F-4D97-AF65-F5344CB8AC3E}">
        <p14:creationId xmlns:p14="http://schemas.microsoft.com/office/powerpoint/2010/main" val="37460722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783">
              <a:defRPr/>
            </a:pPr>
            <a:fld id="{F54E2560-4CE1-4C3B-A11E-00DA9CC0CD23}" type="datetimeFigureOut">
              <a:rPr lang="en-US" smtClean="0">
                <a:solidFill>
                  <a:prstClr val="black">
                    <a:tint val="75000"/>
                  </a:prstClr>
                </a:solidFill>
              </a:rPr>
              <a:pPr defTabSz="685783">
                <a:defRPr/>
              </a:pPr>
              <a:t>3/18/2025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783">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783">
              <a:defRPr/>
            </a:pPr>
            <a:fld id="{B14E88D1-8C84-474D-A023-95E8D214CB20}" type="slidenum">
              <a:rPr lang="en-US" smtClean="0">
                <a:solidFill>
                  <a:prstClr val="black">
                    <a:tint val="75000"/>
                  </a:prstClr>
                </a:solidFill>
              </a:rPr>
              <a:pPr defTabSz="685783">
                <a:defRPr/>
              </a:pPr>
              <a:t>‹#›</a:t>
            </a:fld>
            <a:endParaRPr lang="en-US">
              <a:solidFill>
                <a:prstClr val="black">
                  <a:tint val="75000"/>
                </a:prstClr>
              </a:solidFill>
            </a:endParaRPr>
          </a:p>
        </p:txBody>
      </p:sp>
    </p:spTree>
    <p:extLst>
      <p:ext uri="{BB962C8B-B14F-4D97-AF65-F5344CB8AC3E}">
        <p14:creationId xmlns:p14="http://schemas.microsoft.com/office/powerpoint/2010/main" val="22706927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2EA56E12-642E-45B5-ACD1-7A9C34FFE256}"/>
              </a:ext>
            </a:extLst>
          </p:cNvPr>
          <p:cNvSpPr/>
          <p:nvPr userDrawn="1"/>
        </p:nvSpPr>
        <p:spPr>
          <a:xfrm>
            <a:off x="544750" y="505838"/>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7" name="图片 6">
            <a:extLst>
              <a:ext uri="{FF2B5EF4-FFF2-40B4-BE49-F238E27FC236}">
                <a16:creationId xmlns:a16="http://schemas.microsoft.com/office/drawing/2014/main" id="{1B765D9F-424C-4597-A054-077E2C430E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1374" y="1799618"/>
            <a:ext cx="3509608" cy="5058382"/>
          </a:xfrm>
          <a:prstGeom prst="rect">
            <a:avLst/>
          </a:prstGeom>
        </p:spPr>
      </p:pic>
      <p:pic>
        <p:nvPicPr>
          <p:cNvPr id="9" name="图片 8">
            <a:extLst>
              <a:ext uri="{FF2B5EF4-FFF2-40B4-BE49-F238E27FC236}">
                <a16:creationId xmlns:a16="http://schemas.microsoft.com/office/drawing/2014/main" id="{3C15A57D-1E0A-4787-B0BA-39A48C99DE83}"/>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537645" y="-87550"/>
            <a:ext cx="1356014" cy="1692613"/>
          </a:xfrm>
          <a:prstGeom prst="rect">
            <a:avLst/>
          </a:prstGeom>
        </p:spPr>
      </p:pic>
      <p:pic>
        <p:nvPicPr>
          <p:cNvPr id="11" name="图片 10">
            <a:extLst>
              <a:ext uri="{FF2B5EF4-FFF2-40B4-BE49-F238E27FC236}">
                <a16:creationId xmlns:a16="http://schemas.microsoft.com/office/drawing/2014/main" id="{6978D986-2ABF-4C08-A172-32FAD6328DB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97990" y="3943898"/>
            <a:ext cx="3879310" cy="4587766"/>
          </a:xfrm>
          <a:prstGeom prst="rect">
            <a:avLst/>
          </a:prstGeom>
        </p:spPr>
      </p:pic>
      <p:sp>
        <p:nvSpPr>
          <p:cNvPr id="12" name="文本框 11">
            <a:extLst>
              <a:ext uri="{FF2B5EF4-FFF2-40B4-BE49-F238E27FC236}">
                <a16:creationId xmlns:a16="http://schemas.microsoft.com/office/drawing/2014/main" id="{13D372B6-7D96-4E05-BBFE-0B26546F95EC}"/>
              </a:ext>
            </a:extLst>
          </p:cNvPr>
          <p:cNvSpPr txBox="1"/>
          <p:nvPr userDrawn="1"/>
        </p:nvSpPr>
        <p:spPr>
          <a:xfrm>
            <a:off x="4202350" y="651371"/>
            <a:ext cx="3453319" cy="412613"/>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29464381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685783">
              <a:defRPr/>
            </a:pPr>
            <a:fld id="{F54E2560-4CE1-4C3B-A11E-00DA9CC0CD23}" type="datetimeFigureOut">
              <a:rPr lang="en-US" smtClean="0">
                <a:solidFill>
                  <a:prstClr val="black">
                    <a:tint val="75000"/>
                  </a:prstClr>
                </a:solidFill>
              </a:rPr>
              <a:pPr defTabSz="685783">
                <a:defRPr/>
              </a:pPr>
              <a:t>3/18/2025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783">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783">
              <a:defRPr/>
            </a:pPr>
            <a:fld id="{B14E88D1-8C84-474D-A023-95E8D214CB20}" type="slidenum">
              <a:rPr lang="en-US" smtClean="0">
                <a:solidFill>
                  <a:prstClr val="black">
                    <a:tint val="75000"/>
                  </a:prstClr>
                </a:solidFill>
              </a:rPr>
              <a:pPr defTabSz="685783">
                <a:defRPr/>
              </a:pPr>
              <a:t>‹#›</a:t>
            </a:fld>
            <a:endParaRPr lang="en-US">
              <a:solidFill>
                <a:prstClr val="black">
                  <a:tint val="75000"/>
                </a:prstClr>
              </a:solidFill>
            </a:endParaRPr>
          </a:p>
        </p:txBody>
      </p:sp>
    </p:spTree>
    <p:extLst>
      <p:ext uri="{BB962C8B-B14F-4D97-AF65-F5344CB8AC3E}">
        <p14:creationId xmlns:p14="http://schemas.microsoft.com/office/powerpoint/2010/main" val="18204129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685783">
              <a:defRPr/>
            </a:pPr>
            <a:fld id="{F54E2560-4CE1-4C3B-A11E-00DA9CC0CD23}" type="datetimeFigureOut">
              <a:rPr lang="en-US" smtClean="0">
                <a:solidFill>
                  <a:prstClr val="black">
                    <a:tint val="75000"/>
                  </a:prstClr>
                </a:solidFill>
              </a:rPr>
              <a:pPr defTabSz="685783">
                <a:defRPr/>
              </a:pPr>
              <a:t>3/18/2025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783">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783">
              <a:defRPr/>
            </a:pPr>
            <a:fld id="{B14E88D1-8C84-474D-A023-95E8D214CB20}" type="slidenum">
              <a:rPr lang="en-US" smtClean="0">
                <a:solidFill>
                  <a:prstClr val="black">
                    <a:tint val="75000"/>
                  </a:prstClr>
                </a:solidFill>
              </a:rPr>
              <a:pPr defTabSz="685783">
                <a:defRPr/>
              </a:pPr>
              <a:t>‹#›</a:t>
            </a:fld>
            <a:endParaRPr lang="en-US">
              <a:solidFill>
                <a:prstClr val="black">
                  <a:tint val="75000"/>
                </a:prstClr>
              </a:solidFill>
            </a:endParaRPr>
          </a:p>
        </p:txBody>
      </p:sp>
    </p:spTree>
    <p:extLst>
      <p:ext uri="{BB962C8B-B14F-4D97-AF65-F5344CB8AC3E}">
        <p14:creationId xmlns:p14="http://schemas.microsoft.com/office/powerpoint/2010/main" val="40899845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783">
              <a:defRPr/>
            </a:pPr>
            <a:fld id="{F54E2560-4CE1-4C3B-A11E-00DA9CC0CD23}" type="datetimeFigureOut">
              <a:rPr lang="en-US" smtClean="0">
                <a:solidFill>
                  <a:prstClr val="black">
                    <a:tint val="75000"/>
                  </a:prstClr>
                </a:solidFill>
              </a:rPr>
              <a:pPr defTabSz="685783">
                <a:defRPr/>
              </a:pPr>
              <a:t>3/18/2025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783">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783">
              <a:defRPr/>
            </a:pPr>
            <a:fld id="{B14E88D1-8C84-474D-A023-95E8D214CB20}" type="slidenum">
              <a:rPr lang="en-US" smtClean="0">
                <a:solidFill>
                  <a:prstClr val="black">
                    <a:tint val="75000"/>
                  </a:prstClr>
                </a:solidFill>
              </a:rPr>
              <a:pPr defTabSz="685783">
                <a:defRPr/>
              </a:pPr>
              <a:t>‹#›</a:t>
            </a:fld>
            <a:endParaRPr lang="en-US">
              <a:solidFill>
                <a:prstClr val="black">
                  <a:tint val="75000"/>
                </a:prstClr>
              </a:solidFill>
            </a:endParaRPr>
          </a:p>
        </p:txBody>
      </p:sp>
    </p:spTree>
    <p:extLst>
      <p:ext uri="{BB962C8B-B14F-4D97-AF65-F5344CB8AC3E}">
        <p14:creationId xmlns:p14="http://schemas.microsoft.com/office/powerpoint/2010/main" val="33824087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783">
              <a:defRPr/>
            </a:pPr>
            <a:fld id="{F54E2560-4CE1-4C3B-A11E-00DA9CC0CD23}" type="datetimeFigureOut">
              <a:rPr lang="en-US" smtClean="0">
                <a:solidFill>
                  <a:prstClr val="black">
                    <a:tint val="75000"/>
                  </a:prstClr>
                </a:solidFill>
              </a:rPr>
              <a:pPr defTabSz="685783">
                <a:defRPr/>
              </a:pPr>
              <a:t>3/18/2025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783">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783">
              <a:defRPr/>
            </a:pPr>
            <a:fld id="{B14E88D1-8C84-474D-A023-95E8D214CB20}" type="slidenum">
              <a:rPr lang="en-US" smtClean="0">
                <a:solidFill>
                  <a:prstClr val="black">
                    <a:tint val="75000"/>
                  </a:prstClr>
                </a:solidFill>
              </a:rPr>
              <a:pPr defTabSz="685783">
                <a:defRPr/>
              </a:pPr>
              <a:t>‹#›</a:t>
            </a:fld>
            <a:endParaRPr lang="en-US">
              <a:solidFill>
                <a:prstClr val="black">
                  <a:tint val="75000"/>
                </a:prstClr>
              </a:solidFill>
            </a:endParaRPr>
          </a:p>
        </p:txBody>
      </p:sp>
    </p:spTree>
    <p:extLst>
      <p:ext uri="{BB962C8B-B14F-4D97-AF65-F5344CB8AC3E}">
        <p14:creationId xmlns:p14="http://schemas.microsoft.com/office/powerpoint/2010/main" val="28332274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64CA4-5DDE-5C9E-E76B-B5468F24AAF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105260-3CB7-E9C8-8CBF-95C57D30B6D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9C2955-E2BB-89F9-959D-3F76AE2CB789}"/>
              </a:ext>
            </a:extLst>
          </p:cNvPr>
          <p:cNvSpPr>
            <a:spLocks noGrp="1"/>
          </p:cNvSpPr>
          <p:nvPr>
            <p:ph type="dt" sz="half" idx="10"/>
          </p:nvPr>
        </p:nvSpPr>
        <p:spPr>
          <a:xfrm>
            <a:off x="838200" y="6356350"/>
            <a:ext cx="2743200" cy="365125"/>
          </a:xfrm>
          <a:prstGeom prst="rect">
            <a:avLst/>
          </a:prstGeom>
        </p:spPr>
        <p:txBody>
          <a:bodyPr/>
          <a:lstStyle/>
          <a:p>
            <a:fld id="{7A1C0643-8EB4-4130-A09F-07DDDD6B7D02}" type="datetimeFigureOut">
              <a:rPr lang="en-US" smtClean="0"/>
              <a:t>3/18/2025</a:t>
            </a:fld>
            <a:endParaRPr lang="en-US"/>
          </a:p>
        </p:txBody>
      </p:sp>
      <p:sp>
        <p:nvSpPr>
          <p:cNvPr id="5" name="Footer Placeholder 4">
            <a:extLst>
              <a:ext uri="{FF2B5EF4-FFF2-40B4-BE49-F238E27FC236}">
                <a16:creationId xmlns:a16="http://schemas.microsoft.com/office/drawing/2014/main" id="{D81A9B49-D6D6-CCD4-F8C3-10842A168A0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2BD77A7-D9C4-BC31-0A86-32452493C54F}"/>
              </a:ext>
            </a:extLst>
          </p:cNvPr>
          <p:cNvSpPr>
            <a:spLocks noGrp="1"/>
          </p:cNvSpPr>
          <p:nvPr>
            <p:ph type="sldNum" sz="quarter" idx="12"/>
          </p:nvPr>
        </p:nvSpPr>
        <p:spPr>
          <a:xfrm>
            <a:off x="8610600" y="6356350"/>
            <a:ext cx="2743200" cy="365125"/>
          </a:xfrm>
          <a:prstGeom prst="rect">
            <a:avLst/>
          </a:prstGeom>
        </p:spPr>
        <p:txBody>
          <a:bodyPr/>
          <a:lstStyle/>
          <a:p>
            <a:fld id="{59852C9D-BED3-4A9E-BD49-F8BB6FEF0798}" type="slidenum">
              <a:rPr lang="en-US" smtClean="0"/>
              <a:t>‹#›</a:t>
            </a:fld>
            <a:endParaRPr lang="en-US"/>
          </a:p>
        </p:txBody>
      </p:sp>
    </p:spTree>
    <p:extLst>
      <p:ext uri="{BB962C8B-B14F-4D97-AF65-F5344CB8AC3E}">
        <p14:creationId xmlns:p14="http://schemas.microsoft.com/office/powerpoint/2010/main" val="146994918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A5CE9-00B6-F267-6B0B-58D245FEEB5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6089DFC-24A0-16BE-1DAE-FE68E3A3086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145C0B-2C47-4421-4439-03F5A4773B52}"/>
              </a:ext>
            </a:extLst>
          </p:cNvPr>
          <p:cNvSpPr>
            <a:spLocks noGrp="1"/>
          </p:cNvSpPr>
          <p:nvPr>
            <p:ph type="dt" sz="half" idx="10"/>
          </p:nvPr>
        </p:nvSpPr>
        <p:spPr>
          <a:xfrm>
            <a:off x="838200" y="6356350"/>
            <a:ext cx="2743200" cy="365125"/>
          </a:xfrm>
          <a:prstGeom prst="rect">
            <a:avLst/>
          </a:prstGeom>
        </p:spPr>
        <p:txBody>
          <a:bodyPr/>
          <a:lstStyle/>
          <a:p>
            <a:fld id="{7A1C0643-8EB4-4130-A09F-07DDDD6B7D02}" type="datetimeFigureOut">
              <a:rPr lang="en-US" smtClean="0"/>
              <a:t>3/18/2025</a:t>
            </a:fld>
            <a:endParaRPr lang="en-US"/>
          </a:p>
        </p:txBody>
      </p:sp>
      <p:sp>
        <p:nvSpPr>
          <p:cNvPr id="5" name="Footer Placeholder 4">
            <a:extLst>
              <a:ext uri="{FF2B5EF4-FFF2-40B4-BE49-F238E27FC236}">
                <a16:creationId xmlns:a16="http://schemas.microsoft.com/office/drawing/2014/main" id="{A7C11251-70CA-DBCD-B854-E16E2C2EA05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B7AA0F6-5D1A-83E0-B149-B1666EA34EA2}"/>
              </a:ext>
            </a:extLst>
          </p:cNvPr>
          <p:cNvSpPr>
            <a:spLocks noGrp="1"/>
          </p:cNvSpPr>
          <p:nvPr>
            <p:ph type="sldNum" sz="quarter" idx="12"/>
          </p:nvPr>
        </p:nvSpPr>
        <p:spPr>
          <a:xfrm>
            <a:off x="8610600" y="6356350"/>
            <a:ext cx="2743200" cy="365125"/>
          </a:xfrm>
          <a:prstGeom prst="rect">
            <a:avLst/>
          </a:prstGeom>
        </p:spPr>
        <p:txBody>
          <a:bodyPr/>
          <a:lstStyle/>
          <a:p>
            <a:fld id="{59852C9D-BED3-4A9E-BD49-F8BB6FEF0798}" type="slidenum">
              <a:rPr lang="en-US" smtClean="0"/>
              <a:t>‹#›</a:t>
            </a:fld>
            <a:endParaRPr lang="en-US"/>
          </a:p>
        </p:txBody>
      </p:sp>
    </p:spTree>
    <p:extLst>
      <p:ext uri="{BB962C8B-B14F-4D97-AF65-F5344CB8AC3E}">
        <p14:creationId xmlns:p14="http://schemas.microsoft.com/office/powerpoint/2010/main" val="8973908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E23D9-D046-F89D-6EB8-3876AC65552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4BA065E-6992-466F-5283-D0DBD85CD19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9D87EEA-DB55-2FDE-49E6-DD1849016DFE}"/>
              </a:ext>
            </a:extLst>
          </p:cNvPr>
          <p:cNvSpPr>
            <a:spLocks noGrp="1"/>
          </p:cNvSpPr>
          <p:nvPr>
            <p:ph type="dt" sz="half" idx="10"/>
          </p:nvPr>
        </p:nvSpPr>
        <p:spPr>
          <a:xfrm>
            <a:off x="838200" y="6356350"/>
            <a:ext cx="2743200" cy="365125"/>
          </a:xfrm>
          <a:prstGeom prst="rect">
            <a:avLst/>
          </a:prstGeom>
        </p:spPr>
        <p:txBody>
          <a:bodyPr/>
          <a:lstStyle/>
          <a:p>
            <a:fld id="{7A1C0643-8EB4-4130-A09F-07DDDD6B7D02}" type="datetimeFigureOut">
              <a:rPr lang="en-US" smtClean="0"/>
              <a:t>3/18/2025</a:t>
            </a:fld>
            <a:endParaRPr lang="en-US"/>
          </a:p>
        </p:txBody>
      </p:sp>
      <p:sp>
        <p:nvSpPr>
          <p:cNvPr id="5" name="Footer Placeholder 4">
            <a:extLst>
              <a:ext uri="{FF2B5EF4-FFF2-40B4-BE49-F238E27FC236}">
                <a16:creationId xmlns:a16="http://schemas.microsoft.com/office/drawing/2014/main" id="{8762CE0D-8CB1-1378-DC0E-A707A725A31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92A797E-6D67-C98D-9068-553C2EC5A9EE}"/>
              </a:ext>
            </a:extLst>
          </p:cNvPr>
          <p:cNvSpPr>
            <a:spLocks noGrp="1"/>
          </p:cNvSpPr>
          <p:nvPr>
            <p:ph type="sldNum" sz="quarter" idx="12"/>
          </p:nvPr>
        </p:nvSpPr>
        <p:spPr>
          <a:xfrm>
            <a:off x="8610600" y="6356350"/>
            <a:ext cx="2743200" cy="365125"/>
          </a:xfrm>
          <a:prstGeom prst="rect">
            <a:avLst/>
          </a:prstGeom>
        </p:spPr>
        <p:txBody>
          <a:bodyPr/>
          <a:lstStyle/>
          <a:p>
            <a:fld id="{59852C9D-BED3-4A9E-BD49-F8BB6FEF0798}" type="slidenum">
              <a:rPr lang="en-US" smtClean="0"/>
              <a:t>‹#›</a:t>
            </a:fld>
            <a:endParaRPr lang="en-US"/>
          </a:p>
        </p:txBody>
      </p:sp>
    </p:spTree>
    <p:extLst>
      <p:ext uri="{BB962C8B-B14F-4D97-AF65-F5344CB8AC3E}">
        <p14:creationId xmlns:p14="http://schemas.microsoft.com/office/powerpoint/2010/main" val="313420098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3D86E-0AFA-ACE2-B450-366FD8F4B13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5CF6EC4-47EE-27F8-1C31-118D3B751984}"/>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343BF1C-AD55-3319-4ED2-CBD31E0454D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F521EAE-4114-DE97-14B5-9ABADB2916DA}"/>
              </a:ext>
            </a:extLst>
          </p:cNvPr>
          <p:cNvSpPr>
            <a:spLocks noGrp="1"/>
          </p:cNvSpPr>
          <p:nvPr>
            <p:ph type="dt" sz="half" idx="10"/>
          </p:nvPr>
        </p:nvSpPr>
        <p:spPr>
          <a:xfrm>
            <a:off x="838200" y="6356350"/>
            <a:ext cx="2743200" cy="365125"/>
          </a:xfrm>
          <a:prstGeom prst="rect">
            <a:avLst/>
          </a:prstGeom>
        </p:spPr>
        <p:txBody>
          <a:bodyPr/>
          <a:lstStyle/>
          <a:p>
            <a:fld id="{7A1C0643-8EB4-4130-A09F-07DDDD6B7D02}" type="datetimeFigureOut">
              <a:rPr lang="en-US" smtClean="0"/>
              <a:t>3/18/2025</a:t>
            </a:fld>
            <a:endParaRPr lang="en-US"/>
          </a:p>
        </p:txBody>
      </p:sp>
      <p:sp>
        <p:nvSpPr>
          <p:cNvPr id="6" name="Footer Placeholder 5">
            <a:extLst>
              <a:ext uri="{FF2B5EF4-FFF2-40B4-BE49-F238E27FC236}">
                <a16:creationId xmlns:a16="http://schemas.microsoft.com/office/drawing/2014/main" id="{B09A3303-8BE3-5031-E396-07D492DC781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80FAA76-9120-8488-4A0B-9BA6D737E07C}"/>
              </a:ext>
            </a:extLst>
          </p:cNvPr>
          <p:cNvSpPr>
            <a:spLocks noGrp="1"/>
          </p:cNvSpPr>
          <p:nvPr>
            <p:ph type="sldNum" sz="quarter" idx="12"/>
          </p:nvPr>
        </p:nvSpPr>
        <p:spPr>
          <a:xfrm>
            <a:off x="8610600" y="6356350"/>
            <a:ext cx="2743200" cy="365125"/>
          </a:xfrm>
          <a:prstGeom prst="rect">
            <a:avLst/>
          </a:prstGeom>
        </p:spPr>
        <p:txBody>
          <a:bodyPr/>
          <a:lstStyle/>
          <a:p>
            <a:fld id="{59852C9D-BED3-4A9E-BD49-F8BB6FEF0798}" type="slidenum">
              <a:rPr lang="en-US" smtClean="0"/>
              <a:t>‹#›</a:t>
            </a:fld>
            <a:endParaRPr lang="en-US"/>
          </a:p>
        </p:txBody>
      </p:sp>
    </p:spTree>
    <p:extLst>
      <p:ext uri="{BB962C8B-B14F-4D97-AF65-F5344CB8AC3E}">
        <p14:creationId xmlns:p14="http://schemas.microsoft.com/office/powerpoint/2010/main" val="184159647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81A999-36E4-0394-0611-2B0395330F2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DE17F0C-9E70-1DE9-8553-5F2DB709365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22ABDA5-AFD9-EE30-E7CB-D25BA9BB7FA6}"/>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D1A019-8E3B-4F27-47ED-C389D912ADA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2D38469-1F12-5DE8-FA52-CC105F09178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A53ECFE-3AAE-FACE-93CB-17698A4BA117}"/>
              </a:ext>
            </a:extLst>
          </p:cNvPr>
          <p:cNvSpPr>
            <a:spLocks noGrp="1"/>
          </p:cNvSpPr>
          <p:nvPr>
            <p:ph type="dt" sz="half" idx="10"/>
          </p:nvPr>
        </p:nvSpPr>
        <p:spPr>
          <a:xfrm>
            <a:off x="838200" y="6356350"/>
            <a:ext cx="2743200" cy="365125"/>
          </a:xfrm>
          <a:prstGeom prst="rect">
            <a:avLst/>
          </a:prstGeom>
        </p:spPr>
        <p:txBody>
          <a:bodyPr/>
          <a:lstStyle/>
          <a:p>
            <a:fld id="{7A1C0643-8EB4-4130-A09F-07DDDD6B7D02}" type="datetimeFigureOut">
              <a:rPr lang="en-US" smtClean="0"/>
              <a:t>3/18/2025</a:t>
            </a:fld>
            <a:endParaRPr lang="en-US"/>
          </a:p>
        </p:txBody>
      </p:sp>
      <p:sp>
        <p:nvSpPr>
          <p:cNvPr id="8" name="Footer Placeholder 7">
            <a:extLst>
              <a:ext uri="{FF2B5EF4-FFF2-40B4-BE49-F238E27FC236}">
                <a16:creationId xmlns:a16="http://schemas.microsoft.com/office/drawing/2014/main" id="{70B0A04F-A8B7-1D31-34D2-1DD99CDCEFD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02ECA36-9B16-B944-21E3-9899651AD1C3}"/>
              </a:ext>
            </a:extLst>
          </p:cNvPr>
          <p:cNvSpPr>
            <a:spLocks noGrp="1"/>
          </p:cNvSpPr>
          <p:nvPr>
            <p:ph type="sldNum" sz="quarter" idx="12"/>
          </p:nvPr>
        </p:nvSpPr>
        <p:spPr>
          <a:xfrm>
            <a:off x="8610600" y="6356350"/>
            <a:ext cx="2743200" cy="365125"/>
          </a:xfrm>
          <a:prstGeom prst="rect">
            <a:avLst/>
          </a:prstGeom>
        </p:spPr>
        <p:txBody>
          <a:bodyPr/>
          <a:lstStyle/>
          <a:p>
            <a:fld id="{59852C9D-BED3-4A9E-BD49-F8BB6FEF0798}" type="slidenum">
              <a:rPr lang="en-US" smtClean="0"/>
              <a:t>‹#›</a:t>
            </a:fld>
            <a:endParaRPr lang="en-US"/>
          </a:p>
        </p:txBody>
      </p:sp>
    </p:spTree>
    <p:extLst>
      <p:ext uri="{BB962C8B-B14F-4D97-AF65-F5344CB8AC3E}">
        <p14:creationId xmlns:p14="http://schemas.microsoft.com/office/powerpoint/2010/main" val="425237278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9CF18-F1AD-220F-9F33-E440121C097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FF75DBC-7A24-99EC-0336-452642DE5521}"/>
              </a:ext>
            </a:extLst>
          </p:cNvPr>
          <p:cNvSpPr>
            <a:spLocks noGrp="1"/>
          </p:cNvSpPr>
          <p:nvPr>
            <p:ph type="dt" sz="half" idx="10"/>
          </p:nvPr>
        </p:nvSpPr>
        <p:spPr>
          <a:xfrm>
            <a:off x="838200" y="6356350"/>
            <a:ext cx="2743200" cy="365125"/>
          </a:xfrm>
          <a:prstGeom prst="rect">
            <a:avLst/>
          </a:prstGeom>
        </p:spPr>
        <p:txBody>
          <a:bodyPr/>
          <a:lstStyle/>
          <a:p>
            <a:fld id="{7A1C0643-8EB4-4130-A09F-07DDDD6B7D02}" type="datetimeFigureOut">
              <a:rPr lang="en-US" smtClean="0"/>
              <a:t>3/18/2025</a:t>
            </a:fld>
            <a:endParaRPr lang="en-US"/>
          </a:p>
        </p:txBody>
      </p:sp>
      <p:sp>
        <p:nvSpPr>
          <p:cNvPr id="4" name="Footer Placeholder 3">
            <a:extLst>
              <a:ext uri="{FF2B5EF4-FFF2-40B4-BE49-F238E27FC236}">
                <a16:creationId xmlns:a16="http://schemas.microsoft.com/office/drawing/2014/main" id="{FC4651B1-E1EB-2672-444E-72C153A2265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ECCFFEDA-3ACC-3270-881F-D51859D6AA1D}"/>
              </a:ext>
            </a:extLst>
          </p:cNvPr>
          <p:cNvSpPr>
            <a:spLocks noGrp="1"/>
          </p:cNvSpPr>
          <p:nvPr>
            <p:ph type="sldNum" sz="quarter" idx="12"/>
          </p:nvPr>
        </p:nvSpPr>
        <p:spPr>
          <a:xfrm>
            <a:off x="8610600" y="6356350"/>
            <a:ext cx="2743200" cy="365125"/>
          </a:xfrm>
          <a:prstGeom prst="rect">
            <a:avLst/>
          </a:prstGeom>
        </p:spPr>
        <p:txBody>
          <a:bodyPr/>
          <a:lstStyle/>
          <a:p>
            <a:fld id="{59852C9D-BED3-4A9E-BD49-F8BB6FEF0798}" type="slidenum">
              <a:rPr lang="en-US" smtClean="0"/>
              <a:t>‹#›</a:t>
            </a:fld>
            <a:endParaRPr lang="en-US"/>
          </a:p>
        </p:txBody>
      </p:sp>
    </p:spTree>
    <p:extLst>
      <p:ext uri="{BB962C8B-B14F-4D97-AF65-F5344CB8AC3E}">
        <p14:creationId xmlns:p14="http://schemas.microsoft.com/office/powerpoint/2010/main" val="6461147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74AED800-AB4B-4AD1-852B-6C7C095589F0}"/>
              </a:ext>
            </a:extLst>
          </p:cNvPr>
          <p:cNvSpPr/>
          <p:nvPr userDrawn="1"/>
        </p:nvSpPr>
        <p:spPr>
          <a:xfrm>
            <a:off x="544750" y="505838"/>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a:extLst>
              <a:ext uri="{FF2B5EF4-FFF2-40B4-BE49-F238E27FC236}">
                <a16:creationId xmlns:a16="http://schemas.microsoft.com/office/drawing/2014/main" id="{C3FDF235-A1B0-429E-8258-E1D1EEDB48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8061" y="2801565"/>
            <a:ext cx="4546465" cy="4546465"/>
          </a:xfrm>
          <a:prstGeom prst="rect">
            <a:avLst/>
          </a:prstGeom>
        </p:spPr>
      </p:pic>
      <p:pic>
        <p:nvPicPr>
          <p:cNvPr id="6" name="图片 5">
            <a:extLst>
              <a:ext uri="{FF2B5EF4-FFF2-40B4-BE49-F238E27FC236}">
                <a16:creationId xmlns:a16="http://schemas.microsoft.com/office/drawing/2014/main" id="{76BD2E8C-DCB3-405F-B151-578680F905A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25000" y="-185636"/>
            <a:ext cx="2667000" cy="4953000"/>
          </a:xfrm>
          <a:prstGeom prst="rect">
            <a:avLst/>
          </a:prstGeom>
        </p:spPr>
      </p:pic>
      <p:sp>
        <p:nvSpPr>
          <p:cNvPr id="8" name="文本框 7">
            <a:extLst>
              <a:ext uri="{FF2B5EF4-FFF2-40B4-BE49-F238E27FC236}">
                <a16:creationId xmlns:a16="http://schemas.microsoft.com/office/drawing/2014/main" id="{CA9F837C-BA4D-4F30-81B2-437ECFBB62A5}"/>
              </a:ext>
            </a:extLst>
          </p:cNvPr>
          <p:cNvSpPr txBox="1"/>
          <p:nvPr userDrawn="1"/>
        </p:nvSpPr>
        <p:spPr>
          <a:xfrm>
            <a:off x="4202350" y="651371"/>
            <a:ext cx="3453319" cy="412613"/>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27977046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EAA277-58D4-91D4-C902-42D9DDC21B1B}"/>
              </a:ext>
            </a:extLst>
          </p:cNvPr>
          <p:cNvSpPr>
            <a:spLocks noGrp="1"/>
          </p:cNvSpPr>
          <p:nvPr>
            <p:ph type="dt" sz="half" idx="10"/>
          </p:nvPr>
        </p:nvSpPr>
        <p:spPr>
          <a:xfrm>
            <a:off x="838200" y="6356350"/>
            <a:ext cx="2743200" cy="365125"/>
          </a:xfrm>
          <a:prstGeom prst="rect">
            <a:avLst/>
          </a:prstGeom>
        </p:spPr>
        <p:txBody>
          <a:bodyPr/>
          <a:lstStyle/>
          <a:p>
            <a:fld id="{7A1C0643-8EB4-4130-A09F-07DDDD6B7D02}" type="datetimeFigureOut">
              <a:rPr lang="en-US" smtClean="0"/>
              <a:t>3/18/2025</a:t>
            </a:fld>
            <a:endParaRPr lang="en-US"/>
          </a:p>
        </p:txBody>
      </p:sp>
      <p:sp>
        <p:nvSpPr>
          <p:cNvPr id="3" name="Footer Placeholder 2">
            <a:extLst>
              <a:ext uri="{FF2B5EF4-FFF2-40B4-BE49-F238E27FC236}">
                <a16:creationId xmlns:a16="http://schemas.microsoft.com/office/drawing/2014/main" id="{68960D56-70B9-6CC1-3FAB-1C8053191D8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4B93B29-292E-2712-B0EE-9C0245B51182}"/>
              </a:ext>
            </a:extLst>
          </p:cNvPr>
          <p:cNvSpPr>
            <a:spLocks noGrp="1"/>
          </p:cNvSpPr>
          <p:nvPr>
            <p:ph type="sldNum" sz="quarter" idx="12"/>
          </p:nvPr>
        </p:nvSpPr>
        <p:spPr>
          <a:xfrm>
            <a:off x="8610600" y="6356350"/>
            <a:ext cx="2743200" cy="365125"/>
          </a:xfrm>
          <a:prstGeom prst="rect">
            <a:avLst/>
          </a:prstGeom>
        </p:spPr>
        <p:txBody>
          <a:bodyPr/>
          <a:lstStyle/>
          <a:p>
            <a:fld id="{59852C9D-BED3-4A9E-BD49-F8BB6FEF0798}" type="slidenum">
              <a:rPr lang="en-US" smtClean="0"/>
              <a:t>‹#›</a:t>
            </a:fld>
            <a:endParaRPr lang="en-US"/>
          </a:p>
        </p:txBody>
      </p:sp>
    </p:spTree>
    <p:extLst>
      <p:ext uri="{BB962C8B-B14F-4D97-AF65-F5344CB8AC3E}">
        <p14:creationId xmlns:p14="http://schemas.microsoft.com/office/powerpoint/2010/main" val="348114559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CD113-B9C6-7008-C913-703B6C0E2F9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A346A7A-EB7C-0418-BFFD-F452253C880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C9A4770-BC5E-7DFF-D4C4-1630A9CBB03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29A6B5-4A6F-6B1F-8B35-D51FC008BF2E}"/>
              </a:ext>
            </a:extLst>
          </p:cNvPr>
          <p:cNvSpPr>
            <a:spLocks noGrp="1"/>
          </p:cNvSpPr>
          <p:nvPr>
            <p:ph type="dt" sz="half" idx="10"/>
          </p:nvPr>
        </p:nvSpPr>
        <p:spPr>
          <a:xfrm>
            <a:off x="838200" y="6356350"/>
            <a:ext cx="2743200" cy="365125"/>
          </a:xfrm>
          <a:prstGeom prst="rect">
            <a:avLst/>
          </a:prstGeom>
        </p:spPr>
        <p:txBody>
          <a:bodyPr/>
          <a:lstStyle/>
          <a:p>
            <a:fld id="{7A1C0643-8EB4-4130-A09F-07DDDD6B7D02}" type="datetimeFigureOut">
              <a:rPr lang="en-US" smtClean="0"/>
              <a:t>3/18/2025</a:t>
            </a:fld>
            <a:endParaRPr lang="en-US"/>
          </a:p>
        </p:txBody>
      </p:sp>
      <p:sp>
        <p:nvSpPr>
          <p:cNvPr id="6" name="Footer Placeholder 5">
            <a:extLst>
              <a:ext uri="{FF2B5EF4-FFF2-40B4-BE49-F238E27FC236}">
                <a16:creationId xmlns:a16="http://schemas.microsoft.com/office/drawing/2014/main" id="{52A9B58E-78E4-897D-7907-9A6C3978FC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3F188E3-FCDA-9937-7123-8CE6C6D925DC}"/>
              </a:ext>
            </a:extLst>
          </p:cNvPr>
          <p:cNvSpPr>
            <a:spLocks noGrp="1"/>
          </p:cNvSpPr>
          <p:nvPr>
            <p:ph type="sldNum" sz="quarter" idx="12"/>
          </p:nvPr>
        </p:nvSpPr>
        <p:spPr>
          <a:xfrm>
            <a:off x="8610600" y="6356350"/>
            <a:ext cx="2743200" cy="365125"/>
          </a:xfrm>
          <a:prstGeom prst="rect">
            <a:avLst/>
          </a:prstGeom>
        </p:spPr>
        <p:txBody>
          <a:bodyPr/>
          <a:lstStyle/>
          <a:p>
            <a:fld id="{59852C9D-BED3-4A9E-BD49-F8BB6FEF0798}" type="slidenum">
              <a:rPr lang="en-US" smtClean="0"/>
              <a:t>‹#›</a:t>
            </a:fld>
            <a:endParaRPr lang="en-US"/>
          </a:p>
        </p:txBody>
      </p:sp>
    </p:spTree>
    <p:extLst>
      <p:ext uri="{BB962C8B-B14F-4D97-AF65-F5344CB8AC3E}">
        <p14:creationId xmlns:p14="http://schemas.microsoft.com/office/powerpoint/2010/main" val="68480356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EC706-D3A4-652D-9E21-747F0498996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9CE317E-0C98-0193-BF09-C1AE58A29CA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B6A1FE6-7278-A1DF-E09A-7BDB55748E1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9397E51-B83C-43D4-5CD8-5A2193911D08}"/>
              </a:ext>
            </a:extLst>
          </p:cNvPr>
          <p:cNvSpPr>
            <a:spLocks noGrp="1"/>
          </p:cNvSpPr>
          <p:nvPr>
            <p:ph type="dt" sz="half" idx="10"/>
          </p:nvPr>
        </p:nvSpPr>
        <p:spPr>
          <a:xfrm>
            <a:off x="838200" y="6356350"/>
            <a:ext cx="2743200" cy="365125"/>
          </a:xfrm>
          <a:prstGeom prst="rect">
            <a:avLst/>
          </a:prstGeom>
        </p:spPr>
        <p:txBody>
          <a:bodyPr/>
          <a:lstStyle/>
          <a:p>
            <a:fld id="{7A1C0643-8EB4-4130-A09F-07DDDD6B7D02}" type="datetimeFigureOut">
              <a:rPr lang="en-US" smtClean="0"/>
              <a:t>3/18/2025</a:t>
            </a:fld>
            <a:endParaRPr lang="en-US"/>
          </a:p>
        </p:txBody>
      </p:sp>
      <p:sp>
        <p:nvSpPr>
          <p:cNvPr id="6" name="Footer Placeholder 5">
            <a:extLst>
              <a:ext uri="{FF2B5EF4-FFF2-40B4-BE49-F238E27FC236}">
                <a16:creationId xmlns:a16="http://schemas.microsoft.com/office/drawing/2014/main" id="{6E5EA757-CB23-9782-082D-38D240DC3D0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D71D7CE-86F2-1923-E8AB-6C45CDEA36A3}"/>
              </a:ext>
            </a:extLst>
          </p:cNvPr>
          <p:cNvSpPr>
            <a:spLocks noGrp="1"/>
          </p:cNvSpPr>
          <p:nvPr>
            <p:ph type="sldNum" sz="quarter" idx="12"/>
          </p:nvPr>
        </p:nvSpPr>
        <p:spPr>
          <a:xfrm>
            <a:off x="8610600" y="6356350"/>
            <a:ext cx="2743200" cy="365125"/>
          </a:xfrm>
          <a:prstGeom prst="rect">
            <a:avLst/>
          </a:prstGeom>
        </p:spPr>
        <p:txBody>
          <a:bodyPr/>
          <a:lstStyle/>
          <a:p>
            <a:fld id="{59852C9D-BED3-4A9E-BD49-F8BB6FEF0798}" type="slidenum">
              <a:rPr lang="en-US" smtClean="0"/>
              <a:t>‹#›</a:t>
            </a:fld>
            <a:endParaRPr lang="en-US"/>
          </a:p>
        </p:txBody>
      </p:sp>
    </p:spTree>
    <p:extLst>
      <p:ext uri="{BB962C8B-B14F-4D97-AF65-F5344CB8AC3E}">
        <p14:creationId xmlns:p14="http://schemas.microsoft.com/office/powerpoint/2010/main" val="206411363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F9B35-0B9F-B656-396B-AF2D852159B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1AC2C8A-48C3-FD35-B790-95B31F3546D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935D02-0B15-118C-A8C9-F18189C7052D}"/>
              </a:ext>
            </a:extLst>
          </p:cNvPr>
          <p:cNvSpPr>
            <a:spLocks noGrp="1"/>
          </p:cNvSpPr>
          <p:nvPr>
            <p:ph type="dt" sz="half" idx="10"/>
          </p:nvPr>
        </p:nvSpPr>
        <p:spPr>
          <a:xfrm>
            <a:off x="838200" y="6356350"/>
            <a:ext cx="2743200" cy="365125"/>
          </a:xfrm>
          <a:prstGeom prst="rect">
            <a:avLst/>
          </a:prstGeom>
        </p:spPr>
        <p:txBody>
          <a:bodyPr/>
          <a:lstStyle/>
          <a:p>
            <a:fld id="{7A1C0643-8EB4-4130-A09F-07DDDD6B7D02}" type="datetimeFigureOut">
              <a:rPr lang="en-US" smtClean="0"/>
              <a:t>3/18/2025</a:t>
            </a:fld>
            <a:endParaRPr lang="en-US"/>
          </a:p>
        </p:txBody>
      </p:sp>
      <p:sp>
        <p:nvSpPr>
          <p:cNvPr id="5" name="Footer Placeholder 4">
            <a:extLst>
              <a:ext uri="{FF2B5EF4-FFF2-40B4-BE49-F238E27FC236}">
                <a16:creationId xmlns:a16="http://schemas.microsoft.com/office/drawing/2014/main" id="{0678450B-C538-E10E-F133-076F9A0021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1EB0F16-8ED5-D3BA-8604-37A0F0B5CF96}"/>
              </a:ext>
            </a:extLst>
          </p:cNvPr>
          <p:cNvSpPr>
            <a:spLocks noGrp="1"/>
          </p:cNvSpPr>
          <p:nvPr>
            <p:ph type="sldNum" sz="quarter" idx="12"/>
          </p:nvPr>
        </p:nvSpPr>
        <p:spPr>
          <a:xfrm>
            <a:off x="8610600" y="6356350"/>
            <a:ext cx="2743200" cy="365125"/>
          </a:xfrm>
          <a:prstGeom prst="rect">
            <a:avLst/>
          </a:prstGeom>
        </p:spPr>
        <p:txBody>
          <a:bodyPr/>
          <a:lstStyle/>
          <a:p>
            <a:fld id="{59852C9D-BED3-4A9E-BD49-F8BB6FEF0798}" type="slidenum">
              <a:rPr lang="en-US" smtClean="0"/>
              <a:t>‹#›</a:t>
            </a:fld>
            <a:endParaRPr lang="en-US"/>
          </a:p>
        </p:txBody>
      </p:sp>
    </p:spTree>
    <p:extLst>
      <p:ext uri="{BB962C8B-B14F-4D97-AF65-F5344CB8AC3E}">
        <p14:creationId xmlns:p14="http://schemas.microsoft.com/office/powerpoint/2010/main" val="65601431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90722B-7EFC-5B68-C9C1-CC0643ABCCA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1D8800B-CD8E-3EE1-AFCE-D60C3AEB6A3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D40520-0E22-CECF-E770-19826187F6F0}"/>
              </a:ext>
            </a:extLst>
          </p:cNvPr>
          <p:cNvSpPr>
            <a:spLocks noGrp="1"/>
          </p:cNvSpPr>
          <p:nvPr>
            <p:ph type="dt" sz="half" idx="10"/>
          </p:nvPr>
        </p:nvSpPr>
        <p:spPr>
          <a:xfrm>
            <a:off x="838200" y="6356350"/>
            <a:ext cx="2743200" cy="365125"/>
          </a:xfrm>
          <a:prstGeom prst="rect">
            <a:avLst/>
          </a:prstGeom>
        </p:spPr>
        <p:txBody>
          <a:bodyPr/>
          <a:lstStyle/>
          <a:p>
            <a:fld id="{7A1C0643-8EB4-4130-A09F-07DDDD6B7D02}" type="datetimeFigureOut">
              <a:rPr lang="en-US" smtClean="0"/>
              <a:t>3/18/2025</a:t>
            </a:fld>
            <a:endParaRPr lang="en-US"/>
          </a:p>
        </p:txBody>
      </p:sp>
      <p:sp>
        <p:nvSpPr>
          <p:cNvPr id="5" name="Footer Placeholder 4">
            <a:extLst>
              <a:ext uri="{FF2B5EF4-FFF2-40B4-BE49-F238E27FC236}">
                <a16:creationId xmlns:a16="http://schemas.microsoft.com/office/drawing/2014/main" id="{61DAAD68-4397-AF1E-E37F-8055CBE5AE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1F16C4-4926-0958-2926-0DD1C2A90126}"/>
              </a:ext>
            </a:extLst>
          </p:cNvPr>
          <p:cNvSpPr>
            <a:spLocks noGrp="1"/>
          </p:cNvSpPr>
          <p:nvPr>
            <p:ph type="sldNum" sz="quarter" idx="12"/>
          </p:nvPr>
        </p:nvSpPr>
        <p:spPr>
          <a:xfrm>
            <a:off x="8610600" y="6356350"/>
            <a:ext cx="2743200" cy="365125"/>
          </a:xfrm>
          <a:prstGeom prst="rect">
            <a:avLst/>
          </a:prstGeom>
        </p:spPr>
        <p:txBody>
          <a:bodyPr/>
          <a:lstStyle/>
          <a:p>
            <a:fld id="{59852C9D-BED3-4A9E-BD49-F8BB6FEF0798}" type="slidenum">
              <a:rPr lang="en-US" smtClean="0"/>
              <a:t>‹#›</a:t>
            </a:fld>
            <a:endParaRPr lang="en-US"/>
          </a:p>
        </p:txBody>
      </p:sp>
    </p:spTree>
    <p:extLst>
      <p:ext uri="{BB962C8B-B14F-4D97-AF65-F5344CB8AC3E}">
        <p14:creationId xmlns:p14="http://schemas.microsoft.com/office/powerpoint/2010/main" val="37091498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1026" name="Picture 2" descr="Cartoon Kitchen Background by Cartoons.co on Dribbble">
            <a:extLst>
              <a:ext uri="{FF2B5EF4-FFF2-40B4-BE49-F238E27FC236}">
                <a16:creationId xmlns:a16="http://schemas.microsoft.com/office/drawing/2014/main" id="{C5F07397-DEA3-0FD9-89C0-562CF77786A2}"/>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t="4074"/>
          <a:stretch/>
        </p:blipFill>
        <p:spPr bwMode="auto">
          <a:xfrm>
            <a:off x="0" y="0"/>
            <a:ext cx="12192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3405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9E6307-B339-4BB6-917D-3C23473274C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2072071-EDC3-4497-9CF5-D380D82635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60F51E2-6110-42B6-AD1C-2A061E700915}"/>
              </a:ext>
            </a:extLst>
          </p:cNvPr>
          <p:cNvSpPr>
            <a:spLocks noGrp="1"/>
          </p:cNvSpPr>
          <p:nvPr>
            <p:ph type="dt" sz="half" idx="10"/>
          </p:nvPr>
        </p:nvSpPr>
        <p:spPr/>
        <p:txBody>
          <a:bodyPr/>
          <a:lstStyle/>
          <a:p>
            <a:fld id="{851456EF-EDA7-466D-90A9-97D47B7037CB}" type="datetimeFigureOut">
              <a:rPr lang="zh-CN" altLang="en-US" smtClean="0"/>
              <a:t>2025/3/18</a:t>
            </a:fld>
            <a:endParaRPr lang="zh-CN" altLang="en-US"/>
          </a:p>
        </p:txBody>
      </p:sp>
      <p:sp>
        <p:nvSpPr>
          <p:cNvPr id="5" name="页脚占位符 4">
            <a:extLst>
              <a:ext uri="{FF2B5EF4-FFF2-40B4-BE49-F238E27FC236}">
                <a16:creationId xmlns:a16="http://schemas.microsoft.com/office/drawing/2014/main" id="{0FB077BF-E70D-46F2-806A-019D5E9D853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190F3DE-A7B7-4C33-862E-179405C3ACF5}"/>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41535508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EF77EB-7B1C-4797-B807-1B765A21622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F7EB334-C061-42FA-A5AE-07BFA35371E8}"/>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147535A-CA5C-4FEB-8741-595DAEBF8813}"/>
              </a:ext>
            </a:extLst>
          </p:cNvPr>
          <p:cNvSpPr>
            <a:spLocks noGrp="1"/>
          </p:cNvSpPr>
          <p:nvPr>
            <p:ph type="dt" sz="half" idx="10"/>
          </p:nvPr>
        </p:nvSpPr>
        <p:spPr/>
        <p:txBody>
          <a:bodyPr/>
          <a:lstStyle/>
          <a:p>
            <a:fld id="{851456EF-EDA7-466D-90A9-97D47B7037CB}" type="datetimeFigureOut">
              <a:rPr lang="zh-CN" altLang="en-US" smtClean="0"/>
              <a:t>2025/3/18</a:t>
            </a:fld>
            <a:endParaRPr lang="zh-CN" altLang="en-US"/>
          </a:p>
        </p:txBody>
      </p:sp>
      <p:sp>
        <p:nvSpPr>
          <p:cNvPr id="5" name="页脚占位符 4">
            <a:extLst>
              <a:ext uri="{FF2B5EF4-FFF2-40B4-BE49-F238E27FC236}">
                <a16:creationId xmlns:a16="http://schemas.microsoft.com/office/drawing/2014/main" id="{0E5168A3-DC42-4431-B2A4-33DDF8F9422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28EB0B5-8941-4C75-B707-5940D44EDB0D}"/>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69816658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05127F-20D8-4068-878F-48890575BF37}"/>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EB98F518-0D22-4132-8C68-ED1D54680E2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A1F2D2F-B897-46FD-A83C-A03ED06B7A11}"/>
              </a:ext>
            </a:extLst>
          </p:cNvPr>
          <p:cNvSpPr>
            <a:spLocks noGrp="1"/>
          </p:cNvSpPr>
          <p:nvPr>
            <p:ph type="dt" sz="half" idx="10"/>
          </p:nvPr>
        </p:nvSpPr>
        <p:spPr/>
        <p:txBody>
          <a:bodyPr/>
          <a:lstStyle/>
          <a:p>
            <a:fld id="{851456EF-EDA7-466D-90A9-97D47B7037CB}" type="datetimeFigureOut">
              <a:rPr lang="zh-CN" altLang="en-US" smtClean="0"/>
              <a:t>2025/3/18</a:t>
            </a:fld>
            <a:endParaRPr lang="zh-CN" altLang="en-US"/>
          </a:p>
        </p:txBody>
      </p:sp>
      <p:sp>
        <p:nvSpPr>
          <p:cNvPr id="5" name="页脚占位符 4">
            <a:extLst>
              <a:ext uri="{FF2B5EF4-FFF2-40B4-BE49-F238E27FC236}">
                <a16:creationId xmlns:a16="http://schemas.microsoft.com/office/drawing/2014/main" id="{BE6671F4-D60B-47B4-BB35-3100C47437F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E45399D-A2E8-4CAD-B3BB-26E911D8EAC7}"/>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77434878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94A8BC-975A-4B24-8DA5-BFD4085B51A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B4331B-1258-49A7-A448-BA619BD2CBFB}"/>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CA832F10-E7A1-4918-9586-614F89310C75}"/>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96315400-E657-44A6-9431-0775D1338014}"/>
              </a:ext>
            </a:extLst>
          </p:cNvPr>
          <p:cNvSpPr>
            <a:spLocks noGrp="1"/>
          </p:cNvSpPr>
          <p:nvPr>
            <p:ph type="dt" sz="half" idx="10"/>
          </p:nvPr>
        </p:nvSpPr>
        <p:spPr/>
        <p:txBody>
          <a:bodyPr/>
          <a:lstStyle/>
          <a:p>
            <a:fld id="{851456EF-EDA7-466D-90A9-97D47B7037CB}" type="datetimeFigureOut">
              <a:rPr lang="zh-CN" altLang="en-US" smtClean="0"/>
              <a:t>2025/3/18</a:t>
            </a:fld>
            <a:endParaRPr lang="zh-CN" altLang="en-US"/>
          </a:p>
        </p:txBody>
      </p:sp>
      <p:sp>
        <p:nvSpPr>
          <p:cNvPr id="6" name="页脚占位符 5">
            <a:extLst>
              <a:ext uri="{FF2B5EF4-FFF2-40B4-BE49-F238E27FC236}">
                <a16:creationId xmlns:a16="http://schemas.microsoft.com/office/drawing/2014/main" id="{894BE32A-A4EE-4002-9DA3-2E867BA7937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905ECE8-9536-4F2A-A2C6-F24A7E3A8A3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068855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7DA1C638-34AC-4C4A-A8F4-1B97F2C6055E}"/>
              </a:ext>
            </a:extLst>
          </p:cNvPr>
          <p:cNvSpPr/>
          <p:nvPr userDrawn="1"/>
        </p:nvSpPr>
        <p:spPr>
          <a:xfrm>
            <a:off x="697150" y="658238"/>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a:extLst>
              <a:ext uri="{FF2B5EF4-FFF2-40B4-BE49-F238E27FC236}">
                <a16:creationId xmlns:a16="http://schemas.microsoft.com/office/drawing/2014/main" id="{4BADFE07-D1FB-4930-8D81-79DD0524EA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275610" cy="2050532"/>
          </a:xfrm>
          <a:prstGeom prst="rect">
            <a:avLst/>
          </a:prstGeom>
        </p:spPr>
      </p:pic>
      <p:pic>
        <p:nvPicPr>
          <p:cNvPr id="6" name="图片 5">
            <a:extLst>
              <a:ext uri="{FF2B5EF4-FFF2-40B4-BE49-F238E27FC236}">
                <a16:creationId xmlns:a16="http://schemas.microsoft.com/office/drawing/2014/main" id="{DA3BE2C1-984A-4341-89BE-0BC4A2E7012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885455" y="4516428"/>
            <a:ext cx="3449218" cy="2341572"/>
          </a:xfrm>
          <a:prstGeom prst="rect">
            <a:avLst/>
          </a:prstGeom>
        </p:spPr>
      </p:pic>
      <p:pic>
        <p:nvPicPr>
          <p:cNvPr id="11" name="图片 10">
            <a:extLst>
              <a:ext uri="{FF2B5EF4-FFF2-40B4-BE49-F238E27FC236}">
                <a16:creationId xmlns:a16="http://schemas.microsoft.com/office/drawing/2014/main" id="{6322A1A8-229F-4447-A71F-4656C9F2D4D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2908571"/>
            <a:ext cx="2727769" cy="4030493"/>
          </a:xfrm>
          <a:prstGeom prst="rect">
            <a:avLst/>
          </a:prstGeom>
        </p:spPr>
      </p:pic>
      <p:sp>
        <p:nvSpPr>
          <p:cNvPr id="12" name="文本框 11">
            <a:extLst>
              <a:ext uri="{FF2B5EF4-FFF2-40B4-BE49-F238E27FC236}">
                <a16:creationId xmlns:a16="http://schemas.microsoft.com/office/drawing/2014/main" id="{56FE037D-76F8-4E4A-8A84-C76B01A84EF6}"/>
              </a:ext>
            </a:extLst>
          </p:cNvPr>
          <p:cNvSpPr txBox="1"/>
          <p:nvPr userDrawn="1"/>
        </p:nvSpPr>
        <p:spPr>
          <a:xfrm>
            <a:off x="4202350" y="651371"/>
            <a:ext cx="3453319" cy="412613"/>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2177390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728D4C-61C7-4860-85A6-A3F6A9C47BB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5DC5404-67DA-47BC-BDC7-CFE0371E0D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DC7319B-9EFD-4F2B-AFB4-6F8FF9B70EC3}"/>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0BA08BC7-5813-4F8F-A400-9C517B3D3C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D2A17C35-FA6D-40CF-817E-CED56FC47449}"/>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6C908C43-40B8-47E0-BEE5-4D569B395DA2}"/>
              </a:ext>
            </a:extLst>
          </p:cNvPr>
          <p:cNvSpPr>
            <a:spLocks noGrp="1"/>
          </p:cNvSpPr>
          <p:nvPr>
            <p:ph type="dt" sz="half" idx="10"/>
          </p:nvPr>
        </p:nvSpPr>
        <p:spPr/>
        <p:txBody>
          <a:bodyPr/>
          <a:lstStyle/>
          <a:p>
            <a:fld id="{851456EF-EDA7-466D-90A9-97D47B7037CB}" type="datetimeFigureOut">
              <a:rPr lang="zh-CN" altLang="en-US" smtClean="0"/>
              <a:t>2025/3/18</a:t>
            </a:fld>
            <a:endParaRPr lang="zh-CN" altLang="en-US"/>
          </a:p>
        </p:txBody>
      </p:sp>
      <p:sp>
        <p:nvSpPr>
          <p:cNvPr id="8" name="页脚占位符 7">
            <a:extLst>
              <a:ext uri="{FF2B5EF4-FFF2-40B4-BE49-F238E27FC236}">
                <a16:creationId xmlns:a16="http://schemas.microsoft.com/office/drawing/2014/main" id="{5B9C5204-5B7E-43D5-BD5A-EE4E20494E9A}"/>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C9D37292-8C9A-410B-BA66-F18700020CD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40863167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4D604C9-D928-41DE-A839-3EAEC1FAB62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5DAC134-AFFB-4EBC-8577-3763C77156F6}"/>
              </a:ext>
            </a:extLst>
          </p:cNvPr>
          <p:cNvSpPr>
            <a:spLocks noGrp="1"/>
          </p:cNvSpPr>
          <p:nvPr>
            <p:ph type="dt" sz="half" idx="10"/>
          </p:nvPr>
        </p:nvSpPr>
        <p:spPr/>
        <p:txBody>
          <a:bodyPr/>
          <a:lstStyle/>
          <a:p>
            <a:fld id="{851456EF-EDA7-466D-90A9-97D47B7037CB}" type="datetimeFigureOut">
              <a:rPr lang="zh-CN" altLang="en-US" smtClean="0"/>
              <a:t>2025/3/18</a:t>
            </a:fld>
            <a:endParaRPr lang="zh-CN" altLang="en-US"/>
          </a:p>
        </p:txBody>
      </p:sp>
      <p:sp>
        <p:nvSpPr>
          <p:cNvPr id="4" name="页脚占位符 3">
            <a:extLst>
              <a:ext uri="{FF2B5EF4-FFF2-40B4-BE49-F238E27FC236}">
                <a16:creationId xmlns:a16="http://schemas.microsoft.com/office/drawing/2014/main" id="{65D0B644-513C-4606-84A6-087331DB599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AAF4FFAE-F259-4982-A5E1-51E875184446}"/>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43198597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B8FB671-D110-4C75-BC20-D71012F4A82D}"/>
              </a:ext>
            </a:extLst>
          </p:cNvPr>
          <p:cNvSpPr>
            <a:spLocks noGrp="1"/>
          </p:cNvSpPr>
          <p:nvPr>
            <p:ph type="dt" sz="half" idx="10"/>
          </p:nvPr>
        </p:nvSpPr>
        <p:spPr/>
        <p:txBody>
          <a:bodyPr/>
          <a:lstStyle/>
          <a:p>
            <a:fld id="{851456EF-EDA7-466D-90A9-97D47B7037CB}" type="datetimeFigureOut">
              <a:rPr lang="zh-CN" altLang="en-US" smtClean="0"/>
              <a:t>2025/3/18</a:t>
            </a:fld>
            <a:endParaRPr lang="zh-CN" altLang="en-US"/>
          </a:p>
        </p:txBody>
      </p:sp>
      <p:sp>
        <p:nvSpPr>
          <p:cNvPr id="3" name="页脚占位符 2">
            <a:extLst>
              <a:ext uri="{FF2B5EF4-FFF2-40B4-BE49-F238E27FC236}">
                <a16:creationId xmlns:a16="http://schemas.microsoft.com/office/drawing/2014/main" id="{14D5A602-2A66-4B9D-AC99-DCA045FC370A}"/>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EAFDC037-E85D-4B1C-AAF2-707E200379B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88437355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68E56B-88A9-4A63-AA39-EEC66F4BBF1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DAD1967-9EA4-49D8-B47A-A4928B9BDA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7B30B7C7-9F69-405B-A724-A56FFE8CF0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15A3FB0E-9CF1-484B-B4E7-EDED727E82EA}"/>
              </a:ext>
            </a:extLst>
          </p:cNvPr>
          <p:cNvSpPr>
            <a:spLocks noGrp="1"/>
          </p:cNvSpPr>
          <p:nvPr>
            <p:ph type="dt" sz="half" idx="10"/>
          </p:nvPr>
        </p:nvSpPr>
        <p:spPr/>
        <p:txBody>
          <a:bodyPr/>
          <a:lstStyle/>
          <a:p>
            <a:fld id="{851456EF-EDA7-466D-90A9-97D47B7037CB}" type="datetimeFigureOut">
              <a:rPr lang="zh-CN" altLang="en-US" smtClean="0"/>
              <a:t>2025/3/18</a:t>
            </a:fld>
            <a:endParaRPr lang="zh-CN" altLang="en-US"/>
          </a:p>
        </p:txBody>
      </p:sp>
      <p:sp>
        <p:nvSpPr>
          <p:cNvPr id="6" name="页脚占位符 5">
            <a:extLst>
              <a:ext uri="{FF2B5EF4-FFF2-40B4-BE49-F238E27FC236}">
                <a16:creationId xmlns:a16="http://schemas.microsoft.com/office/drawing/2014/main" id="{A0058464-C1D5-4E69-91AB-FEEADBE5E5F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FD4698F-D47F-464C-8A82-581E076C7912}"/>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78880807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ACE7E5-5001-424A-AA19-22C73E29242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37281FE-6EDA-43D6-9015-553BF16EDF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30C39A6-BBC0-4016-B558-EF17FDE349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9C7275C6-0447-48E4-871A-D2274E6D9624}"/>
              </a:ext>
            </a:extLst>
          </p:cNvPr>
          <p:cNvSpPr>
            <a:spLocks noGrp="1"/>
          </p:cNvSpPr>
          <p:nvPr>
            <p:ph type="dt" sz="half" idx="10"/>
          </p:nvPr>
        </p:nvSpPr>
        <p:spPr/>
        <p:txBody>
          <a:bodyPr/>
          <a:lstStyle/>
          <a:p>
            <a:fld id="{851456EF-EDA7-466D-90A9-97D47B7037CB}" type="datetimeFigureOut">
              <a:rPr lang="zh-CN" altLang="en-US" smtClean="0"/>
              <a:t>2025/3/18</a:t>
            </a:fld>
            <a:endParaRPr lang="zh-CN" altLang="en-US"/>
          </a:p>
        </p:txBody>
      </p:sp>
      <p:sp>
        <p:nvSpPr>
          <p:cNvPr id="6" name="页脚占位符 5">
            <a:extLst>
              <a:ext uri="{FF2B5EF4-FFF2-40B4-BE49-F238E27FC236}">
                <a16:creationId xmlns:a16="http://schemas.microsoft.com/office/drawing/2014/main" id="{4EAF0A44-B67C-432B-AF7A-A261D75E71C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54500BC-68D8-47FB-87BF-3CAD99BFFBC4}"/>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30950631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8DF56CA-60B2-41D2-9BC1-9F491180B7C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D036413-0D1F-49C6-ABC3-E88B00AA9D19}"/>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90967AC-5B2E-4CE5-B02B-28F41E919F81}"/>
              </a:ext>
            </a:extLst>
          </p:cNvPr>
          <p:cNvSpPr>
            <a:spLocks noGrp="1"/>
          </p:cNvSpPr>
          <p:nvPr>
            <p:ph type="dt" sz="half" idx="10"/>
          </p:nvPr>
        </p:nvSpPr>
        <p:spPr/>
        <p:txBody>
          <a:bodyPr/>
          <a:lstStyle/>
          <a:p>
            <a:fld id="{851456EF-EDA7-466D-90A9-97D47B7037CB}" type="datetimeFigureOut">
              <a:rPr lang="zh-CN" altLang="en-US" smtClean="0"/>
              <a:t>2025/3/18</a:t>
            </a:fld>
            <a:endParaRPr lang="zh-CN" altLang="en-US"/>
          </a:p>
        </p:txBody>
      </p:sp>
      <p:sp>
        <p:nvSpPr>
          <p:cNvPr id="5" name="页脚占位符 4">
            <a:extLst>
              <a:ext uri="{FF2B5EF4-FFF2-40B4-BE49-F238E27FC236}">
                <a16:creationId xmlns:a16="http://schemas.microsoft.com/office/drawing/2014/main" id="{8E7432D6-B28E-4415-90A8-1491910D2A2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FD1B169-DE41-4C59-B264-6376E14F05E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09617071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F2B3E7E-5BF0-4A59-8E75-85A611782CB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8194D29-58BB-4975-B376-EF1A5BC29E8C}"/>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808C711-39DA-4EF0-8F62-5B958554AD34}"/>
              </a:ext>
            </a:extLst>
          </p:cNvPr>
          <p:cNvSpPr>
            <a:spLocks noGrp="1"/>
          </p:cNvSpPr>
          <p:nvPr>
            <p:ph type="dt" sz="half" idx="10"/>
          </p:nvPr>
        </p:nvSpPr>
        <p:spPr/>
        <p:txBody>
          <a:bodyPr/>
          <a:lstStyle/>
          <a:p>
            <a:fld id="{851456EF-EDA7-466D-90A9-97D47B7037CB}" type="datetimeFigureOut">
              <a:rPr lang="zh-CN" altLang="en-US" smtClean="0"/>
              <a:t>2025/3/18</a:t>
            </a:fld>
            <a:endParaRPr lang="zh-CN" altLang="en-US"/>
          </a:p>
        </p:txBody>
      </p:sp>
      <p:sp>
        <p:nvSpPr>
          <p:cNvPr id="5" name="页脚占位符 4">
            <a:extLst>
              <a:ext uri="{FF2B5EF4-FFF2-40B4-BE49-F238E27FC236}">
                <a16:creationId xmlns:a16="http://schemas.microsoft.com/office/drawing/2014/main" id="{E334A974-65FE-4464-B01A-02E8F7EFEA5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5120632-8296-4676-AD40-600AE63B59EE}"/>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64093523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2_自定义版式">
    <p:spTree>
      <p:nvGrpSpPr>
        <p:cNvPr id="1" name=""/>
        <p:cNvGrpSpPr/>
        <p:nvPr/>
      </p:nvGrpSpPr>
      <p:grpSpPr>
        <a:xfrm>
          <a:off x="0" y="0"/>
          <a:ext cx="0" cy="0"/>
          <a:chOff x="0" y="0"/>
          <a:chExt cx="0" cy="0"/>
        </a:xfrm>
      </p:grpSpPr>
      <p:sp>
        <p:nvSpPr>
          <p:cNvPr id="6" name="任意多边形 5"/>
          <p:cNvSpPr>
            <a:spLocks noGrp="1"/>
          </p:cNvSpPr>
          <p:nvPr>
            <p:ph type="pic" sz="quarter" idx="10"/>
          </p:nvPr>
        </p:nvSpPr>
        <p:spPr>
          <a:xfrm>
            <a:off x="8441684" y="1"/>
            <a:ext cx="3750316" cy="3985676"/>
          </a:xfrm>
          <a:custGeom>
            <a:avLst/>
            <a:gdLst>
              <a:gd name="connsiteX0" fmla="*/ 0 w 3750316"/>
              <a:gd name="connsiteY0" fmla="*/ 0 h 3985676"/>
              <a:gd name="connsiteX1" fmla="*/ 3750315 w 3750316"/>
              <a:gd name="connsiteY1" fmla="*/ 0 h 3985676"/>
              <a:gd name="connsiteX2" fmla="*/ 3750316 w 3750316"/>
              <a:gd name="connsiteY2" fmla="*/ 2112432 h 3985676"/>
              <a:gd name="connsiteX3" fmla="*/ 3706366 w 3750316"/>
              <a:gd name="connsiteY3" fmla="*/ 2159832 h 3985676"/>
              <a:gd name="connsiteX4" fmla="*/ 1290736 w 3750316"/>
              <a:gd name="connsiteY4" fmla="*/ 3985676 h 3985676"/>
              <a:gd name="connsiteX5" fmla="*/ 336297 w 3750316"/>
              <a:gd name="connsiteY5" fmla="*/ 1205301 h 398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0316" h="3985676">
                <a:moveTo>
                  <a:pt x="0" y="0"/>
                </a:moveTo>
                <a:lnTo>
                  <a:pt x="3750315" y="0"/>
                </a:lnTo>
                <a:lnTo>
                  <a:pt x="3750316" y="2112432"/>
                </a:lnTo>
                <a:lnTo>
                  <a:pt x="3706366" y="2159832"/>
                </a:lnTo>
                <a:cubicBezTo>
                  <a:pt x="3015456" y="2882747"/>
                  <a:pt x="2267396" y="3548512"/>
                  <a:pt x="1290736" y="3985676"/>
                </a:cubicBezTo>
                <a:cubicBezTo>
                  <a:pt x="901152" y="3087460"/>
                  <a:pt x="606817" y="2151142"/>
                  <a:pt x="336297" y="1205301"/>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89758858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F2F85839-263A-4489-9589-86B217A9479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
        <p:nvSpPr>
          <p:cNvPr id="6" name="矩形 5">
            <a:extLst>
              <a:ext uri="{FF2B5EF4-FFF2-40B4-BE49-F238E27FC236}">
                <a16:creationId xmlns:a16="http://schemas.microsoft.com/office/drawing/2014/main" id="{FC5E3FCA-D166-4129-897C-FBCBAA16C424}"/>
              </a:ext>
            </a:extLst>
          </p:cNvPr>
          <p:cNvSpPr/>
          <p:nvPr userDrawn="1"/>
        </p:nvSpPr>
        <p:spPr>
          <a:xfrm>
            <a:off x="362673" y="309623"/>
            <a:ext cx="11474555" cy="6238754"/>
          </a:xfrm>
          <a:prstGeom prst="rect">
            <a:avLst/>
          </a:prstGeom>
          <a:solidFill>
            <a:schemeClr val="bg1"/>
          </a:solidFill>
          <a:ln>
            <a:noFill/>
          </a:ln>
          <a:effectLst>
            <a:outerShdw blurRad="4064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326B12FD-B794-4E7C-943E-AC67BE22A021}"/>
              </a:ext>
            </a:extLst>
          </p:cNvPr>
          <p:cNvSpPr/>
          <p:nvPr userDrawn="1"/>
        </p:nvSpPr>
        <p:spPr>
          <a:xfrm>
            <a:off x="362673" y="309623"/>
            <a:ext cx="11474555" cy="6238754"/>
          </a:xfrm>
          <a:prstGeom prst="rect">
            <a:avLst/>
          </a:prstGeom>
          <a:solidFill>
            <a:schemeClr val="bg1"/>
          </a:solidFill>
          <a:ln>
            <a:noFill/>
          </a:ln>
          <a:effectLst>
            <a:outerShdw blurRad="4064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838522307"/>
      </p:ext>
    </p:extLst>
  </p:cSld>
  <p:clrMapOvr>
    <a:masterClrMapping/>
  </p:clrMapOvr>
  <mc:AlternateContent xmlns:mc="http://schemas.openxmlformats.org/markup-compatibility/2006" xmlns:p14="http://schemas.microsoft.com/office/powerpoint/2010/main">
    <mc:Choice Requires="p14">
      <p:transition spd="slow" p14:dur="1400" advTm="0">
        <p:blinds/>
      </p:transition>
    </mc:Choice>
    <mc:Fallback xmlns="">
      <p:transition spd="slow" advTm="0">
        <p:blinds/>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91461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3C7E5B60-395B-4216-9A18-0F5F76B254D3}"/>
              </a:ext>
            </a:extLst>
          </p:cNvPr>
          <p:cNvSpPr/>
          <p:nvPr userDrawn="1"/>
        </p:nvSpPr>
        <p:spPr>
          <a:xfrm>
            <a:off x="697150" y="658238"/>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A7CEDD86-7968-4B14-8159-F39C71897F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819" y="791184"/>
            <a:ext cx="4049600" cy="6066816"/>
          </a:xfrm>
          <a:prstGeom prst="rect">
            <a:avLst/>
          </a:prstGeom>
        </p:spPr>
      </p:pic>
      <p:pic>
        <p:nvPicPr>
          <p:cNvPr id="7" name="图片 6">
            <a:extLst>
              <a:ext uri="{FF2B5EF4-FFF2-40B4-BE49-F238E27FC236}">
                <a16:creationId xmlns:a16="http://schemas.microsoft.com/office/drawing/2014/main" id="{7BFC3DC4-AD94-4D04-ADEB-23E7A6D624B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161554" y="249019"/>
            <a:ext cx="1920199" cy="2075891"/>
          </a:xfrm>
          <a:prstGeom prst="rect">
            <a:avLst/>
          </a:prstGeom>
        </p:spPr>
      </p:pic>
      <p:pic>
        <p:nvPicPr>
          <p:cNvPr id="9" name="图片 8">
            <a:extLst>
              <a:ext uri="{FF2B5EF4-FFF2-40B4-BE49-F238E27FC236}">
                <a16:creationId xmlns:a16="http://schemas.microsoft.com/office/drawing/2014/main" id="{D929124C-7B27-4411-95C0-5AE7A90FBD2F}"/>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0340381" y="3920246"/>
            <a:ext cx="1851619" cy="3012989"/>
          </a:xfrm>
          <a:prstGeom prst="rect">
            <a:avLst/>
          </a:prstGeom>
        </p:spPr>
      </p:pic>
      <p:sp>
        <p:nvSpPr>
          <p:cNvPr id="10" name="文本框 9">
            <a:extLst>
              <a:ext uri="{FF2B5EF4-FFF2-40B4-BE49-F238E27FC236}">
                <a16:creationId xmlns:a16="http://schemas.microsoft.com/office/drawing/2014/main" id="{0ACBBB52-2397-463B-89E1-BCBC36501DA8}"/>
              </a:ext>
            </a:extLst>
          </p:cNvPr>
          <p:cNvSpPr txBox="1"/>
          <p:nvPr userDrawn="1"/>
        </p:nvSpPr>
        <p:spPr>
          <a:xfrm>
            <a:off x="4202350" y="651371"/>
            <a:ext cx="3453319" cy="412613"/>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11835558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9" name="矩形 8"/>
          <p:cNvSpPr/>
          <p:nvPr userDrawn="1"/>
        </p:nvSpPr>
        <p:spPr>
          <a:xfrm>
            <a:off x="0" y="0"/>
            <a:ext cx="12192000" cy="68580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15854094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3" name="文本框 32"/>
          <p:cNvSpPr txBox="1"/>
          <p:nvPr userDrawn="1"/>
        </p:nvSpPr>
        <p:spPr>
          <a:xfrm>
            <a:off x="353485" y="342795"/>
            <a:ext cx="1521580" cy="359015"/>
          </a:xfrm>
          <a:prstGeom prst="rect">
            <a:avLst/>
          </a:prstGeom>
          <a:noFill/>
        </p:spPr>
        <p:txBody>
          <a:bodyPr wrap="none" lIns="91445" tIns="45723" rIns="91445" bIns="45723">
            <a:spAutoFit/>
          </a:bodyPr>
          <a:lstStyle/>
          <a:p>
            <a:pPr defTabSz="914370">
              <a:defRPr/>
            </a:pPr>
            <a:r>
              <a:rPr lang="zh-CN" altLang="en-US" sz="1733"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年度工作概述</a:t>
            </a:r>
          </a:p>
        </p:txBody>
      </p:sp>
      <p:sp>
        <p:nvSpPr>
          <p:cNvPr id="4" name="文本框 33"/>
          <p:cNvSpPr txBox="1"/>
          <p:nvPr userDrawn="1"/>
        </p:nvSpPr>
        <p:spPr>
          <a:xfrm>
            <a:off x="353485" y="619993"/>
            <a:ext cx="1899889" cy="277005"/>
          </a:xfrm>
          <a:prstGeom prst="rect">
            <a:avLst/>
          </a:prstGeom>
          <a:noFill/>
        </p:spPr>
        <p:txBody>
          <a:bodyPr wrap="none" lIns="91445" tIns="45723" rIns="91445" bIns="45723">
            <a:spAutoFit/>
          </a:bodyPr>
          <a:lstStyle/>
          <a:p>
            <a:pPr defTabSz="914370">
              <a:defRPr/>
            </a:pPr>
            <a:r>
              <a:rPr lang="en-US" altLang="zh-CN" sz="1200" dirty="0">
                <a:solidFill>
                  <a:schemeClr val="tx1">
                    <a:lumMod val="50000"/>
                    <a:lumOff val="50000"/>
                  </a:schemeClr>
                </a:solidFill>
                <a:cs typeface="+mn-ea"/>
                <a:sym typeface="+mn-lt"/>
              </a:rPr>
              <a:t>Annual work summary</a:t>
            </a:r>
            <a:endParaRPr lang="zh-CN" altLang="en-US" sz="1200" dirty="0">
              <a:solidFill>
                <a:schemeClr val="tx1">
                  <a:lumMod val="50000"/>
                  <a:lumOff val="50000"/>
                </a:schemeClr>
              </a:solidFill>
              <a:cs typeface="+mn-ea"/>
              <a:sym typeface="+mn-lt"/>
            </a:endParaRPr>
          </a:p>
        </p:txBody>
      </p:sp>
      <p:sp>
        <p:nvSpPr>
          <p:cNvPr id="5" name="矩形 4"/>
          <p:cNvSpPr/>
          <p:nvPr userDrawn="1"/>
        </p:nvSpPr>
        <p:spPr>
          <a:xfrm>
            <a:off x="0" y="342795"/>
            <a:ext cx="213784" cy="556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5" tIns="45723" rIns="91445" bIns="45723" anchor="ctr"/>
          <a:lstStyle/>
          <a:p>
            <a:pPr algn="ctr" defTabSz="914370">
              <a:defRPr/>
            </a:pPr>
            <a:endParaRPr lang="zh-CN" altLang="en-US" sz="1867" dirty="0">
              <a:solidFill>
                <a:srgbClr val="E7E6E6">
                  <a:lumMod val="50000"/>
                </a:srgbClr>
              </a:solidFill>
              <a:cs typeface="+mn-ea"/>
              <a:sym typeface="+mn-lt"/>
            </a:endParaRPr>
          </a:p>
        </p:txBody>
      </p:sp>
      <p:sp>
        <p:nvSpPr>
          <p:cNvPr id="6" name="日期占位符 2"/>
          <p:cNvSpPr>
            <a:spLocks noGrp="1"/>
          </p:cNvSpPr>
          <p:nvPr>
            <p:ph type="dt" sz="half" idx="10"/>
          </p:nvPr>
        </p:nvSpPr>
        <p:spPr/>
        <p:txBody>
          <a:bodyPr/>
          <a:lstStyle>
            <a:lvl1pPr>
              <a:defRPr/>
            </a:lvl1pPr>
          </a:lstStyle>
          <a:p>
            <a:pPr>
              <a:defRPr/>
            </a:pPr>
            <a:fld id="{2062C1E6-100B-44D2-A1C7-A34E3BD9A12C}" type="datetimeFigureOut">
              <a:rPr lang="zh-CN" altLang="en-US"/>
              <a:pPr>
                <a:defRPr/>
              </a:pPr>
              <a:t>2025/3/18</a:t>
            </a:fld>
            <a:endParaRPr lang="zh-CN" altLang="en-US"/>
          </a:p>
        </p:txBody>
      </p:sp>
      <p:sp>
        <p:nvSpPr>
          <p:cNvPr id="7" name="页脚占位符 3"/>
          <p:cNvSpPr>
            <a:spLocks noGrp="1"/>
          </p:cNvSpPr>
          <p:nvPr>
            <p:ph type="ftr" sz="quarter" idx="11"/>
          </p:nvPr>
        </p:nvSpPr>
        <p:spPr/>
        <p:txBody>
          <a:bodyPr/>
          <a:lstStyle>
            <a:lvl1pPr>
              <a:defRPr/>
            </a:lvl1pPr>
          </a:lstStyle>
          <a:p>
            <a:pPr>
              <a:defRPr/>
            </a:pPr>
            <a:endParaRPr lang="zh-CN" altLang="en-US"/>
          </a:p>
        </p:txBody>
      </p:sp>
      <p:sp>
        <p:nvSpPr>
          <p:cNvPr id="8" name="灯片编号占位符 4"/>
          <p:cNvSpPr>
            <a:spLocks noGrp="1"/>
          </p:cNvSpPr>
          <p:nvPr>
            <p:ph type="sldNum" sz="quarter" idx="12"/>
          </p:nvPr>
        </p:nvSpPr>
        <p:spPr/>
        <p:txBody>
          <a:bodyPr/>
          <a:lstStyle>
            <a:lvl1pPr>
              <a:defRPr/>
            </a:lvl1pPr>
          </a:lstStyle>
          <a:p>
            <a:pPr>
              <a:defRPr/>
            </a:pPr>
            <a:fld id="{C14A6F88-39AC-442E-B372-2FEBDC340D1D}" type="slidenum">
              <a:rPr lang="zh-CN" altLang="en-US"/>
              <a:pPr>
                <a:defRPr/>
              </a:pPr>
              <a:t>‹#›</a:t>
            </a:fld>
            <a:endParaRPr lang="zh-CN" altLang="en-US"/>
          </a:p>
        </p:txBody>
      </p:sp>
    </p:spTree>
    <p:extLst>
      <p:ext uri="{BB962C8B-B14F-4D97-AF65-F5344CB8AC3E}">
        <p14:creationId xmlns:p14="http://schemas.microsoft.com/office/powerpoint/2010/main" val="45197354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4792045"/>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8233439"/>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5862F3E-2731-48C3-951A-22E7E2836CCD}" type="datetimeFigureOut">
              <a:rPr lang="zh-CN" altLang="en-US" smtClean="0"/>
              <a:t>2025/3/18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867A35F-8A88-46FC-943F-3E539DEA5F6F}" type="slidenum">
              <a:rPr lang="zh-CN" altLang="en-US" smtClean="0"/>
              <a:t>‹#›</a:t>
            </a:fld>
            <a:endParaRPr lang="zh-CN" altLang="en-US"/>
          </a:p>
        </p:txBody>
      </p:sp>
    </p:spTree>
    <p:extLst>
      <p:ext uri="{BB962C8B-B14F-4D97-AF65-F5344CB8AC3E}">
        <p14:creationId xmlns:p14="http://schemas.microsoft.com/office/powerpoint/2010/main" val="3735745426"/>
      </p:ext>
    </p:extLst>
  </p:cSld>
  <p:clrMapOvr>
    <a:masterClrMapping/>
  </p:clrMapOvr>
  <mc:AlternateContent xmlns:mc="http://schemas.openxmlformats.org/markup-compatibility/2006" xmlns:p14="http://schemas.microsoft.com/office/powerpoint/2010/main">
    <mc:Choice Requires="p14">
      <p:transition spd="slow" p14:dur="2000" advClick="0" advTm="3000">
        <p:split orient="vert"/>
      </p:transition>
    </mc:Choice>
    <mc:Fallback xmlns="">
      <p:transition spd="slow" advClick="0" advTm="3000">
        <p:split orient="vert"/>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8453381"/>
      </p:ext>
    </p:extLst>
  </p:cSld>
  <p:clrMapOvr>
    <a:masterClrMapping/>
  </p:clrMapOvr>
  <mc:AlternateContent xmlns:mc="http://schemas.openxmlformats.org/markup-compatibility/2006" xmlns:p14="http://schemas.microsoft.com/office/powerpoint/2010/main">
    <mc:Choice Requires="p14">
      <p:transition spd="slow" p14:dur="2000" advClick="0" advTm="3000">
        <p:split orient="vert"/>
      </p:transition>
    </mc:Choice>
    <mc:Fallback xmlns="">
      <p:transition spd="slow" advClick="0" advTm="3000">
        <p:split orient="vert"/>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9525085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7971617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8404056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523176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结束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79344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5787177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6155030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488286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5071005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7211212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1292173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4990543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64CA4-5DDE-5C9E-E76B-B5468F24AAF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105260-3CB7-E9C8-8CBF-95C57D30B6D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9C2955-E2BB-89F9-959D-3F76AE2CB789}"/>
              </a:ext>
            </a:extLst>
          </p:cNvPr>
          <p:cNvSpPr>
            <a:spLocks noGrp="1"/>
          </p:cNvSpPr>
          <p:nvPr>
            <p:ph type="dt" sz="half" idx="10"/>
          </p:nvPr>
        </p:nvSpPr>
        <p:spPr>
          <a:xfrm>
            <a:off x="838200" y="6356350"/>
            <a:ext cx="2743200" cy="365125"/>
          </a:xfrm>
          <a:prstGeom prst="rect">
            <a:avLst/>
          </a:prstGeom>
        </p:spPr>
        <p:txBody>
          <a:bodyPr/>
          <a:lstStyle/>
          <a:p>
            <a:fld id="{7A1C0643-8EB4-4130-A09F-07DDDD6B7D02}" type="datetimeFigureOut">
              <a:rPr lang="en-US" smtClean="0"/>
              <a:t>3/18/2025</a:t>
            </a:fld>
            <a:endParaRPr lang="en-US"/>
          </a:p>
        </p:txBody>
      </p:sp>
      <p:sp>
        <p:nvSpPr>
          <p:cNvPr id="5" name="Footer Placeholder 4">
            <a:extLst>
              <a:ext uri="{FF2B5EF4-FFF2-40B4-BE49-F238E27FC236}">
                <a16:creationId xmlns:a16="http://schemas.microsoft.com/office/drawing/2014/main" id="{D81A9B49-D6D6-CCD4-F8C3-10842A168A0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2BD77A7-D9C4-BC31-0A86-32452493C54F}"/>
              </a:ext>
            </a:extLst>
          </p:cNvPr>
          <p:cNvSpPr>
            <a:spLocks noGrp="1"/>
          </p:cNvSpPr>
          <p:nvPr>
            <p:ph type="sldNum" sz="quarter" idx="12"/>
          </p:nvPr>
        </p:nvSpPr>
        <p:spPr>
          <a:xfrm>
            <a:off x="8610600" y="6356350"/>
            <a:ext cx="2743200" cy="365125"/>
          </a:xfrm>
          <a:prstGeom prst="rect">
            <a:avLst/>
          </a:prstGeom>
        </p:spPr>
        <p:txBody>
          <a:bodyPr/>
          <a:lstStyle/>
          <a:p>
            <a:fld id="{59852C9D-BED3-4A9E-BD49-F8BB6FEF0798}" type="slidenum">
              <a:rPr lang="en-US" smtClean="0"/>
              <a:t>‹#›</a:t>
            </a:fld>
            <a:endParaRPr lang="en-US"/>
          </a:p>
        </p:txBody>
      </p:sp>
    </p:spTree>
    <p:extLst>
      <p:ext uri="{BB962C8B-B14F-4D97-AF65-F5344CB8AC3E}">
        <p14:creationId xmlns:p14="http://schemas.microsoft.com/office/powerpoint/2010/main" val="385573468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A5CE9-00B6-F267-6B0B-58D245FEEB5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6089DFC-24A0-16BE-1DAE-FE68E3A3086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145C0B-2C47-4421-4439-03F5A4773B52}"/>
              </a:ext>
            </a:extLst>
          </p:cNvPr>
          <p:cNvSpPr>
            <a:spLocks noGrp="1"/>
          </p:cNvSpPr>
          <p:nvPr>
            <p:ph type="dt" sz="half" idx="10"/>
          </p:nvPr>
        </p:nvSpPr>
        <p:spPr>
          <a:xfrm>
            <a:off x="838200" y="6356350"/>
            <a:ext cx="2743200" cy="365125"/>
          </a:xfrm>
          <a:prstGeom prst="rect">
            <a:avLst/>
          </a:prstGeom>
        </p:spPr>
        <p:txBody>
          <a:bodyPr/>
          <a:lstStyle/>
          <a:p>
            <a:fld id="{7A1C0643-8EB4-4130-A09F-07DDDD6B7D02}" type="datetimeFigureOut">
              <a:rPr lang="en-US" smtClean="0"/>
              <a:t>3/18/2025</a:t>
            </a:fld>
            <a:endParaRPr lang="en-US"/>
          </a:p>
        </p:txBody>
      </p:sp>
      <p:sp>
        <p:nvSpPr>
          <p:cNvPr id="5" name="Footer Placeholder 4">
            <a:extLst>
              <a:ext uri="{FF2B5EF4-FFF2-40B4-BE49-F238E27FC236}">
                <a16:creationId xmlns:a16="http://schemas.microsoft.com/office/drawing/2014/main" id="{A7C11251-70CA-DBCD-B854-E16E2C2EA05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B7AA0F6-5D1A-83E0-B149-B1666EA34EA2}"/>
              </a:ext>
            </a:extLst>
          </p:cNvPr>
          <p:cNvSpPr>
            <a:spLocks noGrp="1"/>
          </p:cNvSpPr>
          <p:nvPr>
            <p:ph type="sldNum" sz="quarter" idx="12"/>
          </p:nvPr>
        </p:nvSpPr>
        <p:spPr>
          <a:xfrm>
            <a:off x="8610600" y="6356350"/>
            <a:ext cx="2743200" cy="365125"/>
          </a:xfrm>
          <a:prstGeom prst="rect">
            <a:avLst/>
          </a:prstGeom>
        </p:spPr>
        <p:txBody>
          <a:bodyPr/>
          <a:lstStyle/>
          <a:p>
            <a:fld id="{59852C9D-BED3-4A9E-BD49-F8BB6FEF0798}" type="slidenum">
              <a:rPr lang="en-US" smtClean="0"/>
              <a:t>‹#›</a:t>
            </a:fld>
            <a:endParaRPr lang="en-US"/>
          </a:p>
        </p:txBody>
      </p:sp>
    </p:spTree>
    <p:extLst>
      <p:ext uri="{BB962C8B-B14F-4D97-AF65-F5344CB8AC3E}">
        <p14:creationId xmlns:p14="http://schemas.microsoft.com/office/powerpoint/2010/main" val="189272624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E23D9-D046-F89D-6EB8-3876AC65552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4BA065E-6992-466F-5283-D0DBD85CD19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9D87EEA-DB55-2FDE-49E6-DD1849016DFE}"/>
              </a:ext>
            </a:extLst>
          </p:cNvPr>
          <p:cNvSpPr>
            <a:spLocks noGrp="1"/>
          </p:cNvSpPr>
          <p:nvPr>
            <p:ph type="dt" sz="half" idx="10"/>
          </p:nvPr>
        </p:nvSpPr>
        <p:spPr>
          <a:xfrm>
            <a:off x="838200" y="6356350"/>
            <a:ext cx="2743200" cy="365125"/>
          </a:xfrm>
          <a:prstGeom prst="rect">
            <a:avLst/>
          </a:prstGeom>
        </p:spPr>
        <p:txBody>
          <a:bodyPr/>
          <a:lstStyle/>
          <a:p>
            <a:fld id="{7A1C0643-8EB4-4130-A09F-07DDDD6B7D02}" type="datetimeFigureOut">
              <a:rPr lang="en-US" smtClean="0"/>
              <a:t>3/18/2025</a:t>
            </a:fld>
            <a:endParaRPr lang="en-US"/>
          </a:p>
        </p:txBody>
      </p:sp>
      <p:sp>
        <p:nvSpPr>
          <p:cNvPr id="5" name="Footer Placeholder 4">
            <a:extLst>
              <a:ext uri="{FF2B5EF4-FFF2-40B4-BE49-F238E27FC236}">
                <a16:creationId xmlns:a16="http://schemas.microsoft.com/office/drawing/2014/main" id="{8762CE0D-8CB1-1378-DC0E-A707A725A31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92A797E-6D67-C98D-9068-553C2EC5A9EE}"/>
              </a:ext>
            </a:extLst>
          </p:cNvPr>
          <p:cNvSpPr>
            <a:spLocks noGrp="1"/>
          </p:cNvSpPr>
          <p:nvPr>
            <p:ph type="sldNum" sz="quarter" idx="12"/>
          </p:nvPr>
        </p:nvSpPr>
        <p:spPr>
          <a:xfrm>
            <a:off x="8610600" y="6356350"/>
            <a:ext cx="2743200" cy="365125"/>
          </a:xfrm>
          <a:prstGeom prst="rect">
            <a:avLst/>
          </a:prstGeom>
        </p:spPr>
        <p:txBody>
          <a:bodyPr/>
          <a:lstStyle/>
          <a:p>
            <a:fld id="{59852C9D-BED3-4A9E-BD49-F8BB6FEF0798}" type="slidenum">
              <a:rPr lang="en-US" smtClean="0"/>
              <a:t>‹#›</a:t>
            </a:fld>
            <a:endParaRPr lang="en-US"/>
          </a:p>
        </p:txBody>
      </p:sp>
    </p:spTree>
    <p:extLst>
      <p:ext uri="{BB962C8B-B14F-4D97-AF65-F5344CB8AC3E}">
        <p14:creationId xmlns:p14="http://schemas.microsoft.com/office/powerpoint/2010/main" val="6630488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67941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3D86E-0AFA-ACE2-B450-366FD8F4B13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5CF6EC4-47EE-27F8-1C31-118D3B751984}"/>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343BF1C-AD55-3319-4ED2-CBD31E0454D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F521EAE-4114-DE97-14B5-9ABADB2916DA}"/>
              </a:ext>
            </a:extLst>
          </p:cNvPr>
          <p:cNvSpPr>
            <a:spLocks noGrp="1"/>
          </p:cNvSpPr>
          <p:nvPr>
            <p:ph type="dt" sz="half" idx="10"/>
          </p:nvPr>
        </p:nvSpPr>
        <p:spPr>
          <a:xfrm>
            <a:off x="838200" y="6356350"/>
            <a:ext cx="2743200" cy="365125"/>
          </a:xfrm>
          <a:prstGeom prst="rect">
            <a:avLst/>
          </a:prstGeom>
        </p:spPr>
        <p:txBody>
          <a:bodyPr/>
          <a:lstStyle/>
          <a:p>
            <a:fld id="{7A1C0643-8EB4-4130-A09F-07DDDD6B7D02}" type="datetimeFigureOut">
              <a:rPr lang="en-US" smtClean="0"/>
              <a:t>3/18/2025</a:t>
            </a:fld>
            <a:endParaRPr lang="en-US"/>
          </a:p>
        </p:txBody>
      </p:sp>
      <p:sp>
        <p:nvSpPr>
          <p:cNvPr id="6" name="Footer Placeholder 5">
            <a:extLst>
              <a:ext uri="{FF2B5EF4-FFF2-40B4-BE49-F238E27FC236}">
                <a16:creationId xmlns:a16="http://schemas.microsoft.com/office/drawing/2014/main" id="{B09A3303-8BE3-5031-E396-07D492DC781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80FAA76-9120-8488-4A0B-9BA6D737E07C}"/>
              </a:ext>
            </a:extLst>
          </p:cNvPr>
          <p:cNvSpPr>
            <a:spLocks noGrp="1"/>
          </p:cNvSpPr>
          <p:nvPr>
            <p:ph type="sldNum" sz="quarter" idx="12"/>
          </p:nvPr>
        </p:nvSpPr>
        <p:spPr>
          <a:xfrm>
            <a:off x="8610600" y="6356350"/>
            <a:ext cx="2743200" cy="365125"/>
          </a:xfrm>
          <a:prstGeom prst="rect">
            <a:avLst/>
          </a:prstGeom>
        </p:spPr>
        <p:txBody>
          <a:bodyPr/>
          <a:lstStyle/>
          <a:p>
            <a:fld id="{59852C9D-BED3-4A9E-BD49-F8BB6FEF0798}" type="slidenum">
              <a:rPr lang="en-US" smtClean="0"/>
              <a:t>‹#›</a:t>
            </a:fld>
            <a:endParaRPr lang="en-US"/>
          </a:p>
        </p:txBody>
      </p:sp>
    </p:spTree>
    <p:extLst>
      <p:ext uri="{BB962C8B-B14F-4D97-AF65-F5344CB8AC3E}">
        <p14:creationId xmlns:p14="http://schemas.microsoft.com/office/powerpoint/2010/main" val="304589527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81A999-36E4-0394-0611-2B0395330F2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DE17F0C-9E70-1DE9-8553-5F2DB709365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22ABDA5-AFD9-EE30-E7CB-D25BA9BB7FA6}"/>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D1A019-8E3B-4F27-47ED-C389D912ADA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2D38469-1F12-5DE8-FA52-CC105F09178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A53ECFE-3AAE-FACE-93CB-17698A4BA117}"/>
              </a:ext>
            </a:extLst>
          </p:cNvPr>
          <p:cNvSpPr>
            <a:spLocks noGrp="1"/>
          </p:cNvSpPr>
          <p:nvPr>
            <p:ph type="dt" sz="half" idx="10"/>
          </p:nvPr>
        </p:nvSpPr>
        <p:spPr>
          <a:xfrm>
            <a:off x="838200" y="6356350"/>
            <a:ext cx="2743200" cy="365125"/>
          </a:xfrm>
          <a:prstGeom prst="rect">
            <a:avLst/>
          </a:prstGeom>
        </p:spPr>
        <p:txBody>
          <a:bodyPr/>
          <a:lstStyle/>
          <a:p>
            <a:fld id="{7A1C0643-8EB4-4130-A09F-07DDDD6B7D02}" type="datetimeFigureOut">
              <a:rPr lang="en-US" smtClean="0"/>
              <a:t>3/18/2025</a:t>
            </a:fld>
            <a:endParaRPr lang="en-US"/>
          </a:p>
        </p:txBody>
      </p:sp>
      <p:sp>
        <p:nvSpPr>
          <p:cNvPr id="8" name="Footer Placeholder 7">
            <a:extLst>
              <a:ext uri="{FF2B5EF4-FFF2-40B4-BE49-F238E27FC236}">
                <a16:creationId xmlns:a16="http://schemas.microsoft.com/office/drawing/2014/main" id="{70B0A04F-A8B7-1D31-34D2-1DD99CDCEFD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02ECA36-9B16-B944-21E3-9899651AD1C3}"/>
              </a:ext>
            </a:extLst>
          </p:cNvPr>
          <p:cNvSpPr>
            <a:spLocks noGrp="1"/>
          </p:cNvSpPr>
          <p:nvPr>
            <p:ph type="sldNum" sz="quarter" idx="12"/>
          </p:nvPr>
        </p:nvSpPr>
        <p:spPr>
          <a:xfrm>
            <a:off x="8610600" y="6356350"/>
            <a:ext cx="2743200" cy="365125"/>
          </a:xfrm>
          <a:prstGeom prst="rect">
            <a:avLst/>
          </a:prstGeom>
        </p:spPr>
        <p:txBody>
          <a:bodyPr/>
          <a:lstStyle/>
          <a:p>
            <a:fld id="{59852C9D-BED3-4A9E-BD49-F8BB6FEF0798}" type="slidenum">
              <a:rPr lang="en-US" smtClean="0"/>
              <a:t>‹#›</a:t>
            </a:fld>
            <a:endParaRPr lang="en-US"/>
          </a:p>
        </p:txBody>
      </p:sp>
    </p:spTree>
    <p:extLst>
      <p:ext uri="{BB962C8B-B14F-4D97-AF65-F5344CB8AC3E}">
        <p14:creationId xmlns:p14="http://schemas.microsoft.com/office/powerpoint/2010/main" val="214034506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9CF18-F1AD-220F-9F33-E440121C097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FF75DBC-7A24-99EC-0336-452642DE5521}"/>
              </a:ext>
            </a:extLst>
          </p:cNvPr>
          <p:cNvSpPr>
            <a:spLocks noGrp="1"/>
          </p:cNvSpPr>
          <p:nvPr>
            <p:ph type="dt" sz="half" idx="10"/>
          </p:nvPr>
        </p:nvSpPr>
        <p:spPr>
          <a:xfrm>
            <a:off x="838200" y="6356350"/>
            <a:ext cx="2743200" cy="365125"/>
          </a:xfrm>
          <a:prstGeom prst="rect">
            <a:avLst/>
          </a:prstGeom>
        </p:spPr>
        <p:txBody>
          <a:bodyPr/>
          <a:lstStyle/>
          <a:p>
            <a:fld id="{7A1C0643-8EB4-4130-A09F-07DDDD6B7D02}" type="datetimeFigureOut">
              <a:rPr lang="en-US" smtClean="0"/>
              <a:t>3/18/2025</a:t>
            </a:fld>
            <a:endParaRPr lang="en-US"/>
          </a:p>
        </p:txBody>
      </p:sp>
      <p:sp>
        <p:nvSpPr>
          <p:cNvPr id="4" name="Footer Placeholder 3">
            <a:extLst>
              <a:ext uri="{FF2B5EF4-FFF2-40B4-BE49-F238E27FC236}">
                <a16:creationId xmlns:a16="http://schemas.microsoft.com/office/drawing/2014/main" id="{FC4651B1-E1EB-2672-444E-72C153A2265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ECCFFEDA-3ACC-3270-881F-D51859D6AA1D}"/>
              </a:ext>
            </a:extLst>
          </p:cNvPr>
          <p:cNvSpPr>
            <a:spLocks noGrp="1"/>
          </p:cNvSpPr>
          <p:nvPr>
            <p:ph type="sldNum" sz="quarter" idx="12"/>
          </p:nvPr>
        </p:nvSpPr>
        <p:spPr>
          <a:xfrm>
            <a:off x="8610600" y="6356350"/>
            <a:ext cx="2743200" cy="365125"/>
          </a:xfrm>
          <a:prstGeom prst="rect">
            <a:avLst/>
          </a:prstGeom>
        </p:spPr>
        <p:txBody>
          <a:bodyPr/>
          <a:lstStyle/>
          <a:p>
            <a:fld id="{59852C9D-BED3-4A9E-BD49-F8BB6FEF0798}" type="slidenum">
              <a:rPr lang="en-US" smtClean="0"/>
              <a:t>‹#›</a:t>
            </a:fld>
            <a:endParaRPr lang="en-US"/>
          </a:p>
        </p:txBody>
      </p:sp>
    </p:spTree>
    <p:extLst>
      <p:ext uri="{BB962C8B-B14F-4D97-AF65-F5344CB8AC3E}">
        <p14:creationId xmlns:p14="http://schemas.microsoft.com/office/powerpoint/2010/main" val="189603441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EAA277-58D4-91D4-C902-42D9DDC21B1B}"/>
              </a:ext>
            </a:extLst>
          </p:cNvPr>
          <p:cNvSpPr>
            <a:spLocks noGrp="1"/>
          </p:cNvSpPr>
          <p:nvPr>
            <p:ph type="dt" sz="half" idx="10"/>
          </p:nvPr>
        </p:nvSpPr>
        <p:spPr>
          <a:xfrm>
            <a:off x="838200" y="6356350"/>
            <a:ext cx="2743200" cy="365125"/>
          </a:xfrm>
          <a:prstGeom prst="rect">
            <a:avLst/>
          </a:prstGeom>
        </p:spPr>
        <p:txBody>
          <a:bodyPr/>
          <a:lstStyle/>
          <a:p>
            <a:fld id="{7A1C0643-8EB4-4130-A09F-07DDDD6B7D02}" type="datetimeFigureOut">
              <a:rPr lang="en-US" smtClean="0"/>
              <a:t>3/18/2025</a:t>
            </a:fld>
            <a:endParaRPr lang="en-US"/>
          </a:p>
        </p:txBody>
      </p:sp>
      <p:sp>
        <p:nvSpPr>
          <p:cNvPr id="3" name="Footer Placeholder 2">
            <a:extLst>
              <a:ext uri="{FF2B5EF4-FFF2-40B4-BE49-F238E27FC236}">
                <a16:creationId xmlns:a16="http://schemas.microsoft.com/office/drawing/2014/main" id="{68960D56-70B9-6CC1-3FAB-1C8053191D8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4B93B29-292E-2712-B0EE-9C0245B51182}"/>
              </a:ext>
            </a:extLst>
          </p:cNvPr>
          <p:cNvSpPr>
            <a:spLocks noGrp="1"/>
          </p:cNvSpPr>
          <p:nvPr>
            <p:ph type="sldNum" sz="quarter" idx="12"/>
          </p:nvPr>
        </p:nvSpPr>
        <p:spPr>
          <a:xfrm>
            <a:off x="8610600" y="6356350"/>
            <a:ext cx="2743200" cy="365125"/>
          </a:xfrm>
          <a:prstGeom prst="rect">
            <a:avLst/>
          </a:prstGeom>
        </p:spPr>
        <p:txBody>
          <a:bodyPr/>
          <a:lstStyle/>
          <a:p>
            <a:fld id="{59852C9D-BED3-4A9E-BD49-F8BB6FEF0798}" type="slidenum">
              <a:rPr lang="en-US" smtClean="0"/>
              <a:t>‹#›</a:t>
            </a:fld>
            <a:endParaRPr lang="en-US"/>
          </a:p>
        </p:txBody>
      </p:sp>
    </p:spTree>
    <p:extLst>
      <p:ext uri="{BB962C8B-B14F-4D97-AF65-F5344CB8AC3E}">
        <p14:creationId xmlns:p14="http://schemas.microsoft.com/office/powerpoint/2010/main" val="223229419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CD113-B9C6-7008-C913-703B6C0E2F9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A346A7A-EB7C-0418-BFFD-F452253C880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C9A4770-BC5E-7DFF-D4C4-1630A9CBB03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29A6B5-4A6F-6B1F-8B35-D51FC008BF2E}"/>
              </a:ext>
            </a:extLst>
          </p:cNvPr>
          <p:cNvSpPr>
            <a:spLocks noGrp="1"/>
          </p:cNvSpPr>
          <p:nvPr>
            <p:ph type="dt" sz="half" idx="10"/>
          </p:nvPr>
        </p:nvSpPr>
        <p:spPr>
          <a:xfrm>
            <a:off x="838200" y="6356350"/>
            <a:ext cx="2743200" cy="365125"/>
          </a:xfrm>
          <a:prstGeom prst="rect">
            <a:avLst/>
          </a:prstGeom>
        </p:spPr>
        <p:txBody>
          <a:bodyPr/>
          <a:lstStyle/>
          <a:p>
            <a:fld id="{7A1C0643-8EB4-4130-A09F-07DDDD6B7D02}" type="datetimeFigureOut">
              <a:rPr lang="en-US" smtClean="0"/>
              <a:t>3/18/2025</a:t>
            </a:fld>
            <a:endParaRPr lang="en-US"/>
          </a:p>
        </p:txBody>
      </p:sp>
      <p:sp>
        <p:nvSpPr>
          <p:cNvPr id="6" name="Footer Placeholder 5">
            <a:extLst>
              <a:ext uri="{FF2B5EF4-FFF2-40B4-BE49-F238E27FC236}">
                <a16:creationId xmlns:a16="http://schemas.microsoft.com/office/drawing/2014/main" id="{52A9B58E-78E4-897D-7907-9A6C3978FC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3F188E3-FCDA-9937-7123-8CE6C6D925DC}"/>
              </a:ext>
            </a:extLst>
          </p:cNvPr>
          <p:cNvSpPr>
            <a:spLocks noGrp="1"/>
          </p:cNvSpPr>
          <p:nvPr>
            <p:ph type="sldNum" sz="quarter" idx="12"/>
          </p:nvPr>
        </p:nvSpPr>
        <p:spPr>
          <a:xfrm>
            <a:off x="8610600" y="6356350"/>
            <a:ext cx="2743200" cy="365125"/>
          </a:xfrm>
          <a:prstGeom prst="rect">
            <a:avLst/>
          </a:prstGeom>
        </p:spPr>
        <p:txBody>
          <a:bodyPr/>
          <a:lstStyle/>
          <a:p>
            <a:fld id="{59852C9D-BED3-4A9E-BD49-F8BB6FEF0798}" type="slidenum">
              <a:rPr lang="en-US" smtClean="0"/>
              <a:t>‹#›</a:t>
            </a:fld>
            <a:endParaRPr lang="en-US"/>
          </a:p>
        </p:txBody>
      </p:sp>
    </p:spTree>
    <p:extLst>
      <p:ext uri="{BB962C8B-B14F-4D97-AF65-F5344CB8AC3E}">
        <p14:creationId xmlns:p14="http://schemas.microsoft.com/office/powerpoint/2010/main" val="183986813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EC706-D3A4-652D-9E21-747F0498996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9CE317E-0C98-0193-BF09-C1AE58A29CA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B6A1FE6-7278-A1DF-E09A-7BDB55748E1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9397E51-B83C-43D4-5CD8-5A2193911D08}"/>
              </a:ext>
            </a:extLst>
          </p:cNvPr>
          <p:cNvSpPr>
            <a:spLocks noGrp="1"/>
          </p:cNvSpPr>
          <p:nvPr>
            <p:ph type="dt" sz="half" idx="10"/>
          </p:nvPr>
        </p:nvSpPr>
        <p:spPr>
          <a:xfrm>
            <a:off x="838200" y="6356350"/>
            <a:ext cx="2743200" cy="365125"/>
          </a:xfrm>
          <a:prstGeom prst="rect">
            <a:avLst/>
          </a:prstGeom>
        </p:spPr>
        <p:txBody>
          <a:bodyPr/>
          <a:lstStyle/>
          <a:p>
            <a:fld id="{7A1C0643-8EB4-4130-A09F-07DDDD6B7D02}" type="datetimeFigureOut">
              <a:rPr lang="en-US" smtClean="0"/>
              <a:t>3/18/2025</a:t>
            </a:fld>
            <a:endParaRPr lang="en-US"/>
          </a:p>
        </p:txBody>
      </p:sp>
      <p:sp>
        <p:nvSpPr>
          <p:cNvPr id="6" name="Footer Placeholder 5">
            <a:extLst>
              <a:ext uri="{FF2B5EF4-FFF2-40B4-BE49-F238E27FC236}">
                <a16:creationId xmlns:a16="http://schemas.microsoft.com/office/drawing/2014/main" id="{6E5EA757-CB23-9782-082D-38D240DC3D0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D71D7CE-86F2-1923-E8AB-6C45CDEA36A3}"/>
              </a:ext>
            </a:extLst>
          </p:cNvPr>
          <p:cNvSpPr>
            <a:spLocks noGrp="1"/>
          </p:cNvSpPr>
          <p:nvPr>
            <p:ph type="sldNum" sz="quarter" idx="12"/>
          </p:nvPr>
        </p:nvSpPr>
        <p:spPr>
          <a:xfrm>
            <a:off x="8610600" y="6356350"/>
            <a:ext cx="2743200" cy="365125"/>
          </a:xfrm>
          <a:prstGeom prst="rect">
            <a:avLst/>
          </a:prstGeom>
        </p:spPr>
        <p:txBody>
          <a:bodyPr/>
          <a:lstStyle/>
          <a:p>
            <a:fld id="{59852C9D-BED3-4A9E-BD49-F8BB6FEF0798}" type="slidenum">
              <a:rPr lang="en-US" smtClean="0"/>
              <a:t>‹#›</a:t>
            </a:fld>
            <a:endParaRPr lang="en-US"/>
          </a:p>
        </p:txBody>
      </p:sp>
    </p:spTree>
    <p:extLst>
      <p:ext uri="{BB962C8B-B14F-4D97-AF65-F5344CB8AC3E}">
        <p14:creationId xmlns:p14="http://schemas.microsoft.com/office/powerpoint/2010/main" val="106916707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F9B35-0B9F-B656-396B-AF2D852159B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1AC2C8A-48C3-FD35-B790-95B31F3546D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935D02-0B15-118C-A8C9-F18189C7052D}"/>
              </a:ext>
            </a:extLst>
          </p:cNvPr>
          <p:cNvSpPr>
            <a:spLocks noGrp="1"/>
          </p:cNvSpPr>
          <p:nvPr>
            <p:ph type="dt" sz="half" idx="10"/>
          </p:nvPr>
        </p:nvSpPr>
        <p:spPr>
          <a:xfrm>
            <a:off x="838200" y="6356350"/>
            <a:ext cx="2743200" cy="365125"/>
          </a:xfrm>
          <a:prstGeom prst="rect">
            <a:avLst/>
          </a:prstGeom>
        </p:spPr>
        <p:txBody>
          <a:bodyPr/>
          <a:lstStyle/>
          <a:p>
            <a:fld id="{7A1C0643-8EB4-4130-A09F-07DDDD6B7D02}" type="datetimeFigureOut">
              <a:rPr lang="en-US" smtClean="0"/>
              <a:t>3/18/2025</a:t>
            </a:fld>
            <a:endParaRPr lang="en-US"/>
          </a:p>
        </p:txBody>
      </p:sp>
      <p:sp>
        <p:nvSpPr>
          <p:cNvPr id="5" name="Footer Placeholder 4">
            <a:extLst>
              <a:ext uri="{FF2B5EF4-FFF2-40B4-BE49-F238E27FC236}">
                <a16:creationId xmlns:a16="http://schemas.microsoft.com/office/drawing/2014/main" id="{0678450B-C538-E10E-F133-076F9A0021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1EB0F16-8ED5-D3BA-8604-37A0F0B5CF96}"/>
              </a:ext>
            </a:extLst>
          </p:cNvPr>
          <p:cNvSpPr>
            <a:spLocks noGrp="1"/>
          </p:cNvSpPr>
          <p:nvPr>
            <p:ph type="sldNum" sz="quarter" idx="12"/>
          </p:nvPr>
        </p:nvSpPr>
        <p:spPr>
          <a:xfrm>
            <a:off x="8610600" y="6356350"/>
            <a:ext cx="2743200" cy="365125"/>
          </a:xfrm>
          <a:prstGeom prst="rect">
            <a:avLst/>
          </a:prstGeom>
        </p:spPr>
        <p:txBody>
          <a:bodyPr/>
          <a:lstStyle/>
          <a:p>
            <a:fld id="{59852C9D-BED3-4A9E-BD49-F8BB6FEF0798}" type="slidenum">
              <a:rPr lang="en-US" smtClean="0"/>
              <a:t>‹#›</a:t>
            </a:fld>
            <a:endParaRPr lang="en-US"/>
          </a:p>
        </p:txBody>
      </p:sp>
    </p:spTree>
    <p:extLst>
      <p:ext uri="{BB962C8B-B14F-4D97-AF65-F5344CB8AC3E}">
        <p14:creationId xmlns:p14="http://schemas.microsoft.com/office/powerpoint/2010/main" val="385854736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90722B-7EFC-5B68-C9C1-CC0643ABCCA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1D8800B-CD8E-3EE1-AFCE-D60C3AEB6A3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D40520-0E22-CECF-E770-19826187F6F0}"/>
              </a:ext>
            </a:extLst>
          </p:cNvPr>
          <p:cNvSpPr>
            <a:spLocks noGrp="1"/>
          </p:cNvSpPr>
          <p:nvPr>
            <p:ph type="dt" sz="half" idx="10"/>
          </p:nvPr>
        </p:nvSpPr>
        <p:spPr>
          <a:xfrm>
            <a:off x="838200" y="6356350"/>
            <a:ext cx="2743200" cy="365125"/>
          </a:xfrm>
          <a:prstGeom prst="rect">
            <a:avLst/>
          </a:prstGeom>
        </p:spPr>
        <p:txBody>
          <a:bodyPr/>
          <a:lstStyle/>
          <a:p>
            <a:fld id="{7A1C0643-8EB4-4130-A09F-07DDDD6B7D02}" type="datetimeFigureOut">
              <a:rPr lang="en-US" smtClean="0"/>
              <a:t>3/18/2025</a:t>
            </a:fld>
            <a:endParaRPr lang="en-US"/>
          </a:p>
        </p:txBody>
      </p:sp>
      <p:sp>
        <p:nvSpPr>
          <p:cNvPr id="5" name="Footer Placeholder 4">
            <a:extLst>
              <a:ext uri="{FF2B5EF4-FFF2-40B4-BE49-F238E27FC236}">
                <a16:creationId xmlns:a16="http://schemas.microsoft.com/office/drawing/2014/main" id="{61DAAD68-4397-AF1E-E37F-8055CBE5AE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1F16C4-4926-0958-2926-0DD1C2A90126}"/>
              </a:ext>
            </a:extLst>
          </p:cNvPr>
          <p:cNvSpPr>
            <a:spLocks noGrp="1"/>
          </p:cNvSpPr>
          <p:nvPr>
            <p:ph type="sldNum" sz="quarter" idx="12"/>
          </p:nvPr>
        </p:nvSpPr>
        <p:spPr>
          <a:xfrm>
            <a:off x="8610600" y="6356350"/>
            <a:ext cx="2743200" cy="365125"/>
          </a:xfrm>
          <a:prstGeom prst="rect">
            <a:avLst/>
          </a:prstGeom>
        </p:spPr>
        <p:txBody>
          <a:bodyPr/>
          <a:lstStyle/>
          <a:p>
            <a:fld id="{59852C9D-BED3-4A9E-BD49-F8BB6FEF0798}" type="slidenum">
              <a:rPr lang="en-US" smtClean="0"/>
              <a:t>‹#›</a:t>
            </a:fld>
            <a:endParaRPr lang="en-US"/>
          </a:p>
        </p:txBody>
      </p:sp>
    </p:spTree>
    <p:extLst>
      <p:ext uri="{BB962C8B-B14F-4D97-AF65-F5344CB8AC3E}">
        <p14:creationId xmlns:p14="http://schemas.microsoft.com/office/powerpoint/2010/main" val="255594125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1026" name="Picture 2" descr="Cartoon Kitchen Background by Cartoons.co on Dribbble">
            <a:extLst>
              <a:ext uri="{FF2B5EF4-FFF2-40B4-BE49-F238E27FC236}">
                <a16:creationId xmlns:a16="http://schemas.microsoft.com/office/drawing/2014/main" id="{C5F07397-DEA3-0FD9-89C0-562CF77786A2}"/>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t="4074"/>
          <a:stretch/>
        </p:blipFill>
        <p:spPr bwMode="auto">
          <a:xfrm>
            <a:off x="0" y="0"/>
            <a:ext cx="12192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96694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64CA4-5DDE-5C9E-E76B-B5468F24AAF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105260-3CB7-E9C8-8CBF-95C57D30B6D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9C2955-E2BB-89F9-959D-3F76AE2CB789}"/>
              </a:ext>
            </a:extLst>
          </p:cNvPr>
          <p:cNvSpPr>
            <a:spLocks noGrp="1"/>
          </p:cNvSpPr>
          <p:nvPr>
            <p:ph type="dt" sz="half" idx="10"/>
          </p:nvPr>
        </p:nvSpPr>
        <p:spPr>
          <a:xfrm>
            <a:off x="838200" y="6356350"/>
            <a:ext cx="2743200" cy="365125"/>
          </a:xfrm>
          <a:prstGeom prst="rect">
            <a:avLst/>
          </a:prstGeom>
        </p:spPr>
        <p:txBody>
          <a:bodyPr/>
          <a:lstStyle/>
          <a:p>
            <a:fld id="{7A1C0643-8EB4-4130-A09F-07DDDD6B7D02}" type="datetimeFigureOut">
              <a:rPr lang="en-US" smtClean="0"/>
              <a:t>3/18/2025</a:t>
            </a:fld>
            <a:endParaRPr lang="en-US"/>
          </a:p>
        </p:txBody>
      </p:sp>
      <p:sp>
        <p:nvSpPr>
          <p:cNvPr id="5" name="Footer Placeholder 4">
            <a:extLst>
              <a:ext uri="{FF2B5EF4-FFF2-40B4-BE49-F238E27FC236}">
                <a16:creationId xmlns:a16="http://schemas.microsoft.com/office/drawing/2014/main" id="{D81A9B49-D6D6-CCD4-F8C3-10842A168A0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2BD77A7-D9C4-BC31-0A86-32452493C54F}"/>
              </a:ext>
            </a:extLst>
          </p:cNvPr>
          <p:cNvSpPr>
            <a:spLocks noGrp="1"/>
          </p:cNvSpPr>
          <p:nvPr>
            <p:ph type="sldNum" sz="quarter" idx="12"/>
          </p:nvPr>
        </p:nvSpPr>
        <p:spPr>
          <a:xfrm>
            <a:off x="8610600" y="6356350"/>
            <a:ext cx="2743200" cy="365125"/>
          </a:xfrm>
          <a:prstGeom prst="rect">
            <a:avLst/>
          </a:prstGeom>
        </p:spPr>
        <p:txBody>
          <a:bodyPr/>
          <a:lstStyle/>
          <a:p>
            <a:fld id="{59852C9D-BED3-4A9E-BD49-F8BB6FEF0798}" type="slidenum">
              <a:rPr lang="en-US" smtClean="0"/>
              <a:t>‹#›</a:t>
            </a:fld>
            <a:endParaRPr lang="en-US"/>
          </a:p>
        </p:txBody>
      </p:sp>
    </p:spTree>
    <p:extLst>
      <p:ext uri="{BB962C8B-B14F-4D97-AF65-F5344CB8AC3E}">
        <p14:creationId xmlns:p14="http://schemas.microsoft.com/office/powerpoint/2010/main" val="627296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theme" Target="../theme/theme10.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theme" Target="../theme/theme11.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slideLayout" Target="../slideLayouts/slideLayout122.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theme" Target="../theme/theme5.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slideLayout" Target="../slideLayouts/slideLayout7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10" Type="http://schemas.openxmlformats.org/officeDocument/2006/relationships/slideLayout" Target="../slideLayouts/slideLayout65.xml"/><Relationship Id="rId19" Type="http://schemas.openxmlformats.org/officeDocument/2006/relationships/theme" Target="../theme/theme6.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75.xml"/><Relationship Id="rId1" Type="http://schemas.openxmlformats.org/officeDocument/2006/relationships/slideLayout" Target="../slideLayouts/slideLayout7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8.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theme" Target="../theme/theme9.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3">
            <a:lumMod val="40000"/>
            <a:lumOff val="6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1458519"/>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Lst>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3003974"/>
      </p:ext>
    </p:extLst>
  </p:cSld>
  <p:clrMap bg1="lt1" tx1="dk1" bg2="lt2" tx2="dk2" accent1="accent1" accent2="accent2" accent3="accent3" accent4="accent4" accent5="accent5" accent6="accent6" hlink="hlink" folHlink="folHlink"/>
  <p:sldLayoutIdLst>
    <p:sldLayoutId id="2147483908" r:id="rId1"/>
    <p:sldLayoutId id="2147483909" r:id="rId2"/>
    <p:sldLayoutId id="2147483910" r:id="rId3"/>
    <p:sldLayoutId id="2147483911" r:id="rId4"/>
    <p:sldLayoutId id="2147483912" r:id="rId5"/>
    <p:sldLayoutId id="2147483913" r:id="rId6"/>
    <p:sldLayoutId id="2147483914" r:id="rId7"/>
    <p:sldLayoutId id="2147483915" r:id="rId8"/>
    <p:sldLayoutId id="2147483916" r:id="rId9"/>
    <p:sldLayoutId id="2147483917" r:id="rId10"/>
    <p:sldLayoutId id="2147483918" r:id="rId11"/>
    <p:sldLayoutId id="214748391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59DE7BCF-80ED-2923-F2C4-84994B1082E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C45AD117-4AE9-B674-EFF0-9B440A7BC37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AE85D0-A4E8-0782-06D6-91E92DCAA04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6FE781-9D62-85BD-D16F-75E4E50CD1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A1C0643-8EB4-4130-A09F-07DDDD6B7D02}" type="datetimeFigureOut">
              <a:rPr lang="en-US" smtClean="0"/>
              <a:t>3/18/2025</a:t>
            </a:fld>
            <a:endParaRPr lang="en-US"/>
          </a:p>
        </p:txBody>
      </p:sp>
      <p:sp>
        <p:nvSpPr>
          <p:cNvPr id="5" name="Footer Placeholder 4">
            <a:extLst>
              <a:ext uri="{FF2B5EF4-FFF2-40B4-BE49-F238E27FC236}">
                <a16:creationId xmlns:a16="http://schemas.microsoft.com/office/drawing/2014/main" id="{E3BC1B46-F96C-41B3-63E1-C5CD169D63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9FB78225-0B9F-3CF9-CAAC-21C108D78B0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9852C9D-BED3-4A9E-BD49-F8BB6FEF0798}" type="slidenum">
              <a:rPr lang="en-US" smtClean="0"/>
              <a:t>‹#›</a:t>
            </a:fld>
            <a:endParaRPr lang="en-US"/>
          </a:p>
        </p:txBody>
      </p:sp>
    </p:spTree>
    <p:extLst>
      <p:ext uri="{BB962C8B-B14F-4D97-AF65-F5344CB8AC3E}">
        <p14:creationId xmlns:p14="http://schemas.microsoft.com/office/powerpoint/2010/main" val="2500651936"/>
      </p:ext>
    </p:extLst>
  </p:cSld>
  <p:clrMap bg1="lt1" tx1="dk1" bg2="lt2" tx2="dk2" accent1="accent1" accent2="accent2" accent3="accent3" accent4="accent4" accent5="accent5" accent6="accent6" hlink="hlink" folHlink="folHlink"/>
  <p:sldLayoutIdLst>
    <p:sldLayoutId id="2147483921" r:id="rId1"/>
    <p:sldLayoutId id="2147483922" r:id="rId2"/>
    <p:sldLayoutId id="2147483923" r:id="rId3"/>
    <p:sldLayoutId id="2147483924" r:id="rId4"/>
    <p:sldLayoutId id="2147483925" r:id="rId5"/>
    <p:sldLayoutId id="2147483926" r:id="rId6"/>
    <p:sldLayoutId id="2147483927" r:id="rId7"/>
    <p:sldLayoutId id="2147483928" r:id="rId8"/>
    <p:sldLayoutId id="2147483929" r:id="rId9"/>
    <p:sldLayoutId id="2147483930" r:id="rId10"/>
    <p:sldLayoutId id="2147483931" r:id="rId11"/>
    <p:sldLayoutId id="214748393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3BE2C917-C185-4529-B658-720C4C5476D1}" type="datetimeFigureOut">
              <a:rPr lang="zh-CN" altLang="en-US" smtClean="0"/>
              <a:pPr/>
              <a:t>2025/3/18</a:t>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0C491C6F-6071-4143-8F1A-3CF48A43A451}" type="slidenum">
              <a:rPr lang="zh-CN" altLang="en-US" smtClean="0"/>
              <a:pPr/>
              <a:t>‹#›</a:t>
            </a:fld>
            <a:endParaRPr lang="zh-CN" altLang="en-US" dirty="0"/>
          </a:p>
        </p:txBody>
      </p:sp>
      <p:sp>
        <p:nvSpPr>
          <p:cNvPr id="8" name="TextBox 7">
            <a:extLst>
              <a:ext uri="{FF2B5EF4-FFF2-40B4-BE49-F238E27FC236}">
                <a16:creationId xmlns:a16="http://schemas.microsoft.com/office/drawing/2014/main" id="{480346E4-A210-4C2A-B899-1318E67B4576}"/>
              </a:ext>
            </a:extLst>
          </p:cNvPr>
          <p:cNvSpPr txBox="1"/>
          <p:nvPr userDrawn="1"/>
        </p:nvSpPr>
        <p:spPr>
          <a:xfrm>
            <a:off x="8973879" y="6503396"/>
            <a:ext cx="3710762" cy="369332"/>
          </a:xfrm>
          <a:prstGeom prst="rect">
            <a:avLst/>
          </a:prstGeom>
          <a:noFill/>
        </p:spPr>
        <p:txBody>
          <a:bodyPr wrap="square" rtlCol="0">
            <a:spAutoFit/>
          </a:bodyPr>
          <a:lstStyle/>
          <a:p>
            <a:r>
              <a:rPr lang="en-US" dirty="0">
                <a:solidFill>
                  <a:schemeClr val="bg1">
                    <a:lumMod val="65000"/>
                  </a:schemeClr>
                </a:solidFill>
              </a:rPr>
              <a:t>tranthao1211004@gmail.com</a:t>
            </a:r>
          </a:p>
        </p:txBody>
      </p:sp>
    </p:spTree>
    <p:extLst>
      <p:ext uri="{BB962C8B-B14F-4D97-AF65-F5344CB8AC3E}">
        <p14:creationId xmlns:p14="http://schemas.microsoft.com/office/powerpoint/2010/main" val="2117301841"/>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Lst>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3BE2C917-C185-4529-B658-720C4C5476D1}" type="datetimeFigureOut">
              <a:rPr lang="zh-CN" altLang="en-US" smtClean="0"/>
              <a:pPr/>
              <a:t>2025/3/18</a:t>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3519092646"/>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Lst>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35EA24C6-B4BC-43B1-BBF7-E43B2C586E8C}" type="datetimeFigureOut">
              <a:rPr lang="en-US" smtClean="0">
                <a:solidFill>
                  <a:prstClr val="black">
                    <a:tint val="75000"/>
                  </a:prstClr>
                </a:solidFill>
              </a:rPr>
              <a:pPr>
                <a:defRPr/>
              </a:pPr>
              <a:t>3/18/2025</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FB83D29B-0323-4B08-8148-6B0565546AB7}"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75698662"/>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xStyles>
    <p:titleStyle>
      <a:lvl1pPr algn="l" defTabSz="914377"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9970494"/>
      </p:ext>
    </p:extLst>
  </p:cSld>
  <p:clrMap bg1="lt1" tx1="dk1" bg2="lt2" tx2="dk2" accent1="accent1" accent2="accent2" accent3="accent3" accent4="accent4" accent5="accent5" accent6="accent6" hlink="hlink" folHlink="folHlink"/>
  <p:sldLayoutIdLst>
    <p:sldLayoutId id="2147483848" r:id="rId1"/>
    <p:sldLayoutId id="2147483849" r:id="rId2"/>
    <p:sldLayoutId id="2147483850" r:id="rId3"/>
    <p:sldLayoutId id="2147483851" r:id="rId4"/>
    <p:sldLayoutId id="2147483852" r:id="rId5"/>
    <p:sldLayoutId id="2147483853" r:id="rId6"/>
    <p:sldLayoutId id="2147483854" r:id="rId7"/>
    <p:sldLayoutId id="2147483855" r:id="rId8"/>
    <p:sldLayoutId id="2147483856" r:id="rId9"/>
    <p:sldLayoutId id="2147483857" r:id="rId10"/>
    <p:sldLayoutId id="2147483858" r:id="rId11"/>
    <p:sldLayoutId id="214748385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CD66B1C4-2F1C-D82D-A11C-02B0912EDB7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8F7264FB-0618-4E18-959B-77CB113B87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56F56141-EDC8-4561-B210-A15B1651A4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B2B7860-1501-44BF-BDA2-4ECAC48F4C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1456EF-EDA7-466D-90A9-97D47B7037CB}" type="datetimeFigureOut">
              <a:rPr lang="zh-CN" altLang="en-US" smtClean="0"/>
              <a:t>2025/3/18</a:t>
            </a:fld>
            <a:endParaRPr lang="zh-CN" altLang="en-US"/>
          </a:p>
        </p:txBody>
      </p:sp>
      <p:sp>
        <p:nvSpPr>
          <p:cNvPr id="5" name="页脚占位符 4">
            <a:extLst>
              <a:ext uri="{FF2B5EF4-FFF2-40B4-BE49-F238E27FC236}">
                <a16:creationId xmlns:a16="http://schemas.microsoft.com/office/drawing/2014/main" id="{E21586E5-F721-4A39-860D-941C9E93EA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93DB4B5-A198-4FFC-8349-20B0234F0F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716101110"/>
      </p:ext>
    </p:extLst>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 id="2147483872" r:id="rId12"/>
    <p:sldLayoutId id="2147483873" r:id="rId13"/>
    <p:sldLayoutId id="2147483874" r:id="rId14"/>
    <p:sldLayoutId id="2147483875" r:id="rId15"/>
    <p:sldLayoutId id="2147483876" r:id="rId16"/>
    <p:sldLayoutId id="2147483877" r:id="rId17"/>
    <p:sldLayoutId id="2147483878"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03491B6C-B6D5-BA5C-685D-36B4635713C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862F3E-2731-48C3-951A-22E7E2836CCD}" type="datetimeFigureOut">
              <a:rPr lang="zh-CN" altLang="en-US" smtClean="0"/>
              <a:t>2025/3/18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67A35F-8A88-46FC-943F-3E539DEA5F6F}" type="slidenum">
              <a:rPr lang="zh-CN" altLang="en-US" smtClean="0"/>
              <a:t>‹#›</a:t>
            </a:fld>
            <a:endParaRPr lang="zh-CN" altLang="en-US"/>
          </a:p>
        </p:txBody>
      </p:sp>
    </p:spTree>
    <p:extLst>
      <p:ext uri="{BB962C8B-B14F-4D97-AF65-F5344CB8AC3E}">
        <p14:creationId xmlns:p14="http://schemas.microsoft.com/office/powerpoint/2010/main" val="1452011575"/>
      </p:ext>
    </p:extLst>
  </p:cSld>
  <p:clrMap bg1="lt1" tx1="dk1" bg2="lt2" tx2="dk2" accent1="accent1" accent2="accent2" accent3="accent3" accent4="accent4" accent5="accent5" accent6="accent6" hlink="hlink" folHlink="folHlink"/>
  <p:sldLayoutIdLst>
    <p:sldLayoutId id="2147483880" r:id="rId1"/>
    <p:sldLayoutId id="2147483881" r:id="rId2"/>
  </p:sldLayoutIdLst>
  <mc:AlternateContent xmlns:mc="http://schemas.openxmlformats.org/markup-compatibility/2006" xmlns:p14="http://schemas.microsoft.com/office/powerpoint/2010/main">
    <mc:Choice Requires="p14">
      <p:transition spd="slow" p14:dur="2000" advClick="0" advTm="3000">
        <p:split orient="vert"/>
      </p:transition>
    </mc:Choice>
    <mc:Fallback xmlns="">
      <p:transition spd="slow" advClick="0" advTm="3000">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3/18/2025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835157045"/>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084522"/>
      </p:ext>
    </p:extLst>
  </p:cSld>
  <p:clrMap bg1="lt1" tx1="dk1" bg2="lt2" tx2="dk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 id="2147483905" r:id="rId11"/>
    <p:sldLayoutId id="214748390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50.xml"/></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7.jpg"/><Relationship Id="rId1" Type="http://schemas.openxmlformats.org/officeDocument/2006/relationships/slideLayout" Target="../slideLayouts/slideLayout50.xml"/><Relationship Id="rId4" Type="http://schemas.openxmlformats.org/officeDocument/2006/relationships/image" Target="../media/image45.png"/></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7.jpg"/><Relationship Id="rId1" Type="http://schemas.openxmlformats.org/officeDocument/2006/relationships/slideLayout" Target="../slideLayouts/slideLayout105.xml"/><Relationship Id="rId4" Type="http://schemas.openxmlformats.org/officeDocument/2006/relationships/image" Target="../media/image47.png"/></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7.jpg"/><Relationship Id="rId1" Type="http://schemas.openxmlformats.org/officeDocument/2006/relationships/slideLayout" Target="../slideLayouts/slideLayout50.xml"/></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7.jpg"/><Relationship Id="rId1" Type="http://schemas.openxmlformats.org/officeDocument/2006/relationships/slideLayout" Target="../slideLayouts/slideLayout50.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xml"/><Relationship Id="rId1" Type="http://schemas.openxmlformats.org/officeDocument/2006/relationships/slideLayout" Target="../slideLayouts/slideLayout75.xml"/><Relationship Id="rId5" Type="http://schemas.openxmlformats.org/officeDocument/2006/relationships/image" Target="../media/image48.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7.jpg"/><Relationship Id="rId1" Type="http://schemas.openxmlformats.org/officeDocument/2006/relationships/slideLayout" Target="../slideLayouts/slideLayout50.xml"/></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xml"/><Relationship Id="rId1" Type="http://schemas.openxmlformats.org/officeDocument/2006/relationships/slideLayout" Target="../slideLayouts/slideLayout39.xml"/><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7.jpg"/><Relationship Id="rId1" Type="http://schemas.openxmlformats.org/officeDocument/2006/relationships/slideLayout" Target="../slideLayouts/slideLayout50.xml"/></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37.jpg"/><Relationship Id="rId1" Type="http://schemas.openxmlformats.org/officeDocument/2006/relationships/slideLayout" Target="../slideLayouts/slideLayout50.xml"/></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37.jpg"/><Relationship Id="rId1" Type="http://schemas.openxmlformats.org/officeDocument/2006/relationships/slideLayout" Target="../slideLayouts/slideLayout117.xml"/></Relationships>
</file>

<file path=ppt/slides/_rels/slide2.xml.rels><?xml version="1.0" encoding="UTF-8" standalone="yes"?>
<Relationships xmlns="http://schemas.openxmlformats.org/package/2006/relationships"><Relationship Id="rId8" Type="http://schemas.openxmlformats.org/officeDocument/2006/relationships/image" Target="../media/image24.gif"/><Relationship Id="rId3" Type="http://schemas.openxmlformats.org/officeDocument/2006/relationships/image" Target="../media/image19.png"/><Relationship Id="rId7" Type="http://schemas.openxmlformats.org/officeDocument/2006/relationships/image" Target="../media/image23.emf"/><Relationship Id="rId12" Type="http://schemas.openxmlformats.org/officeDocument/2006/relationships/image" Target="../media/image28.png"/><Relationship Id="rId2" Type="http://schemas.openxmlformats.org/officeDocument/2006/relationships/slideLayout" Target="../slideLayouts/slideLayout68.xml"/><Relationship Id="rId1" Type="http://schemas.openxmlformats.org/officeDocument/2006/relationships/tags" Target="../tags/tag1.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gif"/></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12.xml"/><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xml"/><Relationship Id="rId1" Type="http://schemas.openxmlformats.org/officeDocument/2006/relationships/slideLayout" Target="../slideLayouts/slideLayout75.xml"/><Relationship Id="rId5" Type="http://schemas.openxmlformats.org/officeDocument/2006/relationships/image" Target="../media/image31.png"/><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57.svg"/><Relationship Id="rId7" Type="http://schemas.openxmlformats.org/officeDocument/2006/relationships/image" Target="../media/image61.svg"/><Relationship Id="rId2" Type="http://schemas.openxmlformats.org/officeDocument/2006/relationships/image" Target="../media/image32.png"/><Relationship Id="rId1" Type="http://schemas.openxmlformats.org/officeDocument/2006/relationships/slideLayout" Target="../slideLayouts/slideLayout82.xml"/><Relationship Id="rId6" Type="http://schemas.openxmlformats.org/officeDocument/2006/relationships/image" Target="../media/image34.png"/><Relationship Id="rId11" Type="http://schemas.openxmlformats.org/officeDocument/2006/relationships/image" Target="../media/image65.svg"/><Relationship Id="rId5" Type="http://schemas.openxmlformats.org/officeDocument/2006/relationships/image" Target="../media/image59.svg"/><Relationship Id="rId10" Type="http://schemas.openxmlformats.org/officeDocument/2006/relationships/image" Target="../media/image36.png"/><Relationship Id="rId4" Type="http://schemas.openxmlformats.org/officeDocument/2006/relationships/image" Target="../media/image33.png"/><Relationship Id="rId9" Type="http://schemas.openxmlformats.org/officeDocument/2006/relationships/image" Target="../media/image63.svg"/></Relationships>
</file>

<file path=ppt/slides/_rels/slide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50.xml"/></Relationships>
</file>

<file path=ppt/slides/_rels/slide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g"/><Relationship Id="rId1" Type="http://schemas.openxmlformats.org/officeDocument/2006/relationships/slideLayout" Target="../slideLayouts/slideLayout93.xml"/></Relationships>
</file>

<file path=ppt/slides/_rels/slide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7.jpg"/><Relationship Id="rId1" Type="http://schemas.openxmlformats.org/officeDocument/2006/relationships/slideLayout" Target="../slideLayouts/slideLayout50.xml"/><Relationship Id="rId4" Type="http://schemas.openxmlformats.org/officeDocument/2006/relationships/image" Target="../media/image42.jpeg"/></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57.svg"/><Relationship Id="rId7" Type="http://schemas.openxmlformats.org/officeDocument/2006/relationships/image" Target="../media/image61.svg"/><Relationship Id="rId2" Type="http://schemas.openxmlformats.org/officeDocument/2006/relationships/image" Target="../media/image32.png"/><Relationship Id="rId1" Type="http://schemas.openxmlformats.org/officeDocument/2006/relationships/slideLayout" Target="../slideLayouts/slideLayout82.xml"/><Relationship Id="rId6" Type="http://schemas.openxmlformats.org/officeDocument/2006/relationships/image" Target="../media/image34.png"/><Relationship Id="rId11" Type="http://schemas.openxmlformats.org/officeDocument/2006/relationships/image" Target="../media/image65.svg"/><Relationship Id="rId5" Type="http://schemas.openxmlformats.org/officeDocument/2006/relationships/image" Target="../media/image59.svg"/><Relationship Id="rId10" Type="http://schemas.openxmlformats.org/officeDocument/2006/relationships/image" Target="../media/image36.png"/><Relationship Id="rId4" Type="http://schemas.openxmlformats.org/officeDocument/2006/relationships/image" Target="../media/image33.png"/><Relationship Id="rId9" Type="http://schemas.openxmlformats.org/officeDocument/2006/relationships/image" Target="../media/image63.svg"/></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7.jpg"/><Relationship Id="rId1" Type="http://schemas.openxmlformats.org/officeDocument/2006/relationships/slideLayout" Target="../slideLayouts/slideLayout50.xml"/><Relationship Id="rId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4E36881-6788-B130-D571-67A6DC00BC11}"/>
              </a:ext>
            </a:extLst>
          </p:cNvPr>
          <p:cNvPicPr>
            <a:picLocks noChangeAspect="1"/>
          </p:cNvPicPr>
          <p:nvPr/>
        </p:nvPicPr>
        <p:blipFill>
          <a:blip r:embed="rId3"/>
          <a:stretch>
            <a:fillRect/>
          </a:stretch>
        </p:blipFill>
        <p:spPr>
          <a:xfrm>
            <a:off x="0" y="1697949"/>
            <a:ext cx="12192000" cy="2420112"/>
          </a:xfrm>
          <a:prstGeom prst="rect">
            <a:avLst/>
          </a:prstGeom>
        </p:spPr>
      </p:pic>
    </p:spTree>
    <p:extLst>
      <p:ext uri="{BB962C8B-B14F-4D97-AF65-F5344CB8AC3E}">
        <p14:creationId xmlns:p14="http://schemas.microsoft.com/office/powerpoint/2010/main" val="35673997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915CB4B3-3B00-EA00-891B-561E2CC7E749}"/>
              </a:ext>
            </a:extLst>
          </p:cNvPr>
          <p:cNvGrpSpPr/>
          <p:nvPr/>
        </p:nvGrpSpPr>
        <p:grpSpPr>
          <a:xfrm>
            <a:off x="290733" y="203983"/>
            <a:ext cx="11610536" cy="6450036"/>
            <a:chOff x="290733" y="203983"/>
            <a:chExt cx="11610536" cy="6450036"/>
          </a:xfrm>
        </p:grpSpPr>
        <p:sp>
          <p:nvSpPr>
            <p:cNvPr id="3" name="Hình chữ nhật: Góc Tròn 2">
              <a:extLst>
                <a:ext uri="{FF2B5EF4-FFF2-40B4-BE49-F238E27FC236}">
                  <a16:creationId xmlns:a16="http://schemas.microsoft.com/office/drawing/2014/main" id="{7106D7FD-90E8-1BC4-08A5-60D069B3BAFC}"/>
                </a:ext>
              </a:extLst>
            </p:cNvPr>
            <p:cNvSpPr/>
            <p:nvPr/>
          </p:nvSpPr>
          <p:spPr>
            <a:xfrm>
              <a:off x="290733" y="203983"/>
              <a:ext cx="11610536" cy="6450036"/>
            </a:xfrm>
            <a:prstGeom prst="roundRect">
              <a:avLst/>
            </a:prstGeom>
            <a:solidFill>
              <a:srgbClr val="FFF7E1"/>
            </a:solidFill>
            <a:ln w="28575">
              <a:solidFill>
                <a:srgbClr val="FF5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Hình chữ nhật: Góc Tròn 3">
              <a:extLst>
                <a:ext uri="{FF2B5EF4-FFF2-40B4-BE49-F238E27FC236}">
                  <a16:creationId xmlns:a16="http://schemas.microsoft.com/office/drawing/2014/main" id="{77832336-C854-1F1F-624A-DA4A73EDA128}"/>
                </a:ext>
              </a:extLst>
            </p:cNvPr>
            <p:cNvSpPr/>
            <p:nvPr/>
          </p:nvSpPr>
          <p:spPr>
            <a:xfrm>
              <a:off x="576775" y="422031"/>
              <a:ext cx="11043139" cy="5992837"/>
            </a:xfrm>
            <a:prstGeom prst="roundRect">
              <a:avLst/>
            </a:prstGeom>
            <a:noFill/>
            <a:ln w="28575">
              <a:solidFill>
                <a:srgbClr val="FF50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EDB91539-6EDB-DB9F-6071-C310C9A782BB}"/>
              </a:ext>
            </a:extLst>
          </p:cNvPr>
          <p:cNvPicPr>
            <a:picLocks noChangeAspect="1"/>
          </p:cNvPicPr>
          <p:nvPr/>
        </p:nvPicPr>
        <p:blipFill rotWithShape="1">
          <a:blip r:embed="rId3">
            <a:extLst>
              <a:ext uri="{28A0092B-C50C-407E-A947-70E740481C1C}">
                <a14:useLocalDpi xmlns:a14="http://schemas.microsoft.com/office/drawing/2010/main" val="0"/>
              </a:ext>
            </a:extLst>
          </a:blip>
          <a:srcRect l="2801" t="12569" r="717" b="8681"/>
          <a:stretch/>
        </p:blipFill>
        <p:spPr>
          <a:xfrm>
            <a:off x="435474" y="3429000"/>
            <a:ext cx="4693943" cy="3053891"/>
          </a:xfrm>
          <a:prstGeom prst="rect">
            <a:avLst/>
          </a:prstGeom>
        </p:spPr>
      </p:pic>
      <p:sp>
        <p:nvSpPr>
          <p:cNvPr id="10" name="Speech Bubble: Oval 9">
            <a:extLst>
              <a:ext uri="{FF2B5EF4-FFF2-40B4-BE49-F238E27FC236}">
                <a16:creationId xmlns:a16="http://schemas.microsoft.com/office/drawing/2014/main" id="{CEAE8EC6-8843-E92A-2F76-46DFBAEB1DF1}"/>
              </a:ext>
            </a:extLst>
          </p:cNvPr>
          <p:cNvSpPr/>
          <p:nvPr/>
        </p:nvSpPr>
        <p:spPr>
          <a:xfrm>
            <a:off x="1115699" y="1338147"/>
            <a:ext cx="3132916" cy="1990492"/>
          </a:xfrm>
          <a:prstGeom prst="wedgeEllipseCallou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a:ea typeface="+mn-ea"/>
                <a:cs typeface="+mn-cs"/>
              </a:rPr>
              <a:t>Thảo</a:t>
            </a:r>
            <a:r>
              <a:rPr kumimoji="0" lang="en-US" sz="3600" b="1" i="0" u="none" strike="noStrike" kern="1200" cap="none" spc="0" normalizeH="0" baseline="0" noProof="0" dirty="0">
                <a:ln>
                  <a:noFill/>
                </a:ln>
                <a:solidFill>
                  <a:srgbClr val="FF0000"/>
                </a:solidFill>
                <a:effectLst/>
                <a:uLnTx/>
                <a:uFillTx/>
                <a:latin typeface="Calibri"/>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a:ea typeface="+mn-ea"/>
                <a:cs typeface="+mn-cs"/>
              </a:rPr>
              <a:t>luận</a:t>
            </a:r>
            <a:r>
              <a:rPr kumimoji="0" lang="en-US" sz="3600" b="1" i="0" u="none" strike="noStrike" kern="1200" cap="none" spc="0" normalizeH="0" baseline="0" noProof="0" dirty="0">
                <a:ln>
                  <a:noFill/>
                </a:ln>
                <a:solidFill>
                  <a:srgbClr val="FF0000"/>
                </a:solidFill>
                <a:effectLst/>
                <a:uLnTx/>
                <a:uFillTx/>
                <a:latin typeface="Calibri"/>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a:ea typeface="+mn-ea"/>
                <a:cs typeface="+mn-cs"/>
              </a:rPr>
              <a:t>nhóm</a:t>
            </a:r>
            <a:r>
              <a:rPr kumimoji="0" lang="en-US" sz="3600" b="1" i="0" u="none" strike="noStrike" kern="1200" cap="none" spc="0" normalizeH="0" baseline="0" noProof="0" dirty="0">
                <a:ln>
                  <a:noFill/>
                </a:ln>
                <a:solidFill>
                  <a:srgbClr val="FF0000"/>
                </a:solidFill>
                <a:effectLst/>
                <a:uLnTx/>
                <a:uFillTx/>
                <a:latin typeface="Calibri"/>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a:ea typeface="+mn-ea"/>
                <a:cs typeface="+mn-cs"/>
              </a:rPr>
              <a:t>đôi</a:t>
            </a:r>
            <a:endParaRPr kumimoji="0" lang="en-US" sz="3600" b="1" i="0" u="none" strike="noStrike" kern="1200" cap="none" spc="0" normalizeH="0" baseline="0" noProof="0" dirty="0">
              <a:ln>
                <a:noFill/>
              </a:ln>
              <a:solidFill>
                <a:srgbClr val="FF0000"/>
              </a:solidFill>
              <a:effectLst/>
              <a:uLnTx/>
              <a:uFillTx/>
              <a:latin typeface="Calibri"/>
              <a:ea typeface="+mn-ea"/>
              <a:cs typeface="+mn-cs"/>
            </a:endParaRPr>
          </a:p>
        </p:txBody>
      </p:sp>
      <p:sp>
        <p:nvSpPr>
          <p:cNvPr id="11" name="Callout: Bent Line 10">
            <a:extLst>
              <a:ext uri="{FF2B5EF4-FFF2-40B4-BE49-F238E27FC236}">
                <a16:creationId xmlns:a16="http://schemas.microsoft.com/office/drawing/2014/main" id="{C0F23458-B845-A5E2-3913-83ED1B25704F}"/>
              </a:ext>
            </a:extLst>
          </p:cNvPr>
          <p:cNvSpPr/>
          <p:nvPr/>
        </p:nvSpPr>
        <p:spPr>
          <a:xfrm>
            <a:off x="4984595" y="1175773"/>
            <a:ext cx="6333893" cy="1774894"/>
          </a:xfrm>
          <a:prstGeom prst="borderCallout2">
            <a:avLst>
              <a:gd name="adj1" fmla="val 22344"/>
              <a:gd name="adj2" fmla="val -107"/>
              <a:gd name="adj3" fmla="val 63679"/>
              <a:gd name="adj4" fmla="val -5420"/>
              <a:gd name="adj5" fmla="val 159358"/>
              <a:gd name="adj6" fmla="val -32763"/>
            </a:avLst>
          </a:prstGeom>
        </p:spPr>
        <p:style>
          <a:lnRef idx="2">
            <a:schemeClr val="accent1"/>
          </a:lnRef>
          <a:fillRef idx="1">
            <a:schemeClr val="lt1"/>
          </a:fillRef>
          <a:effectRef idx="0">
            <a:schemeClr val="accent1"/>
          </a:effectRef>
          <a:fontRef idx="minor">
            <a:schemeClr val="dk1"/>
          </a:fontRef>
        </p:style>
        <p:txBody>
          <a:bodyPr rtlCol="0" anchor="ctr"/>
          <a:lstStyle/>
          <a:p>
            <a:pPr lvl="0" algn="ctr"/>
            <a:r>
              <a:rPr lang="vi-VN" sz="2600" dirty="0">
                <a:solidFill>
                  <a:prstClr val="black"/>
                </a:solidFill>
                <a:latin typeface="Arial" panose="020B0604020202020204"/>
              </a:rPr>
              <a:t>Dùng tay giữ chặt ống hút và thổi. Em thấy hai quả bóng có thay đổi không? Ðiều gì sẽ xảy ra nếu có vật rơi vào khí quản hoặc phế quản?</a:t>
            </a:r>
          </a:p>
        </p:txBody>
      </p:sp>
      <p:pic>
        <p:nvPicPr>
          <p:cNvPr id="12" name="Picture 11">
            <a:extLst>
              <a:ext uri="{FF2B5EF4-FFF2-40B4-BE49-F238E27FC236}">
                <a16:creationId xmlns:a16="http://schemas.microsoft.com/office/drawing/2014/main" id="{98E268E4-4EEF-8C9F-AE6C-B28B1DC67967}"/>
              </a:ext>
            </a:extLst>
          </p:cNvPr>
          <p:cNvPicPr>
            <a:picLocks noChangeAspect="1"/>
          </p:cNvPicPr>
          <p:nvPr/>
        </p:nvPicPr>
        <p:blipFill>
          <a:blip r:embed="rId4"/>
          <a:stretch>
            <a:fillRect/>
          </a:stretch>
        </p:blipFill>
        <p:spPr>
          <a:xfrm>
            <a:off x="7062585" y="2931488"/>
            <a:ext cx="2349044" cy="3340682"/>
          </a:xfrm>
          <a:prstGeom prst="rect">
            <a:avLst/>
          </a:prstGeom>
        </p:spPr>
      </p:pic>
    </p:spTree>
    <p:extLst>
      <p:ext uri="{BB962C8B-B14F-4D97-AF65-F5344CB8AC3E}">
        <p14:creationId xmlns:p14="http://schemas.microsoft.com/office/powerpoint/2010/main" val="15599310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915CB4B3-3B00-EA00-891B-561E2CC7E749}"/>
              </a:ext>
            </a:extLst>
          </p:cNvPr>
          <p:cNvGrpSpPr/>
          <p:nvPr/>
        </p:nvGrpSpPr>
        <p:grpSpPr>
          <a:xfrm>
            <a:off x="290733" y="203983"/>
            <a:ext cx="11610536" cy="6450036"/>
            <a:chOff x="290733" y="203983"/>
            <a:chExt cx="11610536" cy="6450036"/>
          </a:xfrm>
        </p:grpSpPr>
        <p:sp>
          <p:nvSpPr>
            <p:cNvPr id="3" name="Hình chữ nhật: Góc Tròn 2">
              <a:extLst>
                <a:ext uri="{FF2B5EF4-FFF2-40B4-BE49-F238E27FC236}">
                  <a16:creationId xmlns:a16="http://schemas.microsoft.com/office/drawing/2014/main" id="{7106D7FD-90E8-1BC4-08A5-60D069B3BAFC}"/>
                </a:ext>
              </a:extLst>
            </p:cNvPr>
            <p:cNvSpPr/>
            <p:nvPr/>
          </p:nvSpPr>
          <p:spPr>
            <a:xfrm>
              <a:off x="290733" y="203983"/>
              <a:ext cx="11610536" cy="6450036"/>
            </a:xfrm>
            <a:prstGeom prst="roundRect">
              <a:avLst/>
            </a:prstGeom>
            <a:solidFill>
              <a:srgbClr val="FFF7E1"/>
            </a:solidFill>
            <a:ln w="28575">
              <a:solidFill>
                <a:srgbClr val="FF5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Hình chữ nhật: Góc Tròn 3">
              <a:extLst>
                <a:ext uri="{FF2B5EF4-FFF2-40B4-BE49-F238E27FC236}">
                  <a16:creationId xmlns:a16="http://schemas.microsoft.com/office/drawing/2014/main" id="{77832336-C854-1F1F-624A-DA4A73EDA128}"/>
                </a:ext>
              </a:extLst>
            </p:cNvPr>
            <p:cNvSpPr/>
            <p:nvPr/>
          </p:nvSpPr>
          <p:spPr>
            <a:xfrm>
              <a:off x="576775" y="422031"/>
              <a:ext cx="11043139" cy="5992837"/>
            </a:xfrm>
            <a:prstGeom prst="roundRect">
              <a:avLst/>
            </a:prstGeom>
            <a:noFill/>
            <a:ln w="28575">
              <a:solidFill>
                <a:srgbClr val="FF50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 name="Picture 8">
            <a:extLst>
              <a:ext uri="{FF2B5EF4-FFF2-40B4-BE49-F238E27FC236}">
                <a16:creationId xmlns:a16="http://schemas.microsoft.com/office/drawing/2014/main" id="{D66A5EE1-A59B-23C0-DD5B-1DC04BF4B53A}"/>
              </a:ext>
            </a:extLst>
          </p:cNvPr>
          <p:cNvPicPr>
            <a:picLocks noChangeAspect="1"/>
          </p:cNvPicPr>
          <p:nvPr/>
        </p:nvPicPr>
        <p:blipFill>
          <a:blip r:embed="rId3"/>
          <a:stretch>
            <a:fillRect/>
          </a:stretch>
        </p:blipFill>
        <p:spPr>
          <a:xfrm>
            <a:off x="1257012" y="1381898"/>
            <a:ext cx="10503579" cy="3411623"/>
          </a:xfrm>
          <a:prstGeom prst="rect">
            <a:avLst/>
          </a:prstGeom>
        </p:spPr>
      </p:pic>
      <p:pic>
        <p:nvPicPr>
          <p:cNvPr id="6" name="Picture 5">
            <a:extLst>
              <a:ext uri="{FF2B5EF4-FFF2-40B4-BE49-F238E27FC236}">
                <a16:creationId xmlns:a16="http://schemas.microsoft.com/office/drawing/2014/main" id="{27D83DBD-D98E-0B2E-7AA2-D4CA865A0D43}"/>
              </a:ext>
            </a:extLst>
          </p:cNvPr>
          <p:cNvPicPr>
            <a:picLocks noChangeAspect="1"/>
          </p:cNvPicPr>
          <p:nvPr/>
        </p:nvPicPr>
        <p:blipFill>
          <a:blip r:embed="rId4"/>
          <a:stretch>
            <a:fillRect/>
          </a:stretch>
        </p:blipFill>
        <p:spPr>
          <a:xfrm>
            <a:off x="1387338" y="4291362"/>
            <a:ext cx="9778832" cy="2566638"/>
          </a:xfrm>
          <a:prstGeom prst="rect">
            <a:avLst/>
          </a:prstGeom>
        </p:spPr>
      </p:pic>
    </p:spTree>
    <p:extLst>
      <p:ext uri="{BB962C8B-B14F-4D97-AF65-F5344CB8AC3E}">
        <p14:creationId xmlns:p14="http://schemas.microsoft.com/office/powerpoint/2010/main" val="17540027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915CB4B3-3B00-EA00-891B-561E2CC7E749}"/>
              </a:ext>
            </a:extLst>
          </p:cNvPr>
          <p:cNvGrpSpPr/>
          <p:nvPr/>
        </p:nvGrpSpPr>
        <p:grpSpPr>
          <a:xfrm>
            <a:off x="290733" y="203983"/>
            <a:ext cx="11610536" cy="6450036"/>
            <a:chOff x="290733" y="203983"/>
            <a:chExt cx="11610536" cy="6450036"/>
          </a:xfrm>
        </p:grpSpPr>
        <p:sp>
          <p:nvSpPr>
            <p:cNvPr id="3" name="Hình chữ nhật: Góc Tròn 2">
              <a:extLst>
                <a:ext uri="{FF2B5EF4-FFF2-40B4-BE49-F238E27FC236}">
                  <a16:creationId xmlns:a16="http://schemas.microsoft.com/office/drawing/2014/main" id="{7106D7FD-90E8-1BC4-08A5-60D069B3BAFC}"/>
                </a:ext>
              </a:extLst>
            </p:cNvPr>
            <p:cNvSpPr/>
            <p:nvPr/>
          </p:nvSpPr>
          <p:spPr>
            <a:xfrm>
              <a:off x="290733" y="203983"/>
              <a:ext cx="11610536" cy="6450036"/>
            </a:xfrm>
            <a:prstGeom prst="roundRect">
              <a:avLst/>
            </a:prstGeom>
            <a:solidFill>
              <a:srgbClr val="FFF7E1"/>
            </a:solidFill>
            <a:ln w="28575">
              <a:solidFill>
                <a:srgbClr val="FF5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Hình chữ nhật: Góc Tròn 3">
              <a:extLst>
                <a:ext uri="{FF2B5EF4-FFF2-40B4-BE49-F238E27FC236}">
                  <a16:creationId xmlns:a16="http://schemas.microsoft.com/office/drawing/2014/main" id="{77832336-C854-1F1F-624A-DA4A73EDA128}"/>
                </a:ext>
              </a:extLst>
            </p:cNvPr>
            <p:cNvSpPr/>
            <p:nvPr/>
          </p:nvSpPr>
          <p:spPr>
            <a:xfrm>
              <a:off x="576775" y="422031"/>
              <a:ext cx="11043139" cy="5992837"/>
            </a:xfrm>
            <a:prstGeom prst="roundRect">
              <a:avLst/>
            </a:prstGeom>
            <a:noFill/>
            <a:ln w="28575">
              <a:solidFill>
                <a:srgbClr val="FF50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id="{DD26AE7D-8352-0BCF-0889-1CC0AE3B3D60}"/>
              </a:ext>
            </a:extLst>
          </p:cNvPr>
          <p:cNvPicPr>
            <a:picLocks noChangeAspect="1"/>
          </p:cNvPicPr>
          <p:nvPr/>
        </p:nvPicPr>
        <p:blipFill>
          <a:blip r:embed="rId3"/>
          <a:stretch>
            <a:fillRect/>
          </a:stretch>
        </p:blipFill>
        <p:spPr>
          <a:xfrm>
            <a:off x="4957578" y="571570"/>
            <a:ext cx="2448708" cy="3418493"/>
          </a:xfrm>
          <a:prstGeom prst="rect">
            <a:avLst/>
          </a:prstGeom>
        </p:spPr>
      </p:pic>
      <p:sp>
        <p:nvSpPr>
          <p:cNvPr id="8" name="Rectangle: Rounded Corners 7">
            <a:extLst>
              <a:ext uri="{FF2B5EF4-FFF2-40B4-BE49-F238E27FC236}">
                <a16:creationId xmlns:a16="http://schemas.microsoft.com/office/drawing/2014/main" id="{DB26B946-C0C1-09BD-1E97-7583AB7FDBF9}"/>
              </a:ext>
            </a:extLst>
          </p:cNvPr>
          <p:cNvSpPr/>
          <p:nvPr/>
        </p:nvSpPr>
        <p:spPr>
          <a:xfrm>
            <a:off x="2396092" y="4134405"/>
            <a:ext cx="7571679" cy="1029234"/>
          </a:xfrm>
          <a:prstGeom prst="roundRect">
            <a:avLst/>
          </a:prstGeom>
          <a:ln w="76200">
            <a:prstDash val="dash"/>
          </a:ln>
        </p:spPr>
        <p:style>
          <a:lnRef idx="2">
            <a:schemeClr val="accent2"/>
          </a:lnRef>
          <a:fillRef idx="1">
            <a:schemeClr val="lt1"/>
          </a:fillRef>
          <a:effectRef idx="0">
            <a:schemeClr val="accent2"/>
          </a:effectRef>
          <a:fontRef idx="minor">
            <a:schemeClr val="dk1"/>
          </a:fontRef>
        </p:style>
        <p:txBody>
          <a:bodyPr rtlCol="0" anchor="ctr"/>
          <a:lstStyle/>
          <a:p>
            <a:pPr marL="457200" indent="-457200" algn="just">
              <a:buFont typeface="Arial" panose="020B0604020202020204" pitchFamily="34" charset="0"/>
              <a:buChar char="•"/>
            </a:pPr>
            <a:r>
              <a:rPr lang="en-US" sz="2800" dirty="0">
                <a:latin typeface="Arial" panose="020B0604020202020204" pitchFamily="34" charset="0"/>
                <a:cs typeface="Arial" panose="020B0604020202020204" pitchFamily="34" charset="0"/>
              </a:rPr>
              <a:t>Hai </a:t>
            </a:r>
            <a:r>
              <a:rPr lang="en-US" sz="2800" dirty="0" err="1">
                <a:latin typeface="Arial" panose="020B0604020202020204" pitchFamily="34" charset="0"/>
                <a:cs typeface="Arial" panose="020B0604020202020204" pitchFamily="34" charset="0"/>
              </a:rPr>
              <a:t>quả</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bóng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sẽ</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phình</a:t>
            </a:r>
            <a:r>
              <a:rPr lang="en-US" sz="2800" dirty="0">
                <a:latin typeface="Arial" panose="020B0604020202020204" pitchFamily="34" charset="0"/>
                <a:cs typeface="Arial" panose="020B0604020202020204" pitchFamily="34" charset="0"/>
              </a:rPr>
              <a:t> ra, to </a:t>
            </a:r>
            <a:r>
              <a:rPr lang="en-US" sz="2800" dirty="0" err="1">
                <a:latin typeface="Arial" panose="020B0604020202020204" pitchFamily="34" charset="0"/>
                <a:cs typeface="Arial" panose="020B0604020202020204" pitchFamily="34" charset="0"/>
              </a:rPr>
              <a:t>lên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khi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thổi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vào</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hai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đầu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ống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hút</a:t>
            </a:r>
            <a:r>
              <a:rPr lang="en-US" sz="2800" dirty="0">
                <a:latin typeface="Arial" panose="020B0604020202020204" pitchFamily="34" charset="0"/>
                <a:cs typeface="Arial" panose="020B0604020202020204" pitchFamily="34" charset="0"/>
              </a:rPr>
              <a:t>.</a:t>
            </a:r>
          </a:p>
        </p:txBody>
      </p:sp>
      <p:sp>
        <p:nvSpPr>
          <p:cNvPr id="9" name="Rectangle: Rounded Corners 8">
            <a:extLst>
              <a:ext uri="{FF2B5EF4-FFF2-40B4-BE49-F238E27FC236}">
                <a16:creationId xmlns:a16="http://schemas.microsoft.com/office/drawing/2014/main" id="{209ACD10-4E45-4E3B-AB0A-C1EE7D5A3969}"/>
              </a:ext>
            </a:extLst>
          </p:cNvPr>
          <p:cNvSpPr/>
          <p:nvPr/>
        </p:nvSpPr>
        <p:spPr>
          <a:xfrm>
            <a:off x="2396092" y="5341319"/>
            <a:ext cx="7571679" cy="721112"/>
          </a:xfrm>
          <a:prstGeom prst="roundRect">
            <a:avLst/>
          </a:prstGeom>
          <a:ln w="76200">
            <a:prstDash val="dash"/>
          </a:ln>
        </p:spPr>
        <p:style>
          <a:lnRef idx="2">
            <a:schemeClr val="accent2"/>
          </a:lnRef>
          <a:fillRef idx="1">
            <a:schemeClr val="lt1"/>
          </a:fillRef>
          <a:effectRef idx="0">
            <a:schemeClr val="accent2"/>
          </a:effectRef>
          <a:fontRef idx="minor">
            <a:schemeClr val="dk1"/>
          </a:fontRef>
        </p:style>
        <p:txBody>
          <a:bodyPr rtlCol="0" anchor="ctr"/>
          <a:lstStyle/>
          <a:p>
            <a:pPr marL="457200" indent="-457200" algn="just">
              <a:buFont typeface="Arial" panose="020B0604020202020204" pitchFamily="34" charset="0"/>
              <a:buChar char="•"/>
            </a:pPr>
            <a:r>
              <a:rPr lang="en-US" sz="2800" dirty="0" err="1">
                <a:latin typeface="Arial" panose="020B0604020202020204" pitchFamily="34" charset="0"/>
                <a:cs typeface="Arial" panose="020B0604020202020204" pitchFamily="34" charset="0"/>
              </a:rPr>
              <a:t>Hoạt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động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này</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giống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với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hoạt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động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thở</a:t>
            </a:r>
            <a:r>
              <a:rPr lang="en-US" sz="2800" dirty="0">
                <a:latin typeface="Arial" panose="020B0604020202020204" pitchFamily="34" charset="0"/>
                <a:cs typeface="Arial" panose="020B0604020202020204" pitchFamily="34" charset="0"/>
              </a:rPr>
              <a:t> ra.</a:t>
            </a:r>
          </a:p>
        </p:txBody>
      </p:sp>
    </p:spTree>
    <p:extLst>
      <p:ext uri="{BB962C8B-B14F-4D97-AF65-F5344CB8AC3E}">
        <p14:creationId xmlns:p14="http://schemas.microsoft.com/office/powerpoint/2010/main" val="38425043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915CB4B3-3B00-EA00-891B-561E2CC7E749}"/>
              </a:ext>
            </a:extLst>
          </p:cNvPr>
          <p:cNvGrpSpPr/>
          <p:nvPr/>
        </p:nvGrpSpPr>
        <p:grpSpPr>
          <a:xfrm>
            <a:off x="290733" y="203983"/>
            <a:ext cx="11610536" cy="6450036"/>
            <a:chOff x="290733" y="203983"/>
            <a:chExt cx="11610536" cy="6450036"/>
          </a:xfrm>
        </p:grpSpPr>
        <p:sp>
          <p:nvSpPr>
            <p:cNvPr id="3" name="Hình chữ nhật: Góc Tròn 2">
              <a:extLst>
                <a:ext uri="{FF2B5EF4-FFF2-40B4-BE49-F238E27FC236}">
                  <a16:creationId xmlns:a16="http://schemas.microsoft.com/office/drawing/2014/main" id="{7106D7FD-90E8-1BC4-08A5-60D069B3BAFC}"/>
                </a:ext>
              </a:extLst>
            </p:cNvPr>
            <p:cNvSpPr/>
            <p:nvPr/>
          </p:nvSpPr>
          <p:spPr>
            <a:xfrm>
              <a:off x="290733" y="203983"/>
              <a:ext cx="11610536" cy="6450036"/>
            </a:xfrm>
            <a:prstGeom prst="roundRect">
              <a:avLst/>
            </a:prstGeom>
            <a:solidFill>
              <a:srgbClr val="FFF7E1"/>
            </a:solidFill>
            <a:ln w="28575">
              <a:solidFill>
                <a:srgbClr val="FF5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Hình chữ nhật: Góc Tròn 3">
              <a:extLst>
                <a:ext uri="{FF2B5EF4-FFF2-40B4-BE49-F238E27FC236}">
                  <a16:creationId xmlns:a16="http://schemas.microsoft.com/office/drawing/2014/main" id="{77832336-C854-1F1F-624A-DA4A73EDA128}"/>
                </a:ext>
              </a:extLst>
            </p:cNvPr>
            <p:cNvSpPr/>
            <p:nvPr/>
          </p:nvSpPr>
          <p:spPr>
            <a:xfrm>
              <a:off x="576775" y="422031"/>
              <a:ext cx="11043139" cy="5992837"/>
            </a:xfrm>
            <a:prstGeom prst="roundRect">
              <a:avLst/>
            </a:prstGeom>
            <a:noFill/>
            <a:ln w="28575">
              <a:solidFill>
                <a:srgbClr val="FF50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 name="Rectangle: Rounded Corners 4">
            <a:extLst>
              <a:ext uri="{FF2B5EF4-FFF2-40B4-BE49-F238E27FC236}">
                <a16:creationId xmlns:a16="http://schemas.microsoft.com/office/drawing/2014/main" id="{103990B7-40EE-E9BA-5581-672C8D95F9C5}"/>
              </a:ext>
            </a:extLst>
          </p:cNvPr>
          <p:cNvSpPr/>
          <p:nvPr/>
        </p:nvSpPr>
        <p:spPr>
          <a:xfrm>
            <a:off x="1356732" y="3956341"/>
            <a:ext cx="9032488" cy="977069"/>
          </a:xfrm>
          <a:prstGeom prst="roundRect">
            <a:avLst/>
          </a:prstGeom>
          <a:ln w="76200">
            <a:prstDash val="dash"/>
          </a:ln>
        </p:spPr>
        <p:style>
          <a:lnRef idx="2">
            <a:schemeClr val="accent2"/>
          </a:lnRef>
          <a:fillRef idx="1">
            <a:schemeClr val="lt1"/>
          </a:fillRef>
          <a:effectRef idx="0">
            <a:schemeClr val="accent2"/>
          </a:effectRef>
          <a:fontRef idx="minor">
            <a:schemeClr val="dk1"/>
          </a:fontRef>
        </p:style>
        <p:txBody>
          <a:bodyPr rtlCol="0" anchor="ctr"/>
          <a:lstStyle/>
          <a:p>
            <a:pPr marL="457200" lvl="0" indent="-457200" algn="just">
              <a:buFont typeface="Arial" panose="020B0604020202020204" pitchFamily="34" charset="0"/>
              <a:buChar char="•"/>
            </a:pPr>
            <a:r>
              <a:rPr lang="vi-VN" sz="2800" dirty="0">
                <a:solidFill>
                  <a:prstClr val="black"/>
                </a:solidFill>
                <a:cs typeface="Arial" panose="020B0604020202020204" pitchFamily="34" charset="0"/>
              </a:rPr>
              <a:t>Khi dùng tay giữ chặt ống hút và thổi, hai quả bóng không thay đổi so với ban đầu.</a:t>
            </a:r>
          </a:p>
        </p:txBody>
      </p:sp>
      <p:pic>
        <p:nvPicPr>
          <p:cNvPr id="6" name="Picture 5">
            <a:extLst>
              <a:ext uri="{FF2B5EF4-FFF2-40B4-BE49-F238E27FC236}">
                <a16:creationId xmlns:a16="http://schemas.microsoft.com/office/drawing/2014/main" id="{0D9CE0EF-2F5E-85FF-3E76-356F53901921}"/>
              </a:ext>
            </a:extLst>
          </p:cNvPr>
          <p:cNvPicPr>
            <a:picLocks noChangeAspect="1"/>
          </p:cNvPicPr>
          <p:nvPr/>
        </p:nvPicPr>
        <p:blipFill>
          <a:blip r:embed="rId3"/>
          <a:stretch>
            <a:fillRect/>
          </a:stretch>
        </p:blipFill>
        <p:spPr>
          <a:xfrm>
            <a:off x="4921478" y="489446"/>
            <a:ext cx="2349044" cy="3340682"/>
          </a:xfrm>
          <a:prstGeom prst="rect">
            <a:avLst/>
          </a:prstGeom>
        </p:spPr>
      </p:pic>
      <p:sp>
        <p:nvSpPr>
          <p:cNvPr id="10" name="Rectangle: Rounded Corners 9">
            <a:extLst>
              <a:ext uri="{FF2B5EF4-FFF2-40B4-BE49-F238E27FC236}">
                <a16:creationId xmlns:a16="http://schemas.microsoft.com/office/drawing/2014/main" id="{9A28D989-2F3A-56D0-FF3E-6AC559D9B535}"/>
              </a:ext>
            </a:extLst>
          </p:cNvPr>
          <p:cNvSpPr/>
          <p:nvPr/>
        </p:nvSpPr>
        <p:spPr>
          <a:xfrm>
            <a:off x="1356732" y="5185837"/>
            <a:ext cx="9032488" cy="977070"/>
          </a:xfrm>
          <a:prstGeom prst="roundRect">
            <a:avLst/>
          </a:prstGeom>
          <a:ln w="76200">
            <a:prstDash val="dash"/>
          </a:ln>
        </p:spPr>
        <p:style>
          <a:lnRef idx="2">
            <a:schemeClr val="accent2"/>
          </a:lnRef>
          <a:fillRef idx="1">
            <a:schemeClr val="lt1"/>
          </a:fillRef>
          <a:effectRef idx="0">
            <a:schemeClr val="accent2"/>
          </a:effectRef>
          <a:fontRef idx="minor">
            <a:schemeClr val="dk1"/>
          </a:fontRef>
        </p:style>
        <p:txBody>
          <a:bodyPr rtlCol="0" anchor="ctr"/>
          <a:lstStyle/>
          <a:p>
            <a:pPr marL="457200" lvl="0" indent="-457200" algn="just">
              <a:buFont typeface="Arial" panose="020B0604020202020204" pitchFamily="34" charset="0"/>
              <a:buChar char="•"/>
            </a:pPr>
            <a:r>
              <a:rPr lang="vi-VN" sz="2800" dirty="0">
                <a:solidFill>
                  <a:prstClr val="black"/>
                </a:solidFill>
                <a:cs typeface="Arial" panose="020B0604020202020204" pitchFamily="34" charset="0"/>
              </a:rPr>
              <a:t>Nếu có vật rơi vào khí quản hoặc phế quản thì đường hô hấp sẽ bị tắc có thể dẫn đến tử vong.</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656855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5" name="矩形 4"/>
          <p:cNvSpPr/>
          <p:nvPr/>
        </p:nvSpPr>
        <p:spPr>
          <a:xfrm>
            <a:off x="0" y="3272336"/>
            <a:ext cx="12192000" cy="1907786"/>
          </a:xfrm>
          <a:prstGeom prst="rect">
            <a:avLst/>
          </a:prstGeom>
          <a:solidFill>
            <a:srgbClr val="87C6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6036" y="0"/>
            <a:ext cx="6290738" cy="6290738"/>
          </a:xfrm>
          <a:prstGeom prst="rect">
            <a:avLst/>
          </a:prstGeom>
        </p:spPr>
      </p:pic>
      <p:pic>
        <p:nvPicPr>
          <p:cNvPr id="4" name="Picture 3" descr="A close up of a black background&#10;&#10;Description automatically generated">
            <a:extLst>
              <a:ext uri="{FF2B5EF4-FFF2-40B4-BE49-F238E27FC236}">
                <a16:creationId xmlns:a16="http://schemas.microsoft.com/office/drawing/2014/main" id="{363CE24B-2C9A-8300-86A0-3408FE1E29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66484" y="2819941"/>
            <a:ext cx="12192000" cy="2940592"/>
          </a:xfrm>
          <a:prstGeom prst="rect">
            <a:avLst/>
          </a:prstGeom>
        </p:spPr>
      </p:pic>
    </p:spTree>
    <p:extLst>
      <p:ext uri="{BB962C8B-B14F-4D97-AF65-F5344CB8AC3E}">
        <p14:creationId xmlns:p14="http://schemas.microsoft.com/office/powerpoint/2010/main" val="770161268"/>
      </p:ext>
    </p:extLst>
  </p:cSld>
  <p:clrMapOvr>
    <a:masterClrMapping/>
  </p:clrMapOvr>
  <mc:AlternateContent xmlns:mc="http://schemas.openxmlformats.org/markup-compatibility/2006" xmlns:p14="http://schemas.microsoft.com/office/powerpoint/2010/main">
    <mc:Choice Requires="p14">
      <p:transition spd="slow" p14:dur="2000" advTm="3000">
        <p:split orient="vert"/>
      </p:transition>
    </mc:Choice>
    <mc:Fallback xmlns="">
      <p:transition spd="slow" advTm="3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915CB4B3-3B00-EA00-891B-561E2CC7E749}"/>
              </a:ext>
            </a:extLst>
          </p:cNvPr>
          <p:cNvGrpSpPr/>
          <p:nvPr/>
        </p:nvGrpSpPr>
        <p:grpSpPr>
          <a:xfrm>
            <a:off x="290733" y="203983"/>
            <a:ext cx="11610536" cy="6450036"/>
            <a:chOff x="290733" y="203983"/>
            <a:chExt cx="11610536" cy="6450036"/>
          </a:xfrm>
        </p:grpSpPr>
        <p:sp>
          <p:nvSpPr>
            <p:cNvPr id="3" name="Hình chữ nhật: Góc Tròn 2">
              <a:extLst>
                <a:ext uri="{FF2B5EF4-FFF2-40B4-BE49-F238E27FC236}">
                  <a16:creationId xmlns:a16="http://schemas.microsoft.com/office/drawing/2014/main" id="{7106D7FD-90E8-1BC4-08A5-60D069B3BAFC}"/>
                </a:ext>
              </a:extLst>
            </p:cNvPr>
            <p:cNvSpPr/>
            <p:nvPr/>
          </p:nvSpPr>
          <p:spPr>
            <a:xfrm>
              <a:off x="290733" y="203983"/>
              <a:ext cx="11610536" cy="6450036"/>
            </a:xfrm>
            <a:prstGeom prst="roundRect">
              <a:avLst/>
            </a:prstGeom>
            <a:solidFill>
              <a:srgbClr val="FFF7E1"/>
            </a:solidFill>
            <a:ln w="28575">
              <a:solidFill>
                <a:srgbClr val="FF5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Hình chữ nhật: Góc Tròn 3">
              <a:extLst>
                <a:ext uri="{FF2B5EF4-FFF2-40B4-BE49-F238E27FC236}">
                  <a16:creationId xmlns:a16="http://schemas.microsoft.com/office/drawing/2014/main" id="{77832336-C854-1F1F-624A-DA4A73EDA128}"/>
                </a:ext>
              </a:extLst>
            </p:cNvPr>
            <p:cNvSpPr/>
            <p:nvPr/>
          </p:nvSpPr>
          <p:spPr>
            <a:xfrm>
              <a:off x="576775" y="422031"/>
              <a:ext cx="11043139" cy="5992837"/>
            </a:xfrm>
            <a:prstGeom prst="roundRect">
              <a:avLst/>
            </a:prstGeom>
            <a:noFill/>
            <a:ln w="28575">
              <a:solidFill>
                <a:srgbClr val="FF50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id="{25980097-21F8-F3F4-B9A9-21CD1084BC38}"/>
              </a:ext>
            </a:extLst>
          </p:cNvPr>
          <p:cNvPicPr>
            <a:picLocks noChangeAspect="1"/>
          </p:cNvPicPr>
          <p:nvPr/>
        </p:nvPicPr>
        <p:blipFill>
          <a:blip r:embed="rId3"/>
          <a:stretch>
            <a:fillRect/>
          </a:stretch>
        </p:blipFill>
        <p:spPr>
          <a:xfrm>
            <a:off x="2201476" y="1625098"/>
            <a:ext cx="8108026" cy="4163581"/>
          </a:xfrm>
          <a:prstGeom prst="rect">
            <a:avLst/>
          </a:prstGeom>
          <a:ln>
            <a:noFill/>
          </a:ln>
          <a:effectLst>
            <a:softEdge rad="112500"/>
          </a:effectLst>
        </p:spPr>
      </p:pic>
      <p:sp>
        <p:nvSpPr>
          <p:cNvPr id="8" name="TextBox 7">
            <a:extLst>
              <a:ext uri="{FF2B5EF4-FFF2-40B4-BE49-F238E27FC236}">
                <a16:creationId xmlns:a16="http://schemas.microsoft.com/office/drawing/2014/main" id="{38A8CBE7-4E7F-7BC6-9A7F-0D57970D1269}"/>
              </a:ext>
            </a:extLst>
          </p:cNvPr>
          <p:cNvSpPr txBox="1"/>
          <p:nvPr/>
        </p:nvSpPr>
        <p:spPr>
          <a:xfrm>
            <a:off x="1342814" y="888487"/>
            <a:ext cx="967251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Arial" panose="020B0604020202020204"/>
                <a:ea typeface="+mn-ea"/>
                <a:cs typeface="+mn-cs"/>
              </a:rPr>
              <a:t>Em </a:t>
            </a:r>
            <a:r>
              <a:rPr kumimoji="0" lang="en-US" sz="3200" b="1" i="0" u="none" strike="noStrike" kern="1200" cap="none" spc="0" normalizeH="0" baseline="0" noProof="0" dirty="0" err="1">
                <a:ln>
                  <a:noFill/>
                </a:ln>
                <a:solidFill>
                  <a:srgbClr val="002060"/>
                </a:solidFill>
                <a:effectLst/>
                <a:uLnTx/>
                <a:uFillTx/>
                <a:latin typeface="Arial" panose="020B0604020202020204"/>
                <a:ea typeface="+mn-ea"/>
                <a:cs typeface="+mn-cs"/>
              </a:rPr>
              <a:t>sẽ</a:t>
            </a:r>
            <a:r>
              <a:rPr kumimoji="0" lang="en-US" sz="3200" b="1" i="0" u="none" strike="noStrike" kern="1200" cap="none" spc="0" normalizeH="0" baseline="0" noProof="0" dirty="0">
                <a:ln>
                  <a:noFill/>
                </a:ln>
                <a:solidFill>
                  <a:srgbClr val="002060"/>
                </a:solidFill>
                <a:effectLst/>
                <a:uLnTx/>
                <a:uFillTx/>
                <a:latin typeface="Arial" panose="020B0604020202020204"/>
                <a:ea typeface="+mn-ea"/>
                <a:cs typeface="+mn-cs"/>
              </a:rPr>
              <a:t> </a:t>
            </a:r>
            <a:r>
              <a:rPr kumimoji="0" lang="en-US" sz="3200" b="1" i="0" u="none" strike="noStrike" kern="1200" cap="none" spc="0" normalizeH="0" baseline="0" noProof="0" dirty="0" err="1">
                <a:ln>
                  <a:noFill/>
                </a:ln>
                <a:solidFill>
                  <a:srgbClr val="002060"/>
                </a:solidFill>
                <a:effectLst/>
                <a:uLnTx/>
                <a:uFillTx/>
                <a:latin typeface="Arial" panose="020B0604020202020204"/>
                <a:ea typeface="+mn-ea"/>
                <a:cs typeface="+mn-cs"/>
              </a:rPr>
              <a:t>nói</a:t>
            </a:r>
            <a:r>
              <a:rPr kumimoji="0" lang="en-US" sz="3200" b="1" i="0" u="none" strike="noStrike" kern="1200" cap="none" spc="0" normalizeH="0" baseline="0" noProof="0" dirty="0">
                <a:ln>
                  <a:noFill/>
                </a:ln>
                <a:solidFill>
                  <a:srgbClr val="002060"/>
                </a:solidFill>
                <a:effectLst/>
                <a:uLnTx/>
                <a:uFillTx/>
                <a:latin typeface="Arial" panose="020B0604020202020204"/>
                <a:ea typeface="+mn-ea"/>
                <a:cs typeface="+mn-cs"/>
              </a:rPr>
              <a:t> </a:t>
            </a:r>
            <a:r>
              <a:rPr kumimoji="0" lang="en-US" sz="3200" b="1" i="0" u="none" strike="noStrike" kern="1200" cap="none" spc="0" normalizeH="0" baseline="0" noProof="0" dirty="0" err="1">
                <a:ln>
                  <a:noFill/>
                </a:ln>
                <a:solidFill>
                  <a:srgbClr val="002060"/>
                </a:solidFill>
                <a:effectLst/>
                <a:uLnTx/>
                <a:uFillTx/>
                <a:latin typeface="Arial" panose="020B0604020202020204"/>
                <a:ea typeface="+mn-ea"/>
                <a:cs typeface="+mn-cs"/>
              </a:rPr>
              <a:t>và</a:t>
            </a:r>
            <a:r>
              <a:rPr kumimoji="0" lang="en-US" sz="3200" b="1" i="0" u="none" strike="noStrike" kern="1200" cap="none" spc="0" normalizeH="0" baseline="0" noProof="0" dirty="0">
                <a:ln>
                  <a:noFill/>
                </a:ln>
                <a:solidFill>
                  <a:srgbClr val="002060"/>
                </a:solidFill>
                <a:effectLst/>
                <a:uLnTx/>
                <a:uFillTx/>
                <a:latin typeface="Arial" panose="020B0604020202020204"/>
                <a:ea typeface="+mn-ea"/>
                <a:cs typeface="+mn-cs"/>
              </a:rPr>
              <a:t> </a:t>
            </a:r>
            <a:r>
              <a:rPr kumimoji="0" lang="en-US" sz="3200" b="1" i="0" u="none" strike="noStrike" kern="1200" cap="none" spc="0" normalizeH="0" baseline="0" noProof="0" dirty="0" err="1">
                <a:ln>
                  <a:noFill/>
                </a:ln>
                <a:solidFill>
                  <a:srgbClr val="002060"/>
                </a:solidFill>
                <a:effectLst/>
                <a:uLnTx/>
                <a:uFillTx/>
                <a:latin typeface="Arial" panose="020B0604020202020204"/>
                <a:ea typeface="+mn-ea"/>
                <a:cs typeface="+mn-cs"/>
              </a:rPr>
              <a:t>làm</a:t>
            </a:r>
            <a:r>
              <a:rPr kumimoji="0" lang="en-US" sz="3200" b="1" i="0" u="none" strike="noStrike" kern="1200" cap="none" spc="0" normalizeH="0" baseline="0" noProof="0" dirty="0">
                <a:ln>
                  <a:noFill/>
                </a:ln>
                <a:solidFill>
                  <a:srgbClr val="002060"/>
                </a:solidFill>
                <a:effectLst/>
                <a:uLnTx/>
                <a:uFillTx/>
                <a:latin typeface="Arial" panose="020B0604020202020204"/>
                <a:ea typeface="+mn-ea"/>
                <a:cs typeface="+mn-cs"/>
              </a:rPr>
              <a:t> </a:t>
            </a:r>
            <a:r>
              <a:rPr kumimoji="0" lang="en-US" sz="3200" b="1" i="0" u="none" strike="noStrike" kern="1200" cap="none" spc="0" normalizeH="0" baseline="0" noProof="0" dirty="0" err="1">
                <a:ln>
                  <a:noFill/>
                </a:ln>
                <a:solidFill>
                  <a:srgbClr val="002060"/>
                </a:solidFill>
                <a:effectLst/>
                <a:uLnTx/>
                <a:uFillTx/>
                <a:latin typeface="Arial" panose="020B0604020202020204"/>
                <a:ea typeface="+mn-ea"/>
                <a:cs typeface="+mn-cs"/>
              </a:rPr>
              <a:t>gì</a:t>
            </a:r>
            <a:r>
              <a:rPr kumimoji="0" lang="en-US" sz="3200" b="1" i="0" u="none" strike="noStrike" kern="1200" cap="none" spc="0" normalizeH="0" baseline="0" noProof="0" dirty="0">
                <a:ln>
                  <a:noFill/>
                </a:ln>
                <a:solidFill>
                  <a:srgbClr val="002060"/>
                </a:solidFill>
                <a:effectLst/>
                <a:uLnTx/>
                <a:uFillTx/>
                <a:latin typeface="Arial" panose="020B0604020202020204"/>
                <a:ea typeface="+mn-ea"/>
                <a:cs typeface="+mn-cs"/>
              </a:rPr>
              <a:t> </a:t>
            </a:r>
            <a:r>
              <a:rPr kumimoji="0" lang="en-US" sz="3200" b="1" i="0" u="none" strike="noStrike" kern="1200" cap="none" spc="0" normalizeH="0" baseline="0" noProof="0" dirty="0" err="1">
                <a:ln>
                  <a:noFill/>
                </a:ln>
                <a:solidFill>
                  <a:srgbClr val="002060"/>
                </a:solidFill>
                <a:effectLst/>
                <a:uLnTx/>
                <a:uFillTx/>
                <a:latin typeface="Arial" panose="020B0604020202020204"/>
                <a:ea typeface="+mn-ea"/>
                <a:cs typeface="+mn-cs"/>
              </a:rPr>
              <a:t>trong</a:t>
            </a:r>
            <a:r>
              <a:rPr kumimoji="0" lang="en-US" sz="3200" b="1" i="0" u="none" strike="noStrike" kern="1200" cap="none" spc="0" normalizeH="0" baseline="0" noProof="0" dirty="0">
                <a:ln>
                  <a:noFill/>
                </a:ln>
                <a:solidFill>
                  <a:srgbClr val="002060"/>
                </a:solidFill>
                <a:effectLst/>
                <a:uLnTx/>
                <a:uFillTx/>
                <a:latin typeface="Arial" panose="020B0604020202020204"/>
                <a:ea typeface="+mn-ea"/>
                <a:cs typeface="+mn-cs"/>
              </a:rPr>
              <a:t> </a:t>
            </a:r>
            <a:r>
              <a:rPr kumimoji="0" lang="en-US" sz="3200" b="1" i="0" u="none" strike="noStrike" kern="1200" cap="none" spc="0" normalizeH="0" baseline="0" noProof="0" dirty="0" err="1">
                <a:ln>
                  <a:noFill/>
                </a:ln>
                <a:solidFill>
                  <a:srgbClr val="002060"/>
                </a:solidFill>
                <a:effectLst/>
                <a:uLnTx/>
                <a:uFillTx/>
                <a:latin typeface="Arial" panose="020B0604020202020204"/>
                <a:ea typeface="+mn-ea"/>
                <a:cs typeface="+mn-cs"/>
              </a:rPr>
              <a:t>các</a:t>
            </a:r>
            <a:r>
              <a:rPr kumimoji="0" lang="en-US" sz="3200" b="1" i="0" u="none" strike="noStrike" kern="1200" cap="none" spc="0" normalizeH="0" baseline="0" noProof="0" dirty="0">
                <a:ln>
                  <a:noFill/>
                </a:ln>
                <a:solidFill>
                  <a:srgbClr val="002060"/>
                </a:solidFill>
                <a:effectLst/>
                <a:uLnTx/>
                <a:uFillTx/>
                <a:latin typeface="Arial" panose="020B0604020202020204"/>
                <a:ea typeface="+mn-ea"/>
                <a:cs typeface="+mn-cs"/>
              </a:rPr>
              <a:t> </a:t>
            </a:r>
            <a:r>
              <a:rPr kumimoji="0" lang="en-US" sz="3200" b="1" i="0" u="none" strike="noStrike" kern="1200" cap="none" spc="0" normalizeH="0" baseline="0" noProof="0" dirty="0" err="1">
                <a:ln>
                  <a:noFill/>
                </a:ln>
                <a:solidFill>
                  <a:srgbClr val="002060"/>
                </a:solidFill>
                <a:effectLst/>
                <a:uLnTx/>
                <a:uFillTx/>
                <a:latin typeface="Arial" panose="020B0604020202020204"/>
                <a:ea typeface="+mn-ea"/>
                <a:cs typeface="+mn-cs"/>
              </a:rPr>
              <a:t>tình</a:t>
            </a:r>
            <a:r>
              <a:rPr kumimoji="0" lang="en-US" sz="3200" b="1" i="0" u="none" strike="noStrike" kern="1200" cap="none" spc="0" normalizeH="0" baseline="0" noProof="0" dirty="0">
                <a:ln>
                  <a:noFill/>
                </a:ln>
                <a:solidFill>
                  <a:srgbClr val="002060"/>
                </a:solidFill>
                <a:effectLst/>
                <a:uLnTx/>
                <a:uFillTx/>
                <a:latin typeface="Arial" panose="020B0604020202020204"/>
                <a:ea typeface="+mn-ea"/>
                <a:cs typeface="+mn-cs"/>
              </a:rPr>
              <a:t> </a:t>
            </a:r>
            <a:r>
              <a:rPr kumimoji="0" lang="en-US" sz="3200" b="1" i="0" u="none" strike="noStrike" kern="1200" cap="none" spc="0" normalizeH="0" baseline="0" noProof="0" dirty="0" err="1">
                <a:ln>
                  <a:noFill/>
                </a:ln>
                <a:solidFill>
                  <a:srgbClr val="002060"/>
                </a:solidFill>
                <a:effectLst/>
                <a:uLnTx/>
                <a:uFillTx/>
                <a:latin typeface="Arial" panose="020B0604020202020204"/>
                <a:ea typeface="+mn-ea"/>
                <a:cs typeface="+mn-cs"/>
              </a:rPr>
              <a:t>huống</a:t>
            </a:r>
            <a:r>
              <a:rPr kumimoji="0" lang="en-US" sz="3200" b="1" i="0" u="none" strike="noStrike" kern="1200" cap="none" spc="0" normalizeH="0" baseline="0" noProof="0" dirty="0">
                <a:ln>
                  <a:noFill/>
                </a:ln>
                <a:solidFill>
                  <a:srgbClr val="002060"/>
                </a:solidFill>
                <a:effectLst/>
                <a:uLnTx/>
                <a:uFillTx/>
                <a:latin typeface="Arial" panose="020B0604020202020204"/>
                <a:ea typeface="+mn-ea"/>
                <a:cs typeface="+mn-cs"/>
              </a:rPr>
              <a:t> </a:t>
            </a:r>
            <a:r>
              <a:rPr kumimoji="0" lang="en-US" sz="3200" b="1" i="0" u="none" strike="noStrike" kern="1200" cap="none" spc="0" normalizeH="0" baseline="0" noProof="0" dirty="0" err="1">
                <a:ln>
                  <a:noFill/>
                </a:ln>
                <a:solidFill>
                  <a:srgbClr val="002060"/>
                </a:solidFill>
                <a:effectLst/>
                <a:uLnTx/>
                <a:uFillTx/>
                <a:latin typeface="Arial" panose="020B0604020202020204"/>
                <a:ea typeface="+mn-ea"/>
                <a:cs typeface="+mn-cs"/>
              </a:rPr>
              <a:t>sau</a:t>
            </a:r>
            <a:r>
              <a:rPr kumimoji="0" lang="en-US" sz="3200" b="1" i="0" u="none" strike="noStrike" kern="1200" cap="none" spc="0" normalizeH="0" baseline="0" noProof="0" dirty="0">
                <a:ln>
                  <a:noFill/>
                </a:ln>
                <a:solidFill>
                  <a:srgbClr val="002060"/>
                </a:solidFill>
                <a:effectLst/>
                <a:uLnTx/>
                <a:uFillTx/>
                <a:latin typeface="Arial" panose="020B0604020202020204"/>
                <a:ea typeface="+mn-ea"/>
                <a:cs typeface="+mn-cs"/>
              </a:rPr>
              <a:t>:</a:t>
            </a:r>
          </a:p>
        </p:txBody>
      </p:sp>
    </p:spTree>
    <p:extLst>
      <p:ext uri="{BB962C8B-B14F-4D97-AF65-F5344CB8AC3E}">
        <p14:creationId xmlns:p14="http://schemas.microsoft.com/office/powerpoint/2010/main" val="29190314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b="7479"/>
          <a:stretch/>
        </p:blipFill>
        <p:spPr>
          <a:xfrm>
            <a:off x="2" y="-1"/>
            <a:ext cx="12191999" cy="6858001"/>
          </a:xfrm>
          <a:prstGeom prst="rect">
            <a:avLst/>
          </a:prstGeom>
        </p:spPr>
      </p:pic>
      <p:sp>
        <p:nvSpPr>
          <p:cNvPr id="13" name="TextBox 12"/>
          <p:cNvSpPr txBox="1"/>
          <p:nvPr/>
        </p:nvSpPr>
        <p:spPr>
          <a:xfrm>
            <a:off x="1355397" y="2767279"/>
            <a:ext cx="9994645" cy="1938992"/>
          </a:xfrm>
          <a:prstGeom prst="rect">
            <a:avLst/>
          </a:prstGeom>
          <a:noFill/>
        </p:spPr>
        <p:txBody>
          <a:bodyPr wrap="square">
            <a:spAutoFit/>
          </a:bodyPr>
          <a:lstStyle/>
          <a:p>
            <a:pPr marL="0" marR="0" lvl="0" indent="0" algn="ctr" defTabSz="685783"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Đại</a:t>
            </a:r>
            <a:r>
              <a:rPr kumimoji="0" lang="en-US" sz="6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diện</a:t>
            </a:r>
            <a:r>
              <a:rPr kumimoji="0" lang="en-US" sz="6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nhóm</a:t>
            </a:r>
            <a:r>
              <a:rPr kumimoji="0" lang="en-US" sz="6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chia </a:t>
            </a:r>
            <a:r>
              <a:rPr kumimoji="0" lang="en-US" sz="60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sẻ</a:t>
            </a:r>
            <a:r>
              <a:rPr kumimoji="0" lang="en-US" sz="6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trước</a:t>
            </a:r>
            <a:r>
              <a:rPr kumimoji="0" lang="en-US" sz="6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lớp</a:t>
            </a:r>
            <a:endParaRPr kumimoji="0" lang="en-US" sz="6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648289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915CB4B3-3B00-EA00-891B-561E2CC7E749}"/>
              </a:ext>
            </a:extLst>
          </p:cNvPr>
          <p:cNvGrpSpPr/>
          <p:nvPr/>
        </p:nvGrpSpPr>
        <p:grpSpPr>
          <a:xfrm>
            <a:off x="290733" y="203983"/>
            <a:ext cx="11610536" cy="6450036"/>
            <a:chOff x="290733" y="203983"/>
            <a:chExt cx="11610536" cy="6450036"/>
          </a:xfrm>
        </p:grpSpPr>
        <p:sp>
          <p:nvSpPr>
            <p:cNvPr id="3" name="Hình chữ nhật: Góc Tròn 2">
              <a:extLst>
                <a:ext uri="{FF2B5EF4-FFF2-40B4-BE49-F238E27FC236}">
                  <a16:creationId xmlns:a16="http://schemas.microsoft.com/office/drawing/2014/main" id="{7106D7FD-90E8-1BC4-08A5-60D069B3BAFC}"/>
                </a:ext>
              </a:extLst>
            </p:cNvPr>
            <p:cNvSpPr/>
            <p:nvPr/>
          </p:nvSpPr>
          <p:spPr>
            <a:xfrm>
              <a:off x="290733" y="203983"/>
              <a:ext cx="11610536" cy="6450036"/>
            </a:xfrm>
            <a:prstGeom prst="roundRect">
              <a:avLst/>
            </a:prstGeom>
            <a:solidFill>
              <a:srgbClr val="FFF7E1"/>
            </a:solidFill>
            <a:ln w="28575">
              <a:solidFill>
                <a:srgbClr val="FF5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Hình chữ nhật: Góc Tròn 3">
              <a:extLst>
                <a:ext uri="{FF2B5EF4-FFF2-40B4-BE49-F238E27FC236}">
                  <a16:creationId xmlns:a16="http://schemas.microsoft.com/office/drawing/2014/main" id="{77832336-C854-1F1F-624A-DA4A73EDA128}"/>
                </a:ext>
              </a:extLst>
            </p:cNvPr>
            <p:cNvSpPr/>
            <p:nvPr/>
          </p:nvSpPr>
          <p:spPr>
            <a:xfrm>
              <a:off x="576775" y="422031"/>
              <a:ext cx="11043139" cy="5992837"/>
            </a:xfrm>
            <a:prstGeom prst="roundRect">
              <a:avLst/>
            </a:prstGeom>
            <a:noFill/>
            <a:ln w="28575">
              <a:solidFill>
                <a:srgbClr val="FF50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44CA7485-44E4-61F6-5DE1-A319C1A6035F}"/>
              </a:ext>
            </a:extLst>
          </p:cNvPr>
          <p:cNvPicPr>
            <a:picLocks noChangeAspect="1"/>
          </p:cNvPicPr>
          <p:nvPr/>
        </p:nvPicPr>
        <p:blipFill>
          <a:blip r:embed="rId3"/>
          <a:stretch>
            <a:fillRect/>
          </a:stretch>
        </p:blipFill>
        <p:spPr>
          <a:xfrm>
            <a:off x="916860" y="2031639"/>
            <a:ext cx="3251102" cy="3801953"/>
          </a:xfrm>
          <a:prstGeom prst="rect">
            <a:avLst/>
          </a:prstGeom>
        </p:spPr>
      </p:pic>
      <p:sp>
        <p:nvSpPr>
          <p:cNvPr id="6" name="Rectangle: Rounded Corners 5">
            <a:extLst>
              <a:ext uri="{FF2B5EF4-FFF2-40B4-BE49-F238E27FC236}">
                <a16:creationId xmlns:a16="http://schemas.microsoft.com/office/drawing/2014/main" id="{6C5CAB04-331C-87C8-2D79-7C8D6F4B024F}"/>
              </a:ext>
            </a:extLst>
          </p:cNvPr>
          <p:cNvSpPr/>
          <p:nvPr/>
        </p:nvSpPr>
        <p:spPr>
          <a:xfrm>
            <a:off x="4444409" y="2046628"/>
            <a:ext cx="6815470" cy="2865613"/>
          </a:xfrm>
          <a:prstGeom prst="roundRect">
            <a:avLst/>
          </a:prstGeom>
          <a:ln w="76200">
            <a:prstDash val="dash"/>
          </a:ln>
        </p:spPr>
        <p:style>
          <a:lnRef idx="2">
            <a:schemeClr val="accent2"/>
          </a:lnRef>
          <a:fillRef idx="1">
            <a:schemeClr val="lt1"/>
          </a:fillRef>
          <a:effectRef idx="0">
            <a:schemeClr val="accent2"/>
          </a:effectRef>
          <a:fontRef idx="minor">
            <a:schemeClr val="dk1"/>
          </a:fontRef>
        </p:style>
        <p:txBody>
          <a:bodyPr rtlCol="0" anchor="ctr"/>
          <a:lstStyle/>
          <a:p>
            <a:pPr lvl="0" algn="just"/>
            <a:r>
              <a:rPr lang="vi-VN" sz="2800" dirty="0">
                <a:solidFill>
                  <a:prstClr val="black"/>
                </a:solidFill>
                <a:cs typeface="Arial" panose="020B0604020202020204" pitchFamily="34" charset="0"/>
              </a:rPr>
              <a:t>Em nên ngăn cản em bé không đưa viên bi vào miệng và nói: “Em đừng cho viên bi vào miệng nhé, không may em nuốt phải thì sẽ bị tắc đường hô hấp và đi bệnh viện đấy”</a:t>
            </a:r>
            <a:r>
              <a:rPr lang="en-US" sz="2800" dirty="0">
                <a:solidFill>
                  <a:prstClr val="black"/>
                </a:solidFill>
                <a:cs typeface="Arial" panose="020B0604020202020204" pitchFamily="34" charset="0"/>
              </a:rPr>
              <a:t>.</a:t>
            </a:r>
            <a:endParaRPr lang="vi-VN" sz="2800" dirty="0">
              <a:solidFill>
                <a:prstClr val="black"/>
              </a:solidFill>
              <a:cs typeface="Arial" panose="020B0604020202020204" pitchFamily="34" charset="0"/>
            </a:endParaRPr>
          </a:p>
        </p:txBody>
      </p:sp>
    </p:spTree>
    <p:extLst>
      <p:ext uri="{BB962C8B-B14F-4D97-AF65-F5344CB8AC3E}">
        <p14:creationId xmlns:p14="http://schemas.microsoft.com/office/powerpoint/2010/main" val="38183546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915CB4B3-3B00-EA00-891B-561E2CC7E749}"/>
              </a:ext>
            </a:extLst>
          </p:cNvPr>
          <p:cNvGrpSpPr/>
          <p:nvPr/>
        </p:nvGrpSpPr>
        <p:grpSpPr>
          <a:xfrm>
            <a:off x="290733" y="203983"/>
            <a:ext cx="11610536" cy="6450036"/>
            <a:chOff x="290733" y="203983"/>
            <a:chExt cx="11610536" cy="6450036"/>
          </a:xfrm>
        </p:grpSpPr>
        <p:sp>
          <p:nvSpPr>
            <p:cNvPr id="3" name="Hình chữ nhật: Góc Tròn 2">
              <a:extLst>
                <a:ext uri="{FF2B5EF4-FFF2-40B4-BE49-F238E27FC236}">
                  <a16:creationId xmlns:a16="http://schemas.microsoft.com/office/drawing/2014/main" id="{7106D7FD-90E8-1BC4-08A5-60D069B3BAFC}"/>
                </a:ext>
              </a:extLst>
            </p:cNvPr>
            <p:cNvSpPr/>
            <p:nvPr/>
          </p:nvSpPr>
          <p:spPr>
            <a:xfrm>
              <a:off x="290733" y="203983"/>
              <a:ext cx="11610536" cy="6450036"/>
            </a:xfrm>
            <a:prstGeom prst="roundRect">
              <a:avLst/>
            </a:prstGeom>
            <a:solidFill>
              <a:srgbClr val="FFF7E1"/>
            </a:solidFill>
            <a:ln w="28575">
              <a:solidFill>
                <a:srgbClr val="FF5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Hình chữ nhật: Góc Tròn 3">
              <a:extLst>
                <a:ext uri="{FF2B5EF4-FFF2-40B4-BE49-F238E27FC236}">
                  <a16:creationId xmlns:a16="http://schemas.microsoft.com/office/drawing/2014/main" id="{77832336-C854-1F1F-624A-DA4A73EDA128}"/>
                </a:ext>
              </a:extLst>
            </p:cNvPr>
            <p:cNvSpPr/>
            <p:nvPr/>
          </p:nvSpPr>
          <p:spPr>
            <a:xfrm>
              <a:off x="576775" y="422031"/>
              <a:ext cx="11043139" cy="5992837"/>
            </a:xfrm>
            <a:prstGeom prst="roundRect">
              <a:avLst/>
            </a:prstGeom>
            <a:noFill/>
            <a:ln w="28575">
              <a:solidFill>
                <a:srgbClr val="FF50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id="{DAAF0DB5-F507-4E0A-6F33-E4AB757D3E7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99901" y="1960281"/>
            <a:ext cx="3406702" cy="3456878"/>
          </a:xfrm>
          <a:prstGeom prst="rect">
            <a:avLst/>
          </a:prstGeom>
        </p:spPr>
      </p:pic>
      <p:sp>
        <p:nvSpPr>
          <p:cNvPr id="8" name="Rectangle: Rounded Corners 7">
            <a:extLst>
              <a:ext uri="{FF2B5EF4-FFF2-40B4-BE49-F238E27FC236}">
                <a16:creationId xmlns:a16="http://schemas.microsoft.com/office/drawing/2014/main" id="{764E6A56-F587-054E-B246-4B61A6200241}"/>
              </a:ext>
            </a:extLst>
          </p:cNvPr>
          <p:cNvSpPr/>
          <p:nvPr/>
        </p:nvSpPr>
        <p:spPr>
          <a:xfrm>
            <a:off x="4423144" y="2032114"/>
            <a:ext cx="6794205" cy="2997085"/>
          </a:xfrm>
          <a:prstGeom prst="roundRect">
            <a:avLst/>
          </a:prstGeom>
          <a:ln w="76200">
            <a:prstDash val="dash"/>
          </a:ln>
        </p:spPr>
        <p:style>
          <a:lnRef idx="2">
            <a:schemeClr val="accent2"/>
          </a:lnRef>
          <a:fillRef idx="1">
            <a:schemeClr val="lt1"/>
          </a:fillRef>
          <a:effectRef idx="0">
            <a:schemeClr val="accent2"/>
          </a:effectRef>
          <a:fontRef idx="minor">
            <a:schemeClr val="dk1"/>
          </a:fontRef>
        </p:style>
        <p:txBody>
          <a:bodyPr rtlCol="0" anchor="ctr"/>
          <a:lstStyle/>
          <a:p>
            <a:pPr lvl="0" algn="just"/>
            <a:r>
              <a:rPr lang="vi-VN" sz="2500">
                <a:solidFill>
                  <a:prstClr val="black"/>
                </a:solidFill>
                <a:cs typeface="Arial" panose="020B0604020202020204" pitchFamily="34" charset="0"/>
              </a:rPr>
              <a:t>Em nên ngăn cản em bé không đưa quả nhãn vào miệng và nói: “Em ơi, đừng ăn cả quả nhãn như vậy nhé, nó to và có hạt bên trong nên sẽ khó nuốt lắm, để chị bóc vỏ và tách hạt ra cho em nhé”.</a:t>
            </a:r>
            <a:endParaRPr lang="vi-VN" sz="2500" dirty="0">
              <a:solidFill>
                <a:prstClr val="black"/>
              </a:solidFill>
              <a:cs typeface="Arial" panose="020B0604020202020204" pitchFamily="34" charset="0"/>
            </a:endParaRPr>
          </a:p>
        </p:txBody>
      </p:sp>
    </p:spTree>
    <p:extLst>
      <p:ext uri="{BB962C8B-B14F-4D97-AF65-F5344CB8AC3E}">
        <p14:creationId xmlns:p14="http://schemas.microsoft.com/office/powerpoint/2010/main" val="23647095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915CB4B3-3B00-EA00-891B-561E2CC7E749}"/>
              </a:ext>
            </a:extLst>
          </p:cNvPr>
          <p:cNvGrpSpPr/>
          <p:nvPr/>
        </p:nvGrpSpPr>
        <p:grpSpPr>
          <a:xfrm>
            <a:off x="290732" y="166332"/>
            <a:ext cx="11610536" cy="6450036"/>
            <a:chOff x="290733" y="203983"/>
            <a:chExt cx="11610536" cy="6450036"/>
          </a:xfrm>
        </p:grpSpPr>
        <p:sp>
          <p:nvSpPr>
            <p:cNvPr id="3" name="Hình chữ nhật: Góc Tròn 2">
              <a:extLst>
                <a:ext uri="{FF2B5EF4-FFF2-40B4-BE49-F238E27FC236}">
                  <a16:creationId xmlns:a16="http://schemas.microsoft.com/office/drawing/2014/main" id="{7106D7FD-90E8-1BC4-08A5-60D069B3BAFC}"/>
                </a:ext>
              </a:extLst>
            </p:cNvPr>
            <p:cNvSpPr/>
            <p:nvPr/>
          </p:nvSpPr>
          <p:spPr>
            <a:xfrm>
              <a:off x="290733" y="203983"/>
              <a:ext cx="11610536" cy="6450036"/>
            </a:xfrm>
            <a:prstGeom prst="roundRect">
              <a:avLst/>
            </a:prstGeom>
            <a:solidFill>
              <a:srgbClr val="FFF7E1"/>
            </a:solidFill>
            <a:ln w="28575">
              <a:solidFill>
                <a:srgbClr val="FF5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Hình chữ nhật: Góc Tròn 3">
              <a:extLst>
                <a:ext uri="{FF2B5EF4-FFF2-40B4-BE49-F238E27FC236}">
                  <a16:creationId xmlns:a16="http://schemas.microsoft.com/office/drawing/2014/main" id="{77832336-C854-1F1F-624A-DA4A73EDA128}"/>
                </a:ext>
              </a:extLst>
            </p:cNvPr>
            <p:cNvSpPr/>
            <p:nvPr/>
          </p:nvSpPr>
          <p:spPr>
            <a:xfrm>
              <a:off x="576775" y="422031"/>
              <a:ext cx="11043139" cy="5992837"/>
            </a:xfrm>
            <a:prstGeom prst="roundRect">
              <a:avLst/>
            </a:prstGeom>
            <a:noFill/>
            <a:ln w="28575">
              <a:solidFill>
                <a:srgbClr val="FF50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 name="Picture 12">
            <a:extLst>
              <a:ext uri="{FF2B5EF4-FFF2-40B4-BE49-F238E27FC236}">
                <a16:creationId xmlns:a16="http://schemas.microsoft.com/office/drawing/2014/main" id="{E6F5E3E0-5D8C-1A74-0FAE-412A7DB03184}"/>
              </a:ext>
            </a:extLst>
          </p:cNvPr>
          <p:cNvPicPr>
            <a:picLocks noChangeAspect="1"/>
          </p:cNvPicPr>
          <p:nvPr/>
        </p:nvPicPr>
        <p:blipFill>
          <a:blip r:embed="rId3"/>
          <a:stretch>
            <a:fillRect/>
          </a:stretch>
        </p:blipFill>
        <p:spPr>
          <a:xfrm>
            <a:off x="641234" y="1226123"/>
            <a:ext cx="3268346" cy="5247497"/>
          </a:xfrm>
          <a:prstGeom prst="rect">
            <a:avLst/>
          </a:prstGeom>
        </p:spPr>
      </p:pic>
      <p:sp>
        <p:nvSpPr>
          <p:cNvPr id="15" name="Bong bóng Lời nói: Hình chữ nhật với Góc Tròn 14">
            <a:extLst>
              <a:ext uri="{FF2B5EF4-FFF2-40B4-BE49-F238E27FC236}">
                <a16:creationId xmlns:a16="http://schemas.microsoft.com/office/drawing/2014/main" id="{C781A903-BB3F-9229-B094-75AAFCE36B8E}"/>
              </a:ext>
            </a:extLst>
          </p:cNvPr>
          <p:cNvSpPr/>
          <p:nvPr/>
        </p:nvSpPr>
        <p:spPr>
          <a:xfrm>
            <a:off x="4052601" y="910139"/>
            <a:ext cx="6996399" cy="3321619"/>
          </a:xfrm>
          <a:prstGeom prst="wedgeRoundRectCallout">
            <a:avLst>
              <a:gd name="adj1" fmla="val -55202"/>
              <a:gd name="adj2" fmla="val 23748"/>
              <a:gd name="adj3" fmla="val 16667"/>
            </a:avLst>
          </a:prstGeom>
          <a:solidFill>
            <a:srgbClr val="FFCCFF"/>
          </a:solidFill>
          <a:ln>
            <a:solidFill>
              <a:srgbClr val="FF66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000" dirty="0">
                <a:solidFill>
                  <a:prstClr val="black"/>
                </a:solidFill>
                <a:latin typeface="Calibri" panose="020F0502020204030204" pitchFamily="34" charset="0"/>
                <a:cs typeface="Calibri" panose="020F0502020204030204" pitchFamily="34" charset="0"/>
              </a:rPr>
              <a:t> Nêu thêm tình huống có thể dẫn đến nguy cơ tắc đường hô hấp và đề xuất cách phòng tránh bằng cách sắm vai xử lý tình huống đó</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448883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667">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repeatCount="300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par>
                                    <p:cTn id="15" presetID="22" presetClass="entr" presetSubtype="4"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par>
                                    <p:cTn id="9" presetID="32" presetClass="emph" presetSubtype="0" repeatCount="300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par>
                                    <p:cTn id="15" presetID="22" presetClass="entr" presetSubtype="4"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A-图片 3">
            <a:extLst>
              <a:ext uri="{FF2B5EF4-FFF2-40B4-BE49-F238E27FC236}">
                <a16:creationId xmlns:a16="http://schemas.microsoft.com/office/drawing/2014/main" id="{C4BA62DE-2FE6-4492-B8A9-1B7AEB96B5E6}"/>
              </a:ext>
            </a:extLst>
          </p:cNvPr>
          <p:cNvPicPr>
            <a:picLocks noChangeAspect="1"/>
          </p:cNvPicPr>
          <p:nvPr>
            <p:custDataLst>
              <p:tags r:id="rId1"/>
            </p:custDataLst>
          </p:nvPr>
        </p:nvPicPr>
        <p:blipFill rotWithShape="1">
          <a:blip r:embed="rId3" cstate="screen"/>
          <a:srcRect l="26999" r="29997"/>
          <a:stretch>
            <a:fillRect/>
          </a:stretch>
        </p:blipFill>
        <p:spPr>
          <a:xfrm>
            <a:off x="9073705" y="2588218"/>
            <a:ext cx="2608305" cy="4284206"/>
          </a:xfrm>
          <a:prstGeom prst="rect">
            <a:avLst/>
          </a:prstGeom>
        </p:spPr>
      </p:pic>
      <p:grpSp>
        <p:nvGrpSpPr>
          <p:cNvPr id="2" name="组合 8">
            <a:extLst>
              <a:ext uri="{FF2B5EF4-FFF2-40B4-BE49-F238E27FC236}">
                <a16:creationId xmlns:a16="http://schemas.microsoft.com/office/drawing/2014/main" id="{92160F69-E86E-46E7-BB75-673CD3E1E056}"/>
              </a:ext>
            </a:extLst>
          </p:cNvPr>
          <p:cNvGrpSpPr/>
          <p:nvPr/>
        </p:nvGrpSpPr>
        <p:grpSpPr>
          <a:xfrm>
            <a:off x="1631991" y="5087828"/>
            <a:ext cx="1718993" cy="1313980"/>
            <a:chOff x="1631991" y="5087828"/>
            <a:chExt cx="1718993" cy="1313980"/>
          </a:xfrm>
        </p:grpSpPr>
        <p:pic>
          <p:nvPicPr>
            <p:cNvPr id="3" name="图片 75">
              <a:extLst>
                <a:ext uri="{FF2B5EF4-FFF2-40B4-BE49-F238E27FC236}">
                  <a16:creationId xmlns:a16="http://schemas.microsoft.com/office/drawing/2014/main" id="{AE7EBB3B-A9BF-4891-A1AC-6856A7E8ACF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57" b="14339"/>
            <a:stretch/>
          </p:blipFill>
          <p:spPr>
            <a:xfrm>
              <a:off x="1631991" y="5087828"/>
              <a:ext cx="1445624" cy="1313980"/>
            </a:xfrm>
            <a:prstGeom prst="rect">
              <a:avLst/>
            </a:prstGeom>
          </p:spPr>
        </p:pic>
        <p:pic>
          <p:nvPicPr>
            <p:cNvPr id="4" name="图片 76">
              <a:extLst>
                <a:ext uri="{FF2B5EF4-FFF2-40B4-BE49-F238E27FC236}">
                  <a16:creationId xmlns:a16="http://schemas.microsoft.com/office/drawing/2014/main" id="{91352706-B545-4CB4-9BA5-E05ECF02FA2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57" b="14339"/>
            <a:stretch/>
          </p:blipFill>
          <p:spPr>
            <a:xfrm>
              <a:off x="2292096" y="5439346"/>
              <a:ext cx="1058888" cy="962462"/>
            </a:xfrm>
            <a:prstGeom prst="rect">
              <a:avLst/>
            </a:prstGeom>
          </p:spPr>
        </p:pic>
      </p:grpSp>
      <p:pic>
        <p:nvPicPr>
          <p:cNvPr id="5" name="图片 81">
            <a:extLst>
              <a:ext uri="{FF2B5EF4-FFF2-40B4-BE49-F238E27FC236}">
                <a16:creationId xmlns:a16="http://schemas.microsoft.com/office/drawing/2014/main" id="{03BC5D84-46E2-4899-9591-A3ED6AA93A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grpSp>
        <p:nvGrpSpPr>
          <p:cNvPr id="6" name="组合 83">
            <a:extLst>
              <a:ext uri="{FF2B5EF4-FFF2-40B4-BE49-F238E27FC236}">
                <a16:creationId xmlns:a16="http://schemas.microsoft.com/office/drawing/2014/main" id="{26F3EA8D-762D-438D-B277-9412111A8C7D}"/>
              </a:ext>
            </a:extLst>
          </p:cNvPr>
          <p:cNvGrpSpPr/>
          <p:nvPr/>
        </p:nvGrpSpPr>
        <p:grpSpPr>
          <a:xfrm>
            <a:off x="-72803" y="5734638"/>
            <a:ext cx="12203723" cy="1123362"/>
            <a:chOff x="-17585" y="5729324"/>
            <a:chExt cx="12203723" cy="1123362"/>
          </a:xfrm>
        </p:grpSpPr>
        <p:pic>
          <p:nvPicPr>
            <p:cNvPr id="7" name="图片 84">
              <a:extLst>
                <a:ext uri="{FF2B5EF4-FFF2-40B4-BE49-F238E27FC236}">
                  <a16:creationId xmlns:a16="http://schemas.microsoft.com/office/drawing/2014/main" id="{BCC796A2-8B48-45F9-9540-2C9437424D13}"/>
                </a:ext>
              </a:extLst>
            </p:cNvPr>
            <p:cNvPicPr>
              <a:picLocks noChangeAspect="1"/>
            </p:cNvPicPr>
            <p:nvPr/>
          </p:nvPicPr>
          <p:blipFill rotWithShape="1">
            <a:blip r:embed="rId7"/>
            <a:srcRect l="1990"/>
            <a:stretch/>
          </p:blipFill>
          <p:spPr>
            <a:xfrm>
              <a:off x="-17585" y="5729324"/>
              <a:ext cx="8659753" cy="1123362"/>
            </a:xfrm>
            <a:prstGeom prst="rect">
              <a:avLst/>
            </a:prstGeom>
          </p:spPr>
        </p:pic>
        <p:pic>
          <p:nvPicPr>
            <p:cNvPr id="8" name="图片 85">
              <a:extLst>
                <a:ext uri="{FF2B5EF4-FFF2-40B4-BE49-F238E27FC236}">
                  <a16:creationId xmlns:a16="http://schemas.microsoft.com/office/drawing/2014/main" id="{6DA30B8B-1C14-4CC1-9802-B713DEDAA4AB}"/>
                </a:ext>
              </a:extLst>
            </p:cNvPr>
            <p:cNvPicPr>
              <a:picLocks noChangeAspect="1"/>
            </p:cNvPicPr>
            <p:nvPr/>
          </p:nvPicPr>
          <p:blipFill rotWithShape="1">
            <a:blip r:embed="rId7"/>
            <a:srcRect r="21459"/>
            <a:stretch/>
          </p:blipFill>
          <p:spPr>
            <a:xfrm>
              <a:off x="5398477" y="5729324"/>
              <a:ext cx="6787661" cy="1123362"/>
            </a:xfrm>
            <a:prstGeom prst="rect">
              <a:avLst/>
            </a:prstGeom>
          </p:spPr>
        </p:pic>
      </p:grpSp>
      <p:pic>
        <p:nvPicPr>
          <p:cNvPr id="13" name="Picture 12">
            <a:extLst>
              <a:ext uri="{FF2B5EF4-FFF2-40B4-BE49-F238E27FC236}">
                <a16:creationId xmlns:a16="http://schemas.microsoft.com/office/drawing/2014/main" id="{4DBCB462-61C1-43B2-8E89-489CE6C71D9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799" y="-64641"/>
            <a:ext cx="1560192" cy="1241653"/>
          </a:xfrm>
          <a:prstGeom prst="rect">
            <a:avLst/>
          </a:prstGeom>
        </p:spPr>
      </p:pic>
      <p:pic>
        <p:nvPicPr>
          <p:cNvPr id="18" name="Picture 17">
            <a:extLst>
              <a:ext uri="{FF2B5EF4-FFF2-40B4-BE49-F238E27FC236}">
                <a16:creationId xmlns:a16="http://schemas.microsoft.com/office/drawing/2014/main" id="{738D17A0-DD3F-4C6C-90BF-1C767A36DC1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95481" y="4412248"/>
            <a:ext cx="3409869" cy="2273246"/>
          </a:xfrm>
          <a:prstGeom prst="rect">
            <a:avLst/>
          </a:prstGeom>
        </p:spPr>
      </p:pic>
      <p:pic>
        <p:nvPicPr>
          <p:cNvPr id="9" name="Picture 8">
            <a:extLst>
              <a:ext uri="{FF2B5EF4-FFF2-40B4-BE49-F238E27FC236}">
                <a16:creationId xmlns:a16="http://schemas.microsoft.com/office/drawing/2014/main" id="{89910BD1-A837-2931-FE6E-F822A3AAFE66}"/>
              </a:ext>
            </a:extLst>
          </p:cNvPr>
          <p:cNvPicPr>
            <a:picLocks noChangeAspect="1"/>
          </p:cNvPicPr>
          <p:nvPr/>
        </p:nvPicPr>
        <p:blipFill>
          <a:blip r:embed="rId10"/>
          <a:stretch>
            <a:fillRect/>
          </a:stretch>
        </p:blipFill>
        <p:spPr>
          <a:xfrm>
            <a:off x="2079693" y="1755492"/>
            <a:ext cx="7998645" cy="2786113"/>
          </a:xfrm>
          <a:prstGeom prst="rect">
            <a:avLst/>
          </a:prstGeom>
        </p:spPr>
      </p:pic>
      <p:pic>
        <p:nvPicPr>
          <p:cNvPr id="10" name="Picture 9">
            <a:extLst>
              <a:ext uri="{FF2B5EF4-FFF2-40B4-BE49-F238E27FC236}">
                <a16:creationId xmlns:a16="http://schemas.microsoft.com/office/drawing/2014/main" id="{270339BA-84F6-CCC5-593C-EFAD0827A839}"/>
              </a:ext>
            </a:extLst>
          </p:cNvPr>
          <p:cNvPicPr>
            <a:picLocks noChangeAspect="1"/>
          </p:cNvPicPr>
          <p:nvPr/>
        </p:nvPicPr>
        <p:blipFill>
          <a:blip r:embed="rId11"/>
          <a:stretch>
            <a:fillRect/>
          </a:stretch>
        </p:blipFill>
        <p:spPr>
          <a:xfrm>
            <a:off x="4015814" y="954768"/>
            <a:ext cx="4011516" cy="823031"/>
          </a:xfrm>
          <a:prstGeom prst="rect">
            <a:avLst/>
          </a:prstGeom>
        </p:spPr>
      </p:pic>
      <p:pic>
        <p:nvPicPr>
          <p:cNvPr id="12" name="Picture 11">
            <a:extLst>
              <a:ext uri="{FF2B5EF4-FFF2-40B4-BE49-F238E27FC236}">
                <a16:creationId xmlns:a16="http://schemas.microsoft.com/office/drawing/2014/main" id="{46C236F8-6535-CBC8-2BE4-9CD040369B9A}"/>
              </a:ext>
            </a:extLst>
          </p:cNvPr>
          <p:cNvPicPr>
            <a:picLocks noChangeAspect="1"/>
          </p:cNvPicPr>
          <p:nvPr/>
        </p:nvPicPr>
        <p:blipFill>
          <a:blip r:embed="rId12"/>
          <a:stretch>
            <a:fillRect/>
          </a:stretch>
        </p:blipFill>
        <p:spPr>
          <a:xfrm>
            <a:off x="5314116" y="4072719"/>
            <a:ext cx="2456901" cy="1072989"/>
          </a:xfrm>
          <a:prstGeom prst="rect">
            <a:avLst/>
          </a:prstGeom>
        </p:spPr>
      </p:pic>
    </p:spTree>
    <p:extLst>
      <p:ext uri="{BB962C8B-B14F-4D97-AF65-F5344CB8AC3E}">
        <p14:creationId xmlns:p14="http://schemas.microsoft.com/office/powerpoint/2010/main" val="1102151045"/>
      </p:ext>
    </p:extLst>
  </p:cSld>
  <p:clrMapOvr>
    <a:masterClrMapping/>
  </p:clrMapOvr>
  <mc:AlternateContent xmlns:mc="http://schemas.openxmlformats.org/markup-compatibility/2006" xmlns:p14="http://schemas.microsoft.com/office/powerpoint/2010/main">
    <mc:Choice Requires="p14">
      <p:transition spd="slow" p14:dur="1400" advTm="0">
        <p:blinds/>
      </p:transition>
    </mc:Choice>
    <mc:Fallback xmlns="">
      <p:transition spd="slow" advTm="0">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7"/>
                                        </p:tgtEl>
                                        <p:attrNameLst>
                                          <p:attrName>r</p:attrName>
                                        </p:attrNameLst>
                                      </p:cBhvr>
                                    </p:animRot>
                                    <p:animRot by="-240000">
                                      <p:cBhvr>
                                        <p:cTn id="7" dur="600" fill="hold">
                                          <p:stCondLst>
                                            <p:cond delay="600"/>
                                          </p:stCondLst>
                                        </p:cTn>
                                        <p:tgtEl>
                                          <p:spTgt spid="17"/>
                                        </p:tgtEl>
                                        <p:attrNameLst>
                                          <p:attrName>r</p:attrName>
                                        </p:attrNameLst>
                                      </p:cBhvr>
                                    </p:animRot>
                                    <p:animRot by="240000">
                                      <p:cBhvr>
                                        <p:cTn id="8" dur="600" fill="hold">
                                          <p:stCondLst>
                                            <p:cond delay="1200"/>
                                          </p:stCondLst>
                                        </p:cTn>
                                        <p:tgtEl>
                                          <p:spTgt spid="17"/>
                                        </p:tgtEl>
                                        <p:attrNameLst>
                                          <p:attrName>r</p:attrName>
                                        </p:attrNameLst>
                                      </p:cBhvr>
                                    </p:animRot>
                                    <p:animRot by="-240000">
                                      <p:cBhvr>
                                        <p:cTn id="9" dur="600" fill="hold">
                                          <p:stCondLst>
                                            <p:cond delay="1800"/>
                                          </p:stCondLst>
                                        </p:cTn>
                                        <p:tgtEl>
                                          <p:spTgt spid="17"/>
                                        </p:tgtEl>
                                        <p:attrNameLst>
                                          <p:attrName>r</p:attrName>
                                        </p:attrNameLst>
                                      </p:cBhvr>
                                    </p:animRot>
                                    <p:animRot by="120000">
                                      <p:cBhvr>
                                        <p:cTn id="10" dur="600" fill="hold">
                                          <p:stCondLst>
                                            <p:cond delay="2400"/>
                                          </p:stCondLst>
                                        </p:cTn>
                                        <p:tgtEl>
                                          <p:spTgt spid="1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a:srcRect l="626" t="832" r="626" b="1028"/>
          <a:stretch>
            <a:fillRect/>
          </a:stretch>
        </p:blipFill>
        <p:spPr>
          <a:xfrm>
            <a:off x="0" y="0"/>
            <a:ext cx="12219444" cy="6857999"/>
          </a:xfrm>
          <a:prstGeom prst="rect">
            <a:avLst/>
          </a:prstGeom>
        </p:spPr>
      </p:pic>
      <p:grpSp>
        <p:nvGrpSpPr>
          <p:cNvPr id="2" name="组合 1"/>
          <p:cNvGrpSpPr/>
          <p:nvPr/>
        </p:nvGrpSpPr>
        <p:grpSpPr>
          <a:xfrm>
            <a:off x="3689498" y="435761"/>
            <a:ext cx="7399713" cy="5761057"/>
            <a:chOff x="4186989" y="457201"/>
            <a:chExt cx="6737685" cy="5751094"/>
          </a:xfrm>
        </p:grpSpPr>
        <p:sp>
          <p:nvSpPr>
            <p:cNvPr id="11" name="圆角矩形 10"/>
            <p:cNvSpPr/>
            <p:nvPr/>
          </p:nvSpPr>
          <p:spPr>
            <a:xfrm>
              <a:off x="4186989" y="457201"/>
              <a:ext cx="6737685" cy="5751094"/>
            </a:xfrm>
            <a:prstGeom prst="roundRect">
              <a:avLst/>
            </a:prstGeom>
            <a:solidFill>
              <a:srgbClr val="A4EC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黑体" panose="02010609060101010101" pitchFamily="49" charset="-122"/>
                <a:cs typeface="Arial" panose="020B0604020202020204" pitchFamily="34" charset="0"/>
                <a:sym typeface="+mn-lt"/>
              </a:endParaRPr>
            </a:p>
          </p:txBody>
        </p:sp>
        <p:sp>
          <p:nvSpPr>
            <p:cNvPr id="13" name="矩形: 圆角 12"/>
            <p:cNvSpPr/>
            <p:nvPr/>
          </p:nvSpPr>
          <p:spPr>
            <a:xfrm>
              <a:off x="4403188" y="675249"/>
              <a:ext cx="6296016" cy="5324576"/>
            </a:xfrm>
            <a:prstGeom prst="roundRect">
              <a:avLst/>
            </a:prstGeom>
            <a:noFill/>
            <a:ln w="28575">
              <a:solidFill>
                <a:srgbClr val="74C3C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黑体" panose="02010609060101010101" pitchFamily="49" charset="-122"/>
                <a:cs typeface="+mn-cs"/>
              </a:endParaRPr>
            </a:p>
          </p:txBody>
        </p:sp>
      </p:grpSp>
      <p:pic>
        <p:nvPicPr>
          <p:cNvPr id="5" name="Picture 4">
            <a:extLst>
              <a:ext uri="{FF2B5EF4-FFF2-40B4-BE49-F238E27FC236}">
                <a16:creationId xmlns:a16="http://schemas.microsoft.com/office/drawing/2014/main" id="{256C2FB3-4916-4B87-850D-1C6992EBC6B3}"/>
              </a:ext>
            </a:extLst>
          </p:cNvPr>
          <p:cNvPicPr>
            <a:picLocks noChangeAspect="1"/>
          </p:cNvPicPr>
          <p:nvPr/>
        </p:nvPicPr>
        <p:blipFill>
          <a:blip r:embed="rId4"/>
          <a:stretch>
            <a:fillRect/>
          </a:stretch>
        </p:blipFill>
        <p:spPr>
          <a:xfrm>
            <a:off x="4051005" y="800901"/>
            <a:ext cx="6687879" cy="5089536"/>
          </a:xfrm>
          <a:prstGeom prst="roundRect">
            <a:avLst/>
          </a:prstGeom>
        </p:spPr>
      </p:pic>
      <p:pic>
        <p:nvPicPr>
          <p:cNvPr id="12" name="图片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77548" y="111383"/>
            <a:ext cx="2061034" cy="2061034"/>
          </a:xfrm>
          <a:prstGeom prst="rect">
            <a:avLst/>
          </a:prstGeom>
        </p:spPr>
      </p:pic>
      <p:pic>
        <p:nvPicPr>
          <p:cNvPr id="9" name="图片 22">
            <a:extLst>
              <a:ext uri="{FF2B5EF4-FFF2-40B4-BE49-F238E27FC236}">
                <a16:creationId xmlns:a16="http://schemas.microsoft.com/office/drawing/2014/main" id="{3A1A751D-7D16-4BD3-8629-962A6963F11A}"/>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698751" y="2579751"/>
            <a:ext cx="3578860" cy="3941445"/>
          </a:xfrm>
          <a:prstGeom prst="rect">
            <a:avLst/>
          </a:prstGeom>
          <a:noFill/>
          <a:ln>
            <a:noFill/>
          </a:ln>
        </p:spPr>
      </p:pic>
    </p:spTree>
    <p:extLst>
      <p:ext uri="{BB962C8B-B14F-4D97-AF65-F5344CB8AC3E}">
        <p14:creationId xmlns:p14="http://schemas.microsoft.com/office/powerpoint/2010/main" val="17764073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750" fill="hold"/>
                                        <p:tgtEl>
                                          <p:spTgt spid="9"/>
                                        </p:tgtEl>
                                        <p:attrNameLst>
                                          <p:attrName>ppt_w</p:attrName>
                                        </p:attrNameLst>
                                      </p:cBhvr>
                                      <p:tavLst>
                                        <p:tav tm="0">
                                          <p:val>
                                            <p:fltVal val="0"/>
                                          </p:val>
                                        </p:tav>
                                        <p:tav tm="100000">
                                          <p:val>
                                            <p:strVal val="#ppt_w"/>
                                          </p:val>
                                        </p:tav>
                                      </p:tavLst>
                                    </p:anim>
                                    <p:anim calcmode="lin" valueType="num">
                                      <p:cBhvr>
                                        <p:cTn id="20" dur="750" fill="hold"/>
                                        <p:tgtEl>
                                          <p:spTgt spid="9"/>
                                        </p:tgtEl>
                                        <p:attrNameLst>
                                          <p:attrName>ppt_h</p:attrName>
                                        </p:attrNameLst>
                                      </p:cBhvr>
                                      <p:tavLst>
                                        <p:tav tm="0">
                                          <p:val>
                                            <p:fltVal val="0"/>
                                          </p:val>
                                        </p:tav>
                                        <p:tav tm="100000">
                                          <p:val>
                                            <p:strVal val="#ppt_h"/>
                                          </p:val>
                                        </p:tav>
                                      </p:tavLst>
                                    </p:anim>
                                    <p:animEffect transition="in" filter="fade">
                                      <p:cBhvr>
                                        <p:cTn id="21" dur="75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CE732B-2E84-5C35-BA56-666E1CF65E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1A01B9-A313-4597-5EF7-6796C4974A0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631913C-3454-E78B-7685-E5A4E958C1CB}"/>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4104B227-E41A-092D-E4E2-FF2AFC8B622C}"/>
              </a:ext>
            </a:extLst>
          </p:cNvPr>
          <p:cNvPicPr>
            <a:picLocks noChangeAspect="1"/>
          </p:cNvPicPr>
          <p:nvPr/>
        </p:nvPicPr>
        <p:blipFill>
          <a:blip r:embed="rId2"/>
          <a:stretch>
            <a:fillRect/>
          </a:stretch>
        </p:blipFill>
        <p:spPr>
          <a:xfrm>
            <a:off x="0" y="0"/>
            <a:ext cx="12192000" cy="6858000"/>
          </a:xfrm>
          <a:prstGeom prst="rect">
            <a:avLst/>
          </a:prstGeom>
        </p:spPr>
      </p:pic>
      <p:sp>
        <p:nvSpPr>
          <p:cNvPr id="11" name="Oval 10">
            <a:extLst>
              <a:ext uri="{FF2B5EF4-FFF2-40B4-BE49-F238E27FC236}">
                <a16:creationId xmlns:a16="http://schemas.microsoft.com/office/drawing/2014/main" id="{E6AA57BD-C5D9-1FE6-842C-EF44432BA527}"/>
              </a:ext>
            </a:extLst>
          </p:cNvPr>
          <p:cNvSpPr/>
          <p:nvPr/>
        </p:nvSpPr>
        <p:spPr>
          <a:xfrm>
            <a:off x="278296" y="345247"/>
            <a:ext cx="1500808" cy="1185135"/>
          </a:xfrm>
          <a:prstGeom prst="ellipse">
            <a:avLst/>
          </a:prstGeom>
          <a:solidFill>
            <a:srgbClr val="4088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F8D95CD8-D7F9-64CD-C40B-8686485DD6FD}"/>
              </a:ext>
            </a:extLst>
          </p:cNvPr>
          <p:cNvPicPr>
            <a:picLocks noChangeAspect="1"/>
          </p:cNvPicPr>
          <p:nvPr/>
        </p:nvPicPr>
        <p:blipFill rotWithShape="1">
          <a:blip r:embed="rId3">
            <a:extLst>
              <a:ext uri="{28A0092B-C50C-407E-A947-70E740481C1C}">
                <a14:useLocalDpi xmlns:a14="http://schemas.microsoft.com/office/drawing/2010/main" val="0"/>
              </a:ext>
            </a:extLst>
          </a:blip>
          <a:srcRect l="13397" r="48813"/>
          <a:stretch/>
        </p:blipFill>
        <p:spPr>
          <a:xfrm>
            <a:off x="-105476" y="2194213"/>
            <a:ext cx="3505154" cy="5217373"/>
          </a:xfrm>
          <a:prstGeom prst="rect">
            <a:avLst/>
          </a:prstGeom>
        </p:spPr>
      </p:pic>
      <p:pic>
        <p:nvPicPr>
          <p:cNvPr id="13" name="Picture 12">
            <a:extLst>
              <a:ext uri="{FF2B5EF4-FFF2-40B4-BE49-F238E27FC236}">
                <a16:creationId xmlns:a16="http://schemas.microsoft.com/office/drawing/2014/main" id="{F366A3C8-16FB-C397-9966-7198E2E1B6D7}"/>
              </a:ext>
            </a:extLst>
          </p:cNvPr>
          <p:cNvPicPr>
            <a:picLocks noChangeAspect="1"/>
          </p:cNvPicPr>
          <p:nvPr/>
        </p:nvPicPr>
        <p:blipFill rotWithShape="1">
          <a:blip r:embed="rId3">
            <a:extLst>
              <a:ext uri="{28A0092B-C50C-407E-A947-70E740481C1C}">
                <a14:useLocalDpi xmlns:a14="http://schemas.microsoft.com/office/drawing/2010/main" val="0"/>
              </a:ext>
            </a:extLst>
          </a:blip>
          <a:srcRect l="51010" r="12200"/>
          <a:stretch/>
        </p:blipFill>
        <p:spPr>
          <a:xfrm>
            <a:off x="9079486" y="2055813"/>
            <a:ext cx="3412365" cy="5217373"/>
          </a:xfrm>
          <a:prstGeom prst="rect">
            <a:avLst/>
          </a:prstGeom>
        </p:spPr>
      </p:pic>
      <p:grpSp>
        <p:nvGrpSpPr>
          <p:cNvPr id="14" name="Group 13">
            <a:extLst>
              <a:ext uri="{FF2B5EF4-FFF2-40B4-BE49-F238E27FC236}">
                <a16:creationId xmlns:a16="http://schemas.microsoft.com/office/drawing/2014/main" id="{53EF0243-6207-ABDD-060E-DCBF39A097F1}"/>
              </a:ext>
            </a:extLst>
          </p:cNvPr>
          <p:cNvGrpSpPr/>
          <p:nvPr/>
        </p:nvGrpSpPr>
        <p:grpSpPr>
          <a:xfrm>
            <a:off x="538349" y="98828"/>
            <a:ext cx="9994900" cy="5883684"/>
            <a:chOff x="4611433" y="415997"/>
            <a:chExt cx="7580567" cy="4462442"/>
          </a:xfrm>
        </p:grpSpPr>
        <p:pic>
          <p:nvPicPr>
            <p:cNvPr id="15" name="Picture 14">
              <a:extLst>
                <a:ext uri="{FF2B5EF4-FFF2-40B4-BE49-F238E27FC236}">
                  <a16:creationId xmlns:a16="http://schemas.microsoft.com/office/drawing/2014/main" id="{E2E918D0-A3F0-DD02-F489-766F9480B053}"/>
                </a:ext>
              </a:extLst>
            </p:cNvPr>
            <p:cNvPicPr>
              <a:picLocks noChangeAspect="1"/>
            </p:cNvPicPr>
            <p:nvPr/>
          </p:nvPicPr>
          <p:blipFill rotWithShape="1">
            <a:blip r:embed="rId4"/>
            <a:srcRect r="45890"/>
            <a:stretch/>
          </p:blipFill>
          <p:spPr>
            <a:xfrm>
              <a:off x="4611433" y="415997"/>
              <a:ext cx="5852121" cy="2670279"/>
            </a:xfrm>
            <a:prstGeom prst="rect">
              <a:avLst/>
            </a:prstGeom>
          </p:spPr>
        </p:pic>
        <p:pic>
          <p:nvPicPr>
            <p:cNvPr id="17" name="Picture 16">
              <a:extLst>
                <a:ext uri="{FF2B5EF4-FFF2-40B4-BE49-F238E27FC236}">
                  <a16:creationId xmlns:a16="http://schemas.microsoft.com/office/drawing/2014/main" id="{1F44C782-47FC-B97D-C1BD-9DECE3BA27A6}"/>
                </a:ext>
              </a:extLst>
            </p:cNvPr>
            <p:cNvPicPr>
              <a:picLocks noChangeAspect="1"/>
            </p:cNvPicPr>
            <p:nvPr/>
          </p:nvPicPr>
          <p:blipFill rotWithShape="1">
            <a:blip r:embed="rId4"/>
            <a:srcRect l="53288"/>
            <a:stretch/>
          </p:blipFill>
          <p:spPr>
            <a:xfrm>
              <a:off x="7139980" y="2208160"/>
              <a:ext cx="5052020" cy="2670279"/>
            </a:xfrm>
            <a:prstGeom prst="rect">
              <a:avLst/>
            </a:prstGeom>
          </p:spPr>
        </p:pic>
      </p:grpSp>
    </p:spTree>
    <p:extLst>
      <p:ext uri="{BB962C8B-B14F-4D97-AF65-F5344CB8AC3E}">
        <p14:creationId xmlns:p14="http://schemas.microsoft.com/office/powerpoint/2010/main" val="41503894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3"/>
                                        </p:tgtEl>
                                        <p:attrNameLst>
                                          <p:attrName>r</p:attrName>
                                        </p:attrNameLst>
                                      </p:cBhvr>
                                    </p:animRot>
                                    <p:animRot by="-240000">
                                      <p:cBhvr>
                                        <p:cTn id="13" dur="200" fill="hold">
                                          <p:stCondLst>
                                            <p:cond delay="200"/>
                                          </p:stCondLst>
                                        </p:cTn>
                                        <p:tgtEl>
                                          <p:spTgt spid="13"/>
                                        </p:tgtEl>
                                        <p:attrNameLst>
                                          <p:attrName>r</p:attrName>
                                        </p:attrNameLst>
                                      </p:cBhvr>
                                    </p:animRot>
                                    <p:animRot by="240000">
                                      <p:cBhvr>
                                        <p:cTn id="14" dur="200" fill="hold">
                                          <p:stCondLst>
                                            <p:cond delay="400"/>
                                          </p:stCondLst>
                                        </p:cTn>
                                        <p:tgtEl>
                                          <p:spTgt spid="13"/>
                                        </p:tgtEl>
                                        <p:attrNameLst>
                                          <p:attrName>r</p:attrName>
                                        </p:attrNameLst>
                                      </p:cBhvr>
                                    </p:animRot>
                                    <p:animRot by="-240000">
                                      <p:cBhvr>
                                        <p:cTn id="15" dur="200" fill="hold">
                                          <p:stCondLst>
                                            <p:cond delay="600"/>
                                          </p:stCondLst>
                                        </p:cTn>
                                        <p:tgtEl>
                                          <p:spTgt spid="13"/>
                                        </p:tgtEl>
                                        <p:attrNameLst>
                                          <p:attrName>r</p:attrName>
                                        </p:attrNameLst>
                                      </p:cBhvr>
                                    </p:animRot>
                                    <p:animRot by="120000">
                                      <p:cBhvr>
                                        <p:cTn id="16"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5" name="矩形 4"/>
          <p:cNvSpPr/>
          <p:nvPr/>
        </p:nvSpPr>
        <p:spPr>
          <a:xfrm>
            <a:off x="0" y="3272336"/>
            <a:ext cx="12192000" cy="1907786"/>
          </a:xfrm>
          <a:prstGeom prst="rect">
            <a:avLst/>
          </a:prstGeom>
          <a:solidFill>
            <a:srgbClr val="87C6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6036" y="0"/>
            <a:ext cx="6290738" cy="6290738"/>
          </a:xfrm>
          <a:prstGeom prst="rect">
            <a:avLst/>
          </a:prstGeom>
        </p:spPr>
      </p:pic>
      <p:pic>
        <p:nvPicPr>
          <p:cNvPr id="6" name="Picture 5">
            <a:extLst>
              <a:ext uri="{FF2B5EF4-FFF2-40B4-BE49-F238E27FC236}">
                <a16:creationId xmlns:a16="http://schemas.microsoft.com/office/drawing/2014/main" id="{219B625C-6E76-6BA3-30AA-7C5230E2E488}"/>
              </a:ext>
            </a:extLst>
          </p:cNvPr>
          <p:cNvPicPr>
            <a:picLocks noChangeAspect="1"/>
          </p:cNvPicPr>
          <p:nvPr/>
        </p:nvPicPr>
        <p:blipFill>
          <a:blip r:embed="rId5"/>
          <a:stretch>
            <a:fillRect/>
          </a:stretch>
        </p:blipFill>
        <p:spPr>
          <a:xfrm>
            <a:off x="6291975" y="3646762"/>
            <a:ext cx="5328366" cy="1457070"/>
          </a:xfrm>
          <a:prstGeom prst="rect">
            <a:avLst/>
          </a:prstGeom>
        </p:spPr>
      </p:pic>
    </p:spTree>
    <p:extLst>
      <p:ext uri="{BB962C8B-B14F-4D97-AF65-F5344CB8AC3E}">
        <p14:creationId xmlns:p14="http://schemas.microsoft.com/office/powerpoint/2010/main" val="3179453837"/>
      </p:ext>
    </p:extLst>
  </p:cSld>
  <p:clrMapOvr>
    <a:masterClrMapping/>
  </p:clrMapOvr>
  <mc:AlternateContent xmlns:mc="http://schemas.openxmlformats.org/markup-compatibility/2006" xmlns:p14="http://schemas.microsoft.com/office/powerpoint/2010/main">
    <mc:Choice Requires="p14">
      <p:transition spd="slow" p14:dur="2000" advTm="3000">
        <p:split orient="vert"/>
      </p:transition>
    </mc:Choice>
    <mc:Fallback xmlns="">
      <p:transition spd="slow" advTm="3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7994DB"/>
        </a:solidFill>
        <a:effectLst/>
      </p:bgPr>
    </p:bg>
    <p:spTree>
      <p:nvGrpSpPr>
        <p:cNvPr id="1" name=""/>
        <p:cNvGrpSpPr/>
        <p:nvPr/>
      </p:nvGrpSpPr>
      <p:grpSpPr>
        <a:xfrm>
          <a:off x="0" y="0"/>
          <a:ext cx="0" cy="0"/>
          <a:chOff x="0" y="0"/>
          <a:chExt cx="0" cy="0"/>
        </a:xfrm>
      </p:grpSpPr>
      <p:grpSp>
        <p:nvGrpSpPr>
          <p:cNvPr id="2" name="Group 2"/>
          <p:cNvGrpSpPr/>
          <p:nvPr/>
        </p:nvGrpSpPr>
        <p:grpSpPr>
          <a:xfrm>
            <a:off x="0" y="-20462"/>
            <a:ext cx="12192000" cy="6878462"/>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2B292B">
                <a:alpha val="18824"/>
              </a:srgbClr>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 name="Group 4"/>
          <p:cNvGrpSpPr/>
          <p:nvPr/>
        </p:nvGrpSpPr>
        <p:grpSpPr>
          <a:xfrm>
            <a:off x="628650" y="1454141"/>
            <a:ext cx="8534387" cy="4161776"/>
            <a:chOff x="0" y="0"/>
            <a:chExt cx="3371609" cy="1644158"/>
          </a:xfrm>
        </p:grpSpPr>
        <p:sp>
          <p:nvSpPr>
            <p:cNvPr id="5" name="Freeform 5"/>
            <p:cNvSpPr/>
            <p:nvPr/>
          </p:nvSpPr>
          <p:spPr>
            <a:xfrm>
              <a:off x="0" y="0"/>
              <a:ext cx="3371609" cy="1644158"/>
            </a:xfrm>
            <a:custGeom>
              <a:avLst/>
              <a:gdLst/>
              <a:ahLst/>
              <a:cxnLst/>
              <a:rect l="l" t="t" r="r" b="b"/>
              <a:pathLst>
                <a:path w="3371609" h="1644158">
                  <a:moveTo>
                    <a:pt x="30843" y="0"/>
                  </a:moveTo>
                  <a:lnTo>
                    <a:pt x="3340766" y="0"/>
                  </a:lnTo>
                  <a:cubicBezTo>
                    <a:pt x="3357800" y="0"/>
                    <a:pt x="3371609" y="13809"/>
                    <a:pt x="3371609" y="30843"/>
                  </a:cubicBezTo>
                  <a:lnTo>
                    <a:pt x="3371609" y="1613315"/>
                  </a:lnTo>
                  <a:cubicBezTo>
                    <a:pt x="3371609" y="1621496"/>
                    <a:pt x="3368360" y="1629340"/>
                    <a:pt x="3362576" y="1635125"/>
                  </a:cubicBezTo>
                  <a:cubicBezTo>
                    <a:pt x="3356792" y="1640909"/>
                    <a:pt x="3348946" y="1644158"/>
                    <a:pt x="3340766" y="1644158"/>
                  </a:cubicBezTo>
                  <a:lnTo>
                    <a:pt x="30843" y="1644158"/>
                  </a:lnTo>
                  <a:cubicBezTo>
                    <a:pt x="22663" y="1644158"/>
                    <a:pt x="14818" y="1640909"/>
                    <a:pt x="9034" y="1635125"/>
                  </a:cubicBezTo>
                  <a:cubicBezTo>
                    <a:pt x="3250" y="1629340"/>
                    <a:pt x="0" y="1621496"/>
                    <a:pt x="0" y="1613315"/>
                  </a:cubicBezTo>
                  <a:lnTo>
                    <a:pt x="0" y="30843"/>
                  </a:lnTo>
                  <a:cubicBezTo>
                    <a:pt x="0" y="22663"/>
                    <a:pt x="3250" y="14818"/>
                    <a:pt x="9034" y="9034"/>
                  </a:cubicBezTo>
                  <a:cubicBezTo>
                    <a:pt x="14818" y="3250"/>
                    <a:pt x="22663" y="0"/>
                    <a:pt x="30843" y="0"/>
                  </a:cubicBezTo>
                  <a:close/>
                </a:path>
              </a:pathLst>
            </a:custGeom>
            <a:solidFill>
              <a:srgbClr val="FFFFFF"/>
            </a:solidFill>
            <a:ln w="19050" cap="rnd">
              <a:solidFill>
                <a:srgbClr val="000000"/>
              </a:solidFill>
              <a:prstDash val="solid"/>
              <a:rou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0" y="-38100"/>
              <a:ext cx="3371609" cy="1682258"/>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3"/>
          <p:cNvGrpSpPr/>
          <p:nvPr/>
        </p:nvGrpSpPr>
        <p:grpSpPr>
          <a:xfrm>
            <a:off x="970" y="4171202"/>
            <a:ext cx="2727723" cy="2727723"/>
            <a:chOff x="0" y="0"/>
            <a:chExt cx="5455446" cy="5455446"/>
          </a:xfrm>
        </p:grpSpPr>
        <p:grpSp>
          <p:nvGrpSpPr>
            <p:cNvPr id="14" name="Group 14"/>
            <p:cNvGrpSpPr/>
            <p:nvPr/>
          </p:nvGrpSpPr>
          <p:grpSpPr>
            <a:xfrm rot="-1478050">
              <a:off x="670323" y="670323"/>
              <a:ext cx="4114800" cy="4114800"/>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EE773"/>
              </a:solidFill>
              <a:ln w="19050" cap="sq">
                <a:solidFill>
                  <a:srgbClr val="000000"/>
                </a:solid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76200" y="38100"/>
                <a:ext cx="660400" cy="6985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7" name="Freeform 17"/>
            <p:cNvSpPr/>
            <p:nvPr/>
          </p:nvSpPr>
          <p:spPr>
            <a:xfrm rot="-1478050">
              <a:off x="1145799" y="932815"/>
              <a:ext cx="2936491" cy="3094004"/>
            </a:xfrm>
            <a:custGeom>
              <a:avLst/>
              <a:gdLst/>
              <a:ahLst/>
              <a:cxnLst/>
              <a:rect l="l" t="t" r="r" b="b"/>
              <a:pathLst>
                <a:path w="2936491" h="3094004">
                  <a:moveTo>
                    <a:pt x="0" y="0"/>
                  </a:moveTo>
                  <a:lnTo>
                    <a:pt x="2936490" y="0"/>
                  </a:lnTo>
                  <a:lnTo>
                    <a:pt x="2936490" y="3094004"/>
                  </a:lnTo>
                  <a:lnTo>
                    <a:pt x="0" y="309400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8" name="Group 18"/>
          <p:cNvGrpSpPr/>
          <p:nvPr/>
        </p:nvGrpSpPr>
        <p:grpSpPr>
          <a:xfrm rot="2330758">
            <a:off x="1940939" y="5391512"/>
            <a:ext cx="2057400" cy="2057400"/>
            <a:chOff x="0" y="0"/>
            <a:chExt cx="4114800" cy="4114800"/>
          </a:xfrm>
        </p:grpSpPr>
        <p:grpSp>
          <p:nvGrpSpPr>
            <p:cNvPr id="19" name="Group 19"/>
            <p:cNvGrpSpPr/>
            <p:nvPr/>
          </p:nvGrpSpPr>
          <p:grpSpPr>
            <a:xfrm>
              <a:off x="0" y="0"/>
              <a:ext cx="4114800" cy="4114800"/>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05C7C"/>
              </a:solidFill>
              <a:ln w="19050" cap="sq">
                <a:solidFill>
                  <a:srgbClr val="000000"/>
                </a:solid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1" name="TextBox 21"/>
              <p:cNvSpPr txBox="1"/>
              <p:nvPr/>
            </p:nvSpPr>
            <p:spPr>
              <a:xfrm>
                <a:off x="76200" y="38100"/>
                <a:ext cx="660400" cy="6985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2" name="Freeform 22"/>
            <p:cNvSpPr/>
            <p:nvPr/>
          </p:nvSpPr>
          <p:spPr>
            <a:xfrm>
              <a:off x="871478" y="604711"/>
              <a:ext cx="2371844" cy="2905377"/>
            </a:xfrm>
            <a:custGeom>
              <a:avLst/>
              <a:gdLst/>
              <a:ahLst/>
              <a:cxnLst/>
              <a:rect l="l" t="t" r="r" b="b"/>
              <a:pathLst>
                <a:path w="2371844" h="2905377">
                  <a:moveTo>
                    <a:pt x="0" y="0"/>
                  </a:moveTo>
                  <a:lnTo>
                    <a:pt x="2371844" y="0"/>
                  </a:lnTo>
                  <a:lnTo>
                    <a:pt x="2371844" y="2905378"/>
                  </a:lnTo>
                  <a:lnTo>
                    <a:pt x="0" y="290537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3" name="Freeform 23"/>
          <p:cNvSpPr/>
          <p:nvPr/>
        </p:nvSpPr>
        <p:spPr>
          <a:xfrm>
            <a:off x="6148913" y="-1367759"/>
            <a:ext cx="10714575" cy="13340363"/>
          </a:xfrm>
          <a:custGeom>
            <a:avLst/>
            <a:gdLst/>
            <a:ahLst/>
            <a:cxnLst/>
            <a:rect l="l" t="t" r="r" b="b"/>
            <a:pathLst>
              <a:path w="16071862" h="20010545">
                <a:moveTo>
                  <a:pt x="0" y="0"/>
                </a:moveTo>
                <a:lnTo>
                  <a:pt x="16071862" y="0"/>
                </a:lnTo>
                <a:lnTo>
                  <a:pt x="16071862" y="20010546"/>
                </a:lnTo>
                <a:lnTo>
                  <a:pt x="0" y="20010546"/>
                </a:lnTo>
                <a:lnTo>
                  <a:pt x="0" y="0"/>
                </a:lnTo>
                <a:close/>
              </a:path>
            </a:pathLst>
          </a:custGeom>
          <a:blipFill>
            <a:blip r:embed="rId6">
              <a:extLst>
                <a:ext uri="{96DAC541-7B7A-43D3-8B79-37D633B846F1}">
                  <asvg:svgBlip xmlns="" xmlns:asvg="http://schemas.microsoft.com/office/drawing/2016/SVG/main" r:embed="rId7"/>
                </a:ext>
              </a:extLst>
            </a:blip>
            <a:stretch>
              <a:fillRect b="-114438"/>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a:off x="9528804" y="456249"/>
            <a:ext cx="2228590" cy="2708356"/>
          </a:xfrm>
          <a:custGeom>
            <a:avLst/>
            <a:gdLst/>
            <a:ahLst/>
            <a:cxnLst/>
            <a:rect l="l" t="t" r="r" b="b"/>
            <a:pathLst>
              <a:path w="3342885" h="4062534">
                <a:moveTo>
                  <a:pt x="0" y="0"/>
                </a:moveTo>
                <a:lnTo>
                  <a:pt x="3342885" y="0"/>
                </a:lnTo>
                <a:lnTo>
                  <a:pt x="3342885" y="4062534"/>
                </a:lnTo>
                <a:lnTo>
                  <a:pt x="0" y="4062534"/>
                </a:lnTo>
                <a:lnTo>
                  <a:pt x="0" y="0"/>
                </a:lnTo>
                <a:close/>
              </a:path>
            </a:pathLst>
          </a:custGeom>
          <a:blipFill>
            <a:blip r:embed="rId8">
              <a:extLst>
                <a:ext uri="{96DAC541-7B7A-43D3-8B79-37D633B846F1}">
                  <asvg:svgBlip xmlns="" xmlns:asvg="http://schemas.microsoft.com/office/drawing/2016/SVG/main" r:embed="rId9"/>
                </a:ext>
              </a:extLst>
            </a:blip>
            <a:stretch>
              <a:fillRect l="-98773" t="-69392" r="-177826" b="-225140"/>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5"/>
          <p:cNvSpPr/>
          <p:nvPr/>
        </p:nvSpPr>
        <p:spPr>
          <a:xfrm>
            <a:off x="8980615" y="3102983"/>
            <a:ext cx="4954079" cy="5219815"/>
          </a:xfrm>
          <a:custGeom>
            <a:avLst/>
            <a:gdLst/>
            <a:ahLst/>
            <a:cxnLst/>
            <a:rect l="l" t="t" r="r" b="b"/>
            <a:pathLst>
              <a:path w="7431118" h="7829722">
                <a:moveTo>
                  <a:pt x="0" y="0"/>
                </a:moveTo>
                <a:lnTo>
                  <a:pt x="7431119" y="0"/>
                </a:lnTo>
                <a:lnTo>
                  <a:pt x="7431119" y="7829722"/>
                </a:lnTo>
                <a:lnTo>
                  <a:pt x="0" y="7829722"/>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8" name="Rectangle 27">
            <a:extLst>
              <a:ext uri="{FF2B5EF4-FFF2-40B4-BE49-F238E27FC236}">
                <a16:creationId xmlns:a16="http://schemas.microsoft.com/office/drawing/2014/main" id="{3EFBCCD6-0AFC-ECC9-B22B-FE316B9F2BEE}"/>
              </a:ext>
            </a:extLst>
          </p:cNvPr>
          <p:cNvSpPr/>
          <p:nvPr/>
        </p:nvSpPr>
        <p:spPr>
          <a:xfrm>
            <a:off x="1312129" y="2400300"/>
            <a:ext cx="7349957" cy="1786829"/>
          </a:xfrm>
          <a:prstGeom prst="rect">
            <a:avLst/>
          </a:prstGeom>
          <a:noFill/>
        </p:spPr>
        <p:txBody>
          <a:bodyPr wrap="square" lIns="123632" tIns="61814" rIns="123632" bIns="61814">
            <a:spAutoFit/>
            <a:scene3d>
              <a:camera prst="orthographicFront"/>
              <a:lightRig rig="soft" dir="t">
                <a:rot lat="0" lon="0" rev="15600000"/>
              </a:lightRig>
            </a:scene3d>
            <a:sp3d extrusionH="57150" prstMaterial="softEdge">
              <a:bevelT w="25400" h="38100"/>
            </a:sp3d>
          </a:bodyPr>
          <a:lstStyle/>
          <a:p>
            <a:pPr lvl="0" algn="ctr" defTabSz="967025">
              <a:defRPr/>
            </a:pPr>
            <a:r>
              <a:rPr lang="vi-VN" sz="5400" b="1" dirty="0">
                <a:ln/>
                <a:solidFill>
                  <a:srgbClr val="002060"/>
                </a:solidFill>
                <a:ea typeface="微软雅黑"/>
                <a:cs typeface="Arial" panose="020B0604020202020204" pitchFamily="34" charset="0"/>
              </a:rPr>
              <a:t>Hoạt động 1: Làm mô hình cơ quan hô hấp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915CB4B3-3B00-EA00-891B-561E2CC7E749}"/>
              </a:ext>
            </a:extLst>
          </p:cNvPr>
          <p:cNvGrpSpPr/>
          <p:nvPr/>
        </p:nvGrpSpPr>
        <p:grpSpPr>
          <a:xfrm>
            <a:off x="290733" y="203983"/>
            <a:ext cx="11610536" cy="6450036"/>
            <a:chOff x="290733" y="203983"/>
            <a:chExt cx="11610536" cy="6450036"/>
          </a:xfrm>
        </p:grpSpPr>
        <p:sp>
          <p:nvSpPr>
            <p:cNvPr id="3" name="Hình chữ nhật: Góc Tròn 2">
              <a:extLst>
                <a:ext uri="{FF2B5EF4-FFF2-40B4-BE49-F238E27FC236}">
                  <a16:creationId xmlns:a16="http://schemas.microsoft.com/office/drawing/2014/main" id="{7106D7FD-90E8-1BC4-08A5-60D069B3BAFC}"/>
                </a:ext>
              </a:extLst>
            </p:cNvPr>
            <p:cNvSpPr/>
            <p:nvPr/>
          </p:nvSpPr>
          <p:spPr>
            <a:xfrm>
              <a:off x="290733" y="203983"/>
              <a:ext cx="11610536" cy="6450036"/>
            </a:xfrm>
            <a:prstGeom prst="roundRect">
              <a:avLst/>
            </a:prstGeom>
            <a:solidFill>
              <a:srgbClr val="FFF7E1"/>
            </a:solidFill>
            <a:ln w="28575">
              <a:solidFill>
                <a:srgbClr val="FF5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Hình chữ nhật: Góc Tròn 3">
              <a:extLst>
                <a:ext uri="{FF2B5EF4-FFF2-40B4-BE49-F238E27FC236}">
                  <a16:creationId xmlns:a16="http://schemas.microsoft.com/office/drawing/2014/main" id="{77832336-C854-1F1F-624A-DA4A73EDA128}"/>
                </a:ext>
              </a:extLst>
            </p:cNvPr>
            <p:cNvSpPr/>
            <p:nvPr/>
          </p:nvSpPr>
          <p:spPr>
            <a:xfrm>
              <a:off x="576775" y="422031"/>
              <a:ext cx="11043139" cy="5992837"/>
            </a:xfrm>
            <a:prstGeom prst="roundRect">
              <a:avLst/>
            </a:prstGeom>
            <a:noFill/>
            <a:ln w="28575">
              <a:solidFill>
                <a:srgbClr val="FF50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6" name="Picture 5">
            <a:extLst>
              <a:ext uri="{FF2B5EF4-FFF2-40B4-BE49-F238E27FC236}">
                <a16:creationId xmlns:a16="http://schemas.microsoft.com/office/drawing/2014/main" id="{C5C5851B-64AE-C061-F9EB-8C6AE6D445B6}"/>
              </a:ext>
            </a:extLst>
          </p:cNvPr>
          <p:cNvPicPr>
            <a:picLocks noChangeAspect="1"/>
          </p:cNvPicPr>
          <p:nvPr/>
        </p:nvPicPr>
        <p:blipFill rotWithShape="1">
          <a:blip r:embed="rId3"/>
          <a:srcRect b="1710"/>
          <a:stretch/>
        </p:blipFill>
        <p:spPr>
          <a:xfrm>
            <a:off x="1565207" y="722368"/>
            <a:ext cx="4303964" cy="5410625"/>
          </a:xfrm>
          <a:prstGeom prst="roundRect">
            <a:avLst/>
          </a:prstGeom>
        </p:spPr>
      </p:pic>
      <p:sp>
        <p:nvSpPr>
          <p:cNvPr id="7" name="Thought Bubble: Cloud 6">
            <a:extLst>
              <a:ext uri="{FF2B5EF4-FFF2-40B4-BE49-F238E27FC236}">
                <a16:creationId xmlns:a16="http://schemas.microsoft.com/office/drawing/2014/main" id="{FD708E02-1377-B3EC-3ED6-3B6788C775DB}"/>
              </a:ext>
            </a:extLst>
          </p:cNvPr>
          <p:cNvSpPr/>
          <p:nvPr/>
        </p:nvSpPr>
        <p:spPr>
          <a:xfrm>
            <a:off x="6089120" y="1488558"/>
            <a:ext cx="5326912" cy="3221665"/>
          </a:xfrm>
          <a:prstGeom prst="cloudCallout">
            <a:avLst>
              <a:gd name="adj1" fmla="val -62550"/>
              <a:gd name="adj2" fmla="val 33127"/>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8" name="TextBox 7">
            <a:extLst>
              <a:ext uri="{FF2B5EF4-FFF2-40B4-BE49-F238E27FC236}">
                <a16:creationId xmlns:a16="http://schemas.microsoft.com/office/drawing/2014/main" id="{2030C56B-9D63-6563-97E0-7DBD56238717}"/>
              </a:ext>
            </a:extLst>
          </p:cNvPr>
          <p:cNvSpPr txBox="1"/>
          <p:nvPr/>
        </p:nvSpPr>
        <p:spPr>
          <a:xfrm>
            <a:off x="6737251" y="1945228"/>
            <a:ext cx="4008474" cy="23083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Các bộ phận a, b,c ứng với bộ phận nào của cơ quan hô hấp?</a:t>
            </a:r>
            <a:endParaRPr kumimoji="0" lang="en-US" sz="36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9" name="Callout: Bent Line 8">
            <a:extLst>
              <a:ext uri="{FF2B5EF4-FFF2-40B4-BE49-F238E27FC236}">
                <a16:creationId xmlns:a16="http://schemas.microsoft.com/office/drawing/2014/main" id="{DD0EA3C0-B282-2320-7FD7-999439FBDFD7}"/>
              </a:ext>
            </a:extLst>
          </p:cNvPr>
          <p:cNvSpPr/>
          <p:nvPr/>
        </p:nvSpPr>
        <p:spPr>
          <a:xfrm>
            <a:off x="6166636" y="728673"/>
            <a:ext cx="4221126" cy="1191491"/>
          </a:xfrm>
          <a:prstGeom prst="borderCallout2">
            <a:avLst>
              <a:gd name="adj1" fmla="val 18750"/>
              <a:gd name="adj2" fmla="val -8333"/>
              <a:gd name="adj3" fmla="val 18750"/>
              <a:gd name="adj4" fmla="val -16667"/>
              <a:gd name="adj5" fmla="val 108930"/>
              <a:gd name="adj6" fmla="val -52964"/>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 panose="020B0604020202020204"/>
                <a:ea typeface="+mn-ea"/>
                <a:cs typeface="+mn-cs"/>
              </a:rPr>
              <a:t>Khí</a:t>
            </a:r>
            <a:r>
              <a:rPr kumimoji="0" lang="en-US" sz="4000" b="1"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4000" b="1" i="0" u="none" strike="noStrike" kern="1200" cap="none" spc="0" normalizeH="0" baseline="0" noProof="0" dirty="0" err="1">
                <a:ln>
                  <a:noFill/>
                </a:ln>
                <a:solidFill>
                  <a:prstClr val="black"/>
                </a:solidFill>
                <a:effectLst/>
                <a:uLnTx/>
                <a:uFillTx/>
                <a:latin typeface="Arial" panose="020B0604020202020204"/>
                <a:ea typeface="+mn-ea"/>
                <a:cs typeface="+mn-cs"/>
              </a:rPr>
              <a:t>quản</a:t>
            </a:r>
            <a:endParaRPr kumimoji="0" lang="en-US" sz="40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0" name="Callout: Bent Line 9">
            <a:extLst>
              <a:ext uri="{FF2B5EF4-FFF2-40B4-BE49-F238E27FC236}">
                <a16:creationId xmlns:a16="http://schemas.microsoft.com/office/drawing/2014/main" id="{84743BBA-3DFB-8574-E670-4561E31CB520}"/>
              </a:ext>
            </a:extLst>
          </p:cNvPr>
          <p:cNvSpPr/>
          <p:nvPr/>
        </p:nvSpPr>
        <p:spPr>
          <a:xfrm>
            <a:off x="6166636" y="2564003"/>
            <a:ext cx="4221126" cy="1191491"/>
          </a:xfrm>
          <a:prstGeom prst="borderCallout2">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 panose="020B0604020202020204"/>
                <a:ea typeface="+mn-ea"/>
                <a:cs typeface="+mn-cs"/>
              </a:rPr>
              <a:t>Phế</a:t>
            </a:r>
            <a:r>
              <a:rPr kumimoji="0" lang="en-US" sz="4000" b="1"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4000" b="1" i="0" u="none" strike="noStrike" kern="1200" cap="none" spc="0" normalizeH="0" baseline="0" noProof="0" dirty="0" err="1">
                <a:ln>
                  <a:noFill/>
                </a:ln>
                <a:solidFill>
                  <a:prstClr val="black"/>
                </a:solidFill>
                <a:effectLst/>
                <a:uLnTx/>
                <a:uFillTx/>
                <a:latin typeface="Arial" panose="020B0604020202020204"/>
                <a:ea typeface="+mn-ea"/>
                <a:cs typeface="+mn-cs"/>
              </a:rPr>
              <a:t>quản</a:t>
            </a:r>
            <a:endParaRPr kumimoji="0" lang="en-US" sz="40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1" name="Callout: Bent Line 10">
            <a:extLst>
              <a:ext uri="{FF2B5EF4-FFF2-40B4-BE49-F238E27FC236}">
                <a16:creationId xmlns:a16="http://schemas.microsoft.com/office/drawing/2014/main" id="{DCACF19E-8DEA-E16D-9AA4-0DB6D835F38E}"/>
              </a:ext>
            </a:extLst>
          </p:cNvPr>
          <p:cNvSpPr/>
          <p:nvPr/>
        </p:nvSpPr>
        <p:spPr>
          <a:xfrm>
            <a:off x="6166636" y="4213108"/>
            <a:ext cx="4221126" cy="1191491"/>
          </a:xfrm>
          <a:prstGeom prst="borderCallout2">
            <a:avLst>
              <a:gd name="adj1" fmla="val 18750"/>
              <a:gd name="adj2" fmla="val -8333"/>
              <a:gd name="adj3" fmla="val 18750"/>
              <a:gd name="adj4" fmla="val -16667"/>
              <a:gd name="adj5" fmla="val 76805"/>
              <a:gd name="adj6" fmla="val -28783"/>
            </a:avLst>
          </a:prstGeom>
          <a:solidFill>
            <a:schemeClr val="accent6">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 panose="020B0604020202020204"/>
                <a:ea typeface="+mn-ea"/>
                <a:cs typeface="+mn-cs"/>
              </a:rPr>
              <a:t>Phổi</a:t>
            </a:r>
            <a:endParaRPr kumimoji="0" lang="en-US" sz="40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4584435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7"/>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randombar(horizont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randombar(horizont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randombar(horizontal)">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p:bldP spid="8" grpId="1"/>
      <p:bldP spid="9" grpId="0" animBg="1"/>
      <p:bldP spid="10"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E38508E0-D75A-D287-C1B2-7604E8947ADF}"/>
              </a:ext>
            </a:extLst>
          </p:cNvPr>
          <p:cNvSpPr/>
          <p:nvPr/>
        </p:nvSpPr>
        <p:spPr>
          <a:xfrm>
            <a:off x="409433" y="1261967"/>
            <a:ext cx="11044676" cy="2257410"/>
          </a:xfrm>
          <a:prstGeom prst="roundRect">
            <a:avLst/>
          </a:prstGeom>
          <a:solidFill>
            <a:schemeClr val="bg1">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Hộp Văn bản 25">
            <a:extLst>
              <a:ext uri="{FF2B5EF4-FFF2-40B4-BE49-F238E27FC236}">
                <a16:creationId xmlns:a16="http://schemas.microsoft.com/office/drawing/2014/main" id="{07A487D4-8E5F-C42C-09B2-E4504BBCA551}"/>
              </a:ext>
            </a:extLst>
          </p:cNvPr>
          <p:cNvSpPr txBox="1"/>
          <p:nvPr/>
        </p:nvSpPr>
        <p:spPr>
          <a:xfrm>
            <a:off x="1501254" y="1450765"/>
            <a:ext cx="8938146" cy="1569660"/>
          </a:xfrm>
          <a:prstGeom prst="rect">
            <a:avLst/>
          </a:prstGeom>
          <a:noFill/>
        </p:spPr>
        <p:txBody>
          <a:bodyPr wrap="square">
            <a:spAutoFit/>
          </a:bodyPr>
          <a:lstStyle/>
          <a:p>
            <a:pPr lvl="0" algn="ctr"/>
            <a:r>
              <a:rPr lang="vi-VN" sz="4800" b="1" dirty="0">
                <a:solidFill>
                  <a:prstClr val="black"/>
                </a:solidFill>
                <a:latin typeface="Calibri" panose="020F0502020204030204" pitchFamily="34" charset="0"/>
                <a:cs typeface="Calibri" panose="020F0502020204030204" pitchFamily="34" charset="0"/>
              </a:rPr>
              <a:t>Thực hành làm mô hình cơ quan hô hấp từ vật liệu đơn giản</a:t>
            </a:r>
          </a:p>
        </p:txBody>
      </p:sp>
      <p:pic>
        <p:nvPicPr>
          <p:cNvPr id="8" name="Picture 17">
            <a:extLst>
              <a:ext uri="{FF2B5EF4-FFF2-40B4-BE49-F238E27FC236}">
                <a16:creationId xmlns:a16="http://schemas.microsoft.com/office/drawing/2014/main" id="{617CA097-A26A-E75C-D23B-9A7D171289A2}"/>
              </a:ext>
            </a:extLst>
          </p:cNvPr>
          <p:cNvPicPr>
            <a:picLocks noChangeAspect="1"/>
          </p:cNvPicPr>
          <p:nvPr/>
        </p:nvPicPr>
        <p:blipFill>
          <a:blip r:embed="rId3"/>
          <a:stretch>
            <a:fillRect/>
          </a:stretch>
        </p:blipFill>
        <p:spPr>
          <a:xfrm rot="20229500" flipH="1">
            <a:off x="638279" y="1976100"/>
            <a:ext cx="605635" cy="605635"/>
          </a:xfrm>
          <a:prstGeom prst="rect">
            <a:avLst/>
          </a:prstGeom>
        </p:spPr>
      </p:pic>
    </p:spTree>
    <p:extLst>
      <p:ext uri="{BB962C8B-B14F-4D97-AF65-F5344CB8AC3E}">
        <p14:creationId xmlns:p14="http://schemas.microsoft.com/office/powerpoint/2010/main" val="20216154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915CB4B3-3B00-EA00-891B-561E2CC7E749}"/>
              </a:ext>
            </a:extLst>
          </p:cNvPr>
          <p:cNvGrpSpPr/>
          <p:nvPr/>
        </p:nvGrpSpPr>
        <p:grpSpPr>
          <a:xfrm>
            <a:off x="290733" y="203983"/>
            <a:ext cx="11610536" cy="6450036"/>
            <a:chOff x="290733" y="203983"/>
            <a:chExt cx="11610536" cy="6450036"/>
          </a:xfrm>
        </p:grpSpPr>
        <p:sp>
          <p:nvSpPr>
            <p:cNvPr id="3" name="Hình chữ nhật: Góc Tròn 2">
              <a:extLst>
                <a:ext uri="{FF2B5EF4-FFF2-40B4-BE49-F238E27FC236}">
                  <a16:creationId xmlns:a16="http://schemas.microsoft.com/office/drawing/2014/main" id="{7106D7FD-90E8-1BC4-08A5-60D069B3BAFC}"/>
                </a:ext>
              </a:extLst>
            </p:cNvPr>
            <p:cNvSpPr/>
            <p:nvPr/>
          </p:nvSpPr>
          <p:spPr>
            <a:xfrm>
              <a:off x="290733" y="203983"/>
              <a:ext cx="11610536" cy="6450036"/>
            </a:xfrm>
            <a:prstGeom prst="roundRect">
              <a:avLst/>
            </a:prstGeom>
            <a:solidFill>
              <a:srgbClr val="FFF7E1"/>
            </a:solidFill>
            <a:ln w="28575">
              <a:solidFill>
                <a:srgbClr val="FF5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Hình chữ nhật: Góc Tròn 3">
              <a:extLst>
                <a:ext uri="{FF2B5EF4-FFF2-40B4-BE49-F238E27FC236}">
                  <a16:creationId xmlns:a16="http://schemas.microsoft.com/office/drawing/2014/main" id="{77832336-C854-1F1F-624A-DA4A73EDA128}"/>
                </a:ext>
              </a:extLst>
            </p:cNvPr>
            <p:cNvSpPr/>
            <p:nvPr/>
          </p:nvSpPr>
          <p:spPr>
            <a:xfrm>
              <a:off x="576775" y="422031"/>
              <a:ext cx="11043139" cy="5992837"/>
            </a:xfrm>
            <a:prstGeom prst="roundRect">
              <a:avLst/>
            </a:prstGeom>
            <a:noFill/>
            <a:ln w="28575">
              <a:solidFill>
                <a:srgbClr val="FF50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 name="Picture 2" descr="Phổi Hô Hấp Mô Hình Đơn Giản Thông Gió Mô Phỏng Chức Năng Phổi Phổi Nguyên  Tắc Làm Việc Mô Hình Sinh Học Thiết Bị Thí Nghiệm|Medical Science| -  AliExpress">
            <a:extLst>
              <a:ext uri="{FF2B5EF4-FFF2-40B4-BE49-F238E27FC236}">
                <a16:creationId xmlns:a16="http://schemas.microsoft.com/office/drawing/2014/main" id="{08BB91F4-152C-950E-A2D1-7F8F0EFEE0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8104" y="1817736"/>
            <a:ext cx="4517896" cy="4517896"/>
          </a:xfrm>
          <a:prstGeom prst="roundRect">
            <a:avLst/>
          </a:prstGeom>
          <a:noFill/>
          <a:extLst>
            <a:ext uri="{909E8E84-426E-40DD-AFC4-6F175D3DCCD1}">
              <a14:hiddenFill xmlns:a14="http://schemas.microsoft.com/office/drawing/2010/main">
                <a:solidFill>
                  <a:srgbClr val="FFFFFF"/>
                </a:solidFill>
              </a14:hiddenFill>
            </a:ext>
          </a:extLst>
        </p:spPr>
      </p:pic>
      <p:pic>
        <p:nvPicPr>
          <p:cNvPr id="12" name="Picture 4" descr="Hoạt động sáng tạo - Mô hình lá phổi">
            <a:extLst>
              <a:ext uri="{FF2B5EF4-FFF2-40B4-BE49-F238E27FC236}">
                <a16:creationId xmlns:a16="http://schemas.microsoft.com/office/drawing/2014/main" id="{B0706E01-29E0-0A20-75AF-E14310544A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37366" y="1817735"/>
            <a:ext cx="4635795" cy="4517897"/>
          </a:xfrm>
          <a:prstGeom prst="round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D94B0630-F517-F0C2-63BD-8F78CA157CEA}"/>
              </a:ext>
            </a:extLst>
          </p:cNvPr>
          <p:cNvSpPr txBox="1"/>
          <p:nvPr/>
        </p:nvSpPr>
        <p:spPr>
          <a:xfrm>
            <a:off x="1812204" y="490470"/>
            <a:ext cx="884628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 panose="020B0604020202020204"/>
                <a:ea typeface="+mn-ea"/>
                <a:cs typeface="+mn-cs"/>
              </a:rPr>
              <a:t>Tham</a:t>
            </a:r>
            <a:r>
              <a:rPr kumimoji="0" lang="en-US" sz="3600" b="0" i="0" u="none" strike="noStrike" kern="1200" cap="none" spc="0" normalizeH="0" baseline="0" noProof="0" dirty="0">
                <a:ln>
                  <a:noFill/>
                </a:ln>
                <a:solidFill>
                  <a:srgbClr val="FF0000"/>
                </a:solidFill>
                <a:effectLst/>
                <a:uLnTx/>
                <a:uFillTx/>
                <a:latin typeface="Arial" panose="020B0604020202020204"/>
                <a:ea typeface="+mn-ea"/>
                <a:cs typeface="+mn-cs"/>
              </a:rPr>
              <a:t> </a:t>
            </a:r>
            <a:r>
              <a:rPr kumimoji="0" lang="en-US" sz="3600" b="0" i="0" u="none" strike="noStrike" kern="1200" cap="none" spc="0" normalizeH="0" baseline="0" noProof="0" dirty="0" err="1">
                <a:ln>
                  <a:noFill/>
                </a:ln>
                <a:solidFill>
                  <a:srgbClr val="FF0000"/>
                </a:solidFill>
                <a:effectLst/>
                <a:uLnTx/>
                <a:uFillTx/>
                <a:latin typeface="Arial" panose="020B0604020202020204"/>
                <a:ea typeface="+mn-ea"/>
                <a:cs typeface="+mn-cs"/>
              </a:rPr>
              <a:t>khảo</a:t>
            </a:r>
            <a:r>
              <a:rPr kumimoji="0" lang="en-US" sz="3600" b="0" i="0" u="none" strike="noStrike" kern="1200" cap="none" spc="0" normalizeH="0" baseline="0" noProof="0" dirty="0">
                <a:ln>
                  <a:noFill/>
                </a:ln>
                <a:solidFill>
                  <a:srgbClr val="FF0000"/>
                </a:solidFill>
                <a:effectLst/>
                <a:uLnTx/>
                <a:uFillTx/>
                <a:latin typeface="Arial" panose="020B0604020202020204"/>
                <a:ea typeface="+mn-ea"/>
                <a:cs typeface="+mn-cs"/>
              </a:rPr>
              <a:t> </a:t>
            </a:r>
            <a:r>
              <a:rPr kumimoji="0" lang="en-US" sz="3600" b="0" i="0" u="none" strike="noStrike" kern="1200" cap="none" spc="0" normalizeH="0" baseline="0" noProof="0" dirty="0" err="1">
                <a:ln>
                  <a:noFill/>
                </a:ln>
                <a:solidFill>
                  <a:srgbClr val="FF0000"/>
                </a:solidFill>
                <a:effectLst/>
                <a:uLnTx/>
                <a:uFillTx/>
                <a:latin typeface="Arial" panose="020B0604020202020204"/>
                <a:ea typeface="+mn-ea"/>
                <a:cs typeface="+mn-cs"/>
              </a:rPr>
              <a:t>một</a:t>
            </a:r>
            <a:r>
              <a:rPr kumimoji="0" lang="en-US" sz="3600" b="0" i="0" u="none" strike="noStrike" kern="1200" cap="none" spc="0" normalizeH="0" baseline="0" noProof="0" dirty="0">
                <a:ln>
                  <a:noFill/>
                </a:ln>
                <a:solidFill>
                  <a:srgbClr val="FF0000"/>
                </a:solidFill>
                <a:effectLst/>
                <a:uLnTx/>
                <a:uFillTx/>
                <a:latin typeface="Arial" panose="020B0604020202020204"/>
                <a:ea typeface="+mn-ea"/>
                <a:cs typeface="+mn-cs"/>
              </a:rPr>
              <a:t> </a:t>
            </a:r>
            <a:r>
              <a:rPr kumimoji="0" lang="en-US" sz="3600" b="0" i="0" u="none" strike="noStrike" kern="1200" cap="none" spc="0" normalizeH="0" baseline="0" noProof="0" dirty="0" err="1">
                <a:ln>
                  <a:noFill/>
                </a:ln>
                <a:solidFill>
                  <a:srgbClr val="FF0000"/>
                </a:solidFill>
                <a:effectLst/>
                <a:uLnTx/>
                <a:uFillTx/>
                <a:latin typeface="Arial" panose="020B0604020202020204"/>
                <a:ea typeface="+mn-ea"/>
                <a:cs typeface="+mn-cs"/>
              </a:rPr>
              <a:t>số</a:t>
            </a:r>
            <a:r>
              <a:rPr kumimoji="0" lang="en-US" sz="3600" b="0" i="0" u="none" strike="noStrike" kern="1200" cap="none" spc="0" normalizeH="0" baseline="0" noProof="0" dirty="0">
                <a:ln>
                  <a:noFill/>
                </a:ln>
                <a:solidFill>
                  <a:srgbClr val="FF0000"/>
                </a:solidFill>
                <a:effectLst/>
                <a:uLnTx/>
                <a:uFillTx/>
                <a:latin typeface="Arial" panose="020B0604020202020204"/>
                <a:ea typeface="+mn-ea"/>
                <a:cs typeface="+mn-cs"/>
              </a:rPr>
              <a:t> </a:t>
            </a:r>
            <a:r>
              <a:rPr kumimoji="0" lang="en-US" sz="3600" b="0" i="0" u="none" strike="noStrike" kern="1200" cap="none" spc="0" normalizeH="0" baseline="0" noProof="0" dirty="0" err="1">
                <a:ln>
                  <a:noFill/>
                </a:ln>
                <a:solidFill>
                  <a:srgbClr val="FF0000"/>
                </a:solidFill>
                <a:effectLst/>
                <a:uLnTx/>
                <a:uFillTx/>
                <a:latin typeface="Arial" panose="020B0604020202020204"/>
                <a:ea typeface="+mn-ea"/>
                <a:cs typeface="+mn-cs"/>
              </a:rPr>
              <a:t>mô</a:t>
            </a:r>
            <a:r>
              <a:rPr kumimoji="0" lang="en-US" sz="3600" b="0" i="0" u="none" strike="noStrike" kern="1200" cap="none" spc="0" normalizeH="0" baseline="0" noProof="0" dirty="0">
                <a:ln>
                  <a:noFill/>
                </a:ln>
                <a:solidFill>
                  <a:srgbClr val="FF0000"/>
                </a:solidFill>
                <a:effectLst/>
                <a:uLnTx/>
                <a:uFillTx/>
                <a:latin typeface="Arial" panose="020B0604020202020204"/>
                <a:ea typeface="+mn-ea"/>
                <a:cs typeface="+mn-cs"/>
              </a:rPr>
              <a:t> </a:t>
            </a:r>
            <a:r>
              <a:rPr kumimoji="0" lang="en-US" sz="3600" b="0" i="0" u="none" strike="noStrike" kern="1200" cap="none" spc="0" normalizeH="0" baseline="0" noProof="0" dirty="0" err="1">
                <a:ln>
                  <a:noFill/>
                </a:ln>
                <a:solidFill>
                  <a:srgbClr val="FF0000"/>
                </a:solidFill>
                <a:effectLst/>
                <a:uLnTx/>
                <a:uFillTx/>
                <a:latin typeface="Arial" panose="020B0604020202020204"/>
                <a:ea typeface="+mn-ea"/>
                <a:cs typeface="+mn-cs"/>
              </a:rPr>
              <a:t>hình</a:t>
            </a:r>
            <a:r>
              <a:rPr kumimoji="0" lang="en-US" sz="3600" b="0" i="0" u="none" strike="noStrike" kern="1200" cap="none" spc="0" normalizeH="0" baseline="0" noProof="0" dirty="0">
                <a:ln>
                  <a:noFill/>
                </a:ln>
                <a:solidFill>
                  <a:srgbClr val="FF0000"/>
                </a:solidFill>
                <a:effectLst/>
                <a:uLnTx/>
                <a:uFillTx/>
                <a:latin typeface="Arial" panose="020B0604020202020204"/>
                <a:ea typeface="+mn-ea"/>
                <a:cs typeface="+mn-cs"/>
              </a:rPr>
              <a:t> </a:t>
            </a:r>
            <a:r>
              <a:rPr kumimoji="0" lang="en-US" sz="3600" b="0" i="0" u="none" strike="noStrike" kern="1200" cap="none" spc="0" normalizeH="0" baseline="0" noProof="0" dirty="0" err="1">
                <a:ln>
                  <a:noFill/>
                </a:ln>
                <a:solidFill>
                  <a:srgbClr val="FF0000"/>
                </a:solidFill>
                <a:effectLst/>
                <a:uLnTx/>
                <a:uFillTx/>
                <a:latin typeface="Arial" panose="020B0604020202020204"/>
                <a:ea typeface="+mn-ea"/>
                <a:cs typeface="+mn-cs"/>
              </a:rPr>
              <a:t>lá</a:t>
            </a:r>
            <a:r>
              <a:rPr kumimoji="0" lang="en-US" sz="3600" b="0" i="0" u="none" strike="noStrike" kern="1200" cap="none" spc="0" normalizeH="0" baseline="0" noProof="0" dirty="0">
                <a:ln>
                  <a:noFill/>
                </a:ln>
                <a:solidFill>
                  <a:srgbClr val="FF0000"/>
                </a:solidFill>
                <a:effectLst/>
                <a:uLnTx/>
                <a:uFillTx/>
                <a:latin typeface="Arial" panose="020B0604020202020204"/>
                <a:ea typeface="+mn-ea"/>
                <a:cs typeface="+mn-cs"/>
              </a:rPr>
              <a:t> </a:t>
            </a:r>
            <a:r>
              <a:rPr kumimoji="0" lang="en-US" sz="3600" b="0" i="0" u="none" strike="noStrike" kern="1200" cap="none" spc="0" normalizeH="0" baseline="0" noProof="0" dirty="0" err="1">
                <a:ln>
                  <a:noFill/>
                </a:ln>
                <a:solidFill>
                  <a:srgbClr val="FF0000"/>
                </a:solidFill>
                <a:effectLst/>
                <a:uLnTx/>
                <a:uFillTx/>
                <a:latin typeface="Arial" panose="020B0604020202020204"/>
                <a:ea typeface="+mn-ea"/>
                <a:cs typeface="+mn-cs"/>
              </a:rPr>
              <a:t>phổi</a:t>
            </a:r>
            <a:r>
              <a:rPr kumimoji="0" lang="en-US" sz="3600" b="0" i="0" u="none" strike="noStrike" kern="1200" cap="none" spc="0" normalizeH="0" baseline="0" noProof="0" dirty="0">
                <a:ln>
                  <a:noFill/>
                </a:ln>
                <a:solidFill>
                  <a:srgbClr val="FF0000"/>
                </a:solidFill>
                <a:effectLst/>
                <a:uLnTx/>
                <a:uFillTx/>
                <a:latin typeface="Arial" panose="020B0604020202020204"/>
                <a:ea typeface="+mn-ea"/>
                <a:cs typeface="+mn-cs"/>
              </a:rPr>
              <a:t> </a:t>
            </a:r>
            <a:r>
              <a:rPr kumimoji="0" lang="en-US" sz="3600" b="0" i="0" u="none" strike="noStrike" kern="1200" cap="none" spc="0" normalizeH="0" baseline="0" noProof="0" dirty="0" err="1">
                <a:ln>
                  <a:noFill/>
                </a:ln>
                <a:solidFill>
                  <a:srgbClr val="FF0000"/>
                </a:solidFill>
                <a:effectLst/>
                <a:uLnTx/>
                <a:uFillTx/>
                <a:latin typeface="Arial" panose="020B0604020202020204"/>
                <a:ea typeface="+mn-ea"/>
                <a:cs typeface="+mn-cs"/>
              </a:rPr>
              <a:t>làm</a:t>
            </a:r>
            <a:r>
              <a:rPr kumimoji="0" lang="en-US" sz="3600" b="0" i="0" u="none" strike="noStrike" kern="1200" cap="none" spc="0" normalizeH="0" baseline="0" noProof="0" dirty="0">
                <a:ln>
                  <a:noFill/>
                </a:ln>
                <a:solidFill>
                  <a:srgbClr val="FF0000"/>
                </a:solidFill>
                <a:effectLst/>
                <a:uLnTx/>
                <a:uFillTx/>
                <a:latin typeface="Arial" panose="020B0604020202020204"/>
                <a:ea typeface="+mn-ea"/>
                <a:cs typeface="+mn-cs"/>
              </a:rPr>
              <a:t> </a:t>
            </a:r>
            <a:r>
              <a:rPr kumimoji="0" lang="en-US" sz="3600" b="0" i="0" u="none" strike="noStrike" kern="1200" cap="none" spc="0" normalizeH="0" baseline="0" noProof="0" dirty="0" err="1">
                <a:ln>
                  <a:noFill/>
                </a:ln>
                <a:solidFill>
                  <a:srgbClr val="FF0000"/>
                </a:solidFill>
                <a:effectLst/>
                <a:uLnTx/>
                <a:uFillTx/>
                <a:latin typeface="Arial" panose="020B0604020202020204"/>
                <a:ea typeface="+mn-ea"/>
                <a:cs typeface="+mn-cs"/>
              </a:rPr>
              <a:t>từ</a:t>
            </a:r>
            <a:r>
              <a:rPr kumimoji="0" lang="en-US" sz="3600" b="0" i="0" u="none" strike="noStrike" kern="1200" cap="none" spc="0" normalizeH="0" baseline="0" noProof="0" dirty="0">
                <a:ln>
                  <a:noFill/>
                </a:ln>
                <a:solidFill>
                  <a:srgbClr val="FF0000"/>
                </a:solidFill>
                <a:effectLst/>
                <a:uLnTx/>
                <a:uFillTx/>
                <a:latin typeface="Arial" panose="020B0604020202020204"/>
                <a:ea typeface="+mn-ea"/>
                <a:cs typeface="+mn-cs"/>
              </a:rPr>
              <a:t> </a:t>
            </a:r>
            <a:r>
              <a:rPr kumimoji="0" lang="en-US" sz="3600" b="0" i="0" u="none" strike="noStrike" kern="1200" cap="none" spc="0" normalizeH="0" baseline="0" noProof="0" dirty="0" err="1">
                <a:ln>
                  <a:noFill/>
                </a:ln>
                <a:solidFill>
                  <a:srgbClr val="FF0000"/>
                </a:solidFill>
                <a:effectLst/>
                <a:uLnTx/>
                <a:uFillTx/>
                <a:latin typeface="Arial" panose="020B0604020202020204"/>
                <a:ea typeface="+mn-ea"/>
                <a:cs typeface="+mn-cs"/>
              </a:rPr>
              <a:t>bóng</a:t>
            </a:r>
            <a:r>
              <a:rPr kumimoji="0" lang="en-US" sz="3600" b="0" i="0" u="none" strike="noStrike" kern="1200" cap="none" spc="0" normalizeH="0" baseline="0" noProof="0" dirty="0">
                <a:ln>
                  <a:noFill/>
                </a:ln>
                <a:solidFill>
                  <a:srgbClr val="FF0000"/>
                </a:solidFill>
                <a:effectLst/>
                <a:uLnTx/>
                <a:uFillTx/>
                <a:latin typeface="Arial" panose="020B0604020202020204"/>
                <a:ea typeface="+mn-ea"/>
                <a:cs typeface="+mn-cs"/>
              </a:rPr>
              <a:t> bay </a:t>
            </a:r>
            <a:r>
              <a:rPr kumimoji="0" lang="en-US" sz="3600" b="0" i="0" u="none" strike="noStrike" kern="1200" cap="none" spc="0" normalizeH="0" baseline="0" noProof="0" dirty="0" err="1">
                <a:ln>
                  <a:noFill/>
                </a:ln>
                <a:solidFill>
                  <a:srgbClr val="FF0000"/>
                </a:solidFill>
                <a:effectLst/>
                <a:uLnTx/>
                <a:uFillTx/>
                <a:latin typeface="Arial" panose="020B0604020202020204"/>
                <a:ea typeface="+mn-ea"/>
                <a:cs typeface="+mn-cs"/>
              </a:rPr>
              <a:t>và</a:t>
            </a:r>
            <a:r>
              <a:rPr kumimoji="0" lang="en-US" sz="3600" b="0" i="0" u="none" strike="noStrike" kern="1200" cap="none" spc="0" normalizeH="0" baseline="0" noProof="0" dirty="0">
                <a:ln>
                  <a:noFill/>
                </a:ln>
                <a:solidFill>
                  <a:srgbClr val="FF0000"/>
                </a:solidFill>
                <a:effectLst/>
                <a:uLnTx/>
                <a:uFillTx/>
                <a:latin typeface="Arial" panose="020B0604020202020204"/>
                <a:ea typeface="+mn-ea"/>
                <a:cs typeface="+mn-cs"/>
              </a:rPr>
              <a:t> </a:t>
            </a:r>
            <a:r>
              <a:rPr kumimoji="0" lang="en-US" sz="3600" b="0" i="0" u="none" strike="noStrike" kern="1200" cap="none" spc="0" normalizeH="0" baseline="0" noProof="0" dirty="0" err="1">
                <a:ln>
                  <a:noFill/>
                </a:ln>
                <a:solidFill>
                  <a:srgbClr val="FF0000"/>
                </a:solidFill>
                <a:effectLst/>
                <a:uLnTx/>
                <a:uFillTx/>
                <a:latin typeface="Arial" panose="020B0604020202020204"/>
                <a:ea typeface="+mn-ea"/>
                <a:cs typeface="+mn-cs"/>
              </a:rPr>
              <a:t>ống</a:t>
            </a:r>
            <a:r>
              <a:rPr kumimoji="0" lang="en-US" sz="3600" b="0" i="0" u="none" strike="noStrike" kern="1200" cap="none" spc="0" normalizeH="0" baseline="0" noProof="0" dirty="0">
                <a:ln>
                  <a:noFill/>
                </a:ln>
                <a:solidFill>
                  <a:srgbClr val="FF0000"/>
                </a:solidFill>
                <a:effectLst/>
                <a:uLnTx/>
                <a:uFillTx/>
                <a:latin typeface="Arial" panose="020B0604020202020204"/>
                <a:ea typeface="+mn-ea"/>
                <a:cs typeface="+mn-cs"/>
              </a:rPr>
              <a:t> </a:t>
            </a:r>
            <a:r>
              <a:rPr kumimoji="0" lang="en-US" sz="3600" b="0" i="0" u="none" strike="noStrike" kern="1200" cap="none" spc="0" normalizeH="0" baseline="0" noProof="0" dirty="0" err="1">
                <a:ln>
                  <a:noFill/>
                </a:ln>
                <a:solidFill>
                  <a:srgbClr val="FF0000"/>
                </a:solidFill>
                <a:effectLst/>
                <a:uLnTx/>
                <a:uFillTx/>
                <a:latin typeface="Arial" panose="020B0604020202020204"/>
                <a:ea typeface="+mn-ea"/>
                <a:cs typeface="+mn-cs"/>
              </a:rPr>
              <a:t>hút</a:t>
            </a:r>
            <a:endParaRPr kumimoji="0" lang="en-US" sz="3600" b="0" i="0" u="none" strike="noStrike" kern="1200" cap="none" spc="0" normalizeH="0" baseline="0" noProof="0" dirty="0">
              <a:ln>
                <a:noFill/>
              </a:ln>
              <a:solidFill>
                <a:srgbClr val="FF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13149773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7994DB"/>
        </a:solidFill>
        <a:effectLst/>
      </p:bgPr>
    </p:bg>
    <p:spTree>
      <p:nvGrpSpPr>
        <p:cNvPr id="1" name=""/>
        <p:cNvGrpSpPr/>
        <p:nvPr/>
      </p:nvGrpSpPr>
      <p:grpSpPr>
        <a:xfrm>
          <a:off x="0" y="0"/>
          <a:ext cx="0" cy="0"/>
          <a:chOff x="0" y="0"/>
          <a:chExt cx="0" cy="0"/>
        </a:xfrm>
      </p:grpSpPr>
      <p:grpSp>
        <p:nvGrpSpPr>
          <p:cNvPr id="2" name="Group 2"/>
          <p:cNvGrpSpPr/>
          <p:nvPr/>
        </p:nvGrpSpPr>
        <p:grpSpPr>
          <a:xfrm>
            <a:off x="0" y="-20462"/>
            <a:ext cx="12192000" cy="6878462"/>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2B292B">
                <a:alpha val="18824"/>
              </a:srgbClr>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 name="Group 4"/>
          <p:cNvGrpSpPr/>
          <p:nvPr/>
        </p:nvGrpSpPr>
        <p:grpSpPr>
          <a:xfrm>
            <a:off x="628650" y="1454141"/>
            <a:ext cx="8534387" cy="4161776"/>
            <a:chOff x="0" y="0"/>
            <a:chExt cx="3371609" cy="1644158"/>
          </a:xfrm>
        </p:grpSpPr>
        <p:sp>
          <p:nvSpPr>
            <p:cNvPr id="5" name="Freeform 5"/>
            <p:cNvSpPr/>
            <p:nvPr/>
          </p:nvSpPr>
          <p:spPr>
            <a:xfrm>
              <a:off x="0" y="0"/>
              <a:ext cx="3371609" cy="1644158"/>
            </a:xfrm>
            <a:custGeom>
              <a:avLst/>
              <a:gdLst/>
              <a:ahLst/>
              <a:cxnLst/>
              <a:rect l="l" t="t" r="r" b="b"/>
              <a:pathLst>
                <a:path w="3371609" h="1644158">
                  <a:moveTo>
                    <a:pt x="30843" y="0"/>
                  </a:moveTo>
                  <a:lnTo>
                    <a:pt x="3340766" y="0"/>
                  </a:lnTo>
                  <a:cubicBezTo>
                    <a:pt x="3357800" y="0"/>
                    <a:pt x="3371609" y="13809"/>
                    <a:pt x="3371609" y="30843"/>
                  </a:cubicBezTo>
                  <a:lnTo>
                    <a:pt x="3371609" y="1613315"/>
                  </a:lnTo>
                  <a:cubicBezTo>
                    <a:pt x="3371609" y="1621496"/>
                    <a:pt x="3368360" y="1629340"/>
                    <a:pt x="3362576" y="1635125"/>
                  </a:cubicBezTo>
                  <a:cubicBezTo>
                    <a:pt x="3356792" y="1640909"/>
                    <a:pt x="3348946" y="1644158"/>
                    <a:pt x="3340766" y="1644158"/>
                  </a:cubicBezTo>
                  <a:lnTo>
                    <a:pt x="30843" y="1644158"/>
                  </a:lnTo>
                  <a:cubicBezTo>
                    <a:pt x="22663" y="1644158"/>
                    <a:pt x="14818" y="1640909"/>
                    <a:pt x="9034" y="1635125"/>
                  </a:cubicBezTo>
                  <a:cubicBezTo>
                    <a:pt x="3250" y="1629340"/>
                    <a:pt x="0" y="1621496"/>
                    <a:pt x="0" y="1613315"/>
                  </a:cubicBezTo>
                  <a:lnTo>
                    <a:pt x="0" y="30843"/>
                  </a:lnTo>
                  <a:cubicBezTo>
                    <a:pt x="0" y="22663"/>
                    <a:pt x="3250" y="14818"/>
                    <a:pt x="9034" y="9034"/>
                  </a:cubicBezTo>
                  <a:cubicBezTo>
                    <a:pt x="14818" y="3250"/>
                    <a:pt x="22663" y="0"/>
                    <a:pt x="30843" y="0"/>
                  </a:cubicBezTo>
                  <a:close/>
                </a:path>
              </a:pathLst>
            </a:custGeom>
            <a:solidFill>
              <a:srgbClr val="FFFFFF"/>
            </a:solidFill>
            <a:ln w="19050" cap="rnd">
              <a:solidFill>
                <a:srgbClr val="000000"/>
              </a:solidFill>
              <a:prstDash val="solid"/>
              <a:rou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0" y="-38100"/>
              <a:ext cx="3371609" cy="1682258"/>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3"/>
          <p:cNvGrpSpPr/>
          <p:nvPr/>
        </p:nvGrpSpPr>
        <p:grpSpPr>
          <a:xfrm>
            <a:off x="970" y="4171202"/>
            <a:ext cx="2727723" cy="2727723"/>
            <a:chOff x="0" y="0"/>
            <a:chExt cx="5455446" cy="5455446"/>
          </a:xfrm>
        </p:grpSpPr>
        <p:grpSp>
          <p:nvGrpSpPr>
            <p:cNvPr id="14" name="Group 14"/>
            <p:cNvGrpSpPr/>
            <p:nvPr/>
          </p:nvGrpSpPr>
          <p:grpSpPr>
            <a:xfrm rot="-1478050">
              <a:off x="670323" y="670323"/>
              <a:ext cx="4114800" cy="4114800"/>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EE773"/>
              </a:solidFill>
              <a:ln w="19050" cap="sq">
                <a:solidFill>
                  <a:srgbClr val="000000"/>
                </a:solid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76200" y="38100"/>
                <a:ext cx="660400" cy="6985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7" name="Freeform 17"/>
            <p:cNvSpPr/>
            <p:nvPr/>
          </p:nvSpPr>
          <p:spPr>
            <a:xfrm rot="-1478050">
              <a:off x="1145799" y="932815"/>
              <a:ext cx="2936491" cy="3094004"/>
            </a:xfrm>
            <a:custGeom>
              <a:avLst/>
              <a:gdLst/>
              <a:ahLst/>
              <a:cxnLst/>
              <a:rect l="l" t="t" r="r" b="b"/>
              <a:pathLst>
                <a:path w="2936491" h="3094004">
                  <a:moveTo>
                    <a:pt x="0" y="0"/>
                  </a:moveTo>
                  <a:lnTo>
                    <a:pt x="2936490" y="0"/>
                  </a:lnTo>
                  <a:lnTo>
                    <a:pt x="2936490" y="3094004"/>
                  </a:lnTo>
                  <a:lnTo>
                    <a:pt x="0" y="309400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8" name="Group 18"/>
          <p:cNvGrpSpPr/>
          <p:nvPr/>
        </p:nvGrpSpPr>
        <p:grpSpPr>
          <a:xfrm rot="2330758">
            <a:off x="1940939" y="5391512"/>
            <a:ext cx="2057400" cy="2057400"/>
            <a:chOff x="0" y="0"/>
            <a:chExt cx="4114800" cy="4114800"/>
          </a:xfrm>
        </p:grpSpPr>
        <p:grpSp>
          <p:nvGrpSpPr>
            <p:cNvPr id="19" name="Group 19"/>
            <p:cNvGrpSpPr/>
            <p:nvPr/>
          </p:nvGrpSpPr>
          <p:grpSpPr>
            <a:xfrm>
              <a:off x="0" y="0"/>
              <a:ext cx="4114800" cy="4114800"/>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05C7C"/>
              </a:solidFill>
              <a:ln w="19050" cap="sq">
                <a:solidFill>
                  <a:srgbClr val="000000"/>
                </a:solid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1" name="TextBox 21"/>
              <p:cNvSpPr txBox="1"/>
              <p:nvPr/>
            </p:nvSpPr>
            <p:spPr>
              <a:xfrm>
                <a:off x="76200" y="38100"/>
                <a:ext cx="660400" cy="6985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2" name="Freeform 22"/>
            <p:cNvSpPr/>
            <p:nvPr/>
          </p:nvSpPr>
          <p:spPr>
            <a:xfrm>
              <a:off x="871478" y="604711"/>
              <a:ext cx="2371844" cy="2905377"/>
            </a:xfrm>
            <a:custGeom>
              <a:avLst/>
              <a:gdLst/>
              <a:ahLst/>
              <a:cxnLst/>
              <a:rect l="l" t="t" r="r" b="b"/>
              <a:pathLst>
                <a:path w="2371844" h="2905377">
                  <a:moveTo>
                    <a:pt x="0" y="0"/>
                  </a:moveTo>
                  <a:lnTo>
                    <a:pt x="2371844" y="0"/>
                  </a:lnTo>
                  <a:lnTo>
                    <a:pt x="2371844" y="2905378"/>
                  </a:lnTo>
                  <a:lnTo>
                    <a:pt x="0" y="290537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3" name="Freeform 23"/>
          <p:cNvSpPr/>
          <p:nvPr/>
        </p:nvSpPr>
        <p:spPr>
          <a:xfrm>
            <a:off x="6148913" y="-1367759"/>
            <a:ext cx="10714575" cy="13340363"/>
          </a:xfrm>
          <a:custGeom>
            <a:avLst/>
            <a:gdLst/>
            <a:ahLst/>
            <a:cxnLst/>
            <a:rect l="l" t="t" r="r" b="b"/>
            <a:pathLst>
              <a:path w="16071862" h="20010545">
                <a:moveTo>
                  <a:pt x="0" y="0"/>
                </a:moveTo>
                <a:lnTo>
                  <a:pt x="16071862" y="0"/>
                </a:lnTo>
                <a:lnTo>
                  <a:pt x="16071862" y="20010546"/>
                </a:lnTo>
                <a:lnTo>
                  <a:pt x="0" y="20010546"/>
                </a:lnTo>
                <a:lnTo>
                  <a:pt x="0" y="0"/>
                </a:lnTo>
                <a:close/>
              </a:path>
            </a:pathLst>
          </a:custGeom>
          <a:blipFill>
            <a:blip r:embed="rId6">
              <a:extLst>
                <a:ext uri="{96DAC541-7B7A-43D3-8B79-37D633B846F1}">
                  <asvg:svgBlip xmlns="" xmlns:asvg="http://schemas.microsoft.com/office/drawing/2016/SVG/main" r:embed="rId7"/>
                </a:ext>
              </a:extLst>
            </a:blip>
            <a:stretch>
              <a:fillRect b="-114438"/>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a:off x="9528804" y="456249"/>
            <a:ext cx="2228590" cy="2708356"/>
          </a:xfrm>
          <a:custGeom>
            <a:avLst/>
            <a:gdLst/>
            <a:ahLst/>
            <a:cxnLst/>
            <a:rect l="l" t="t" r="r" b="b"/>
            <a:pathLst>
              <a:path w="3342885" h="4062534">
                <a:moveTo>
                  <a:pt x="0" y="0"/>
                </a:moveTo>
                <a:lnTo>
                  <a:pt x="3342885" y="0"/>
                </a:lnTo>
                <a:lnTo>
                  <a:pt x="3342885" y="4062534"/>
                </a:lnTo>
                <a:lnTo>
                  <a:pt x="0" y="4062534"/>
                </a:lnTo>
                <a:lnTo>
                  <a:pt x="0" y="0"/>
                </a:lnTo>
                <a:close/>
              </a:path>
            </a:pathLst>
          </a:custGeom>
          <a:blipFill>
            <a:blip r:embed="rId8">
              <a:extLst>
                <a:ext uri="{96DAC541-7B7A-43D3-8B79-37D633B846F1}">
                  <asvg:svgBlip xmlns="" xmlns:asvg="http://schemas.microsoft.com/office/drawing/2016/SVG/main" r:embed="rId9"/>
                </a:ext>
              </a:extLst>
            </a:blip>
            <a:stretch>
              <a:fillRect l="-98773" t="-69392" r="-177826" b="-225140"/>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5"/>
          <p:cNvSpPr/>
          <p:nvPr/>
        </p:nvSpPr>
        <p:spPr>
          <a:xfrm>
            <a:off x="8980615" y="3102983"/>
            <a:ext cx="4954079" cy="5219815"/>
          </a:xfrm>
          <a:custGeom>
            <a:avLst/>
            <a:gdLst/>
            <a:ahLst/>
            <a:cxnLst/>
            <a:rect l="l" t="t" r="r" b="b"/>
            <a:pathLst>
              <a:path w="7431118" h="7829722">
                <a:moveTo>
                  <a:pt x="0" y="0"/>
                </a:moveTo>
                <a:lnTo>
                  <a:pt x="7431119" y="0"/>
                </a:lnTo>
                <a:lnTo>
                  <a:pt x="7431119" y="7829722"/>
                </a:lnTo>
                <a:lnTo>
                  <a:pt x="0" y="7829722"/>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8" name="Rectangle 27">
            <a:extLst>
              <a:ext uri="{FF2B5EF4-FFF2-40B4-BE49-F238E27FC236}">
                <a16:creationId xmlns:a16="http://schemas.microsoft.com/office/drawing/2014/main" id="{3EFBCCD6-0AFC-ECC9-B22B-FE316B9F2BEE}"/>
              </a:ext>
            </a:extLst>
          </p:cNvPr>
          <p:cNvSpPr/>
          <p:nvPr/>
        </p:nvSpPr>
        <p:spPr>
          <a:xfrm>
            <a:off x="1312129" y="2400300"/>
            <a:ext cx="7349957" cy="2617825"/>
          </a:xfrm>
          <a:prstGeom prst="rect">
            <a:avLst/>
          </a:prstGeom>
          <a:noFill/>
        </p:spPr>
        <p:txBody>
          <a:bodyPr wrap="square" lIns="123632" tIns="61814" rIns="123632" bIns="61814">
            <a:spAutoFit/>
            <a:scene3d>
              <a:camera prst="orthographicFront"/>
              <a:lightRig rig="soft" dir="t">
                <a:rot lat="0" lon="0" rev="15600000"/>
              </a:lightRig>
            </a:scene3d>
            <a:sp3d extrusionH="57150" prstMaterial="softEdge">
              <a:bevelT w="25400" h="38100"/>
            </a:sp3d>
          </a:bodyPr>
          <a:lstStyle/>
          <a:p>
            <a:pPr lvl="0" algn="ctr" defTabSz="967025">
              <a:defRPr/>
            </a:pPr>
            <a:r>
              <a:rPr lang="vi-VN" sz="5400" b="1" dirty="0">
                <a:ln/>
                <a:solidFill>
                  <a:srgbClr val="002060"/>
                </a:solidFill>
                <a:ea typeface="微软雅黑"/>
                <a:cs typeface="Arial" panose="020B0604020202020204" pitchFamily="34" charset="0"/>
              </a:rPr>
              <a:t>Hoạt động 2: Thực hành với mô hình vừa làm được</a:t>
            </a:r>
          </a:p>
        </p:txBody>
      </p:sp>
    </p:spTree>
    <p:extLst>
      <p:ext uri="{BB962C8B-B14F-4D97-AF65-F5344CB8AC3E}">
        <p14:creationId xmlns:p14="http://schemas.microsoft.com/office/powerpoint/2010/main" val="3440483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915CB4B3-3B00-EA00-891B-561E2CC7E749}"/>
              </a:ext>
            </a:extLst>
          </p:cNvPr>
          <p:cNvGrpSpPr/>
          <p:nvPr/>
        </p:nvGrpSpPr>
        <p:grpSpPr>
          <a:xfrm>
            <a:off x="290733" y="203983"/>
            <a:ext cx="11610536" cy="6450036"/>
            <a:chOff x="290733" y="203983"/>
            <a:chExt cx="11610536" cy="6450036"/>
          </a:xfrm>
        </p:grpSpPr>
        <p:sp>
          <p:nvSpPr>
            <p:cNvPr id="3" name="Hình chữ nhật: Góc Tròn 2">
              <a:extLst>
                <a:ext uri="{FF2B5EF4-FFF2-40B4-BE49-F238E27FC236}">
                  <a16:creationId xmlns:a16="http://schemas.microsoft.com/office/drawing/2014/main" id="{7106D7FD-90E8-1BC4-08A5-60D069B3BAFC}"/>
                </a:ext>
              </a:extLst>
            </p:cNvPr>
            <p:cNvSpPr/>
            <p:nvPr/>
          </p:nvSpPr>
          <p:spPr>
            <a:xfrm>
              <a:off x="290733" y="203983"/>
              <a:ext cx="11610536" cy="6450036"/>
            </a:xfrm>
            <a:prstGeom prst="roundRect">
              <a:avLst/>
            </a:prstGeom>
            <a:solidFill>
              <a:srgbClr val="FFF7E1"/>
            </a:solidFill>
            <a:ln w="28575">
              <a:solidFill>
                <a:srgbClr val="FF5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Hình chữ nhật: Góc Tròn 3">
              <a:extLst>
                <a:ext uri="{FF2B5EF4-FFF2-40B4-BE49-F238E27FC236}">
                  <a16:creationId xmlns:a16="http://schemas.microsoft.com/office/drawing/2014/main" id="{77832336-C854-1F1F-624A-DA4A73EDA128}"/>
                </a:ext>
              </a:extLst>
            </p:cNvPr>
            <p:cNvSpPr/>
            <p:nvPr/>
          </p:nvSpPr>
          <p:spPr>
            <a:xfrm>
              <a:off x="576775" y="422031"/>
              <a:ext cx="11043139" cy="5992837"/>
            </a:xfrm>
            <a:prstGeom prst="roundRect">
              <a:avLst/>
            </a:prstGeom>
            <a:noFill/>
            <a:ln w="28575">
              <a:solidFill>
                <a:srgbClr val="FF50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6" name="Picture 5">
            <a:extLst>
              <a:ext uri="{FF2B5EF4-FFF2-40B4-BE49-F238E27FC236}">
                <a16:creationId xmlns:a16="http://schemas.microsoft.com/office/drawing/2014/main" id="{38874BD0-75C9-543A-5916-24465B92BDE1}"/>
              </a:ext>
            </a:extLst>
          </p:cNvPr>
          <p:cNvPicPr>
            <a:picLocks noChangeAspect="1"/>
          </p:cNvPicPr>
          <p:nvPr/>
        </p:nvPicPr>
        <p:blipFill rotWithShape="1">
          <a:blip r:embed="rId3">
            <a:extLst>
              <a:ext uri="{28A0092B-C50C-407E-A947-70E740481C1C}">
                <a14:useLocalDpi xmlns:a14="http://schemas.microsoft.com/office/drawing/2010/main" val="0"/>
              </a:ext>
            </a:extLst>
          </a:blip>
          <a:srcRect l="2801" t="12569" r="717" b="8681"/>
          <a:stretch/>
        </p:blipFill>
        <p:spPr>
          <a:xfrm>
            <a:off x="435474" y="3429000"/>
            <a:ext cx="4693943" cy="3053891"/>
          </a:xfrm>
          <a:prstGeom prst="rect">
            <a:avLst/>
          </a:prstGeom>
        </p:spPr>
      </p:pic>
      <p:sp>
        <p:nvSpPr>
          <p:cNvPr id="7" name="Speech Bubble: Oval 6">
            <a:extLst>
              <a:ext uri="{FF2B5EF4-FFF2-40B4-BE49-F238E27FC236}">
                <a16:creationId xmlns:a16="http://schemas.microsoft.com/office/drawing/2014/main" id="{D1E9D3A7-6B61-A44F-71BE-874DA8491ACE}"/>
              </a:ext>
            </a:extLst>
          </p:cNvPr>
          <p:cNvSpPr/>
          <p:nvPr/>
        </p:nvSpPr>
        <p:spPr>
          <a:xfrm>
            <a:off x="1115699" y="1338147"/>
            <a:ext cx="3132916" cy="1990492"/>
          </a:xfrm>
          <a:prstGeom prst="wedgeEllipseCallou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err="1">
                <a:solidFill>
                  <a:srgbClr val="FF0000"/>
                </a:solidFill>
              </a:rPr>
              <a:t>Thảo</a:t>
            </a:r>
            <a:r>
              <a:rPr lang="en-US" sz="3600" b="1" dirty="0">
                <a:solidFill>
                  <a:srgbClr val="FF0000"/>
                </a:solidFill>
              </a:rPr>
              <a:t> </a:t>
            </a:r>
            <a:r>
              <a:rPr lang="en-US" sz="3600" b="1" dirty="0" err="1">
                <a:solidFill>
                  <a:srgbClr val="FF0000"/>
                </a:solidFill>
              </a:rPr>
              <a:t>luận</a:t>
            </a:r>
            <a:r>
              <a:rPr lang="en-US" sz="3600" b="1" dirty="0">
                <a:solidFill>
                  <a:srgbClr val="FF0000"/>
                </a:solidFill>
              </a:rPr>
              <a:t> </a:t>
            </a:r>
            <a:r>
              <a:rPr lang="en-US" sz="3600" b="1" dirty="0" err="1">
                <a:solidFill>
                  <a:srgbClr val="FF0000"/>
                </a:solidFill>
              </a:rPr>
              <a:t>nhóm</a:t>
            </a:r>
            <a:r>
              <a:rPr lang="en-US" sz="3600" b="1" dirty="0">
                <a:solidFill>
                  <a:srgbClr val="FF0000"/>
                </a:solidFill>
              </a:rPr>
              <a:t> </a:t>
            </a:r>
            <a:r>
              <a:rPr lang="en-US" sz="3600" b="1" dirty="0" err="1">
                <a:solidFill>
                  <a:srgbClr val="FF0000"/>
                </a:solidFill>
              </a:rPr>
              <a:t>đôi</a:t>
            </a:r>
            <a:endParaRPr lang="en-US" sz="3600" b="1" dirty="0">
              <a:solidFill>
                <a:srgbClr val="FF0000"/>
              </a:solidFill>
            </a:endParaRPr>
          </a:p>
        </p:txBody>
      </p:sp>
      <p:sp>
        <p:nvSpPr>
          <p:cNvPr id="8" name="Callout: Bent Line 7">
            <a:extLst>
              <a:ext uri="{FF2B5EF4-FFF2-40B4-BE49-F238E27FC236}">
                <a16:creationId xmlns:a16="http://schemas.microsoft.com/office/drawing/2014/main" id="{1F25F6F9-7B26-BFF4-BD76-58D2DF81AFDE}"/>
              </a:ext>
            </a:extLst>
          </p:cNvPr>
          <p:cNvSpPr/>
          <p:nvPr/>
        </p:nvSpPr>
        <p:spPr>
          <a:xfrm>
            <a:off x="5129417" y="1175773"/>
            <a:ext cx="6189071" cy="1498233"/>
          </a:xfrm>
          <a:prstGeom prst="borderCallout2">
            <a:avLst>
              <a:gd name="adj1" fmla="val 38621"/>
              <a:gd name="adj2" fmla="val -602"/>
              <a:gd name="adj3" fmla="val 110298"/>
              <a:gd name="adj4" fmla="val -7046"/>
              <a:gd name="adj5" fmla="val 159358"/>
              <a:gd name="adj6" fmla="val -32763"/>
            </a:avLst>
          </a:prstGeom>
          <a:solidFill>
            <a:schemeClr val="accent6">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lgn="ctr"/>
            <a:r>
              <a:rPr lang="en-US" sz="2600" dirty="0" err="1">
                <a:solidFill>
                  <a:prstClr val="black"/>
                </a:solidFill>
                <a:latin typeface="Arial" panose="020B0604020202020204"/>
              </a:rPr>
              <a:t>Nêu</a:t>
            </a:r>
            <a:r>
              <a:rPr lang="en-US" sz="2600" dirty="0">
                <a:solidFill>
                  <a:prstClr val="black"/>
                </a:solidFill>
                <a:latin typeface="Arial" panose="020B0604020202020204"/>
              </a:rPr>
              <a:t> </a:t>
            </a:r>
            <a:r>
              <a:rPr lang="en-US" sz="2600" dirty="0" err="1">
                <a:solidFill>
                  <a:prstClr val="black"/>
                </a:solidFill>
                <a:latin typeface="Arial" panose="020B0604020202020204"/>
              </a:rPr>
              <a:t>sự</a:t>
            </a:r>
            <a:r>
              <a:rPr lang="en-US" sz="2600" dirty="0">
                <a:solidFill>
                  <a:prstClr val="black"/>
                </a:solidFill>
                <a:latin typeface="Arial" panose="020B0604020202020204"/>
              </a:rPr>
              <a:t> </a:t>
            </a:r>
            <a:r>
              <a:rPr lang="en-US" sz="2600" dirty="0" err="1">
                <a:solidFill>
                  <a:prstClr val="black"/>
                </a:solidFill>
                <a:latin typeface="Arial" panose="020B0604020202020204"/>
              </a:rPr>
              <a:t>thay</a:t>
            </a:r>
            <a:r>
              <a:rPr lang="en-US" sz="2600" dirty="0">
                <a:solidFill>
                  <a:prstClr val="black"/>
                </a:solidFill>
                <a:latin typeface="Arial" panose="020B0604020202020204"/>
              </a:rPr>
              <a:t> </a:t>
            </a:r>
            <a:r>
              <a:rPr lang="en-US" sz="2600" dirty="0" err="1">
                <a:solidFill>
                  <a:prstClr val="black"/>
                </a:solidFill>
                <a:latin typeface="Arial" panose="020B0604020202020204"/>
              </a:rPr>
              <a:t>đổi</a:t>
            </a:r>
            <a:r>
              <a:rPr lang="en-US" sz="2600" dirty="0">
                <a:solidFill>
                  <a:prstClr val="black"/>
                </a:solidFill>
                <a:latin typeface="Arial" panose="020B0604020202020204"/>
              </a:rPr>
              <a:t> </a:t>
            </a:r>
            <a:r>
              <a:rPr lang="en-US" sz="2600" dirty="0" err="1">
                <a:solidFill>
                  <a:prstClr val="black"/>
                </a:solidFill>
                <a:latin typeface="Arial" panose="020B0604020202020204"/>
              </a:rPr>
              <a:t>của</a:t>
            </a:r>
            <a:r>
              <a:rPr lang="en-US" sz="2600" dirty="0">
                <a:solidFill>
                  <a:prstClr val="black"/>
                </a:solidFill>
                <a:latin typeface="Arial" panose="020B0604020202020204"/>
              </a:rPr>
              <a:t> </a:t>
            </a:r>
            <a:r>
              <a:rPr lang="en-US" sz="2600" dirty="0" err="1">
                <a:solidFill>
                  <a:prstClr val="black"/>
                </a:solidFill>
                <a:latin typeface="Arial" panose="020B0604020202020204"/>
              </a:rPr>
              <a:t>hai</a:t>
            </a:r>
            <a:r>
              <a:rPr lang="en-US" sz="2600" dirty="0">
                <a:solidFill>
                  <a:prstClr val="black"/>
                </a:solidFill>
                <a:latin typeface="Arial" panose="020B0604020202020204"/>
              </a:rPr>
              <a:t> </a:t>
            </a:r>
            <a:r>
              <a:rPr lang="en-US" sz="2600" dirty="0" err="1">
                <a:solidFill>
                  <a:prstClr val="black"/>
                </a:solidFill>
                <a:latin typeface="Arial" panose="020B0604020202020204"/>
              </a:rPr>
              <a:t>quả</a:t>
            </a:r>
            <a:r>
              <a:rPr lang="en-US" sz="2600" dirty="0">
                <a:solidFill>
                  <a:prstClr val="black"/>
                </a:solidFill>
                <a:latin typeface="Arial" panose="020B0604020202020204"/>
              </a:rPr>
              <a:t> </a:t>
            </a:r>
            <a:r>
              <a:rPr lang="en-US" sz="2600" dirty="0" err="1">
                <a:solidFill>
                  <a:prstClr val="black"/>
                </a:solidFill>
                <a:latin typeface="Arial" panose="020B0604020202020204"/>
              </a:rPr>
              <a:t>bóng</a:t>
            </a:r>
            <a:r>
              <a:rPr lang="en-US" sz="2600" dirty="0">
                <a:solidFill>
                  <a:prstClr val="black"/>
                </a:solidFill>
                <a:latin typeface="Arial" panose="020B0604020202020204"/>
              </a:rPr>
              <a:t> </a:t>
            </a:r>
            <a:r>
              <a:rPr lang="en-US" sz="2600" dirty="0" err="1">
                <a:solidFill>
                  <a:prstClr val="black"/>
                </a:solidFill>
                <a:latin typeface="Arial" panose="020B0604020202020204"/>
              </a:rPr>
              <a:t>khi</a:t>
            </a:r>
            <a:r>
              <a:rPr lang="en-US" sz="2600" dirty="0">
                <a:solidFill>
                  <a:prstClr val="black"/>
                </a:solidFill>
                <a:latin typeface="Arial" panose="020B0604020202020204"/>
              </a:rPr>
              <a:t> </a:t>
            </a:r>
            <a:r>
              <a:rPr lang="en-US" sz="2600" dirty="0" err="1">
                <a:solidFill>
                  <a:prstClr val="black"/>
                </a:solidFill>
                <a:latin typeface="Arial" panose="020B0604020202020204"/>
              </a:rPr>
              <a:t>thổi</a:t>
            </a:r>
            <a:r>
              <a:rPr lang="en-US" sz="2600" dirty="0">
                <a:solidFill>
                  <a:prstClr val="black"/>
                </a:solidFill>
                <a:latin typeface="Arial" panose="020B0604020202020204"/>
              </a:rPr>
              <a:t> </a:t>
            </a:r>
            <a:r>
              <a:rPr lang="en-US" sz="2600" dirty="0" err="1">
                <a:solidFill>
                  <a:prstClr val="black"/>
                </a:solidFill>
                <a:latin typeface="Arial" panose="020B0604020202020204"/>
              </a:rPr>
              <a:t>vào</a:t>
            </a:r>
            <a:r>
              <a:rPr lang="en-US" sz="2600" dirty="0">
                <a:solidFill>
                  <a:prstClr val="black"/>
                </a:solidFill>
                <a:latin typeface="Arial" panose="020B0604020202020204"/>
              </a:rPr>
              <a:t> </a:t>
            </a:r>
            <a:r>
              <a:rPr lang="en-US" sz="2600" dirty="0" err="1">
                <a:solidFill>
                  <a:prstClr val="black"/>
                </a:solidFill>
                <a:latin typeface="Arial" panose="020B0604020202020204"/>
              </a:rPr>
              <a:t>đầu</a:t>
            </a:r>
            <a:r>
              <a:rPr lang="en-US" sz="2600" dirty="0">
                <a:solidFill>
                  <a:prstClr val="black"/>
                </a:solidFill>
                <a:latin typeface="Arial" panose="020B0604020202020204"/>
              </a:rPr>
              <a:t> </a:t>
            </a:r>
            <a:r>
              <a:rPr lang="en-US" sz="2600" dirty="0" err="1">
                <a:solidFill>
                  <a:prstClr val="black"/>
                </a:solidFill>
                <a:latin typeface="Arial" panose="020B0604020202020204"/>
              </a:rPr>
              <a:t>ống</a:t>
            </a:r>
            <a:r>
              <a:rPr lang="en-US" sz="2600" dirty="0">
                <a:solidFill>
                  <a:prstClr val="black"/>
                </a:solidFill>
                <a:latin typeface="Arial" panose="020B0604020202020204"/>
              </a:rPr>
              <a:t> </a:t>
            </a:r>
            <a:r>
              <a:rPr lang="en-US" sz="2600" dirty="0" err="1">
                <a:solidFill>
                  <a:prstClr val="black"/>
                </a:solidFill>
                <a:latin typeface="Arial" panose="020B0604020202020204"/>
              </a:rPr>
              <a:t>hút</a:t>
            </a:r>
            <a:r>
              <a:rPr lang="en-US" sz="2600" dirty="0">
                <a:solidFill>
                  <a:prstClr val="black"/>
                </a:solidFill>
                <a:latin typeface="Arial" panose="020B0604020202020204"/>
              </a:rPr>
              <a:t>. </a:t>
            </a:r>
            <a:r>
              <a:rPr lang="en-US" sz="2600" dirty="0" err="1">
                <a:solidFill>
                  <a:prstClr val="black"/>
                </a:solidFill>
                <a:latin typeface="Arial" panose="020B0604020202020204"/>
              </a:rPr>
              <a:t>Hoạt</a:t>
            </a:r>
            <a:r>
              <a:rPr lang="en-US" sz="2600" dirty="0">
                <a:solidFill>
                  <a:prstClr val="black"/>
                </a:solidFill>
                <a:latin typeface="Arial" panose="020B0604020202020204"/>
              </a:rPr>
              <a:t> </a:t>
            </a:r>
            <a:r>
              <a:rPr lang="en-US" sz="2600" dirty="0" err="1">
                <a:solidFill>
                  <a:prstClr val="black"/>
                </a:solidFill>
                <a:latin typeface="Arial" panose="020B0604020202020204"/>
              </a:rPr>
              <a:t>động</a:t>
            </a:r>
            <a:r>
              <a:rPr lang="en-US" sz="2600" dirty="0">
                <a:solidFill>
                  <a:prstClr val="black"/>
                </a:solidFill>
                <a:latin typeface="Arial" panose="020B0604020202020204"/>
              </a:rPr>
              <a:t> </a:t>
            </a:r>
            <a:r>
              <a:rPr lang="en-US" sz="2600" dirty="0" err="1">
                <a:solidFill>
                  <a:prstClr val="black"/>
                </a:solidFill>
                <a:latin typeface="Arial" panose="020B0604020202020204"/>
              </a:rPr>
              <a:t>này</a:t>
            </a:r>
            <a:r>
              <a:rPr lang="en-US" sz="2600" dirty="0">
                <a:solidFill>
                  <a:prstClr val="black"/>
                </a:solidFill>
                <a:latin typeface="Arial" panose="020B0604020202020204"/>
              </a:rPr>
              <a:t> </a:t>
            </a:r>
            <a:r>
              <a:rPr lang="en-US" sz="2600" dirty="0" err="1">
                <a:solidFill>
                  <a:prstClr val="black"/>
                </a:solidFill>
                <a:latin typeface="Arial" panose="020B0604020202020204"/>
              </a:rPr>
              <a:t>giống</a:t>
            </a:r>
            <a:r>
              <a:rPr lang="en-US" sz="2600" dirty="0">
                <a:solidFill>
                  <a:prstClr val="black"/>
                </a:solidFill>
                <a:latin typeface="Arial" panose="020B0604020202020204"/>
              </a:rPr>
              <a:t> </a:t>
            </a:r>
            <a:r>
              <a:rPr lang="en-US" sz="2600" dirty="0" err="1">
                <a:solidFill>
                  <a:prstClr val="black"/>
                </a:solidFill>
                <a:latin typeface="Arial" panose="020B0604020202020204"/>
              </a:rPr>
              <a:t>với</a:t>
            </a:r>
            <a:r>
              <a:rPr lang="en-US" sz="2600" dirty="0">
                <a:solidFill>
                  <a:prstClr val="black"/>
                </a:solidFill>
                <a:latin typeface="Arial" panose="020B0604020202020204"/>
              </a:rPr>
              <a:t> </a:t>
            </a:r>
            <a:r>
              <a:rPr lang="en-US" sz="2600" dirty="0" err="1">
                <a:solidFill>
                  <a:prstClr val="black"/>
                </a:solidFill>
                <a:latin typeface="Arial" panose="020B0604020202020204"/>
              </a:rPr>
              <a:t>hoạt</a:t>
            </a:r>
            <a:r>
              <a:rPr lang="en-US" sz="2600" dirty="0">
                <a:solidFill>
                  <a:prstClr val="black"/>
                </a:solidFill>
                <a:latin typeface="Arial" panose="020B0604020202020204"/>
              </a:rPr>
              <a:t> </a:t>
            </a:r>
            <a:r>
              <a:rPr lang="en-US" sz="2600" dirty="0" err="1">
                <a:solidFill>
                  <a:prstClr val="black"/>
                </a:solidFill>
                <a:latin typeface="Arial" panose="020B0604020202020204"/>
              </a:rPr>
              <a:t>động</a:t>
            </a:r>
            <a:r>
              <a:rPr lang="en-US" sz="2600" dirty="0">
                <a:solidFill>
                  <a:prstClr val="black"/>
                </a:solidFill>
                <a:latin typeface="Arial" panose="020B0604020202020204"/>
              </a:rPr>
              <a:t> </a:t>
            </a:r>
            <a:r>
              <a:rPr lang="en-US" sz="2600" dirty="0" err="1">
                <a:solidFill>
                  <a:prstClr val="black"/>
                </a:solidFill>
                <a:latin typeface="Arial" panose="020B0604020202020204"/>
              </a:rPr>
              <a:t>hít</a:t>
            </a:r>
            <a:r>
              <a:rPr lang="en-US" sz="2600" dirty="0">
                <a:solidFill>
                  <a:prstClr val="black"/>
                </a:solidFill>
                <a:latin typeface="Arial" panose="020B0604020202020204"/>
              </a:rPr>
              <a:t> </a:t>
            </a:r>
            <a:r>
              <a:rPr lang="en-US" sz="2600" dirty="0" err="1">
                <a:solidFill>
                  <a:prstClr val="black"/>
                </a:solidFill>
                <a:latin typeface="Arial" panose="020B0604020202020204"/>
              </a:rPr>
              <a:t>vào</a:t>
            </a:r>
            <a:r>
              <a:rPr lang="en-US" sz="2600" dirty="0">
                <a:solidFill>
                  <a:prstClr val="black"/>
                </a:solidFill>
                <a:latin typeface="Arial" panose="020B0604020202020204"/>
              </a:rPr>
              <a:t> hay </a:t>
            </a:r>
            <a:r>
              <a:rPr lang="en-US" sz="2600" dirty="0" err="1">
                <a:solidFill>
                  <a:prstClr val="black"/>
                </a:solidFill>
                <a:latin typeface="Arial" panose="020B0604020202020204"/>
              </a:rPr>
              <a:t>thở</a:t>
            </a:r>
            <a:r>
              <a:rPr lang="en-US" sz="2600" dirty="0">
                <a:solidFill>
                  <a:prstClr val="black"/>
                </a:solidFill>
                <a:latin typeface="Arial" panose="020B0604020202020204"/>
              </a:rPr>
              <a:t> ra?</a:t>
            </a:r>
            <a:endParaRPr kumimoji="0" lang="en-US" sz="2600" b="0" i="0" u="none" strike="noStrike" kern="1200" cap="none" spc="0" normalizeH="0" baseline="0" noProof="0" dirty="0">
              <a:ln>
                <a:noFill/>
              </a:ln>
              <a:solidFill>
                <a:prstClr val="black"/>
              </a:solidFill>
              <a:effectLst/>
              <a:uLnTx/>
              <a:uFillTx/>
              <a:latin typeface="Arial" panose="020B0604020202020204"/>
            </a:endParaRPr>
          </a:p>
        </p:txBody>
      </p:sp>
      <p:pic>
        <p:nvPicPr>
          <p:cNvPr id="9" name="Picture 8">
            <a:extLst>
              <a:ext uri="{FF2B5EF4-FFF2-40B4-BE49-F238E27FC236}">
                <a16:creationId xmlns:a16="http://schemas.microsoft.com/office/drawing/2014/main" id="{DE31CADF-CC4E-D1B9-9140-F81B0A01881F}"/>
              </a:ext>
            </a:extLst>
          </p:cNvPr>
          <p:cNvPicPr>
            <a:picLocks noChangeAspect="1"/>
          </p:cNvPicPr>
          <p:nvPr/>
        </p:nvPicPr>
        <p:blipFill>
          <a:blip r:embed="rId4"/>
          <a:stretch>
            <a:fillRect/>
          </a:stretch>
        </p:blipFill>
        <p:spPr>
          <a:xfrm>
            <a:off x="7187823" y="2807209"/>
            <a:ext cx="2448708" cy="3418493"/>
          </a:xfrm>
          <a:prstGeom prst="rect">
            <a:avLst/>
          </a:prstGeom>
        </p:spPr>
      </p:pic>
    </p:spTree>
    <p:extLst>
      <p:ext uri="{BB962C8B-B14F-4D97-AF65-F5344CB8AC3E}">
        <p14:creationId xmlns:p14="http://schemas.microsoft.com/office/powerpoint/2010/main" val="29404431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5.2.7"/>
  <p:tag name="RESOURCELIBID_ANIM" val="438"/>
</p:tagLst>
</file>

<file path=ppt/theme/theme1.xml><?xml version="1.0" encoding="utf-8"?>
<a:theme xmlns:a="http://schemas.openxmlformats.org/drawingml/2006/main" name="PPT定制1801380800">
  <a:themeElements>
    <a:clrScheme name="MC-欧美风主题色">
      <a:dk1>
        <a:srgbClr val="000000"/>
      </a:dk1>
      <a:lt1>
        <a:srgbClr val="FFFFFF"/>
      </a:lt1>
      <a:dk2>
        <a:srgbClr val="44546A"/>
      </a:dk2>
      <a:lt2>
        <a:srgbClr val="E7E6E6"/>
      </a:lt2>
      <a:accent1>
        <a:srgbClr val="ADB146"/>
      </a:accent1>
      <a:accent2>
        <a:srgbClr val="DEB313"/>
      </a:accent2>
      <a:accent3>
        <a:srgbClr val="CB634F"/>
      </a:accent3>
      <a:accent4>
        <a:srgbClr val="ADB146"/>
      </a:accent4>
      <a:accent5>
        <a:srgbClr val="DEB313"/>
      </a:accent5>
      <a:accent6>
        <a:srgbClr val="CB634F"/>
      </a:accent6>
      <a:hlink>
        <a:srgbClr val="0563C1"/>
      </a:hlink>
      <a:folHlink>
        <a:srgbClr val="954F72"/>
      </a:folHlink>
    </a:clrScheme>
    <a:fontScheme name="自定义 4">
      <a:majorFont>
        <a:latin typeface="等线 Light"/>
        <a:ea typeface="方正有猫在_GBK"/>
        <a:cs typeface=""/>
      </a:majorFont>
      <a:minorFont>
        <a:latin typeface="等线"/>
        <a:ea typeface="汉仪全唐诗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1.potx" id="{686BFE9D-0620-4036-A638-EF6EF9C97193}" vid="{3A6DB355-AB88-4F00-A581-7F597D416C5D}"/>
    </a:ext>
  </a:extLst>
</a:theme>
</file>

<file path=ppt/theme/theme10.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1.xml><?xml version="1.0" encoding="utf-8"?>
<a:theme xmlns:a="http://schemas.openxmlformats.org/drawingml/2006/main" name="3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1_千图网海量PPT模板www.58pic.com​​">
  <a:themeElements>
    <a:clrScheme name="自定义 1030">
      <a:dk1>
        <a:sysClr val="windowText" lastClr="000000"/>
      </a:dk1>
      <a:lt1>
        <a:sysClr val="window" lastClr="FFFFFF"/>
      </a:lt1>
      <a:dk2>
        <a:srgbClr val="44546A"/>
      </a:dk2>
      <a:lt2>
        <a:srgbClr val="E7E6E6"/>
      </a:lt2>
      <a:accent1>
        <a:srgbClr val="3DBAD3"/>
      </a:accent1>
      <a:accent2>
        <a:srgbClr val="3DBAD3"/>
      </a:accent2>
      <a:accent3>
        <a:srgbClr val="3DBAD3"/>
      </a:accent3>
      <a:accent4>
        <a:srgbClr val="3DBAD3"/>
      </a:accent4>
      <a:accent5>
        <a:srgbClr val="3DBAD3"/>
      </a:accent5>
      <a:accent6>
        <a:srgbClr val="3DBAD3"/>
      </a:accent6>
      <a:hlink>
        <a:srgbClr val="0563C1"/>
      </a:hlink>
      <a:folHlink>
        <a:srgbClr val="954F72"/>
      </a:folHlink>
    </a:clrScheme>
    <a:fontScheme name="22hj5noo">
      <a:majorFont>
        <a:latin typeface="字魂59号-创粗黑" panose="020F0302020204030204"/>
        <a:ea typeface="字魂59号-创粗黑"/>
        <a:cs typeface=""/>
      </a:majorFont>
      <a:minorFont>
        <a:latin typeface="字魂59号-创粗黑" panose="020F0502020204030204"/>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98</TotalTime>
  <Words>379</Words>
  <Application>Microsoft Office PowerPoint</Application>
  <PresentationFormat>Widescreen</PresentationFormat>
  <Paragraphs>28</Paragraphs>
  <Slides>21</Slides>
  <Notes>4</Notes>
  <HiddenSlides>0</HiddenSlides>
  <MMClips>0</MMClips>
  <ScaleCrop>false</ScaleCrop>
  <HeadingPairs>
    <vt:vector size="6" baseType="variant">
      <vt:variant>
        <vt:lpstr>Fonts Used</vt:lpstr>
      </vt:variant>
      <vt:variant>
        <vt:i4>12</vt:i4>
      </vt:variant>
      <vt:variant>
        <vt:lpstr>Theme</vt:lpstr>
      </vt:variant>
      <vt:variant>
        <vt:i4>11</vt:i4>
      </vt:variant>
      <vt:variant>
        <vt:lpstr>Slide Titles</vt:lpstr>
      </vt:variant>
      <vt:variant>
        <vt:i4>21</vt:i4>
      </vt:variant>
    </vt:vector>
  </HeadingPairs>
  <TitlesOfParts>
    <vt:vector size="44" baseType="lpstr">
      <vt:lpstr>微软雅黑</vt:lpstr>
      <vt:lpstr>宋体</vt:lpstr>
      <vt:lpstr>Aptos</vt:lpstr>
      <vt:lpstr>Aptos Display</vt:lpstr>
      <vt:lpstr>Arial</vt:lpstr>
      <vt:lpstr>Calibri</vt:lpstr>
      <vt:lpstr>Calibri Light</vt:lpstr>
      <vt:lpstr>等线</vt:lpstr>
      <vt:lpstr>黑体</vt:lpstr>
      <vt:lpstr>华康少女文字W5</vt:lpstr>
      <vt:lpstr>字魂59号-创粗黑</vt:lpstr>
      <vt:lpstr>汉仪全唐诗简</vt:lpstr>
      <vt:lpstr>PPT定制1801380800</vt:lpstr>
      <vt:lpstr>1_Office 主题</vt:lpstr>
      <vt:lpstr>2_Office 主题</vt:lpstr>
      <vt:lpstr>9_Office Theme</vt:lpstr>
      <vt:lpstr>Custom Design</vt:lpstr>
      <vt:lpstr>1_千图网海量PPT模板www.58pic.com​​</vt:lpstr>
      <vt:lpstr>4_Office 主题</vt:lpstr>
      <vt:lpstr>1_Office Theme</vt:lpstr>
      <vt:lpstr>1_Custom Design</vt:lpstr>
      <vt:lpstr>2_Custom Design</vt:lpstr>
      <vt:lpstr>3_Custom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cp:lastModifiedBy>
  <cp:revision>17</cp:revision>
  <dcterms:created xsi:type="dcterms:W3CDTF">2021-10-09T08:03:06Z</dcterms:created>
  <dcterms:modified xsi:type="dcterms:W3CDTF">2025-03-18T15:45:55Z</dcterms:modified>
</cp:coreProperties>
</file>