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43" r:id="rId2"/>
    <p:sldMasterId id="2147483754" r:id="rId3"/>
    <p:sldMasterId id="2147483766" r:id="rId4"/>
    <p:sldMasterId id="2147483778" r:id="rId5"/>
    <p:sldMasterId id="2147483804" r:id="rId6"/>
    <p:sldMasterId id="2147483823" r:id="rId7"/>
    <p:sldMasterId id="2147483835" r:id="rId8"/>
    <p:sldMasterId id="2147483857" r:id="rId9"/>
    <p:sldMasterId id="2147483869" r:id="rId10"/>
    <p:sldMasterId id="2147483909" r:id="rId11"/>
    <p:sldMasterId id="2147483921" r:id="rId12"/>
    <p:sldMasterId id="2147483934" r:id="rId13"/>
  </p:sldMasterIdLst>
  <p:notesMasterIdLst>
    <p:notesMasterId r:id="rId32"/>
  </p:notesMasterIdLst>
  <p:sldIdLst>
    <p:sldId id="357" r:id="rId14"/>
    <p:sldId id="256" r:id="rId15"/>
    <p:sldId id="2007577204" r:id="rId16"/>
    <p:sldId id="2007577203" r:id="rId17"/>
    <p:sldId id="2007577444" r:id="rId18"/>
    <p:sldId id="2007577445" r:id="rId19"/>
    <p:sldId id="2007577446" r:id="rId20"/>
    <p:sldId id="2007577447" r:id="rId21"/>
    <p:sldId id="2007577424" r:id="rId22"/>
    <p:sldId id="2007577448" r:id="rId23"/>
    <p:sldId id="2007577162" r:id="rId24"/>
    <p:sldId id="281" r:id="rId25"/>
    <p:sldId id="2007577142" r:id="rId26"/>
    <p:sldId id="2007577163" r:id="rId27"/>
    <p:sldId id="2007577164" r:id="rId28"/>
    <p:sldId id="2007577452" r:id="rId29"/>
    <p:sldId id="2007577135" r:id="rId30"/>
    <p:sldId id="200757745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0187" autoAdjust="0"/>
  </p:normalViewPr>
  <p:slideViewPr>
    <p:cSldViewPr snapToGrid="0">
      <p:cViewPr varScale="1">
        <p:scale>
          <a:sx n="65" d="100"/>
          <a:sy n="65" d="100"/>
        </p:scale>
        <p:origin x="93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A40FC-69AC-42A8-9B16-DAAF61581368}"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9E0548-5042-4027-BB8C-BF77D2177452}" type="slidenum">
              <a:rPr lang="en-US" smtClean="0"/>
              <a:t>‹#›</a:t>
            </a:fld>
            <a:endParaRPr lang="en-US"/>
          </a:p>
        </p:txBody>
      </p:sp>
    </p:spTree>
    <p:extLst>
      <p:ext uri="{BB962C8B-B14F-4D97-AF65-F5344CB8AC3E}">
        <p14:creationId xmlns:p14="http://schemas.microsoft.com/office/powerpoint/2010/main" val="2922856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A4F82-5A1E-42BB-9E1A-2A5D28A69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48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70084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0966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9316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9466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7824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43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8428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8099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81804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235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369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28953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ABFBA2-B9F4-4273-AFDD-1B484F4DEA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6993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09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655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45977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564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9363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0448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186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6278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3008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6637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3626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531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721269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48985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2795633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3303375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2025/3/18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8331728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2025/3/18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554000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2025/3/18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003309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2025/3/18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3644757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2025/3/18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6267896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2025/3/18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236963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0670110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752971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9309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8141531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932745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99021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587885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587984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97611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420709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000124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554862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542661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484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8427886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0375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623626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6718599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976049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818357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684765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594172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793761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4883230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056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5306591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9972574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477664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5571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3264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03124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802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820906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1786120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281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49637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92581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46979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251138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117901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28684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612074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11266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843034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39604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2025/3/18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4301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0581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5841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2025/3/18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791749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2025/3/18</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0167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2025/3/18</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13299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2025/3/18</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019669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2025/3/18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14599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2025/3/18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86700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065749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41487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2025/3/18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2892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B833182-0A27-4A82-AD86-EAD6460C4385}" type="datetimeFigureOut">
              <a:rPr lang="zh-CN" altLang="en-US" smtClean="0"/>
              <a:t>2025/3/18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631293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B833182-0A27-4A82-AD86-EAD6460C4385}" type="datetimeFigureOut">
              <a:rPr lang="zh-CN" altLang="en-US" smtClean="0"/>
              <a:t>2025/3/18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45061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B833182-0A27-4A82-AD86-EAD6460C4385}" type="datetimeFigureOut">
              <a:rPr lang="zh-CN" altLang="en-US" smtClean="0"/>
              <a:t>2025/3/18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00756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6B833182-0A27-4A82-AD86-EAD6460C4385}" type="datetimeFigureOut">
              <a:rPr lang="zh-CN" altLang="en-US" smtClean="0"/>
              <a:t>2025/3/18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386761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6B833182-0A27-4A82-AD86-EAD6460C4385}" type="datetimeFigureOut">
              <a:rPr lang="zh-CN" altLang="en-US" smtClean="0"/>
              <a:t>2025/3/18</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18236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6B833182-0A27-4A82-AD86-EAD6460C4385}" type="datetimeFigureOut">
              <a:rPr lang="zh-CN" altLang="en-US" smtClean="0"/>
              <a:t>2025/3/18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178345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6B833182-0A27-4A82-AD86-EAD6460C4385}" type="datetimeFigureOut">
              <a:rPr lang="zh-CN" altLang="en-US" smtClean="0"/>
              <a:t>2025/3/18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403831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6B833182-0A27-4A82-AD86-EAD6460C4385}" type="datetimeFigureOut">
              <a:rPr lang="zh-CN" altLang="en-US" smtClean="0"/>
              <a:t>2025/3/18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557078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6B833182-0A27-4A82-AD86-EAD6460C4385}" type="datetimeFigureOut">
              <a:rPr lang="zh-CN" altLang="en-US" smtClean="0"/>
              <a:t>2025/3/18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26248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B833182-0A27-4A82-AD86-EAD6460C4385}" type="datetimeFigureOut">
              <a:rPr lang="zh-CN" altLang="en-US" smtClean="0"/>
              <a:t>2025/3/18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1929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2025/3/18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424503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B833182-0A27-4A82-AD86-EAD6460C4385}" type="datetimeFigureOut">
              <a:rPr lang="zh-CN" altLang="en-US" smtClean="0"/>
              <a:t>2025/3/18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733301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9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608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906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90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pic>
        <p:nvPicPr>
          <p:cNvPr id="7" name="Picture 6">
            <a:extLst>
              <a:ext uri="{FF2B5EF4-FFF2-40B4-BE49-F238E27FC236}">
                <a16:creationId xmlns:a16="http://schemas.microsoft.com/office/drawing/2014/main" id="{F14A65C4-D6AA-47A8-B689-8ADECA4518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76525" y="144809"/>
            <a:ext cx="2676526" cy="2676526"/>
          </a:xfrm>
          <a:prstGeom prst="rect">
            <a:avLst/>
          </a:prstGeom>
        </p:spPr>
      </p:pic>
    </p:spTree>
    <p:extLst>
      <p:ext uri="{BB962C8B-B14F-4D97-AF65-F5344CB8AC3E}">
        <p14:creationId xmlns:p14="http://schemas.microsoft.com/office/powerpoint/2010/main" val="4072520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8523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0061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83854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69693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2025/3/18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6995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37792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08817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16015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594764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0002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507295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69569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751720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380327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464029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8868014" y="396558"/>
            <a:ext cx="3262432" cy="461665"/>
          </a:xfrm>
          <a:prstGeom prst="rect">
            <a:avLst/>
          </a:prstGeom>
          <a:noFill/>
        </p:spPr>
        <p:txBody>
          <a:bodyPr wrap="none" rtlCol="0">
            <a:spAutoFit/>
          </a:bodyPr>
          <a:lstStyle/>
          <a:p>
            <a:r>
              <a:rPr lang="zh-CN" altLang="en-US" sz="2400" dirty="0"/>
              <a:t>单击此处添加文字标题</a:t>
            </a:r>
          </a:p>
        </p:txBody>
      </p:sp>
    </p:spTree>
    <p:extLst>
      <p:ext uri="{BB962C8B-B14F-4D97-AF65-F5344CB8AC3E}">
        <p14:creationId xmlns:p14="http://schemas.microsoft.com/office/powerpoint/2010/main" val="160493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t>2025/3/18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3324208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t>2025/3/18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2890956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t>2025/3/18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113951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683787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t>2025/3/18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1477012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6514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158359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28912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5622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394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67068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57424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12033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360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37697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7966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20251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76295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28518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C7BA-F0EE-481C-8414-4820286520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1A167-2CBB-414D-8046-E74008B05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F5E29-C536-45C0-91B7-AFBBF020632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3/18/2025</a:t>
            </a:fld>
            <a:endParaRPr lang="en-US"/>
          </a:p>
        </p:txBody>
      </p:sp>
      <p:sp>
        <p:nvSpPr>
          <p:cNvPr id="5" name="Footer Placeholder 4">
            <a:extLst>
              <a:ext uri="{FF2B5EF4-FFF2-40B4-BE49-F238E27FC236}">
                <a16:creationId xmlns:a16="http://schemas.microsoft.com/office/drawing/2014/main" id="{D515AB65-B826-40CA-AA7C-20FEFB585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EE79F-62A3-40E3-9AEE-C4903487C20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23576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026-03CA-42EC-811C-6E842E0E1A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D5E14F-03B7-4C3C-A6EF-21BDDA210B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D8BF5-C4F1-4256-A698-63500CDDC80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3/18/2025</a:t>
            </a:fld>
            <a:endParaRPr lang="en-US"/>
          </a:p>
        </p:txBody>
      </p:sp>
      <p:sp>
        <p:nvSpPr>
          <p:cNvPr id="5" name="Footer Placeholder 4">
            <a:extLst>
              <a:ext uri="{FF2B5EF4-FFF2-40B4-BE49-F238E27FC236}">
                <a16:creationId xmlns:a16="http://schemas.microsoft.com/office/drawing/2014/main" id="{46CDB0CE-5751-4EEE-9703-990A112B6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414BC-B7CC-467B-9F0E-8F5E3D7824F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593687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74065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454-DD1C-4357-B6BE-39396C36AA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7DB66-DDAC-42D0-8FE0-D1E922294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58C61-F232-4F12-A0CF-5017F9FD4D41}"/>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3/18/2025</a:t>
            </a:fld>
            <a:endParaRPr lang="en-US"/>
          </a:p>
        </p:txBody>
      </p:sp>
      <p:sp>
        <p:nvSpPr>
          <p:cNvPr id="5" name="Footer Placeholder 4">
            <a:extLst>
              <a:ext uri="{FF2B5EF4-FFF2-40B4-BE49-F238E27FC236}">
                <a16:creationId xmlns:a16="http://schemas.microsoft.com/office/drawing/2014/main" id="{EE3F3ABD-9CF1-41E9-8DD2-D7C23D6DF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B33BC6-16D5-4AED-A166-41E5708CFB9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8846064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A3-9E67-4B31-97E5-BF3636AE6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FC60DA-5757-49C2-93DF-B70BE27346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01BB-EE7D-44E7-84EA-91CD79409E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45779-1B7C-4296-8140-AB85A04B055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3/18/2025</a:t>
            </a:fld>
            <a:endParaRPr lang="en-US"/>
          </a:p>
        </p:txBody>
      </p:sp>
      <p:sp>
        <p:nvSpPr>
          <p:cNvPr id="6" name="Footer Placeholder 5">
            <a:extLst>
              <a:ext uri="{FF2B5EF4-FFF2-40B4-BE49-F238E27FC236}">
                <a16:creationId xmlns:a16="http://schemas.microsoft.com/office/drawing/2014/main" id="{9408C5D4-2012-4863-B413-4632E7A4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CEB040-CBAC-40AC-8759-184D5ED82260}"/>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1263089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07BA-4431-4C80-8BCE-1EACF96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E31306-3E54-4A9F-8A06-8A3F2DF50D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F5781-30EE-4EB5-9709-D471834575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B3AD9-C0B6-4FCE-9409-9EF333504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3042-22AE-4547-89D6-CE93B3A5E9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6962E-BBA6-45AF-875C-75A5A7923F73}"/>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3/18/2025</a:t>
            </a:fld>
            <a:endParaRPr lang="en-US"/>
          </a:p>
        </p:txBody>
      </p:sp>
      <p:sp>
        <p:nvSpPr>
          <p:cNvPr id="8" name="Footer Placeholder 7">
            <a:extLst>
              <a:ext uri="{FF2B5EF4-FFF2-40B4-BE49-F238E27FC236}">
                <a16:creationId xmlns:a16="http://schemas.microsoft.com/office/drawing/2014/main" id="{28402E3D-96E2-4BC9-A5B6-52579AB7D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297B3F-C47A-44E3-BA72-9456DBC16B6B}"/>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4806160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56B-FFA6-4695-983B-427AF9B9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C2F71-0DFF-4DF0-9149-712774952109}"/>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3/18/2025</a:t>
            </a:fld>
            <a:endParaRPr lang="en-US"/>
          </a:p>
        </p:txBody>
      </p:sp>
      <p:sp>
        <p:nvSpPr>
          <p:cNvPr id="4" name="Footer Placeholder 3">
            <a:extLst>
              <a:ext uri="{FF2B5EF4-FFF2-40B4-BE49-F238E27FC236}">
                <a16:creationId xmlns:a16="http://schemas.microsoft.com/office/drawing/2014/main" id="{F0C4F4FB-FABE-4910-84FD-24291A6D9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58C898-EDF6-4A24-B095-66DA6C345F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4784232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CED77-BB16-4B75-A737-A4EEC6FAFF07}"/>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3/18/2025</a:t>
            </a:fld>
            <a:endParaRPr lang="en-US"/>
          </a:p>
        </p:txBody>
      </p:sp>
      <p:sp>
        <p:nvSpPr>
          <p:cNvPr id="3" name="Footer Placeholder 2">
            <a:extLst>
              <a:ext uri="{FF2B5EF4-FFF2-40B4-BE49-F238E27FC236}">
                <a16:creationId xmlns:a16="http://schemas.microsoft.com/office/drawing/2014/main" id="{920F014E-F7CE-4979-BB91-B3682D111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53DFC4-89DC-4696-87FA-8F5B195031E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0396157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91-CBF9-4AE1-A60A-6113F79C49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8B685A-1459-4E01-B87A-CEF77AB55C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FCF95-4369-4E2A-A291-52F918FC48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6CC2-978C-4E19-AA6C-DEADA4BB52F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3/18/2025</a:t>
            </a:fld>
            <a:endParaRPr lang="en-US"/>
          </a:p>
        </p:txBody>
      </p:sp>
      <p:sp>
        <p:nvSpPr>
          <p:cNvPr id="6" name="Footer Placeholder 5">
            <a:extLst>
              <a:ext uri="{FF2B5EF4-FFF2-40B4-BE49-F238E27FC236}">
                <a16:creationId xmlns:a16="http://schemas.microsoft.com/office/drawing/2014/main" id="{7D79F12C-EFAE-47CC-8707-12D36D4E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F0BB6A-DD91-4E3F-AABC-2D3ADCCABCE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0776230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4F7C-AFC7-49E8-BEF7-3604F5B438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B3D25-2F03-455F-A4FF-3AA47AC3A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339EC-EC9F-492F-85E3-3C0CA861D9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53127-8749-4CF2-B375-F5AE15CA5A1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3/18/2025</a:t>
            </a:fld>
            <a:endParaRPr lang="en-US"/>
          </a:p>
        </p:txBody>
      </p:sp>
      <p:sp>
        <p:nvSpPr>
          <p:cNvPr id="6" name="Footer Placeholder 5">
            <a:extLst>
              <a:ext uri="{FF2B5EF4-FFF2-40B4-BE49-F238E27FC236}">
                <a16:creationId xmlns:a16="http://schemas.microsoft.com/office/drawing/2014/main" id="{E2C5E5B4-4409-4699-BDFF-72C46E669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776D45-8501-4A94-8474-028CAD1E0C3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7380676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903B-BA7B-44E5-88A8-987BB6EF4F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2513-DBCB-46EA-A49D-0F611B0315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0F2A-9FB9-4226-8B91-47D8644278D4}"/>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3/18/2025</a:t>
            </a:fld>
            <a:endParaRPr lang="en-US"/>
          </a:p>
        </p:txBody>
      </p:sp>
      <p:sp>
        <p:nvSpPr>
          <p:cNvPr id="5" name="Footer Placeholder 4">
            <a:extLst>
              <a:ext uri="{FF2B5EF4-FFF2-40B4-BE49-F238E27FC236}">
                <a16:creationId xmlns:a16="http://schemas.microsoft.com/office/drawing/2014/main" id="{B1EEA8EC-EF64-498F-872C-60F7256FA6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01DFE-85A4-4CFD-AD70-75EC70FB7D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8108108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9DA10-B528-4B1A-BC76-BB1E494B5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D0E67-98C4-445A-A237-B0CC232AB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3119A-3212-40C4-8708-DD6EC294A6AF}"/>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3/18/2025</a:t>
            </a:fld>
            <a:endParaRPr lang="en-US"/>
          </a:p>
        </p:txBody>
      </p:sp>
      <p:sp>
        <p:nvSpPr>
          <p:cNvPr id="5" name="Footer Placeholder 4">
            <a:extLst>
              <a:ext uri="{FF2B5EF4-FFF2-40B4-BE49-F238E27FC236}">
                <a16:creationId xmlns:a16="http://schemas.microsoft.com/office/drawing/2014/main" id="{E249B11E-2B5D-4F3C-BDB1-4F46E8469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06CA95-88A2-4023-B200-387B27A8FCC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0211431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2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image" Target="../media/image14.png"/><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15.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3.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15.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2.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3.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theme" Target="../theme/theme6.xml"/><Relationship Id="rId10" Type="http://schemas.openxmlformats.org/officeDocument/2006/relationships/image" Target="../media/image9.png"/><Relationship Id="rId4" Type="http://schemas.openxmlformats.org/officeDocument/2006/relationships/slideLayout" Target="../slideLayouts/slideLayout54.xml"/><Relationship Id="rId9"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2.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2025/3/18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406229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F163BE-2FC4-497B-9D6A-8F384193FA7D}"/>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77841357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B3C3063-62DC-61FC-BDAA-04B59C70968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30820CF-B880-4189-942D-D702A7CBA730}" type="datetimeFigureOut">
              <a:rPr lang="zh-CN" altLang="en-US" smtClean="0">
                <a:solidFill>
                  <a:prstClr val="black">
                    <a:tint val="75000"/>
                  </a:prstClr>
                </a:solidFill>
              </a:rPr>
              <a:t>2025/3/18</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99460731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1FAABF3-A094-B8D4-FB58-23DD6EB90B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248927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40C50C4-1777-3418-1D4D-185B26C823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112272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4067189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5EA24C6-B4BC-43B1-BBF7-E43B2C586E8C}" type="datetimeFigureOut">
              <a:rPr lang="en-US" smtClean="0">
                <a:solidFill>
                  <a:prstClr val="black">
                    <a:tint val="75000"/>
                  </a:prstClr>
                </a:solidFill>
              </a:rPr>
              <a:pPr>
                <a:defRPr/>
              </a:pPr>
              <a:t>3/18/2025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B83D29B-0323-4B08-8148-6B0565546AB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053953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66472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7"/>
            <a:ext cx="2693319" cy="3142204"/>
          </a:xfrm>
          <a:prstGeom prst="rect">
            <a:avLst/>
          </a:prstGeom>
        </p:spPr>
      </p:pic>
    </p:spTree>
    <p:extLst>
      <p:ext uri="{BB962C8B-B14F-4D97-AF65-F5344CB8AC3E}">
        <p14:creationId xmlns:p14="http://schemas.microsoft.com/office/powerpoint/2010/main" val="61018538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DE4826-5B4A-4BC3-84D8-C88B63A55A1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17663" b="7370"/>
          <a:stretch/>
        </p:blipFill>
        <p:spPr>
          <a:xfrm>
            <a:off x="0" y="0"/>
            <a:ext cx="12192000" cy="6858000"/>
          </a:xfrm>
          <a:prstGeom prst="rect">
            <a:avLst/>
          </a:prstGeom>
        </p:spPr>
      </p:pic>
      <p:sp>
        <p:nvSpPr>
          <p:cNvPr id="3" name="矩形 2">
            <a:extLst>
              <a:ext uri="{FF2B5EF4-FFF2-40B4-BE49-F238E27FC236}">
                <a16:creationId xmlns:a16="http://schemas.microsoft.com/office/drawing/2014/main" id="{5AB4E442-A751-43E9-A45C-7DDB7A47685A}"/>
              </a:ext>
            </a:extLst>
          </p:cNvPr>
          <p:cNvSpPr/>
          <p:nvPr userDrawn="1"/>
        </p:nvSpPr>
        <p:spPr>
          <a:xfrm>
            <a:off x="0" y="0"/>
            <a:ext cx="12192000" cy="6858000"/>
          </a:xfrm>
          <a:prstGeom prst="rect">
            <a:avLst/>
          </a:prstGeom>
          <a:gradFill>
            <a:gsLst>
              <a:gs pos="0">
                <a:schemeClr val="bg1">
                  <a:alpha val="70000"/>
                </a:schemeClr>
              </a:gs>
              <a:gs pos="28300">
                <a:srgbClr val="FFFFFF">
                  <a:alpha val="7900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1E2678BB-B56C-4713-A2A2-A0E438A21F6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87" r="7187" b="19473"/>
          <a:stretch/>
        </p:blipFill>
        <p:spPr>
          <a:xfrm>
            <a:off x="0" y="5518755"/>
            <a:ext cx="12192000" cy="1339245"/>
          </a:xfrm>
          <a:prstGeom prst="rect">
            <a:avLst/>
          </a:prstGeom>
        </p:spPr>
      </p:pic>
      <p:pic>
        <p:nvPicPr>
          <p:cNvPr id="5" name="图片 4">
            <a:extLst>
              <a:ext uri="{FF2B5EF4-FFF2-40B4-BE49-F238E27FC236}">
                <a16:creationId xmlns:a16="http://schemas.microsoft.com/office/drawing/2014/main" id="{A6D62FD3-F3DE-4915-9A9B-24E6CECB434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29707" y="6236871"/>
            <a:ext cx="5583247" cy="567174"/>
          </a:xfrm>
          <a:prstGeom prst="rect">
            <a:avLst/>
          </a:prstGeom>
        </p:spPr>
      </p:pic>
      <p:pic>
        <p:nvPicPr>
          <p:cNvPr id="6" name="图片 5">
            <a:extLst>
              <a:ext uri="{FF2B5EF4-FFF2-40B4-BE49-F238E27FC236}">
                <a16:creationId xmlns:a16="http://schemas.microsoft.com/office/drawing/2014/main" id="{E0C55E9C-00B0-45D6-AEB6-895465D2183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9787" y="5904686"/>
            <a:ext cx="1357313" cy="142101"/>
          </a:xfrm>
          <a:prstGeom prst="rect">
            <a:avLst/>
          </a:prstGeom>
        </p:spPr>
      </p:pic>
      <p:pic>
        <p:nvPicPr>
          <p:cNvPr id="7" name="图片 6">
            <a:extLst>
              <a:ext uri="{FF2B5EF4-FFF2-40B4-BE49-F238E27FC236}">
                <a16:creationId xmlns:a16="http://schemas.microsoft.com/office/drawing/2014/main" id="{3DDDE340-11E3-4E71-A8E9-0009FA90343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870017"/>
            <a:ext cx="1162050" cy="154585"/>
          </a:xfrm>
          <a:prstGeom prst="rect">
            <a:avLst/>
          </a:prstGeom>
        </p:spPr>
      </p:pic>
      <p:pic>
        <p:nvPicPr>
          <p:cNvPr id="8" name="图片 7">
            <a:extLst>
              <a:ext uri="{FF2B5EF4-FFF2-40B4-BE49-F238E27FC236}">
                <a16:creationId xmlns:a16="http://schemas.microsoft.com/office/drawing/2014/main" id="{9154F506-702C-4FA1-B787-AA4B9C50DB3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23326" y="6382247"/>
            <a:ext cx="1320800" cy="137781"/>
          </a:xfrm>
          <a:prstGeom prst="rect">
            <a:avLst/>
          </a:prstGeom>
        </p:spPr>
      </p:pic>
      <p:pic>
        <p:nvPicPr>
          <p:cNvPr id="9" name="图片 8">
            <a:extLst>
              <a:ext uri="{FF2B5EF4-FFF2-40B4-BE49-F238E27FC236}">
                <a16:creationId xmlns:a16="http://schemas.microsoft.com/office/drawing/2014/main" id="{6D770628-DACC-4000-9917-8318718BDEF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465153" y="4851400"/>
            <a:ext cx="2181344" cy="1743098"/>
          </a:xfrm>
          <a:prstGeom prst="rect">
            <a:avLst/>
          </a:prstGeom>
        </p:spPr>
      </p:pic>
    </p:spTree>
    <p:extLst>
      <p:ext uri="{BB962C8B-B14F-4D97-AF65-F5344CB8AC3E}">
        <p14:creationId xmlns:p14="http://schemas.microsoft.com/office/powerpoint/2010/main" val="47236131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04903748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t>2025/3/18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t>‹#›</a:t>
            </a:fld>
            <a:endParaRPr lang="zh-CN" altLang="en-US"/>
          </a:p>
        </p:txBody>
      </p:sp>
    </p:spTree>
    <p:extLst>
      <p:ext uri="{BB962C8B-B14F-4D97-AF65-F5344CB8AC3E}">
        <p14:creationId xmlns:p14="http://schemas.microsoft.com/office/powerpoint/2010/main" val="2093916427"/>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759448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g"/><Relationship Id="rId1" Type="http://schemas.openxmlformats.org/officeDocument/2006/relationships/slideLayout" Target="../slideLayouts/slideLayout94.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31.png"/><Relationship Id="rId1" Type="http://schemas.openxmlformats.org/officeDocument/2006/relationships/slideLayout" Target="../slideLayouts/slideLayout83.xml"/><Relationship Id="rId6" Type="http://schemas.openxmlformats.org/officeDocument/2006/relationships/image" Target="../media/image33.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65.svg"/></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em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Layout" Target="../slideLayouts/slideLayout126.xml"/><Relationship Id="rId7" Type="http://schemas.microsoft.com/office/2007/relationships/hdphoto" Target="../media/hdphoto3.wdp"/><Relationship Id="rId12" Type="http://schemas.microsoft.com/office/2007/relationships/hdphoto" Target="../media/hdphoto4.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jpeg"/><Relationship Id="rId10" Type="http://schemas.openxmlformats.org/officeDocument/2006/relationships/image" Target="../media/image55.png"/><Relationship Id="rId4" Type="http://schemas.openxmlformats.org/officeDocument/2006/relationships/notesSlide" Target="../notesSlides/notesSlide13.xml"/><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jpeg"/><Relationship Id="rId7" Type="http://schemas.openxmlformats.org/officeDocument/2006/relationships/slide" Target="slide17.xml"/><Relationship Id="rId2" Type="http://schemas.openxmlformats.org/officeDocument/2006/relationships/notesSlide" Target="../notesSlides/notesSlide15.xml"/><Relationship Id="rId1" Type="http://schemas.openxmlformats.org/officeDocument/2006/relationships/slideLayout" Target="../slideLayouts/slideLayout138.xml"/><Relationship Id="rId6" Type="http://schemas.openxmlformats.org/officeDocument/2006/relationships/image" Target="../media/image58.png"/><Relationship Id="rId5" Type="http://schemas.microsoft.com/office/2007/relationships/hdphoto" Target="../media/hdphoto3.wdp"/><Relationship Id="rId4" Type="http://schemas.openxmlformats.org/officeDocument/2006/relationships/image" Target="../media/image53.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83.xml"/><Relationship Id="rId6" Type="http://schemas.openxmlformats.org/officeDocument/2006/relationships/image" Target="../media/image45.svg"/><Relationship Id="rId11" Type="http://schemas.microsoft.com/office/2007/relationships/hdphoto" Target="../media/hdphoto1.wdp"/><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43.svg"/><Relationship Id="rId9" Type="http://schemas.openxmlformats.org/officeDocument/2006/relationships/image" Target="../media/image22.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7.svg"/><Relationship Id="rId2" Type="http://schemas.openxmlformats.org/officeDocument/2006/relationships/notesSlide" Target="../notesSlides/notesSlide2.xml"/><Relationship Id="rId1" Type="http://schemas.openxmlformats.org/officeDocument/2006/relationships/slideLayout" Target="../slideLayouts/slideLayout1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31.png"/><Relationship Id="rId1" Type="http://schemas.openxmlformats.org/officeDocument/2006/relationships/slideLayout" Target="../slideLayouts/slideLayout83.xml"/><Relationship Id="rId6" Type="http://schemas.openxmlformats.org/officeDocument/2006/relationships/image" Target="../media/image33.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65.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15.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15.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15.xml"/><Relationship Id="rId6" Type="http://schemas.openxmlformats.org/officeDocument/2006/relationships/image" Target="../media/image57.svg"/><Relationship Id="rId5" Type="http://schemas.openxmlformats.org/officeDocument/2006/relationships/image" Target="../media/image30.png"/><Relationship Id="rId4" Type="http://schemas.openxmlformats.org/officeDocument/2006/relationships/image" Target="../media/image28.em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15.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9.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notesSlide" Target="../notesSlides/notesSlide7.xml"/><Relationship Id="rId7" Type="http://schemas.openxmlformats.org/officeDocument/2006/relationships/image" Target="../media/image36.gif"/><Relationship Id="rId2" Type="http://schemas.openxmlformats.org/officeDocument/2006/relationships/slideLayout" Target="../slideLayouts/slideLayout115.xml"/><Relationship Id="rId1" Type="http://schemas.openxmlformats.org/officeDocument/2006/relationships/tags" Target="../tags/tag1.xml"/><Relationship Id="rId6" Type="http://schemas.openxmlformats.org/officeDocument/2006/relationships/image" Target="../media/image43.gif"/><Relationship Id="rId5" Type="http://schemas.openxmlformats.org/officeDocument/2006/relationships/image" Target="../media/image42.png"/><Relationship Id="rId10" Type="http://schemas.openxmlformats.org/officeDocument/2006/relationships/image" Target="../media/image38.gif"/><Relationship Id="rId4" Type="http://schemas.openxmlformats.org/officeDocument/2006/relationships/image" Target="../media/image27.png"/><Relationship Id="rId9" Type="http://schemas.openxmlformats.org/officeDocument/2006/relationships/image" Target="../media/image44.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4" name="Picture 2" descr="14 Doraemoan ideas | doraemon wallpapers, doraemon cartoon, doraemon">
            <a:extLst>
              <a:ext uri="{FF2B5EF4-FFF2-40B4-BE49-F238E27FC236}">
                <a16:creationId xmlns:a16="http://schemas.microsoft.com/office/drawing/2014/main" id="{8EC0F089-B0D9-44BE-AAD2-BA00F562C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8ABDE0-14A1-4587-9521-85A81D468443}"/>
              </a:ext>
            </a:extLst>
          </p:cNvPr>
          <p:cNvPicPr>
            <a:picLocks noChangeAspect="1"/>
          </p:cNvPicPr>
          <p:nvPr/>
        </p:nvPicPr>
        <p:blipFill>
          <a:blip r:embed="rId4"/>
          <a:stretch>
            <a:fillRect/>
          </a:stretch>
        </p:blipFill>
        <p:spPr>
          <a:xfrm>
            <a:off x="324166" y="1097931"/>
            <a:ext cx="7334124" cy="2566638"/>
          </a:xfrm>
          <a:prstGeom prst="rect">
            <a:avLst/>
          </a:prstGeom>
        </p:spPr>
      </p:pic>
    </p:spTree>
    <p:extLst>
      <p:ext uri="{BB962C8B-B14F-4D97-AF65-F5344CB8AC3E}">
        <p14:creationId xmlns:p14="http://schemas.microsoft.com/office/powerpoint/2010/main" val="4272604763"/>
      </p:ext>
    </p:extLst>
  </p:cSld>
  <p:clrMapOvr>
    <a:masterClrMapping/>
  </p:clrMapOvr>
  <p:transition spd="slow">
    <p:push dir="d"/>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994DB"/>
        </a:solidFill>
        <a:effectLst/>
      </p:bgPr>
    </p:bg>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2B292B">
                <a:alpha val="1882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628650" y="1454141"/>
            <a:ext cx="8534387" cy="4161776"/>
            <a:chOff x="0" y="0"/>
            <a:chExt cx="3371609" cy="1644158"/>
          </a:xfrm>
        </p:grpSpPr>
        <p:sp>
          <p:nvSpPr>
            <p:cNvPr id="5" name="Freeform 5"/>
            <p:cNvSpPr/>
            <p:nvPr/>
          </p:nvSpPr>
          <p:spPr>
            <a:xfrm>
              <a:off x="0" y="0"/>
              <a:ext cx="3371609" cy="1644158"/>
            </a:xfrm>
            <a:custGeom>
              <a:avLst/>
              <a:gdLst/>
              <a:ahLst/>
              <a:cxnLst/>
              <a:rect l="l" t="t" r="r" b="b"/>
              <a:pathLst>
                <a:path w="3371609" h="1644158">
                  <a:moveTo>
                    <a:pt x="30843" y="0"/>
                  </a:moveTo>
                  <a:lnTo>
                    <a:pt x="3340766" y="0"/>
                  </a:lnTo>
                  <a:cubicBezTo>
                    <a:pt x="3357800" y="0"/>
                    <a:pt x="3371609" y="13809"/>
                    <a:pt x="3371609" y="30843"/>
                  </a:cubicBezTo>
                  <a:lnTo>
                    <a:pt x="3371609" y="1613315"/>
                  </a:lnTo>
                  <a:cubicBezTo>
                    <a:pt x="3371609" y="1621496"/>
                    <a:pt x="3368360" y="1629340"/>
                    <a:pt x="3362576" y="1635125"/>
                  </a:cubicBezTo>
                  <a:cubicBezTo>
                    <a:pt x="3356792" y="1640909"/>
                    <a:pt x="3348946" y="1644158"/>
                    <a:pt x="3340766" y="1644158"/>
                  </a:cubicBezTo>
                  <a:lnTo>
                    <a:pt x="30843" y="1644158"/>
                  </a:lnTo>
                  <a:cubicBezTo>
                    <a:pt x="22663" y="1644158"/>
                    <a:pt x="14818" y="1640909"/>
                    <a:pt x="9034" y="1635125"/>
                  </a:cubicBezTo>
                  <a:cubicBezTo>
                    <a:pt x="3250" y="1629340"/>
                    <a:pt x="0" y="1621496"/>
                    <a:pt x="0" y="1613315"/>
                  </a:cubicBezTo>
                  <a:lnTo>
                    <a:pt x="0" y="30843"/>
                  </a:lnTo>
                  <a:cubicBezTo>
                    <a:pt x="0" y="22663"/>
                    <a:pt x="3250" y="14818"/>
                    <a:pt x="9034" y="9034"/>
                  </a:cubicBezTo>
                  <a:cubicBezTo>
                    <a:pt x="14818" y="3250"/>
                    <a:pt x="22663" y="0"/>
                    <a:pt x="30843" y="0"/>
                  </a:cubicBezTo>
                  <a:close/>
                </a:path>
              </a:pathLst>
            </a:custGeom>
            <a:solidFill>
              <a:srgbClr val="FFFFFF"/>
            </a:solidFill>
            <a:ln w="190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371609" cy="16822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970" y="4171202"/>
            <a:ext cx="2727723" cy="2727723"/>
            <a:chOff x="0" y="0"/>
            <a:chExt cx="5455446" cy="5455446"/>
          </a:xfrm>
        </p:grpSpPr>
        <p:grpSp>
          <p:nvGrpSpPr>
            <p:cNvPr id="14" name="Group 14"/>
            <p:cNvGrpSpPr/>
            <p:nvPr/>
          </p:nvGrpSpPr>
          <p:grpSpPr>
            <a:xfrm rot="-1478050">
              <a:off x="670323" y="670323"/>
              <a:ext cx="4114800" cy="41148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E773"/>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1478050">
              <a:off x="1145799" y="932815"/>
              <a:ext cx="2936491" cy="3094004"/>
            </a:xfrm>
            <a:custGeom>
              <a:avLst/>
              <a:gdLst/>
              <a:ahLst/>
              <a:cxnLst/>
              <a:rect l="l" t="t" r="r" b="b"/>
              <a:pathLst>
                <a:path w="2936491" h="3094004">
                  <a:moveTo>
                    <a:pt x="0" y="0"/>
                  </a:moveTo>
                  <a:lnTo>
                    <a:pt x="2936490" y="0"/>
                  </a:lnTo>
                  <a:lnTo>
                    <a:pt x="2936490" y="3094004"/>
                  </a:lnTo>
                  <a:lnTo>
                    <a:pt x="0" y="30940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rot="2330758">
            <a:off x="1940939" y="5391512"/>
            <a:ext cx="2057400" cy="2057400"/>
            <a:chOff x="0" y="0"/>
            <a:chExt cx="4114800" cy="4114800"/>
          </a:xfrm>
        </p:grpSpPr>
        <p:grpSp>
          <p:nvGrpSpPr>
            <p:cNvPr id="19" name="Group 19"/>
            <p:cNvGrpSpPr/>
            <p:nvPr/>
          </p:nvGrpSpPr>
          <p:grpSpPr>
            <a:xfrm>
              <a:off x="0" y="0"/>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05C7C"/>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22"/>
            <p:cNvSpPr/>
            <p:nvPr/>
          </p:nvSpPr>
          <p:spPr>
            <a:xfrm>
              <a:off x="871478" y="604711"/>
              <a:ext cx="2371844" cy="2905377"/>
            </a:xfrm>
            <a:custGeom>
              <a:avLst/>
              <a:gdLst/>
              <a:ahLst/>
              <a:cxnLst/>
              <a:rect l="l" t="t" r="r" b="b"/>
              <a:pathLst>
                <a:path w="2371844" h="2905377">
                  <a:moveTo>
                    <a:pt x="0" y="0"/>
                  </a:moveTo>
                  <a:lnTo>
                    <a:pt x="2371844" y="0"/>
                  </a:lnTo>
                  <a:lnTo>
                    <a:pt x="2371844" y="2905378"/>
                  </a:lnTo>
                  <a:lnTo>
                    <a:pt x="0" y="29053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a:off x="6148913" y="-1367759"/>
            <a:ext cx="10714575" cy="13340363"/>
          </a:xfrm>
          <a:custGeom>
            <a:avLst/>
            <a:gdLst/>
            <a:ahLst/>
            <a:cxnLst/>
            <a:rect l="l" t="t" r="r" b="b"/>
            <a:pathLst>
              <a:path w="16071862" h="20010545">
                <a:moveTo>
                  <a:pt x="0" y="0"/>
                </a:moveTo>
                <a:lnTo>
                  <a:pt x="16071862" y="0"/>
                </a:lnTo>
                <a:lnTo>
                  <a:pt x="16071862" y="20010546"/>
                </a:lnTo>
                <a:lnTo>
                  <a:pt x="0" y="20010546"/>
                </a:lnTo>
                <a:lnTo>
                  <a:pt x="0" y="0"/>
                </a:lnTo>
                <a:close/>
              </a:path>
            </a:pathLst>
          </a:custGeom>
          <a:blipFill>
            <a:blip r:embed="rId6">
              <a:extLst>
                <a:ext uri="{96DAC541-7B7A-43D3-8B79-37D633B846F1}">
                  <asvg:svgBlip xmlns:asvg="http://schemas.microsoft.com/office/drawing/2016/SVG/main" xmlns="" r:embed="rId7"/>
                </a:ext>
              </a:extLst>
            </a:blip>
            <a:stretch>
              <a:fillRect b="-11443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9528804" y="456249"/>
            <a:ext cx="2228590" cy="2708356"/>
          </a:xfrm>
          <a:custGeom>
            <a:avLst/>
            <a:gdLst/>
            <a:ahLst/>
            <a:cxnLst/>
            <a:rect l="l" t="t" r="r" b="b"/>
            <a:pathLst>
              <a:path w="3342885" h="4062534">
                <a:moveTo>
                  <a:pt x="0" y="0"/>
                </a:moveTo>
                <a:lnTo>
                  <a:pt x="3342885" y="0"/>
                </a:lnTo>
                <a:lnTo>
                  <a:pt x="3342885" y="4062534"/>
                </a:lnTo>
                <a:lnTo>
                  <a:pt x="0" y="4062534"/>
                </a:lnTo>
                <a:lnTo>
                  <a:pt x="0" y="0"/>
                </a:lnTo>
                <a:close/>
              </a:path>
            </a:pathLst>
          </a:custGeom>
          <a:blipFill>
            <a:blip r:embed="rId8">
              <a:extLst>
                <a:ext uri="{96DAC541-7B7A-43D3-8B79-37D633B846F1}">
                  <asvg:svgBlip xmlns:asvg="http://schemas.microsoft.com/office/drawing/2016/SVG/main" xmlns="" r:embed="rId9"/>
                </a:ext>
              </a:extLst>
            </a:blip>
            <a:stretch>
              <a:fillRect l="-98773" t="-69392" r="-177826" b="-22514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980615" y="3102983"/>
            <a:ext cx="4954079" cy="5219815"/>
          </a:xfrm>
          <a:custGeom>
            <a:avLst/>
            <a:gdLst/>
            <a:ahLst/>
            <a:cxnLst/>
            <a:rect l="l" t="t" r="r" b="b"/>
            <a:pathLst>
              <a:path w="7431118" h="7829722">
                <a:moveTo>
                  <a:pt x="0" y="0"/>
                </a:moveTo>
                <a:lnTo>
                  <a:pt x="7431119" y="0"/>
                </a:lnTo>
                <a:lnTo>
                  <a:pt x="7431119" y="7829722"/>
                </a:lnTo>
                <a:lnTo>
                  <a:pt x="0" y="78297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3EFBCCD6-0AFC-ECC9-B22B-FE316B9F2BEE}"/>
              </a:ext>
            </a:extLst>
          </p:cNvPr>
          <p:cNvSpPr/>
          <p:nvPr/>
        </p:nvSpPr>
        <p:spPr>
          <a:xfrm>
            <a:off x="1312129" y="2400300"/>
            <a:ext cx="7349957" cy="1602163"/>
          </a:xfrm>
          <a:prstGeom prst="rect">
            <a:avLst/>
          </a:prstGeom>
          <a:noFill/>
        </p:spPr>
        <p:txBody>
          <a:bodyPr wrap="square" lIns="123632" tIns="61814" rIns="123632" bIns="61814">
            <a:spAutoFit/>
            <a:scene3d>
              <a:camera prst="orthographicFront"/>
              <a:lightRig rig="soft" dir="t">
                <a:rot lat="0" lon="0" rev="15600000"/>
              </a:lightRig>
            </a:scene3d>
            <a:sp3d extrusionH="57150" prstMaterial="softEdge">
              <a:bevelT w="25400" h="38100"/>
            </a:sp3d>
          </a:bodyPr>
          <a:lstStyle/>
          <a:p>
            <a:pPr lvl="0" algn="ctr" defTabSz="967025">
              <a:defRPr/>
            </a:pPr>
            <a:r>
              <a:rPr lang="vi-VN" sz="4800" b="1" dirty="0">
                <a:ln/>
                <a:solidFill>
                  <a:srgbClr val="002060"/>
                </a:solidFill>
                <a:ea typeface="微软雅黑"/>
                <a:cs typeface="Arial" panose="020B0604020202020204" pitchFamily="34" charset="0"/>
              </a:rPr>
              <a:t>Hoạt động </a:t>
            </a:r>
            <a:r>
              <a:rPr lang="en-US" sz="4800" b="1" dirty="0">
                <a:ln/>
                <a:solidFill>
                  <a:srgbClr val="002060"/>
                </a:solidFill>
                <a:ea typeface="微软雅黑"/>
                <a:cs typeface="Arial" panose="020B0604020202020204" pitchFamily="34" charset="0"/>
              </a:rPr>
              <a:t>2</a:t>
            </a:r>
            <a:r>
              <a:rPr lang="vi-VN" sz="4800" b="1" dirty="0">
                <a:ln/>
                <a:solidFill>
                  <a:srgbClr val="002060"/>
                </a:solidFill>
                <a:ea typeface="微软雅黑"/>
                <a:cs typeface="Arial" panose="020B0604020202020204" pitchFamily="34" charset="0"/>
              </a:rPr>
              <a:t>: Chức năng của cơ quan hô hấp</a:t>
            </a:r>
          </a:p>
        </p:txBody>
      </p:sp>
    </p:spTree>
    <p:extLst>
      <p:ext uri="{BB962C8B-B14F-4D97-AF65-F5344CB8AC3E}">
        <p14:creationId xmlns:p14="http://schemas.microsoft.com/office/powerpoint/2010/main" val="64601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4.375E-6 3.33333E-6 L -4.375E-6 -0.07223 " pathEditMode="relative" rAng="0" ptsTypes="AA">
                                      <p:cBhvr>
                                        <p:cTn id="6" dur="250" accel="50000" decel="50000" autoRev="1" fill="hold">
                                          <p:stCondLst>
                                            <p:cond delay="0"/>
                                          </p:stCondLst>
                                        </p:cTn>
                                        <p:tgtEl>
                                          <p:spTgt spid="28"/>
                                        </p:tgtEl>
                                        <p:attrNameLst>
                                          <p:attrName>ppt_x</p:attrName>
                                          <p:attrName>ppt_y</p:attrName>
                                        </p:attrNameLst>
                                      </p:cBhvr>
                                      <p:rCtr x="0" y="-3611"/>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srcRect t="67317"/>
          <a:stretch>
            <a:fillRect/>
          </a:stretch>
        </p:blipFill>
        <p:spPr>
          <a:xfrm flipH="1">
            <a:off x="-76200" y="4457700"/>
            <a:ext cx="4691251" cy="2419350"/>
          </a:xfrm>
          <a:prstGeom prst="rect">
            <a:avLst/>
          </a:prstGeom>
        </p:spPr>
      </p:pic>
      <p:sp>
        <p:nvSpPr>
          <p:cNvPr id="9" name="矩形 8"/>
          <p:cNvSpPr/>
          <p:nvPr/>
        </p:nvSpPr>
        <p:spPr>
          <a:xfrm>
            <a:off x="208579" y="287079"/>
            <a:ext cx="11774844" cy="642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10" name="Rectangle: Rounded Corners 9">
            <a:extLst>
              <a:ext uri="{FF2B5EF4-FFF2-40B4-BE49-F238E27FC236}">
                <a16:creationId xmlns:a16="http://schemas.microsoft.com/office/drawing/2014/main" id="{C2F4DE7E-B020-4590-AA6E-AEFD00B6CFD3}"/>
              </a:ext>
            </a:extLst>
          </p:cNvPr>
          <p:cNvSpPr/>
          <p:nvPr/>
        </p:nvSpPr>
        <p:spPr>
          <a:xfrm>
            <a:off x="2453267" y="462703"/>
            <a:ext cx="8274205" cy="1343795"/>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2800" b="1" dirty="0">
                <a:solidFill>
                  <a:prstClr val="black"/>
                </a:solidFill>
                <a:latin typeface="Arial" panose="020B0604020202020204" pitchFamily="34" charset="0"/>
                <a:cs typeface="Arial" panose="020B0604020202020204" pitchFamily="34" charset="0"/>
              </a:rPr>
              <a:t>Quan </a:t>
            </a:r>
            <a:r>
              <a:rPr lang="en-US" sz="2800" b="1" dirty="0" err="1">
                <a:solidFill>
                  <a:prstClr val="black"/>
                </a:solidFill>
                <a:latin typeface="Arial" panose="020B0604020202020204" pitchFamily="34" charset="0"/>
                <a:cs typeface="Arial" panose="020B0604020202020204" pitchFamily="34" charset="0"/>
              </a:rPr>
              <a:t>sát</a:t>
            </a:r>
            <a:r>
              <a:rPr lang="en-US" sz="2800" b="1" dirty="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hình</a:t>
            </a:r>
            <a:r>
              <a:rPr lang="en-US" sz="2800" b="1" dirty="0">
                <a:solidFill>
                  <a:prstClr val="black"/>
                </a:solidFill>
                <a:latin typeface="Arial" panose="020B0604020202020204" pitchFamily="34" charset="0"/>
                <a:cs typeface="Arial" panose="020B0604020202020204" pitchFamily="34" charset="0"/>
              </a:rPr>
              <a:t> 3a, 3b </a:t>
            </a:r>
            <a:r>
              <a:rPr lang="en-US" sz="2800" b="1" dirty="0" err="1">
                <a:solidFill>
                  <a:prstClr val="black"/>
                </a:solidFill>
                <a:latin typeface="Arial" panose="020B0604020202020204" pitchFamily="34" charset="0"/>
                <a:cs typeface="Arial" panose="020B0604020202020204" pitchFamily="34" charset="0"/>
              </a:rPr>
              <a:t>và</a:t>
            </a:r>
            <a:r>
              <a:rPr lang="en-US" sz="2800" b="1" dirty="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trả</a:t>
            </a:r>
            <a:r>
              <a:rPr lang="en-US" sz="2800" b="1" dirty="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lời</a:t>
            </a:r>
            <a:r>
              <a:rPr lang="en-US" sz="2800" b="1" dirty="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câu</a:t>
            </a:r>
            <a:r>
              <a:rPr lang="en-US" sz="2800" b="1" dirty="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hỏi</a:t>
            </a:r>
            <a:r>
              <a:rPr lang="en-US" sz="2800" b="1" dirty="0">
                <a:solidFill>
                  <a:prstClr val="black"/>
                </a:solidFill>
                <a:latin typeface="Arial" panose="020B0604020202020204" pitchFamily="34" charset="0"/>
                <a:cs typeface="Arial" panose="020B0604020202020204" pitchFamily="34" charset="0"/>
              </a:rPr>
              <a:t>:</a:t>
            </a:r>
          </a:p>
          <a:p>
            <a:pPr marL="457200" lvl="0" indent="-457200" algn="just">
              <a:buFont typeface="Arial" panose="020B0604020202020204" pitchFamily="34" charset="0"/>
              <a:buChar char="•"/>
            </a:pPr>
            <a:r>
              <a:rPr lang="en-US" sz="2800" dirty="0" err="1">
                <a:solidFill>
                  <a:prstClr val="black"/>
                </a:solidFill>
                <a:latin typeface="Arial" panose="020B0604020202020204" pitchFamily="34" charset="0"/>
                <a:cs typeface="Arial" panose="020B0604020202020204" pitchFamily="34" charset="0"/>
              </a:rPr>
              <a:t>Hình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nào</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thể</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hiện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hoạt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động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hít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vào</a:t>
            </a:r>
            <a:endParaRPr lang="en-US" sz="2800" dirty="0">
              <a:solidFill>
                <a:prstClr val="black"/>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en-US" sz="2800" dirty="0" err="1">
                <a:solidFill>
                  <a:prstClr val="black"/>
                </a:solidFill>
                <a:latin typeface="Arial" panose="020B0604020202020204" pitchFamily="34" charset="0"/>
                <a:cs typeface="Arial" panose="020B0604020202020204" pitchFamily="34" charset="0"/>
              </a:rPr>
              <a:t>Hình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nào</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thể</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hiện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hoạt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động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thở</a:t>
            </a:r>
            <a:r>
              <a:rPr lang="en-US" sz="2800" dirty="0">
                <a:solidFill>
                  <a:prstClr val="black"/>
                </a:solidFill>
                <a:latin typeface="Arial" panose="020B0604020202020204" pitchFamily="34" charset="0"/>
                <a:cs typeface="Arial" panose="020B0604020202020204" pitchFamily="34" charset="0"/>
              </a:rPr>
              <a:t> ra</a:t>
            </a:r>
          </a:p>
        </p:txBody>
      </p:sp>
      <p:pic>
        <p:nvPicPr>
          <p:cNvPr id="11" name="Picture 10">
            <a:extLst>
              <a:ext uri="{FF2B5EF4-FFF2-40B4-BE49-F238E27FC236}">
                <a16:creationId xmlns:a16="http://schemas.microsoft.com/office/drawing/2014/main" id="{C3F156CE-D928-482C-B137-0C554D70E530}"/>
              </a:ext>
            </a:extLst>
          </p:cNvPr>
          <p:cNvPicPr>
            <a:picLocks noChangeAspect="1"/>
          </p:cNvPicPr>
          <p:nvPr/>
        </p:nvPicPr>
        <p:blipFill>
          <a:blip r:embed="rId5"/>
          <a:stretch>
            <a:fillRect/>
          </a:stretch>
        </p:blipFill>
        <p:spPr>
          <a:xfrm>
            <a:off x="2318883" y="2161532"/>
            <a:ext cx="8408589" cy="4382947"/>
          </a:xfrm>
          <a:prstGeom prst="rect">
            <a:avLst/>
          </a:prstGeom>
        </p:spPr>
      </p:pic>
      <p:sp>
        <p:nvSpPr>
          <p:cNvPr id="2" name="Callout: Up Arrow 1">
            <a:extLst>
              <a:ext uri="{FF2B5EF4-FFF2-40B4-BE49-F238E27FC236}">
                <a16:creationId xmlns:a16="http://schemas.microsoft.com/office/drawing/2014/main" id="{0992E317-F75B-4455-AA09-1BF4A59FCD12}"/>
              </a:ext>
            </a:extLst>
          </p:cNvPr>
          <p:cNvSpPr/>
          <p:nvPr/>
        </p:nvSpPr>
        <p:spPr>
          <a:xfrm>
            <a:off x="1873405" y="3849958"/>
            <a:ext cx="2085278" cy="1215483"/>
          </a:xfrm>
          <a:prstGeom prst="up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err="1"/>
              <a:t>Hít</a:t>
            </a:r>
            <a:r>
              <a:rPr lang="en-US" sz="4000" dirty="0"/>
              <a:t> </a:t>
            </a:r>
            <a:r>
              <a:rPr lang="en-US" sz="4000" dirty="0" err="1"/>
              <a:t>vào</a:t>
            </a:r>
            <a:endParaRPr lang="en-US" sz="4000" dirty="0"/>
          </a:p>
        </p:txBody>
      </p:sp>
      <p:sp>
        <p:nvSpPr>
          <p:cNvPr id="12" name="Callout: Up Arrow 11">
            <a:extLst>
              <a:ext uri="{FF2B5EF4-FFF2-40B4-BE49-F238E27FC236}">
                <a16:creationId xmlns:a16="http://schemas.microsoft.com/office/drawing/2014/main" id="{811D5A49-09A2-4062-8C93-9ECD6DA63DC9}"/>
              </a:ext>
            </a:extLst>
          </p:cNvPr>
          <p:cNvSpPr/>
          <p:nvPr/>
        </p:nvSpPr>
        <p:spPr>
          <a:xfrm>
            <a:off x="6725355" y="3939167"/>
            <a:ext cx="2085278" cy="1215483"/>
          </a:xfrm>
          <a:prstGeom prst="up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err="1"/>
              <a:t>Thở</a:t>
            </a:r>
            <a:r>
              <a:rPr lang="en-US" sz="4000" dirty="0"/>
              <a:t> ra</a:t>
            </a:r>
          </a:p>
        </p:txBody>
      </p:sp>
    </p:spTree>
    <p:extLst>
      <p:ext uri="{BB962C8B-B14F-4D97-AF65-F5344CB8AC3E}">
        <p14:creationId xmlns:p14="http://schemas.microsoft.com/office/powerpoint/2010/main" val="140155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943747A3-8E99-41B4-87C0-74BA95847FA3}"/>
              </a:ext>
            </a:extLst>
          </p:cNvPr>
          <p:cNvGrpSpPr/>
          <p:nvPr/>
        </p:nvGrpSpPr>
        <p:grpSpPr>
          <a:xfrm>
            <a:off x="4251932" y="4389146"/>
            <a:ext cx="3688136" cy="2264962"/>
            <a:chOff x="3727329" y="2489343"/>
            <a:chExt cx="4776026" cy="3282944"/>
          </a:xfrm>
        </p:grpSpPr>
        <p:pic>
          <p:nvPicPr>
            <p:cNvPr id="12" name="图片 2">
              <a:extLst>
                <a:ext uri="{FF2B5EF4-FFF2-40B4-BE49-F238E27FC236}">
                  <a16:creationId xmlns:a16="http://schemas.microsoft.com/office/drawing/2014/main" id="{BBA35AE4-FE89-4621-B7C8-F7D613E28AC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27329" y="4602905"/>
              <a:ext cx="4776026" cy="1169382"/>
            </a:xfrm>
            <a:prstGeom prst="rect">
              <a:avLst/>
            </a:prstGeom>
          </p:spPr>
        </p:pic>
        <p:pic>
          <p:nvPicPr>
            <p:cNvPr id="13" name="Picture 12" descr="A close-up of a toy&#10;&#10;Description automatically generated with medium confidence">
              <a:extLst>
                <a:ext uri="{FF2B5EF4-FFF2-40B4-BE49-F238E27FC236}">
                  <a16:creationId xmlns:a16="http://schemas.microsoft.com/office/drawing/2014/main" id="{60CEFFF7-0B0B-4EF6-89AC-403BCE35B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2399" y="2489344"/>
              <a:ext cx="1946374" cy="2246561"/>
            </a:xfrm>
            <a:prstGeom prst="rect">
              <a:avLst/>
            </a:prstGeom>
          </p:spPr>
        </p:pic>
        <p:pic>
          <p:nvPicPr>
            <p:cNvPr id="14" name="Picture 13" descr="A close-up of a toy&#10;&#10;Description automatically generated with medium confidence">
              <a:extLst>
                <a:ext uri="{FF2B5EF4-FFF2-40B4-BE49-F238E27FC236}">
                  <a16:creationId xmlns:a16="http://schemas.microsoft.com/office/drawing/2014/main" id="{BE449E1C-F548-4773-BF27-1047E3D18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96000" y="2489343"/>
              <a:ext cx="1946374" cy="2246561"/>
            </a:xfrm>
            <a:prstGeom prst="rect">
              <a:avLst/>
            </a:prstGeom>
          </p:spPr>
        </p:pic>
      </p:grpSp>
      <p:sp>
        <p:nvSpPr>
          <p:cNvPr id="15" name="TextBox 14">
            <a:extLst>
              <a:ext uri="{FF2B5EF4-FFF2-40B4-BE49-F238E27FC236}">
                <a16:creationId xmlns:a16="http://schemas.microsoft.com/office/drawing/2014/main" id="{946DB896-477D-4796-9F44-B87184693BE3}"/>
              </a:ext>
            </a:extLst>
          </p:cNvPr>
          <p:cNvSpPr txBox="1"/>
          <p:nvPr/>
        </p:nvSpPr>
        <p:spPr>
          <a:xfrm>
            <a:off x="2968623" y="797693"/>
            <a:ext cx="7259898" cy="913007"/>
          </a:xfrm>
          <a:prstGeom prst="rect">
            <a:avLst/>
          </a:prstGeom>
          <a:noFill/>
          <a:ln w="28575">
            <a:solidFill>
              <a:schemeClr val="bg1"/>
            </a:solidFill>
            <a:prstDash val="sysDash"/>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333" b="1" i="0" u="none" strike="noStrike" kern="0" cap="none" spc="0" normalizeH="0" baseline="0" noProof="0" dirty="0" err="1">
                <a:ln>
                  <a:noFill/>
                </a:ln>
                <a:solidFill>
                  <a:srgbClr val="F60A91"/>
                </a:solidFill>
                <a:effectLst/>
                <a:uLnTx/>
                <a:uFillTx/>
                <a:latin typeface="Arial" panose="020B0604020202020204" pitchFamily="34" charset="0"/>
                <a:ea typeface="+mn-ea"/>
                <a:cs typeface="Arial" panose="020B0604020202020204" pitchFamily="34" charset="0"/>
              </a:rPr>
              <a:t>Thảo</a:t>
            </a:r>
            <a:r>
              <a:rPr kumimoji="0" lang="en-US" sz="5333" b="1" i="0" u="none" strike="noStrike" kern="0" cap="none" spc="0" normalizeH="0" baseline="0" noProof="0" dirty="0">
                <a:ln>
                  <a:noFill/>
                </a:ln>
                <a:solidFill>
                  <a:srgbClr val="F60A91"/>
                </a:solidFill>
                <a:effectLst/>
                <a:uLnTx/>
                <a:uFillTx/>
                <a:latin typeface="Arial" panose="020B0604020202020204" pitchFamily="34" charset="0"/>
                <a:ea typeface="+mn-ea"/>
                <a:cs typeface="Arial" panose="020B0604020202020204" pitchFamily="34" charset="0"/>
              </a:rPr>
              <a:t> </a:t>
            </a:r>
            <a:r>
              <a:rPr kumimoji="0" lang="en-US" sz="5333" b="1" i="0" u="none" strike="noStrike" kern="0" cap="none" spc="0" normalizeH="0" baseline="0" noProof="0" dirty="0" err="1">
                <a:ln>
                  <a:noFill/>
                </a:ln>
                <a:solidFill>
                  <a:srgbClr val="F60A91"/>
                </a:solidFill>
                <a:effectLst/>
                <a:uLnTx/>
                <a:uFillTx/>
                <a:latin typeface="Arial" panose="020B0604020202020204" pitchFamily="34" charset="0"/>
                <a:ea typeface="+mn-ea"/>
                <a:cs typeface="Arial" panose="020B0604020202020204" pitchFamily="34" charset="0"/>
              </a:rPr>
              <a:t>luận</a:t>
            </a:r>
            <a:r>
              <a:rPr kumimoji="0" lang="en-US" sz="5333" b="1" i="0" u="none" strike="noStrike" kern="0" cap="none" spc="0" normalizeH="0" baseline="0" noProof="0" dirty="0">
                <a:ln>
                  <a:noFill/>
                </a:ln>
                <a:solidFill>
                  <a:srgbClr val="F60A91"/>
                </a:solidFill>
                <a:effectLst/>
                <a:uLnTx/>
                <a:uFillTx/>
                <a:latin typeface="Arial" panose="020B0604020202020204" pitchFamily="34" charset="0"/>
                <a:ea typeface="+mn-ea"/>
                <a:cs typeface="Arial" panose="020B0604020202020204" pitchFamily="34" charset="0"/>
              </a:rPr>
              <a:t> </a:t>
            </a:r>
            <a:r>
              <a:rPr kumimoji="0" lang="en-US" sz="5333" b="1" i="0" u="none" strike="noStrike" kern="0" cap="none" spc="0" normalizeH="0" baseline="0" noProof="0" dirty="0" err="1">
                <a:ln>
                  <a:noFill/>
                </a:ln>
                <a:solidFill>
                  <a:srgbClr val="F60A91"/>
                </a:solidFill>
                <a:effectLst/>
                <a:uLnTx/>
                <a:uFillTx/>
                <a:latin typeface="Arial" panose="020B0604020202020204" pitchFamily="34" charset="0"/>
                <a:ea typeface="+mn-ea"/>
                <a:cs typeface="Arial" panose="020B0604020202020204" pitchFamily="34" charset="0"/>
              </a:rPr>
              <a:t>nhóm</a:t>
            </a:r>
            <a:r>
              <a:rPr kumimoji="0" lang="en-US" sz="5333" b="1" i="0" u="none" strike="noStrike" kern="0" cap="none" spc="0" normalizeH="0" baseline="0" noProof="0" dirty="0">
                <a:ln>
                  <a:noFill/>
                </a:ln>
                <a:solidFill>
                  <a:srgbClr val="F60A91"/>
                </a:solidFill>
                <a:effectLst/>
                <a:uLnTx/>
                <a:uFillTx/>
                <a:latin typeface="Arial" panose="020B0604020202020204" pitchFamily="34" charset="0"/>
                <a:ea typeface="+mn-ea"/>
                <a:cs typeface="Arial" panose="020B0604020202020204" pitchFamily="34" charset="0"/>
              </a:rPr>
              <a:t> 4</a:t>
            </a:r>
          </a:p>
        </p:txBody>
      </p:sp>
      <p:sp>
        <p:nvSpPr>
          <p:cNvPr id="8" name="TextBox 7">
            <a:extLst>
              <a:ext uri="{FF2B5EF4-FFF2-40B4-BE49-F238E27FC236}">
                <a16:creationId xmlns:a16="http://schemas.microsoft.com/office/drawing/2014/main" id="{BAB02C28-169F-416A-A3AF-6584633A758E}"/>
              </a:ext>
            </a:extLst>
          </p:cNvPr>
          <p:cNvSpPr txBox="1"/>
          <p:nvPr/>
        </p:nvSpPr>
        <p:spPr>
          <a:xfrm>
            <a:off x="1405637" y="1744058"/>
            <a:ext cx="9843610" cy="1077218"/>
          </a:xfrm>
          <a:prstGeom prst="rect">
            <a:avLst/>
          </a:prstGeom>
          <a:noFill/>
          <a:ln w="28575">
            <a:solidFill>
              <a:schemeClr val="bg1"/>
            </a:solidFill>
            <a:prstDash val="sysDash"/>
          </a:ln>
        </p:spPr>
        <p:txBody>
          <a:bodyPr wrap="square" rtlCol="0">
            <a:spAutoFit/>
          </a:bodyPr>
          <a:lstStyle/>
          <a:p>
            <a:pPr marL="457200" lvl="0" indent="-457200" defTabSz="914377">
              <a:buFont typeface="Arial" panose="020B0604020202020204" pitchFamily="34" charset="0"/>
              <a:buChar char="•"/>
              <a:defRPr/>
            </a:pPr>
            <a:r>
              <a:rPr lang="vi-VN" sz="3200" kern="0" dirty="0">
                <a:solidFill>
                  <a:prstClr val="black"/>
                </a:solidFill>
                <a:cs typeface="Arial" panose="020B0604020202020204" pitchFamily="34" charset="0"/>
              </a:rPr>
              <a:t>Tại sao lồng ngực to ra khi hít vào và nhỏ đi khi thở ra?</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DBC7391-BF38-48BF-86B3-1B935ED79C8B}"/>
              </a:ext>
            </a:extLst>
          </p:cNvPr>
          <p:cNvSpPr txBox="1"/>
          <p:nvPr/>
        </p:nvSpPr>
        <p:spPr>
          <a:xfrm>
            <a:off x="1405637" y="2972496"/>
            <a:ext cx="10417768" cy="584775"/>
          </a:xfrm>
          <a:prstGeom prst="rect">
            <a:avLst/>
          </a:prstGeom>
          <a:noFill/>
          <a:ln w="28575">
            <a:solidFill>
              <a:schemeClr val="bg1"/>
            </a:solidFill>
            <a:prstDash val="sysDash"/>
          </a:ln>
        </p:spPr>
        <p:txBody>
          <a:bodyPr wrap="square" rtlCol="0">
            <a:spAutoFit/>
          </a:bodyPr>
          <a:lstStyle/>
          <a:p>
            <a:pPr marL="457200" lvl="0" indent="-457200" defTabSz="914377">
              <a:buFont typeface="Arial" panose="020B0604020202020204" pitchFamily="34" charset="0"/>
              <a:buChar char="•"/>
              <a:defRPr/>
            </a:pPr>
            <a:r>
              <a:rPr lang="vi-VN" sz="3200" kern="0">
                <a:solidFill>
                  <a:prstClr val="black"/>
                </a:solidFill>
                <a:cs typeface="Arial" panose="020B0604020202020204" pitchFamily="34" charset="0"/>
              </a:rPr>
              <a:t>Chỉ đường đi của không khí khi hít vào, thở ra.</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EEF57DA1-0193-4DC1-805A-D62CED5FDBC1}"/>
              </a:ext>
            </a:extLst>
          </p:cNvPr>
          <p:cNvSpPr txBox="1"/>
          <p:nvPr/>
        </p:nvSpPr>
        <p:spPr>
          <a:xfrm>
            <a:off x="1405637" y="3708491"/>
            <a:ext cx="10417768" cy="584775"/>
          </a:xfrm>
          <a:prstGeom prst="rect">
            <a:avLst/>
          </a:prstGeom>
          <a:noFill/>
          <a:ln w="28575">
            <a:solidFill>
              <a:schemeClr val="bg1"/>
            </a:solidFill>
            <a:prstDash val="sysDash"/>
          </a:ln>
        </p:spPr>
        <p:txBody>
          <a:bodyPr wrap="square" rtlCol="0">
            <a:spAutoFit/>
          </a:bodyPr>
          <a:lstStyle/>
          <a:p>
            <a:pPr marL="457200" lvl="0" indent="-457200" defTabSz="914377">
              <a:buFont typeface="Arial" panose="020B0604020202020204" pitchFamily="34" charset="0"/>
              <a:buChar char="•"/>
              <a:defRPr/>
            </a:pPr>
            <a:r>
              <a:rPr lang="vi-VN" sz="3200" kern="0">
                <a:solidFill>
                  <a:prstClr val="black"/>
                </a:solidFill>
                <a:cs typeface="Arial" panose="020B0604020202020204" pitchFamily="34" charset="0"/>
              </a:rPr>
              <a:t>Chức năng của cơ quan hô hấp là gì?</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876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7479"/>
          <a:stretch/>
        </p:blipFill>
        <p:spPr>
          <a:xfrm>
            <a:off x="2" y="-1"/>
            <a:ext cx="12191999" cy="6858001"/>
          </a:xfrm>
          <a:prstGeom prst="rect">
            <a:avLst/>
          </a:prstGeom>
        </p:spPr>
      </p:pic>
      <p:sp>
        <p:nvSpPr>
          <p:cNvPr id="13" name="TextBox 12"/>
          <p:cNvSpPr txBox="1"/>
          <p:nvPr/>
        </p:nvSpPr>
        <p:spPr>
          <a:xfrm>
            <a:off x="1355397" y="2767279"/>
            <a:ext cx="9994645" cy="1938992"/>
          </a:xfrm>
          <a:prstGeom prst="rect">
            <a:avLst/>
          </a:prstGeom>
          <a:noFill/>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Đại</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diện</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nhóm</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trình</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bày</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trước</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lớp</a:t>
            </a:r>
            <a:endPar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806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95" y="-9525"/>
            <a:ext cx="13179361" cy="7213213"/>
          </a:xfrm>
          <a:prstGeom prst="rect">
            <a:avLst/>
          </a:prstGeom>
        </p:spPr>
      </p:pic>
      <p:sp>
        <p:nvSpPr>
          <p:cNvPr id="32" name="文本框 31"/>
          <p:cNvSpPr txBox="1"/>
          <p:nvPr/>
        </p:nvSpPr>
        <p:spPr>
          <a:xfrm>
            <a:off x="1419979" y="902262"/>
            <a:ext cx="9690409"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ctr"/>
            <a:r>
              <a:rPr lang="vi-VN" altLang="zh-CN" sz="4400" dirty="0">
                <a:solidFill>
                  <a:prstClr val="white">
                    <a:lumMod val="95000"/>
                  </a:prstClr>
                </a:solidFill>
                <a:ea typeface="方正少儿简体" panose="03000509000000000000" pitchFamily="65" charset="-122"/>
                <a:cs typeface="Times New Roman" panose="02020603050405020304" pitchFamily="18" charset="0"/>
              </a:rPr>
              <a:t>Đường đi của không khí khi hít vào</a:t>
            </a:r>
            <a:endParaRPr kumimoji="0" lang="zh-CN" altLang="en-US" sz="4400" b="0" i="0" u="none" strike="noStrike" kern="1200" cap="none" spc="0" normalizeH="0" baseline="0" noProof="0" dirty="0">
              <a:ln>
                <a:noFill/>
              </a:ln>
              <a:solidFill>
                <a:prstClr val="white">
                  <a:lumMod val="95000"/>
                </a:prstClr>
              </a:solidFill>
              <a:effectLst/>
              <a:uLnTx/>
              <a:uFillTx/>
              <a:ea typeface="方正少儿简体" panose="03000509000000000000" pitchFamily="65" charset="-122"/>
              <a:cs typeface="Times New Roman" panose="02020603050405020304" pitchFamily="18" charset="0"/>
            </a:endParaRPr>
          </a:p>
        </p:txBody>
      </p:sp>
      <p:sp>
        <p:nvSpPr>
          <p:cNvPr id="2" name="Rectangle: Rounded Corners 1">
            <a:extLst>
              <a:ext uri="{FF2B5EF4-FFF2-40B4-BE49-F238E27FC236}">
                <a16:creationId xmlns:a16="http://schemas.microsoft.com/office/drawing/2014/main" id="{2489A5BE-FC2E-48BC-9DF2-40A152BE9969}"/>
              </a:ext>
            </a:extLst>
          </p:cNvPr>
          <p:cNvSpPr/>
          <p:nvPr/>
        </p:nvSpPr>
        <p:spPr>
          <a:xfrm>
            <a:off x="5241072" y="1671703"/>
            <a:ext cx="1929161" cy="7694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dirty="0" err="1"/>
              <a:t>Mũi</a:t>
            </a:r>
            <a:endParaRPr lang="en-US" sz="5400" dirty="0"/>
          </a:p>
        </p:txBody>
      </p:sp>
      <p:sp>
        <p:nvSpPr>
          <p:cNvPr id="3" name="Arrow: Down 2">
            <a:extLst>
              <a:ext uri="{FF2B5EF4-FFF2-40B4-BE49-F238E27FC236}">
                <a16:creationId xmlns:a16="http://schemas.microsoft.com/office/drawing/2014/main" id="{9F1D6FAD-DB70-4FDC-9EB1-7E3DE63609ED}"/>
              </a:ext>
            </a:extLst>
          </p:cNvPr>
          <p:cNvSpPr/>
          <p:nvPr/>
        </p:nvSpPr>
        <p:spPr>
          <a:xfrm>
            <a:off x="5886331" y="2513401"/>
            <a:ext cx="757706" cy="54083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758F8335-0350-4880-BDEB-996B9B6C8011}"/>
              </a:ext>
            </a:extLst>
          </p:cNvPr>
          <p:cNvSpPr/>
          <p:nvPr/>
        </p:nvSpPr>
        <p:spPr>
          <a:xfrm>
            <a:off x="4828479" y="3054235"/>
            <a:ext cx="3200400" cy="7694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dirty="0" err="1"/>
              <a:t>Khí</a:t>
            </a:r>
            <a:r>
              <a:rPr lang="en-US" sz="5400" dirty="0"/>
              <a:t> </a:t>
            </a:r>
            <a:r>
              <a:rPr lang="en-US" sz="5400" dirty="0" err="1"/>
              <a:t>quản</a:t>
            </a:r>
            <a:endParaRPr lang="en-US" sz="5400" dirty="0"/>
          </a:p>
        </p:txBody>
      </p:sp>
      <p:sp>
        <p:nvSpPr>
          <p:cNvPr id="31" name="Arrow: Down 30">
            <a:extLst>
              <a:ext uri="{FF2B5EF4-FFF2-40B4-BE49-F238E27FC236}">
                <a16:creationId xmlns:a16="http://schemas.microsoft.com/office/drawing/2014/main" id="{5542E96C-5DCF-4109-91A2-11CDF06325E6}"/>
              </a:ext>
            </a:extLst>
          </p:cNvPr>
          <p:cNvSpPr/>
          <p:nvPr/>
        </p:nvSpPr>
        <p:spPr>
          <a:xfrm>
            <a:off x="5886331" y="3823676"/>
            <a:ext cx="757706" cy="54083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6B34AEF-C084-42A1-9678-ED5EBAD067A9}"/>
              </a:ext>
            </a:extLst>
          </p:cNvPr>
          <p:cNvSpPr/>
          <p:nvPr/>
        </p:nvSpPr>
        <p:spPr>
          <a:xfrm>
            <a:off x="4828479" y="4341002"/>
            <a:ext cx="3200400" cy="7694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dirty="0" err="1"/>
              <a:t>Phế</a:t>
            </a:r>
            <a:r>
              <a:rPr lang="en-US" sz="5400" dirty="0"/>
              <a:t> </a:t>
            </a:r>
            <a:r>
              <a:rPr lang="en-US" sz="5400" dirty="0" err="1"/>
              <a:t>quản</a:t>
            </a:r>
            <a:endParaRPr lang="en-US" sz="5400" dirty="0"/>
          </a:p>
        </p:txBody>
      </p:sp>
      <p:sp>
        <p:nvSpPr>
          <p:cNvPr id="43" name="Arrow: Down 42">
            <a:extLst>
              <a:ext uri="{FF2B5EF4-FFF2-40B4-BE49-F238E27FC236}">
                <a16:creationId xmlns:a16="http://schemas.microsoft.com/office/drawing/2014/main" id="{C6845C0B-FC85-4248-91DA-473150BC5EB3}"/>
              </a:ext>
            </a:extLst>
          </p:cNvPr>
          <p:cNvSpPr/>
          <p:nvPr/>
        </p:nvSpPr>
        <p:spPr>
          <a:xfrm>
            <a:off x="5899685" y="5110443"/>
            <a:ext cx="757706" cy="54083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DFE2FEC3-1B0C-46ED-8BD8-440F4A1BB5F7}"/>
              </a:ext>
            </a:extLst>
          </p:cNvPr>
          <p:cNvSpPr/>
          <p:nvPr/>
        </p:nvSpPr>
        <p:spPr>
          <a:xfrm>
            <a:off x="5430644" y="5627769"/>
            <a:ext cx="1739589" cy="7694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5400" dirty="0" err="1"/>
              <a:t>Phổi</a:t>
            </a:r>
            <a:endParaRPr lang="en-US" sz="54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0000" fill="hold" nodeType="clickEffect" p14:presetBounceEnd="4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0000">
                                          <p:cBhvr additive="base">
                                            <p:cTn id="7" dur="175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8" dur="1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down)">
                                          <p:cBhvr>
                                            <p:cTn id="4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animBg="1"/>
          <p:bldP spid="3" grpId="0" animBg="1"/>
          <p:bldP spid="28" grpId="0" animBg="1"/>
          <p:bldP spid="31" grpId="0" animBg="1"/>
          <p:bldP spid="42" grpId="0" animBg="1"/>
          <p:bldP spid="43" grpId="0" animBg="1"/>
          <p:bldP spid="5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750" fill="hold"/>
                                            <p:tgtEl>
                                              <p:spTgt spid="7"/>
                                            </p:tgtEl>
                                            <p:attrNameLst>
                                              <p:attrName>ppt_x</p:attrName>
                                            </p:attrNameLst>
                                          </p:cBhvr>
                                          <p:tavLst>
                                            <p:tav tm="0">
                                              <p:val>
                                                <p:strVal val="0-#ppt_w/2"/>
                                              </p:val>
                                            </p:tav>
                                            <p:tav tm="100000">
                                              <p:val>
                                                <p:strVal val="#ppt_x"/>
                                              </p:val>
                                            </p:tav>
                                          </p:tavLst>
                                        </p:anim>
                                        <p:anim calcmode="lin" valueType="num">
                                          <p:cBhvr additive="base">
                                            <p:cTn id="8" dur="1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down)">
                                          <p:cBhvr>
                                            <p:cTn id="4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animBg="1"/>
          <p:bldP spid="3" grpId="0" animBg="1"/>
          <p:bldP spid="28" grpId="0" animBg="1"/>
          <p:bldP spid="31" grpId="0" animBg="1"/>
          <p:bldP spid="42" grpId="0" animBg="1"/>
          <p:bldP spid="43" grpId="0" animBg="1"/>
          <p:bldP spid="50"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95" y="-9525"/>
            <a:ext cx="13179361" cy="7213213"/>
          </a:xfrm>
          <a:prstGeom prst="rect">
            <a:avLst/>
          </a:prstGeom>
        </p:spPr>
      </p:pic>
      <p:sp>
        <p:nvSpPr>
          <p:cNvPr id="32" name="文本框 31"/>
          <p:cNvSpPr txBox="1"/>
          <p:nvPr/>
        </p:nvSpPr>
        <p:spPr>
          <a:xfrm>
            <a:off x="1419979" y="902262"/>
            <a:ext cx="9690409"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Times New Roman" panose="02020603050405020304" pitchFamily="18" charset="0"/>
              </a:rPr>
              <a:t>Đường đi của không khí khi </a:t>
            </a:r>
            <a:r>
              <a:rPr kumimoji="0" lang="en-US" altLang="zh-CN" sz="4400" b="0" i="0" u="none" strike="noStrike" kern="1200" cap="none" spc="0" normalizeH="0" baseline="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Times New Roman" panose="02020603050405020304" pitchFamily="18" charset="0"/>
              </a:rPr>
              <a:t>thở</a:t>
            </a:r>
            <a:r>
              <a:rPr kumimoji="0" lang="en-US" altLang="zh-CN" sz="4400" b="0" i="0" u="none" strike="noStrike" kern="1200" cap="none" spc="0" normalizeH="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Times New Roman" panose="02020603050405020304" pitchFamily="18" charset="0"/>
              </a:rPr>
              <a:t> ra</a:t>
            </a:r>
            <a:endParaRPr kumimoji="0" lang="zh-CN" altLang="en-US" sz="4400" b="0" i="0" u="none" strike="noStrike" kern="1200" cap="none" spc="0" normalizeH="0" baseline="0" noProof="0" dirty="0">
              <a:ln>
                <a:noFill/>
              </a:ln>
              <a:solidFill>
                <a:prstClr val="white">
                  <a:lumMod val="95000"/>
                </a:prstClr>
              </a:solidFill>
              <a:effectLst/>
              <a:uLnTx/>
              <a:uFillTx/>
              <a:latin typeface="Calibri"/>
              <a:ea typeface="方正少儿简体" panose="03000509000000000000" pitchFamily="65" charset="-122"/>
              <a:cs typeface="Times New Roman" panose="02020603050405020304" pitchFamily="18" charset="0"/>
            </a:endParaRPr>
          </a:p>
        </p:txBody>
      </p:sp>
      <p:sp>
        <p:nvSpPr>
          <p:cNvPr id="2" name="Rectangle: Rounded Corners 1">
            <a:extLst>
              <a:ext uri="{FF2B5EF4-FFF2-40B4-BE49-F238E27FC236}">
                <a16:creationId xmlns:a16="http://schemas.microsoft.com/office/drawing/2014/main" id="{2489A5BE-FC2E-48BC-9DF2-40A152BE9969}"/>
              </a:ext>
            </a:extLst>
          </p:cNvPr>
          <p:cNvSpPr/>
          <p:nvPr/>
        </p:nvSpPr>
        <p:spPr>
          <a:xfrm>
            <a:off x="5241072" y="1671703"/>
            <a:ext cx="1929161" cy="7694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a:ea typeface="+mn-ea"/>
                <a:cs typeface="+mn-cs"/>
              </a:rPr>
              <a:t>Phổi</a:t>
            </a:r>
            <a:endParaRPr kumimoji="0" lang="en-US" sz="5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Arrow: Down 2">
            <a:extLst>
              <a:ext uri="{FF2B5EF4-FFF2-40B4-BE49-F238E27FC236}">
                <a16:creationId xmlns:a16="http://schemas.microsoft.com/office/drawing/2014/main" id="{9F1D6FAD-DB70-4FDC-9EB1-7E3DE63609ED}"/>
              </a:ext>
            </a:extLst>
          </p:cNvPr>
          <p:cNvSpPr/>
          <p:nvPr/>
        </p:nvSpPr>
        <p:spPr>
          <a:xfrm>
            <a:off x="5886331" y="2513401"/>
            <a:ext cx="757706" cy="54083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Rounded Corners 27">
            <a:extLst>
              <a:ext uri="{FF2B5EF4-FFF2-40B4-BE49-F238E27FC236}">
                <a16:creationId xmlns:a16="http://schemas.microsoft.com/office/drawing/2014/main" id="{758F8335-0350-4880-BDEB-996B9B6C8011}"/>
              </a:ext>
            </a:extLst>
          </p:cNvPr>
          <p:cNvSpPr/>
          <p:nvPr/>
        </p:nvSpPr>
        <p:spPr>
          <a:xfrm>
            <a:off x="4828479" y="3054235"/>
            <a:ext cx="3200400" cy="7694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a:ea typeface="+mn-ea"/>
                <a:cs typeface="+mn-cs"/>
              </a:rPr>
              <a:t>Phế</a:t>
            </a:r>
            <a:r>
              <a:rPr kumimoji="0" lang="en-US" sz="5400" b="0" i="0" u="none" strike="noStrike" kern="1200" cap="none" spc="0" normalizeH="0" baseline="0" noProof="0" dirty="0">
                <a:ln>
                  <a:noFill/>
                </a:ln>
                <a:solidFill>
                  <a:prstClr val="black"/>
                </a:solidFill>
                <a:effectLst/>
                <a:uLnTx/>
                <a:uFillTx/>
                <a:latin typeface="Calibri"/>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a:ea typeface="+mn-ea"/>
                <a:cs typeface="+mn-cs"/>
              </a:rPr>
              <a:t>quản</a:t>
            </a:r>
            <a:endParaRPr kumimoji="0" lang="en-US" sz="5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Arrow: Down 30">
            <a:extLst>
              <a:ext uri="{FF2B5EF4-FFF2-40B4-BE49-F238E27FC236}">
                <a16:creationId xmlns:a16="http://schemas.microsoft.com/office/drawing/2014/main" id="{5542E96C-5DCF-4109-91A2-11CDF06325E6}"/>
              </a:ext>
            </a:extLst>
          </p:cNvPr>
          <p:cNvSpPr/>
          <p:nvPr/>
        </p:nvSpPr>
        <p:spPr>
          <a:xfrm>
            <a:off x="5886331" y="3823676"/>
            <a:ext cx="757706" cy="54083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Rounded Corners 41">
            <a:extLst>
              <a:ext uri="{FF2B5EF4-FFF2-40B4-BE49-F238E27FC236}">
                <a16:creationId xmlns:a16="http://schemas.microsoft.com/office/drawing/2014/main" id="{B6B34AEF-C084-42A1-9678-ED5EBAD067A9}"/>
              </a:ext>
            </a:extLst>
          </p:cNvPr>
          <p:cNvSpPr/>
          <p:nvPr/>
        </p:nvSpPr>
        <p:spPr>
          <a:xfrm>
            <a:off x="4828479" y="4341002"/>
            <a:ext cx="3200400" cy="7694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a:ea typeface="+mn-ea"/>
                <a:cs typeface="+mn-cs"/>
              </a:rPr>
              <a:t>Khí</a:t>
            </a:r>
            <a:r>
              <a:rPr kumimoji="0" lang="en-US" sz="5400" b="0" i="0" u="none" strike="noStrike" kern="1200" cap="none" spc="0" normalizeH="0" baseline="0" noProof="0" dirty="0">
                <a:ln>
                  <a:noFill/>
                </a:ln>
                <a:solidFill>
                  <a:prstClr val="black"/>
                </a:solidFill>
                <a:effectLst/>
                <a:uLnTx/>
                <a:uFillTx/>
                <a:latin typeface="Calibri"/>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a:ea typeface="+mn-ea"/>
                <a:cs typeface="+mn-cs"/>
              </a:rPr>
              <a:t>quản</a:t>
            </a:r>
            <a:endParaRPr kumimoji="0" lang="en-US" sz="5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Arrow: Down 42">
            <a:extLst>
              <a:ext uri="{FF2B5EF4-FFF2-40B4-BE49-F238E27FC236}">
                <a16:creationId xmlns:a16="http://schemas.microsoft.com/office/drawing/2014/main" id="{C6845C0B-FC85-4248-91DA-473150BC5EB3}"/>
              </a:ext>
            </a:extLst>
          </p:cNvPr>
          <p:cNvSpPr/>
          <p:nvPr/>
        </p:nvSpPr>
        <p:spPr>
          <a:xfrm>
            <a:off x="5899685" y="5110443"/>
            <a:ext cx="757706" cy="54083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DFE2FEC3-1B0C-46ED-8BD8-440F4A1BB5F7}"/>
              </a:ext>
            </a:extLst>
          </p:cNvPr>
          <p:cNvSpPr/>
          <p:nvPr/>
        </p:nvSpPr>
        <p:spPr>
          <a:xfrm>
            <a:off x="5430644" y="5627769"/>
            <a:ext cx="1739589" cy="7694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a:ea typeface="+mn-ea"/>
                <a:cs typeface="+mn-cs"/>
              </a:rPr>
              <a:t>Mũi</a:t>
            </a:r>
            <a:endParaRPr kumimoji="0" lang="en-US" sz="5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6473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0000" fill="hold" nodeType="clickEffect" p14:presetBounceEnd="4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0000">
                                          <p:cBhvr additive="base">
                                            <p:cTn id="7" dur="175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8" dur="1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down)">
                                          <p:cBhvr>
                                            <p:cTn id="4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animBg="1"/>
          <p:bldP spid="3" grpId="0" animBg="1"/>
          <p:bldP spid="28" grpId="0" animBg="1"/>
          <p:bldP spid="31" grpId="0" animBg="1"/>
          <p:bldP spid="42" grpId="0" animBg="1"/>
          <p:bldP spid="43" grpId="0" animBg="1"/>
          <p:bldP spid="5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750" fill="hold"/>
                                            <p:tgtEl>
                                              <p:spTgt spid="7"/>
                                            </p:tgtEl>
                                            <p:attrNameLst>
                                              <p:attrName>ppt_x</p:attrName>
                                            </p:attrNameLst>
                                          </p:cBhvr>
                                          <p:tavLst>
                                            <p:tav tm="0">
                                              <p:val>
                                                <p:strVal val="0-#ppt_w/2"/>
                                              </p:val>
                                            </p:tav>
                                            <p:tav tm="100000">
                                              <p:val>
                                                <p:strVal val="#ppt_x"/>
                                              </p:val>
                                            </p:tav>
                                          </p:tavLst>
                                        </p:anim>
                                        <p:anim calcmode="lin" valueType="num">
                                          <p:cBhvr additive="base">
                                            <p:cTn id="8" dur="1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down)">
                                          <p:cBhvr>
                                            <p:cTn id="4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animBg="1"/>
          <p:bldP spid="3" grpId="0" animBg="1"/>
          <p:bldP spid="28" grpId="0" animBg="1"/>
          <p:bldP spid="31" grpId="0" animBg="1"/>
          <p:bldP spid="42" grpId="0" animBg="1"/>
          <p:bldP spid="43" grpId="0" animBg="1"/>
          <p:bldP spid="50"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8"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id="{F82BD307-47D4-4381-BA58-4EAFD1F40FD3}"/>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0"/>
          <a:stretch>
            <a:fillRect/>
          </a:stretch>
        </p:blipFill>
        <p:spPr>
          <a:xfrm>
            <a:off x="-923925" y="6188075"/>
            <a:ext cx="406400" cy="406400"/>
          </a:xfrm>
          <a:prstGeom prst="rect">
            <a:avLst/>
          </a:prstGeom>
        </p:spPr>
      </p:pic>
      <p:sp>
        <p:nvSpPr>
          <p:cNvPr id="57" name="Speech Bubble: Rectangle with Corners Rounded 56">
            <a:extLst>
              <a:ext uri="{FF2B5EF4-FFF2-40B4-BE49-F238E27FC236}">
                <a16:creationId xmlns:a16="http://schemas.microsoft.com/office/drawing/2014/main" id="{624B11AB-4944-28BE-3658-BDCE830222F8}"/>
              </a:ext>
            </a:extLst>
          </p:cNvPr>
          <p:cNvSpPr/>
          <p:nvPr/>
        </p:nvSpPr>
        <p:spPr>
          <a:xfrm>
            <a:off x="3501524" y="3041636"/>
            <a:ext cx="4351283" cy="2159876"/>
          </a:xfrm>
          <a:prstGeom prst="wedgeRoundRectCallout">
            <a:avLst>
              <a:gd name="adj1" fmla="val -64613"/>
              <a:gd name="adj2" fmla="val -63625"/>
              <a:gd name="adj3" fmla="val 1666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33020" lvl="0" indent="0" algn="ctr"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Có thể cháu đã bị mắc bệnh tả.</a:t>
            </a:r>
            <a:endPar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endParaRPr>
          </a:p>
        </p:txBody>
      </p:sp>
      <p:pic>
        <p:nvPicPr>
          <p:cNvPr id="14338" name="Picture 2" descr="Cậu học sinh png | PNGEgg">
            <a:extLst>
              <a:ext uri="{FF2B5EF4-FFF2-40B4-BE49-F238E27FC236}">
                <a16:creationId xmlns:a16="http://schemas.microsoft.com/office/drawing/2014/main" id="{AD1FF355-9343-D545-4C8A-C608060CA99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89" b="92453" l="10000" r="90000">
                        <a14:foregroundMark x1="33333" y1="40178" x2="42222" y2="39956"/>
                        <a14:foregroundMark x1="44778" y1="32630" x2="50778" y2="34295"/>
                        <a14:foregroundMark x1="43000" y1="52608" x2="46000" y2="65927"/>
                        <a14:foregroundMark x1="49667" y1="57270" x2="49667" y2="61598"/>
                        <a14:foregroundMark x1="53778" y1="47836" x2="61778" y2="51498"/>
                        <a14:foregroundMark x1="58111" y1="54495" x2="62333" y2="60932"/>
                        <a14:foregroundMark x1="52444" y1="85794" x2="54444" y2="92453"/>
                        <a14:foregroundMark x1="61333" y1="86459" x2="61333" y2="90122"/>
                        <a14:foregroundMark x1="48444" y1="92009" x2="48444" y2="92009"/>
                      </a14:backgroundRemoval>
                    </a14:imgEffect>
                  </a14:imgLayer>
                </a14:imgProps>
              </a:ext>
              <a:ext uri="{28A0092B-C50C-407E-A947-70E740481C1C}">
                <a14:useLocalDpi xmlns:a14="http://schemas.microsoft.com/office/drawing/2010/main" val="0"/>
              </a:ext>
            </a:extLst>
          </a:blip>
          <a:srcRect/>
          <a:stretch>
            <a:fillRect/>
          </a:stretch>
        </p:blipFill>
        <p:spPr bwMode="auto">
          <a:xfrm>
            <a:off x="7763043" y="1283377"/>
            <a:ext cx="5995468" cy="6002415"/>
          </a:xfrm>
          <a:prstGeom prst="rect">
            <a:avLst/>
          </a:prstGeom>
          <a:noFill/>
          <a:extLst>
            <a:ext uri="{909E8E84-426E-40DD-AFC4-6F175D3DCCD1}">
              <a14:hiddenFill xmlns:a14="http://schemas.microsoft.com/office/drawing/2010/main">
                <a:solidFill>
                  <a:srgbClr val="FFFFFF"/>
                </a:solidFill>
              </a14:hiddenFill>
            </a:ext>
          </a:extLst>
        </p:spPr>
      </p:pic>
      <p:sp>
        <p:nvSpPr>
          <p:cNvPr id="59" name="Speech Bubble: Rectangle with Corners Rounded 58">
            <a:extLst>
              <a:ext uri="{FF2B5EF4-FFF2-40B4-BE49-F238E27FC236}">
                <a16:creationId xmlns:a16="http://schemas.microsoft.com/office/drawing/2014/main" id="{9DA918AB-EAB2-6EEC-00ED-400F7555C1AD}"/>
              </a:ext>
            </a:extLst>
          </p:cNvPr>
          <p:cNvSpPr/>
          <p:nvPr/>
        </p:nvSpPr>
        <p:spPr>
          <a:xfrm>
            <a:off x="3596527" y="724394"/>
            <a:ext cx="8093655" cy="4570845"/>
          </a:xfrm>
          <a:prstGeom prst="wedgeRoundRectCallout">
            <a:avLst>
              <a:gd name="adj1" fmla="val -59882"/>
              <a:gd name="adj2" fmla="val 934"/>
              <a:gd name="adj3" fmla="val 1666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3020" lvl="0" algn="ctr">
              <a:lnSpc>
                <a:spcPct val="120000"/>
              </a:lnSpc>
            </a:pPr>
            <a:r>
              <a:rPr lang="vi-VN" sz="4000" b="1" dirty="0">
                <a:solidFill>
                  <a:srgbClr val="FF0000"/>
                </a:solidFill>
                <a:latin typeface="Cambria" panose="02040503050406030204" pitchFamily="18" charset="0"/>
                <a:ea typeface="Cambria" panose="02040503050406030204" pitchFamily="18" charset="0"/>
              </a:rPr>
              <a:t>Cơ quan hô hấp gồm các bộ phận mũi, khí quản và phế quản. Nhờ hoạt động hít vài thở ra của cơ quan hô hấp mà cơ thể luôn đủ không khí để sống</a:t>
            </a:r>
          </a:p>
        </p:txBody>
      </p:sp>
    </p:spTree>
    <p:extLst>
      <p:ext uri="{BB962C8B-B14F-4D97-AF65-F5344CB8AC3E}">
        <p14:creationId xmlns:p14="http://schemas.microsoft.com/office/powerpoint/2010/main" val="18352298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9"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down)">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2"/>
                </p:tgtEl>
              </p:cMediaNode>
            </p:audio>
          </p:childTnLst>
        </p:cTn>
      </p:par>
    </p:tnLst>
    <p:bldLst>
      <p:bldP spid="57" grpId="0" animBg="1"/>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2654922-B509-4EFB-9100-0453E079FBEA}"/>
              </a:ext>
            </a:extLst>
          </p:cNvPr>
          <p:cNvGrpSpPr/>
          <p:nvPr/>
        </p:nvGrpSpPr>
        <p:grpSpPr>
          <a:xfrm>
            <a:off x="1585609" y="-186431"/>
            <a:ext cx="9435829" cy="6908244"/>
            <a:chOff x="1175657" y="2190296"/>
            <a:chExt cx="4412343" cy="2828475"/>
          </a:xfrm>
        </p:grpSpPr>
        <p:sp>
          <p:nvSpPr>
            <p:cNvPr id="4" name="矩形: 圆角 3">
              <a:extLst>
                <a:ext uri="{FF2B5EF4-FFF2-40B4-BE49-F238E27FC236}">
                  <a16:creationId xmlns:a16="http://schemas.microsoft.com/office/drawing/2014/main" id="{4AEDCA78-B878-49CA-BD44-C977939E4B6A}"/>
                </a:ext>
              </a:extLst>
            </p:cNvPr>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Arial-Rounded" panose="020B0500000000000000" pitchFamily="34" charset="0"/>
                <a:cs typeface="Arial-Rounded" panose="020B0500000000000000" pitchFamily="34" charset="0"/>
              </a:endParaRPr>
            </a:p>
          </p:txBody>
        </p:sp>
        <p:pic>
          <p:nvPicPr>
            <p:cNvPr id="3" name="图片 2">
              <a:extLst>
                <a:ext uri="{FF2B5EF4-FFF2-40B4-BE49-F238E27FC236}">
                  <a16:creationId xmlns:a16="http://schemas.microsoft.com/office/drawing/2014/main" id="{BB5AD474-A2E1-431C-80A9-04C34E6C7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sp>
        <p:nvSpPr>
          <p:cNvPr id="11" name="文本框 10">
            <a:extLst>
              <a:ext uri="{FF2B5EF4-FFF2-40B4-BE49-F238E27FC236}">
                <a16:creationId xmlns:a16="http://schemas.microsoft.com/office/drawing/2014/main" id="{41C9C6AA-F6CC-4883-904C-515B09D264E8}"/>
              </a:ext>
            </a:extLst>
          </p:cNvPr>
          <p:cNvSpPr txBox="1"/>
          <p:nvPr/>
        </p:nvSpPr>
        <p:spPr>
          <a:xfrm>
            <a:off x="1488332" y="3034816"/>
            <a:ext cx="9630382" cy="769441"/>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53238"/>
                </a:solidFill>
                <a:effectLst/>
                <a:uLnTx/>
                <a:uFillTx/>
                <a:latin typeface="Arial"/>
                <a:ea typeface="Arial-Rounded" panose="020B0500000000000000" pitchFamily="34" charset="0"/>
                <a:cs typeface="Arial-Rounded" panose="020B0500000000000000" pitchFamily="34" charset="0"/>
              </a:rPr>
              <a:t>Về</a:t>
            </a:r>
            <a:r>
              <a:rPr kumimoji="0" lang="en-US" altLang="zh-CN" sz="4400" b="1" i="0" u="none" strike="noStrike" kern="1200" cap="none" spc="0" normalizeH="0" baseline="0" noProof="0" dirty="0">
                <a:ln>
                  <a:noFill/>
                </a:ln>
                <a:solidFill>
                  <a:srgbClr val="E53238"/>
                </a:solidFill>
                <a:effectLst/>
                <a:uLnTx/>
                <a:uFillTx/>
                <a:latin typeface="Arial"/>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srgbClr val="E53238"/>
                </a:solidFill>
                <a:effectLst/>
                <a:uLnTx/>
                <a:uFillTx/>
                <a:latin typeface="Arial"/>
                <a:ea typeface="Arial-Rounded" panose="020B0500000000000000" pitchFamily="34" charset="0"/>
                <a:cs typeface="Arial-Rounded" panose="020B0500000000000000" pitchFamily="34" charset="0"/>
              </a:rPr>
              <a:t>nhà</a:t>
            </a:r>
            <a:endParaRPr kumimoji="0" lang="zh-CN" altLang="en-US" sz="4400" b="1" i="0" u="none" strike="noStrike" kern="1200" cap="none" spc="0" normalizeH="0" baseline="0" noProof="0" dirty="0">
              <a:ln>
                <a:noFill/>
              </a:ln>
              <a:solidFill>
                <a:srgbClr val="E53238"/>
              </a:solidFill>
              <a:effectLst/>
              <a:uLnTx/>
              <a:uFillTx/>
              <a:latin typeface="Arial"/>
              <a:ea typeface="Arial-Rounded" panose="020B0500000000000000" pitchFamily="34" charset="0"/>
              <a:cs typeface="Arial-Rounded" panose="020B0500000000000000" pitchFamily="34" charset="0"/>
            </a:endParaRPr>
          </a:p>
        </p:txBody>
      </p:sp>
      <p:sp>
        <p:nvSpPr>
          <p:cNvPr id="7" name="文本框 10">
            <a:extLst>
              <a:ext uri="{FF2B5EF4-FFF2-40B4-BE49-F238E27FC236}">
                <a16:creationId xmlns:a16="http://schemas.microsoft.com/office/drawing/2014/main" id="{D9639890-13E7-4171-9836-47F47B59D43F}"/>
              </a:ext>
            </a:extLst>
          </p:cNvPr>
          <p:cNvSpPr txBox="1"/>
          <p:nvPr/>
        </p:nvSpPr>
        <p:spPr>
          <a:xfrm>
            <a:off x="1680571" y="4002312"/>
            <a:ext cx="9245904" cy="1200329"/>
          </a:xfrm>
          <a:prstGeom prst="rect">
            <a:avLst/>
          </a:prstGeom>
          <a:noFill/>
        </p:spPr>
        <p:txBody>
          <a:bodyPr wrap="square" rtlCol="0">
            <a:spAutoFit/>
            <a:scene3d>
              <a:camera prst="orthographicFront"/>
              <a:lightRig rig="threePt" dir="t"/>
            </a:scene3d>
            <a:sp3d contourW="12700"/>
          </a:bodyPr>
          <a:lstStyle/>
          <a:p>
            <a:pPr marL="342900" lvl="0" indent="-342900" algn="just" defTabSz="457200">
              <a:buFont typeface="Arial" panose="020B0604020202020204" pitchFamily="34" charset="0"/>
              <a:buChar char="•"/>
              <a:defRPr/>
            </a:pPr>
            <a:r>
              <a:rPr lang="en-US" altLang="zh-CN" sz="3600" dirty="0">
                <a:solidFill>
                  <a:srgbClr val="0064D2"/>
                </a:solidFill>
                <a:ea typeface="Arial-Rounded" panose="020B0500000000000000" pitchFamily="34" charset="0"/>
                <a:cs typeface="Arial-Rounded" panose="020B0500000000000000" pitchFamily="34" charset="0"/>
              </a:rPr>
              <a:t>T</a:t>
            </a:r>
            <a:r>
              <a:rPr lang="vi-VN" altLang="zh-CN" sz="3600" dirty="0">
                <a:solidFill>
                  <a:srgbClr val="0064D2"/>
                </a:solidFill>
                <a:ea typeface="Arial-Rounded" panose="020B0500000000000000" pitchFamily="34" charset="0"/>
                <a:cs typeface="Arial-Rounded" panose="020B0500000000000000" pitchFamily="34" charset="0"/>
              </a:rPr>
              <a:t>ìm hiểu hoạt động thực hành và vận dụng để chuẩn bị cho bài sau</a:t>
            </a:r>
            <a:endParaRPr kumimoji="0" lang="zh-CN" altLang="en-US" sz="3600" b="0" i="0" u="none" strike="noStrike" kern="1200" cap="none" spc="0" normalizeH="0" baseline="0" noProof="0" dirty="0">
              <a:ln>
                <a:noFill/>
              </a:ln>
              <a:solidFill>
                <a:srgbClr val="0064D2"/>
              </a:solidFill>
              <a:effectLst/>
              <a:uLnTx/>
              <a:uFillTx/>
              <a:latin typeface="Aria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5017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id="{15DA58FC-0648-492D-9567-14B0AF2D405A}"/>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r="-5417"/>
          <a:stretch/>
        </p:blipFill>
        <p:spPr bwMode="auto">
          <a:xfrm>
            <a:off x="8643486" y="361949"/>
            <a:ext cx="39469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7"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 name="Picture 2" descr="A group of blue and pink letters&#10;&#10;Description automatically generated">
            <a:extLst>
              <a:ext uri="{FF2B5EF4-FFF2-40B4-BE49-F238E27FC236}">
                <a16:creationId xmlns:a16="http://schemas.microsoft.com/office/drawing/2014/main" id="{B587B035-6AAD-4548-EF01-F30BD97AE2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1932" y="2173670"/>
            <a:ext cx="7870586" cy="2391447"/>
          </a:xfrm>
          <a:prstGeom prst="rect">
            <a:avLst/>
          </a:prstGeom>
        </p:spPr>
      </p:pic>
    </p:spTree>
    <p:extLst>
      <p:ext uri="{BB962C8B-B14F-4D97-AF65-F5344CB8AC3E}">
        <p14:creationId xmlns:p14="http://schemas.microsoft.com/office/powerpoint/2010/main" val="23474009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grpSp>
        <p:nvGrpSpPr>
          <p:cNvPr id="2" name="Group 2"/>
          <p:cNvGrpSpPr/>
          <p:nvPr/>
        </p:nvGrpSpPr>
        <p:grpSpPr>
          <a:xfrm>
            <a:off x="-1199933" y="-682865"/>
            <a:ext cx="15993467" cy="8612307"/>
            <a:chOff x="0" y="0"/>
            <a:chExt cx="31986933" cy="17224614"/>
          </a:xfrm>
        </p:grpSpPr>
        <p:sp>
          <p:nvSpPr>
            <p:cNvPr id="3" name="Freeform 3"/>
            <p:cNvSpPr/>
            <p:nvPr/>
          </p:nvSpPr>
          <p:spPr>
            <a:xfrm>
              <a:off x="6999576" y="0"/>
              <a:ext cx="9951995" cy="16310213"/>
            </a:xfrm>
            <a:custGeom>
              <a:avLst/>
              <a:gdLst/>
              <a:ahLst/>
              <a:cxnLst/>
              <a:rect l="l" t="t" r="r" b="b"/>
              <a:pathLst>
                <a:path w="9951995" h="16310213">
                  <a:moveTo>
                    <a:pt x="0" y="0"/>
                  </a:moveTo>
                  <a:lnTo>
                    <a:pt x="9951995" y="0"/>
                  </a:lnTo>
                  <a:lnTo>
                    <a:pt x="9951995" y="16310213"/>
                  </a:lnTo>
                  <a:lnTo>
                    <a:pt x="0" y="1631021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0" y="856445"/>
              <a:ext cx="9349658" cy="16310213"/>
            </a:xfrm>
            <a:custGeom>
              <a:avLst/>
              <a:gdLst/>
              <a:ahLst/>
              <a:cxnLst/>
              <a:rect l="l" t="t" r="r" b="b"/>
              <a:pathLst>
                <a:path w="9349658" h="16310213">
                  <a:moveTo>
                    <a:pt x="0" y="0"/>
                  </a:moveTo>
                  <a:lnTo>
                    <a:pt x="9349658" y="0"/>
                  </a:lnTo>
                  <a:lnTo>
                    <a:pt x="9349658" y="16310214"/>
                  </a:lnTo>
                  <a:lnTo>
                    <a:pt x="0" y="16310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22034938" y="57955"/>
              <a:ext cx="9951995" cy="16310213"/>
            </a:xfrm>
            <a:custGeom>
              <a:avLst/>
              <a:gdLst/>
              <a:ahLst/>
              <a:cxnLst/>
              <a:rect l="l" t="t" r="r" b="b"/>
              <a:pathLst>
                <a:path w="9951995" h="16310213">
                  <a:moveTo>
                    <a:pt x="0" y="0"/>
                  </a:moveTo>
                  <a:lnTo>
                    <a:pt x="9951995" y="0"/>
                  </a:lnTo>
                  <a:lnTo>
                    <a:pt x="9951995" y="16310214"/>
                  </a:lnTo>
                  <a:lnTo>
                    <a:pt x="0" y="163102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15035362" y="914401"/>
              <a:ext cx="9349658" cy="16310213"/>
            </a:xfrm>
            <a:custGeom>
              <a:avLst/>
              <a:gdLst/>
              <a:ahLst/>
              <a:cxnLst/>
              <a:rect l="l" t="t" r="r" b="b"/>
              <a:pathLst>
                <a:path w="9349658" h="16310213">
                  <a:moveTo>
                    <a:pt x="0" y="0"/>
                  </a:moveTo>
                  <a:lnTo>
                    <a:pt x="9349657" y="0"/>
                  </a:lnTo>
                  <a:lnTo>
                    <a:pt x="9349657" y="16310213"/>
                  </a:lnTo>
                  <a:lnTo>
                    <a:pt x="0" y="163102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
        <p:nvSpPr>
          <p:cNvPr id="7" name="Freeform 7"/>
          <p:cNvSpPr/>
          <p:nvPr/>
        </p:nvSpPr>
        <p:spPr>
          <a:xfrm>
            <a:off x="984960" y="787400"/>
            <a:ext cx="10521241" cy="5384800"/>
          </a:xfrm>
          <a:custGeom>
            <a:avLst/>
            <a:gdLst/>
            <a:ahLst/>
            <a:cxnLst/>
            <a:rect l="l" t="t" r="r" b="b"/>
            <a:pathLst>
              <a:path w="15781861" h="8063096">
                <a:moveTo>
                  <a:pt x="0" y="0"/>
                </a:moveTo>
                <a:lnTo>
                  <a:pt x="15781861" y="0"/>
                </a:lnTo>
                <a:lnTo>
                  <a:pt x="15781861" y="8063096"/>
                </a:lnTo>
                <a:lnTo>
                  <a:pt x="0" y="80630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14" name="Picture 13" descr="A picture containing text, toy, doll&#10;&#10;Description automatically generated">
            <a:extLst>
              <a:ext uri="{FF2B5EF4-FFF2-40B4-BE49-F238E27FC236}">
                <a16:creationId xmlns:a16="http://schemas.microsoft.com/office/drawing/2014/main" id="{750B2124-C1BB-A84A-0A55-C12C349A88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59" y="3456983"/>
            <a:ext cx="3378200" cy="3378200"/>
          </a:xfrm>
          <a:prstGeom prst="rect">
            <a:avLst/>
          </a:prstGeom>
        </p:spPr>
      </p:pic>
      <p:grpSp>
        <p:nvGrpSpPr>
          <p:cNvPr id="17" name="Group 16">
            <a:extLst>
              <a:ext uri="{FF2B5EF4-FFF2-40B4-BE49-F238E27FC236}">
                <a16:creationId xmlns:a16="http://schemas.microsoft.com/office/drawing/2014/main" id="{2A96A034-BDFC-6839-6620-7222CAEA8F17}"/>
              </a:ext>
            </a:extLst>
          </p:cNvPr>
          <p:cNvGrpSpPr/>
          <p:nvPr/>
        </p:nvGrpSpPr>
        <p:grpSpPr>
          <a:xfrm>
            <a:off x="4114800" y="1498600"/>
            <a:ext cx="4013200" cy="826001"/>
            <a:chOff x="6201903" y="1735381"/>
            <a:chExt cx="5318657" cy="1239002"/>
          </a:xfrm>
        </p:grpSpPr>
        <p:pic>
          <p:nvPicPr>
            <p:cNvPr id="18" name="Picture 17" descr="Shape, arrow&#10;&#10;Description automatically generated">
              <a:extLst>
                <a:ext uri="{FF2B5EF4-FFF2-40B4-BE49-F238E27FC236}">
                  <a16:creationId xmlns:a16="http://schemas.microsoft.com/office/drawing/2014/main" id="{7780BEE6-DF8A-C4FC-77F4-0BEDCB45CAAE}"/>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0371" b="46246"/>
            <a:stretch/>
          </p:blipFill>
          <p:spPr>
            <a:xfrm>
              <a:off x="6201903" y="1735381"/>
              <a:ext cx="5318657" cy="1239002"/>
            </a:xfrm>
            <a:prstGeom prst="rect">
              <a:avLst/>
            </a:prstGeom>
          </p:spPr>
        </p:pic>
        <p:sp>
          <p:nvSpPr>
            <p:cNvPr id="19" name="TextBox 18">
              <a:extLst>
                <a:ext uri="{FF2B5EF4-FFF2-40B4-BE49-F238E27FC236}">
                  <a16:creationId xmlns:a16="http://schemas.microsoft.com/office/drawing/2014/main" id="{71A8A48E-F8D5-6461-746F-7EA7844D3799}"/>
                </a:ext>
              </a:extLst>
            </p:cNvPr>
            <p:cNvSpPr txBox="1"/>
            <p:nvPr/>
          </p:nvSpPr>
          <p:spPr>
            <a:xfrm>
              <a:off x="7195114" y="1853709"/>
              <a:ext cx="3536385" cy="754149"/>
            </a:xfrm>
            <a:prstGeom prst="rect">
              <a:avLst/>
            </a:prstGeom>
            <a:noFill/>
          </p:spPr>
          <p:txBody>
            <a:bodyPr wrap="square" rtlCol="0">
              <a:spAutoFit/>
            </a:bodyPr>
            <a:lstStyle/>
            <a:p>
              <a:pPr defTabSz="609630"/>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Tự</a:t>
              </a:r>
              <a:r>
                <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 </a:t>
              </a:r>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nhiên</a:t>
              </a:r>
              <a:r>
                <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 </a:t>
              </a:r>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và</a:t>
              </a:r>
              <a:r>
                <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 </a:t>
              </a:r>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Xã</a:t>
              </a:r>
              <a:r>
                <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 </a:t>
              </a:r>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hội</a:t>
              </a:r>
              <a:endPar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endParaRPr>
            </a:p>
          </p:txBody>
        </p:sp>
      </p:grpSp>
      <p:pic>
        <p:nvPicPr>
          <p:cNvPr id="30" name="Picture 29" descr="Icon&#10;&#10;Description automatically generated">
            <a:extLst>
              <a:ext uri="{FF2B5EF4-FFF2-40B4-BE49-F238E27FC236}">
                <a16:creationId xmlns:a16="http://schemas.microsoft.com/office/drawing/2014/main" id="{5E139B32-8D38-F147-0F49-AA6045CF9F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600" y="25400"/>
            <a:ext cx="2794000" cy="2794000"/>
          </a:xfrm>
          <a:prstGeom prst="rect">
            <a:avLst/>
          </a:prstGeom>
        </p:spPr>
      </p:pic>
      <p:sp>
        <p:nvSpPr>
          <p:cNvPr id="21" name="Freeform 4">
            <a:extLst>
              <a:ext uri="{FF2B5EF4-FFF2-40B4-BE49-F238E27FC236}">
                <a16:creationId xmlns:a16="http://schemas.microsoft.com/office/drawing/2014/main" id="{B9F6159C-98A2-3066-66FF-546825F38CDC}"/>
              </a:ext>
            </a:extLst>
          </p:cNvPr>
          <p:cNvSpPr/>
          <p:nvPr/>
        </p:nvSpPr>
        <p:spPr>
          <a:xfrm>
            <a:off x="8734097" y="3279228"/>
            <a:ext cx="3026979" cy="3578772"/>
          </a:xfrm>
          <a:custGeom>
            <a:avLst/>
            <a:gdLst/>
            <a:ahLst/>
            <a:cxnLst/>
            <a:rect l="l" t="t" r="r" b="b"/>
            <a:pathLst>
              <a:path w="6871716" h="8229600">
                <a:moveTo>
                  <a:pt x="0" y="0"/>
                </a:moveTo>
                <a:lnTo>
                  <a:pt x="6871716" y="0"/>
                </a:lnTo>
                <a:lnTo>
                  <a:pt x="6871716" y="8229600"/>
                </a:lnTo>
                <a:lnTo>
                  <a:pt x="0" y="8229600"/>
                </a:lnTo>
                <a:lnTo>
                  <a:pt x="0" y="0"/>
                </a:lnTo>
                <a:close/>
              </a:path>
            </a:pathLst>
          </a:custGeom>
          <a:blipFill>
            <a:blip r:embed="rId13"/>
            <a:stretch>
              <a:fillRect/>
            </a:stretch>
          </a:blipFill>
        </p:spPr>
        <p:txBody>
          <a:bodyPr/>
          <a:lstStyle/>
          <a:p>
            <a:endParaRPr lang="en-US"/>
          </a:p>
        </p:txBody>
      </p:sp>
      <p:pic>
        <p:nvPicPr>
          <p:cNvPr id="8" name="Picture 7">
            <a:extLst>
              <a:ext uri="{FF2B5EF4-FFF2-40B4-BE49-F238E27FC236}">
                <a16:creationId xmlns:a16="http://schemas.microsoft.com/office/drawing/2014/main" id="{1D4DAAB4-E61F-CB28-735A-5FA4F700CCFD}"/>
              </a:ext>
            </a:extLst>
          </p:cNvPr>
          <p:cNvPicPr>
            <a:picLocks noChangeAspect="1"/>
          </p:cNvPicPr>
          <p:nvPr/>
        </p:nvPicPr>
        <p:blipFill>
          <a:blip r:embed="rId14"/>
          <a:stretch>
            <a:fillRect/>
          </a:stretch>
        </p:blipFill>
        <p:spPr>
          <a:xfrm>
            <a:off x="2239181" y="2404078"/>
            <a:ext cx="7998645" cy="278611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A093675F-4D05-4E16-A61F-6A48569A8004}"/>
              </a:ext>
            </a:extLst>
          </p:cNvPr>
          <p:cNvPicPr>
            <a:picLocks noChangeAspect="1"/>
          </p:cNvPicPr>
          <p:nvPr/>
        </p:nvPicPr>
        <p:blipFill>
          <a:blip r:embed="rId4"/>
          <a:stretch>
            <a:fillRect/>
          </a:stretch>
        </p:blipFill>
        <p:spPr>
          <a:xfrm>
            <a:off x="184784" y="46426"/>
            <a:ext cx="638175" cy="628393"/>
          </a:xfrm>
          <a:prstGeom prst="rect">
            <a:avLst/>
          </a:prstGeom>
        </p:spPr>
      </p:pic>
      <p:sp>
        <p:nvSpPr>
          <p:cNvPr id="10" name="矩形 3">
            <a:extLst>
              <a:ext uri="{FF2B5EF4-FFF2-40B4-BE49-F238E27FC236}">
                <a16:creationId xmlns:a16="http://schemas.microsoft.com/office/drawing/2014/main" id="{8886DA34-D738-4515-931A-7C504E9239F6}"/>
              </a:ext>
            </a:extLst>
          </p:cNvPr>
          <p:cNvSpPr/>
          <p:nvPr/>
        </p:nvSpPr>
        <p:spPr>
          <a:xfrm>
            <a:off x="685800" y="1390650"/>
            <a:ext cx="9848850" cy="4419600"/>
          </a:xfrm>
          <a:prstGeom prst="rect">
            <a:avLst/>
          </a:prstGeom>
          <a:solidFill>
            <a:srgbClr val="4472C4">
              <a:alpha val="0"/>
            </a:srgbClr>
          </a:solidFill>
          <a:ln w="114300" cap="flat" cmpd="dbl"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pic>
        <p:nvPicPr>
          <p:cNvPr id="2" name="Picture 1">
            <a:extLst>
              <a:ext uri="{FF2B5EF4-FFF2-40B4-BE49-F238E27FC236}">
                <a16:creationId xmlns:a16="http://schemas.microsoft.com/office/drawing/2014/main" id="{B9451738-CC6E-4A5D-BFF5-73E22F0628AF}"/>
              </a:ext>
            </a:extLst>
          </p:cNvPr>
          <p:cNvPicPr>
            <a:picLocks noChangeAspect="1"/>
          </p:cNvPicPr>
          <p:nvPr/>
        </p:nvPicPr>
        <p:blipFill>
          <a:blip r:embed="rId5"/>
          <a:stretch>
            <a:fillRect/>
          </a:stretch>
        </p:blipFill>
        <p:spPr>
          <a:xfrm>
            <a:off x="693722" y="2402488"/>
            <a:ext cx="7651143" cy="2353260"/>
          </a:xfrm>
          <a:prstGeom prst="rect">
            <a:avLst/>
          </a:prstGeom>
        </p:spPr>
      </p:pic>
      <p:sp>
        <p:nvSpPr>
          <p:cNvPr id="3" name="Freeform 2">
            <a:extLst>
              <a:ext uri="{FF2B5EF4-FFF2-40B4-BE49-F238E27FC236}">
                <a16:creationId xmlns:a16="http://schemas.microsoft.com/office/drawing/2014/main" id="{AB39F704-A586-AC5F-1F19-7871EADAB16D}"/>
              </a:ext>
            </a:extLst>
          </p:cNvPr>
          <p:cNvSpPr/>
          <p:nvPr/>
        </p:nvSpPr>
        <p:spPr>
          <a:xfrm>
            <a:off x="7499074" y="-342900"/>
            <a:ext cx="5188226" cy="7200900"/>
          </a:xfrm>
          <a:custGeom>
            <a:avLst/>
            <a:gdLst/>
            <a:ahLst/>
            <a:cxnLst/>
            <a:rect l="l" t="t" r="r" b="b"/>
            <a:pathLst>
              <a:path w="5188226" h="7200900">
                <a:moveTo>
                  <a:pt x="0" y="0"/>
                </a:moveTo>
                <a:lnTo>
                  <a:pt x="5188226" y="0"/>
                </a:lnTo>
                <a:lnTo>
                  <a:pt x="5188226" y="7200900"/>
                </a:lnTo>
                <a:lnTo>
                  <a:pt x="0" y="72009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0300450"/>
      </p:ext>
    </p:extLst>
  </p:cSld>
  <p:clrMapOvr>
    <a:masterClrMapping/>
  </p:clrMapOvr>
  <p:transition advTm="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994DB"/>
        </a:solidFill>
        <a:effectLst/>
      </p:bgPr>
    </p:bg>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2B292B">
                <a:alpha val="18824"/>
              </a:srgbClr>
            </a:solidFill>
          </p:spPr>
          <p:txBody>
            <a:bodyPr/>
            <a:lstStyle/>
            <a:p>
              <a:pPr defTabSz="609630"/>
              <a:endParaRPr lang="en-US" sz="1200">
                <a:solidFill>
                  <a:prstClr val="black"/>
                </a:solidFill>
                <a:latin typeface="Calibri"/>
              </a:endParaRPr>
            </a:p>
          </p:txBody>
        </p:sp>
      </p:grpSp>
      <p:grpSp>
        <p:nvGrpSpPr>
          <p:cNvPr id="4" name="Group 4"/>
          <p:cNvGrpSpPr/>
          <p:nvPr/>
        </p:nvGrpSpPr>
        <p:grpSpPr>
          <a:xfrm>
            <a:off x="628650" y="1454141"/>
            <a:ext cx="8534387" cy="4161776"/>
            <a:chOff x="0" y="0"/>
            <a:chExt cx="3371609" cy="1644158"/>
          </a:xfrm>
        </p:grpSpPr>
        <p:sp>
          <p:nvSpPr>
            <p:cNvPr id="5" name="Freeform 5"/>
            <p:cNvSpPr/>
            <p:nvPr/>
          </p:nvSpPr>
          <p:spPr>
            <a:xfrm>
              <a:off x="0" y="0"/>
              <a:ext cx="3371609" cy="1644158"/>
            </a:xfrm>
            <a:custGeom>
              <a:avLst/>
              <a:gdLst/>
              <a:ahLst/>
              <a:cxnLst/>
              <a:rect l="l" t="t" r="r" b="b"/>
              <a:pathLst>
                <a:path w="3371609" h="1644158">
                  <a:moveTo>
                    <a:pt x="30843" y="0"/>
                  </a:moveTo>
                  <a:lnTo>
                    <a:pt x="3340766" y="0"/>
                  </a:lnTo>
                  <a:cubicBezTo>
                    <a:pt x="3357800" y="0"/>
                    <a:pt x="3371609" y="13809"/>
                    <a:pt x="3371609" y="30843"/>
                  </a:cubicBezTo>
                  <a:lnTo>
                    <a:pt x="3371609" y="1613315"/>
                  </a:lnTo>
                  <a:cubicBezTo>
                    <a:pt x="3371609" y="1621496"/>
                    <a:pt x="3368360" y="1629340"/>
                    <a:pt x="3362576" y="1635125"/>
                  </a:cubicBezTo>
                  <a:cubicBezTo>
                    <a:pt x="3356792" y="1640909"/>
                    <a:pt x="3348946" y="1644158"/>
                    <a:pt x="3340766" y="1644158"/>
                  </a:cubicBezTo>
                  <a:lnTo>
                    <a:pt x="30843" y="1644158"/>
                  </a:lnTo>
                  <a:cubicBezTo>
                    <a:pt x="22663" y="1644158"/>
                    <a:pt x="14818" y="1640909"/>
                    <a:pt x="9034" y="1635125"/>
                  </a:cubicBezTo>
                  <a:cubicBezTo>
                    <a:pt x="3250" y="1629340"/>
                    <a:pt x="0" y="1621496"/>
                    <a:pt x="0" y="1613315"/>
                  </a:cubicBezTo>
                  <a:lnTo>
                    <a:pt x="0" y="30843"/>
                  </a:lnTo>
                  <a:cubicBezTo>
                    <a:pt x="0" y="22663"/>
                    <a:pt x="3250" y="14818"/>
                    <a:pt x="9034" y="9034"/>
                  </a:cubicBezTo>
                  <a:cubicBezTo>
                    <a:pt x="14818" y="3250"/>
                    <a:pt x="22663" y="0"/>
                    <a:pt x="30843" y="0"/>
                  </a:cubicBezTo>
                  <a:close/>
                </a:path>
              </a:pathLst>
            </a:custGeom>
            <a:solidFill>
              <a:srgbClr val="FFFFFF"/>
            </a:solidFill>
            <a:ln w="19050" cap="rnd">
              <a:solidFill>
                <a:srgbClr val="000000"/>
              </a:solidFill>
              <a:prstDash val="solid"/>
              <a:round/>
            </a:ln>
          </p:spPr>
          <p:txBody>
            <a:bodyPr/>
            <a:lstStyle/>
            <a:p>
              <a:pPr defTabSz="609630"/>
              <a:endParaRPr lang="en-US" sz="1200">
                <a:solidFill>
                  <a:prstClr val="black"/>
                </a:solidFill>
                <a:latin typeface="Calibri"/>
              </a:endParaRPr>
            </a:p>
          </p:txBody>
        </p:sp>
        <p:sp>
          <p:nvSpPr>
            <p:cNvPr id="6" name="TextBox 6"/>
            <p:cNvSpPr txBox="1"/>
            <p:nvPr/>
          </p:nvSpPr>
          <p:spPr>
            <a:xfrm>
              <a:off x="0" y="-38100"/>
              <a:ext cx="3371609" cy="168225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970" y="4171202"/>
            <a:ext cx="2727723" cy="2727723"/>
            <a:chOff x="0" y="0"/>
            <a:chExt cx="5455446" cy="5455446"/>
          </a:xfrm>
        </p:grpSpPr>
        <p:grpSp>
          <p:nvGrpSpPr>
            <p:cNvPr id="14" name="Group 14"/>
            <p:cNvGrpSpPr/>
            <p:nvPr/>
          </p:nvGrpSpPr>
          <p:grpSpPr>
            <a:xfrm rot="-1478050">
              <a:off x="670323" y="670323"/>
              <a:ext cx="4114800" cy="41148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E773"/>
              </a:solidFill>
              <a:ln w="19050" cap="sq">
                <a:solidFill>
                  <a:srgbClr val="000000"/>
                </a:solidFill>
                <a:prstDash val="solid"/>
                <a:miter/>
              </a:ln>
            </p:spPr>
            <p:txBody>
              <a:bodyPr/>
              <a:lstStyle/>
              <a:p>
                <a:pPr defTabSz="609630"/>
                <a:endParaRPr lang="en-US" sz="1200">
                  <a:solidFill>
                    <a:prstClr val="black"/>
                  </a:solidFill>
                  <a:latin typeface="Calibri"/>
                </a:endParaRPr>
              </a:p>
            </p:txBody>
          </p:sp>
          <p:sp>
            <p:nvSpPr>
              <p:cNvPr id="16" name="TextBox 1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7" name="Freeform 17"/>
            <p:cNvSpPr/>
            <p:nvPr/>
          </p:nvSpPr>
          <p:spPr>
            <a:xfrm rot="-1478050">
              <a:off x="1145799" y="932815"/>
              <a:ext cx="2936491" cy="3094004"/>
            </a:xfrm>
            <a:custGeom>
              <a:avLst/>
              <a:gdLst/>
              <a:ahLst/>
              <a:cxnLst/>
              <a:rect l="l" t="t" r="r" b="b"/>
              <a:pathLst>
                <a:path w="2936491" h="3094004">
                  <a:moveTo>
                    <a:pt x="0" y="0"/>
                  </a:moveTo>
                  <a:lnTo>
                    <a:pt x="2936490" y="0"/>
                  </a:lnTo>
                  <a:lnTo>
                    <a:pt x="2936490" y="3094004"/>
                  </a:lnTo>
                  <a:lnTo>
                    <a:pt x="0" y="30940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grpSp>
        <p:nvGrpSpPr>
          <p:cNvPr id="18" name="Group 18"/>
          <p:cNvGrpSpPr/>
          <p:nvPr/>
        </p:nvGrpSpPr>
        <p:grpSpPr>
          <a:xfrm rot="2330758">
            <a:off x="1940939" y="5391512"/>
            <a:ext cx="2057400" cy="2057400"/>
            <a:chOff x="0" y="0"/>
            <a:chExt cx="4114800" cy="4114800"/>
          </a:xfrm>
        </p:grpSpPr>
        <p:grpSp>
          <p:nvGrpSpPr>
            <p:cNvPr id="19" name="Group 19"/>
            <p:cNvGrpSpPr/>
            <p:nvPr/>
          </p:nvGrpSpPr>
          <p:grpSpPr>
            <a:xfrm>
              <a:off x="0" y="0"/>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05C7C"/>
              </a:solidFill>
              <a:ln w="19050" cap="sq">
                <a:solidFill>
                  <a:srgbClr val="000000"/>
                </a:solidFill>
                <a:prstDash val="solid"/>
                <a:miter/>
              </a:ln>
            </p:spPr>
            <p:txBody>
              <a:bodyPr/>
              <a:lstStyle/>
              <a:p>
                <a:pPr defTabSz="609630"/>
                <a:endParaRPr lang="en-US" sz="1200">
                  <a:solidFill>
                    <a:prstClr val="black"/>
                  </a:solidFill>
                  <a:latin typeface="Calibri"/>
                </a:endParaRPr>
              </a:p>
            </p:txBody>
          </p:sp>
          <p:sp>
            <p:nvSpPr>
              <p:cNvPr id="21" name="TextBox 21"/>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2" name="Freeform 22"/>
            <p:cNvSpPr/>
            <p:nvPr/>
          </p:nvSpPr>
          <p:spPr>
            <a:xfrm>
              <a:off x="871478" y="604711"/>
              <a:ext cx="2371844" cy="2905377"/>
            </a:xfrm>
            <a:custGeom>
              <a:avLst/>
              <a:gdLst/>
              <a:ahLst/>
              <a:cxnLst/>
              <a:rect l="l" t="t" r="r" b="b"/>
              <a:pathLst>
                <a:path w="2371844" h="2905377">
                  <a:moveTo>
                    <a:pt x="0" y="0"/>
                  </a:moveTo>
                  <a:lnTo>
                    <a:pt x="2371844" y="0"/>
                  </a:lnTo>
                  <a:lnTo>
                    <a:pt x="2371844" y="2905378"/>
                  </a:lnTo>
                  <a:lnTo>
                    <a:pt x="0" y="29053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grpSp>
      <p:sp>
        <p:nvSpPr>
          <p:cNvPr id="23" name="Freeform 23"/>
          <p:cNvSpPr/>
          <p:nvPr/>
        </p:nvSpPr>
        <p:spPr>
          <a:xfrm>
            <a:off x="6148913" y="-1367759"/>
            <a:ext cx="10714575" cy="13340363"/>
          </a:xfrm>
          <a:custGeom>
            <a:avLst/>
            <a:gdLst/>
            <a:ahLst/>
            <a:cxnLst/>
            <a:rect l="l" t="t" r="r" b="b"/>
            <a:pathLst>
              <a:path w="16071862" h="20010545">
                <a:moveTo>
                  <a:pt x="0" y="0"/>
                </a:moveTo>
                <a:lnTo>
                  <a:pt x="16071862" y="0"/>
                </a:lnTo>
                <a:lnTo>
                  <a:pt x="16071862" y="20010546"/>
                </a:lnTo>
                <a:lnTo>
                  <a:pt x="0" y="20010546"/>
                </a:lnTo>
                <a:lnTo>
                  <a:pt x="0" y="0"/>
                </a:lnTo>
                <a:close/>
              </a:path>
            </a:pathLst>
          </a:custGeom>
          <a:blipFill>
            <a:blip r:embed="rId6">
              <a:extLst>
                <a:ext uri="{96DAC541-7B7A-43D3-8B79-37D633B846F1}">
                  <asvg:svgBlip xmlns:asvg="http://schemas.microsoft.com/office/drawing/2016/SVG/main" xmlns="" r:embed="rId7"/>
                </a:ext>
              </a:extLst>
            </a:blip>
            <a:stretch>
              <a:fillRect b="-114438"/>
            </a:stretch>
          </a:blipFill>
        </p:spPr>
        <p:txBody>
          <a:bodyPr/>
          <a:lstStyle/>
          <a:p>
            <a:pPr defTabSz="609630"/>
            <a:endParaRPr lang="en-US" sz="1200">
              <a:solidFill>
                <a:prstClr val="black"/>
              </a:solidFill>
              <a:latin typeface="Calibri"/>
            </a:endParaRPr>
          </a:p>
        </p:txBody>
      </p:sp>
      <p:sp>
        <p:nvSpPr>
          <p:cNvPr id="24" name="Freeform 24"/>
          <p:cNvSpPr/>
          <p:nvPr/>
        </p:nvSpPr>
        <p:spPr>
          <a:xfrm>
            <a:off x="9528804" y="456249"/>
            <a:ext cx="2228590" cy="2708356"/>
          </a:xfrm>
          <a:custGeom>
            <a:avLst/>
            <a:gdLst/>
            <a:ahLst/>
            <a:cxnLst/>
            <a:rect l="l" t="t" r="r" b="b"/>
            <a:pathLst>
              <a:path w="3342885" h="4062534">
                <a:moveTo>
                  <a:pt x="0" y="0"/>
                </a:moveTo>
                <a:lnTo>
                  <a:pt x="3342885" y="0"/>
                </a:lnTo>
                <a:lnTo>
                  <a:pt x="3342885" y="4062534"/>
                </a:lnTo>
                <a:lnTo>
                  <a:pt x="0" y="4062534"/>
                </a:lnTo>
                <a:lnTo>
                  <a:pt x="0" y="0"/>
                </a:lnTo>
                <a:close/>
              </a:path>
            </a:pathLst>
          </a:custGeom>
          <a:blipFill>
            <a:blip r:embed="rId8">
              <a:extLst>
                <a:ext uri="{96DAC541-7B7A-43D3-8B79-37D633B846F1}">
                  <asvg:svgBlip xmlns:asvg="http://schemas.microsoft.com/office/drawing/2016/SVG/main" xmlns="" r:embed="rId9"/>
                </a:ext>
              </a:extLst>
            </a:blip>
            <a:stretch>
              <a:fillRect l="-98773" t="-69392" r="-177826" b="-225140"/>
            </a:stretch>
          </a:blipFill>
        </p:spPr>
        <p:txBody>
          <a:bodyPr/>
          <a:lstStyle/>
          <a:p>
            <a:pPr defTabSz="609630"/>
            <a:endParaRPr lang="en-US" sz="1200">
              <a:solidFill>
                <a:prstClr val="black"/>
              </a:solidFill>
              <a:latin typeface="Calibri"/>
            </a:endParaRPr>
          </a:p>
        </p:txBody>
      </p:sp>
      <p:sp>
        <p:nvSpPr>
          <p:cNvPr id="25" name="Freeform 25"/>
          <p:cNvSpPr/>
          <p:nvPr/>
        </p:nvSpPr>
        <p:spPr>
          <a:xfrm>
            <a:off x="8980615" y="3102983"/>
            <a:ext cx="4954079" cy="5219815"/>
          </a:xfrm>
          <a:custGeom>
            <a:avLst/>
            <a:gdLst/>
            <a:ahLst/>
            <a:cxnLst/>
            <a:rect l="l" t="t" r="r" b="b"/>
            <a:pathLst>
              <a:path w="7431118" h="7829722">
                <a:moveTo>
                  <a:pt x="0" y="0"/>
                </a:moveTo>
                <a:lnTo>
                  <a:pt x="7431119" y="0"/>
                </a:lnTo>
                <a:lnTo>
                  <a:pt x="7431119" y="7829722"/>
                </a:lnTo>
                <a:lnTo>
                  <a:pt x="0" y="78297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28" name="Rectangle 27">
            <a:extLst>
              <a:ext uri="{FF2B5EF4-FFF2-40B4-BE49-F238E27FC236}">
                <a16:creationId xmlns:a16="http://schemas.microsoft.com/office/drawing/2014/main" id="{3EFBCCD6-0AFC-ECC9-B22B-FE316B9F2BEE}"/>
              </a:ext>
            </a:extLst>
          </p:cNvPr>
          <p:cNvSpPr/>
          <p:nvPr/>
        </p:nvSpPr>
        <p:spPr>
          <a:xfrm>
            <a:off x="1312129" y="2400300"/>
            <a:ext cx="7349957" cy="1786829"/>
          </a:xfrm>
          <a:prstGeom prst="rect">
            <a:avLst/>
          </a:prstGeom>
          <a:noFill/>
        </p:spPr>
        <p:txBody>
          <a:bodyPr wrap="square" lIns="123632" tIns="61814" rIns="123632" bIns="61814">
            <a:spAutoFit/>
            <a:scene3d>
              <a:camera prst="orthographicFront"/>
              <a:lightRig rig="soft" dir="t">
                <a:rot lat="0" lon="0" rev="15600000"/>
              </a:lightRig>
            </a:scene3d>
            <a:sp3d extrusionH="57150" prstMaterial="softEdge">
              <a:bevelT w="25400" h="38100"/>
            </a:sp3d>
          </a:bodyPr>
          <a:lstStyle/>
          <a:p>
            <a:pPr lvl="0" algn="ctr" defTabSz="967025">
              <a:defRPr/>
            </a:pPr>
            <a:r>
              <a:rPr lang="vi-VN" sz="5400" b="1" dirty="0">
                <a:ln/>
                <a:solidFill>
                  <a:srgbClr val="002060"/>
                </a:solidFill>
                <a:ea typeface="微软雅黑"/>
                <a:cs typeface="Arial" panose="020B0604020202020204" pitchFamily="34" charset="0"/>
              </a:rPr>
              <a:t>Hoạt động 1: Cấu tạo của cơ quan hô hấp</a:t>
            </a:r>
            <a:endParaRPr kumimoji="0" lang="en-US" sz="5400" b="1" i="0" u="none" strike="noStrike" kern="1200" cap="none" spc="0" normalizeH="0" baseline="0" noProof="0" dirty="0">
              <a:ln/>
              <a:solidFill>
                <a:srgbClr val="002060"/>
              </a:solidFill>
              <a:effectLst/>
              <a:uLnTx/>
              <a:uFillTx/>
              <a:latin typeface="Arial" panose="020B0604020202020204" pitchFamily="34" charset="0"/>
              <a:ea typeface="微软雅黑"/>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08333E-7 -3.7037E-7 L 2.08333E-7 -0.07222 " pathEditMode="relative" rAng="0" ptsTypes="AA">
                                      <p:cBhvr>
                                        <p:cTn id="6" dur="250" accel="50000" decel="50000" autoRev="1" fill="hold">
                                          <p:stCondLst>
                                            <p:cond delay="0"/>
                                          </p:stCondLst>
                                        </p:cTn>
                                        <p:tgtEl>
                                          <p:spTgt spid="28"/>
                                        </p:tgtEl>
                                        <p:attrNameLst>
                                          <p:attrName>ppt_x</p:attrName>
                                          <p:attrName>ppt_y</p:attrName>
                                        </p:attrNameLst>
                                      </p:cBhvr>
                                      <p:rCtr x="0" y="-3611"/>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8" name="Rectangle: Rounded Corners 7">
            <a:extLst>
              <a:ext uri="{FF2B5EF4-FFF2-40B4-BE49-F238E27FC236}">
                <a16:creationId xmlns:a16="http://schemas.microsoft.com/office/drawing/2014/main" id="{7BA269B7-C099-3484-6BFE-61CF141AE672}"/>
              </a:ext>
            </a:extLst>
          </p:cNvPr>
          <p:cNvSpPr/>
          <p:nvPr/>
        </p:nvSpPr>
        <p:spPr>
          <a:xfrm>
            <a:off x="1781299" y="222239"/>
            <a:ext cx="9203377" cy="1202800"/>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defRPr/>
            </a:pP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Quan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sát</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hình</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dưới</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đây</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chỉ</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nói</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tên</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bộ</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phận</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chính</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cơ</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quan</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hô</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hấp</a:t>
            </a:r>
            <a:endPar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41D95660-7071-77C8-BB69-6DB3C4B2FBBF}"/>
              </a:ext>
            </a:extLst>
          </p:cNvPr>
          <p:cNvPicPr>
            <a:picLocks noChangeAspect="1"/>
          </p:cNvPicPr>
          <p:nvPr/>
        </p:nvPicPr>
        <p:blipFill>
          <a:blip r:embed="rId7"/>
          <a:stretch>
            <a:fillRect/>
          </a:stretch>
        </p:blipFill>
        <p:spPr>
          <a:xfrm>
            <a:off x="3645725" y="1521069"/>
            <a:ext cx="6109584" cy="4942973"/>
          </a:xfrm>
          <a:prstGeom prst="rect">
            <a:avLst/>
          </a:prstGeom>
          <a:ln>
            <a:noFill/>
          </a:ln>
          <a:effectLst>
            <a:softEdge rad="112500"/>
          </a:effectLst>
        </p:spPr>
      </p:pic>
    </p:spTree>
    <p:extLst>
      <p:ext uri="{BB962C8B-B14F-4D97-AF65-F5344CB8AC3E}">
        <p14:creationId xmlns:p14="http://schemas.microsoft.com/office/powerpoint/2010/main" val="3825787964"/>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904325-00F0-2725-7B9D-A5AA6DB8222B}"/>
              </a:ext>
            </a:extLst>
          </p:cNvPr>
          <p:cNvPicPr>
            <a:picLocks noChangeAspect="1"/>
          </p:cNvPicPr>
          <p:nvPr/>
        </p:nvPicPr>
        <p:blipFill>
          <a:blip r:embed="rId4"/>
          <a:stretch>
            <a:fillRect/>
          </a:stretch>
        </p:blipFill>
        <p:spPr>
          <a:xfrm>
            <a:off x="5098157" y="593338"/>
            <a:ext cx="6734175" cy="5448300"/>
          </a:xfrm>
          <a:prstGeom prst="rect">
            <a:avLst/>
          </a:prstGeom>
          <a:ln>
            <a:noFill/>
          </a:ln>
          <a:effectLst>
            <a:softEdge rad="112500"/>
          </a:effectLst>
        </p:spPr>
      </p:pic>
      <p:sp>
        <p:nvSpPr>
          <p:cNvPr id="7" name="Arrow: Down 6">
            <a:extLst>
              <a:ext uri="{FF2B5EF4-FFF2-40B4-BE49-F238E27FC236}">
                <a16:creationId xmlns:a16="http://schemas.microsoft.com/office/drawing/2014/main" id="{74ABDB21-7881-4BF1-4C39-C508768478D2}"/>
              </a:ext>
            </a:extLst>
          </p:cNvPr>
          <p:cNvSpPr/>
          <p:nvPr/>
        </p:nvSpPr>
        <p:spPr>
          <a:xfrm>
            <a:off x="5382936" y="775329"/>
            <a:ext cx="713678" cy="8920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36597DD7-2F54-BF91-0BFF-3AC34C62DD10}"/>
              </a:ext>
            </a:extLst>
          </p:cNvPr>
          <p:cNvSpPr/>
          <p:nvPr/>
        </p:nvSpPr>
        <p:spPr>
          <a:xfrm>
            <a:off x="5391692" y="2274848"/>
            <a:ext cx="713678" cy="59935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64500E88-3742-2C85-9E23-B7577ABAB7CA}"/>
              </a:ext>
            </a:extLst>
          </p:cNvPr>
          <p:cNvSpPr/>
          <p:nvPr/>
        </p:nvSpPr>
        <p:spPr>
          <a:xfrm>
            <a:off x="5382936" y="3598165"/>
            <a:ext cx="713678" cy="8920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98B586CF-D20D-7EA4-7F4F-D71F9C394A50}"/>
              </a:ext>
            </a:extLst>
          </p:cNvPr>
          <p:cNvSpPr/>
          <p:nvPr/>
        </p:nvSpPr>
        <p:spPr>
          <a:xfrm>
            <a:off x="10796621" y="4410529"/>
            <a:ext cx="713678" cy="89209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82A8804E-311F-7A5E-27A8-A80BFB9FA0B2}"/>
              </a:ext>
            </a:extLst>
          </p:cNvPr>
          <p:cNvSpPr/>
          <p:nvPr/>
        </p:nvSpPr>
        <p:spPr>
          <a:xfrm>
            <a:off x="0" y="1648046"/>
            <a:ext cx="4908586" cy="425302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B6D93463-2C30-5867-11EC-048B1A20A47D}"/>
              </a:ext>
            </a:extLst>
          </p:cNvPr>
          <p:cNvSpPr txBox="1"/>
          <p:nvPr/>
        </p:nvSpPr>
        <p:spPr>
          <a:xfrm>
            <a:off x="754913" y="2539671"/>
            <a:ext cx="3866595" cy="2308324"/>
          </a:xfrm>
          <a:prstGeom prst="rect">
            <a:avLst/>
          </a:prstGeom>
          <a:noFill/>
        </p:spPr>
        <p:txBody>
          <a:bodyPr wrap="square" rtlCol="0">
            <a:spAutoFit/>
          </a:bodyPr>
          <a:lstStyle/>
          <a:p>
            <a:pPr algn="ctr"/>
            <a:r>
              <a:rPr lang="vi-VN" sz="3600" dirty="0"/>
              <a:t>Cơ quan hô hấp gồm mũi, khí quản, phế quản và hai lá phổi.</a:t>
            </a:r>
            <a:endParaRPr lang="en-US" sz="3600" dirty="0"/>
          </a:p>
        </p:txBody>
      </p:sp>
      <p:grpSp>
        <p:nvGrpSpPr>
          <p:cNvPr id="14" name="组合 1">
            <a:extLst>
              <a:ext uri="{FF2B5EF4-FFF2-40B4-BE49-F238E27FC236}">
                <a16:creationId xmlns:a16="http://schemas.microsoft.com/office/drawing/2014/main" id="{5A0BCE15-2F24-535E-AF31-9CF7508E4EB3}"/>
              </a:ext>
            </a:extLst>
          </p:cNvPr>
          <p:cNvGrpSpPr/>
          <p:nvPr/>
        </p:nvGrpSpPr>
        <p:grpSpPr>
          <a:xfrm>
            <a:off x="62942" y="4714774"/>
            <a:ext cx="763191" cy="1835944"/>
            <a:chOff x="1766888" y="1784748"/>
            <a:chExt cx="763191" cy="1835944"/>
          </a:xfrm>
        </p:grpSpPr>
        <p:sp>
          <p:nvSpPr>
            <p:cNvPr id="15" name="Shape 1034">
              <a:extLst>
                <a:ext uri="{FF2B5EF4-FFF2-40B4-BE49-F238E27FC236}">
                  <a16:creationId xmlns:a16="http://schemas.microsoft.com/office/drawing/2014/main" id="{14899BE7-1E04-0AE9-4238-AE1C9AD40D56}"/>
                </a:ext>
              </a:extLst>
            </p:cNvPr>
            <p:cNvSpPr/>
            <p:nvPr/>
          </p:nvSpPr>
          <p:spPr>
            <a:xfrm>
              <a:off x="2152651" y="2224088"/>
              <a:ext cx="107156" cy="83344"/>
            </a:xfrm>
            <a:custGeom>
              <a:avLst/>
              <a:gdLst/>
              <a:ahLst/>
              <a:cxnLst>
                <a:cxn ang="0">
                  <a:pos x="wd2" y="hd2"/>
                </a:cxn>
                <a:cxn ang="5400000">
                  <a:pos x="wd2" y="hd2"/>
                </a:cxn>
                <a:cxn ang="10800000">
                  <a:pos x="wd2" y="hd2"/>
                </a:cxn>
                <a:cxn ang="16200000">
                  <a:pos x="wd2" y="hd2"/>
                </a:cxn>
              </a:cxnLst>
              <a:rect l="0" t="0" r="r" b="b"/>
              <a:pathLst>
                <a:path w="21600" h="21600" extrusionOk="0">
                  <a:moveTo>
                    <a:pt x="20143" y="9828"/>
                  </a:moveTo>
                  <a:cubicBezTo>
                    <a:pt x="20503" y="10692"/>
                    <a:pt x="21004" y="11543"/>
                    <a:pt x="21600" y="12462"/>
                  </a:cubicBezTo>
                  <a:cubicBezTo>
                    <a:pt x="20797" y="15394"/>
                    <a:pt x="20629" y="18810"/>
                    <a:pt x="20550" y="21600"/>
                  </a:cubicBezTo>
                  <a:cubicBezTo>
                    <a:pt x="17285" y="18886"/>
                    <a:pt x="18957" y="12766"/>
                    <a:pt x="16102" y="12414"/>
                  </a:cubicBezTo>
                  <a:cubicBezTo>
                    <a:pt x="13346" y="12074"/>
                    <a:pt x="12988" y="13608"/>
                    <a:pt x="12526" y="15998"/>
                  </a:cubicBezTo>
                  <a:cubicBezTo>
                    <a:pt x="12064" y="18387"/>
                    <a:pt x="11785" y="20178"/>
                    <a:pt x="11785" y="20178"/>
                  </a:cubicBezTo>
                  <a:cubicBezTo>
                    <a:pt x="11785" y="20178"/>
                    <a:pt x="2700" y="7597"/>
                    <a:pt x="0" y="3147"/>
                  </a:cubicBezTo>
                  <a:cubicBezTo>
                    <a:pt x="1311" y="2680"/>
                    <a:pt x="1742" y="2046"/>
                    <a:pt x="1827" y="0"/>
                  </a:cubicBezTo>
                  <a:cubicBezTo>
                    <a:pt x="4847" y="4160"/>
                    <a:pt x="12262" y="11667"/>
                    <a:pt x="15756" y="11667"/>
                  </a:cubicBezTo>
                  <a:cubicBezTo>
                    <a:pt x="17415" y="11667"/>
                    <a:pt x="18853" y="10951"/>
                    <a:pt x="20143" y="9828"/>
                  </a:cubicBezTo>
                  <a:close/>
                </a:path>
              </a:pathLst>
            </a:custGeom>
            <a:solidFill>
              <a:srgbClr val="FFFFFF"/>
            </a:solidFill>
            <a:ln w="12700" cap="flat">
              <a:noFill/>
              <a:miter lim="400000"/>
            </a:ln>
            <a:effectLst/>
          </p:spPr>
          <p:txBody>
            <a:bodyPr lIns="21431" tIns="21431" rIns="21431" bIns="21431" anchor="ctr"/>
            <a:lstStyle/>
            <a:p>
              <a:pPr defTabSz="514337">
                <a:defRPr sz="3100" b="1">
                  <a:latin typeface="Kontrapunkt Bob Bold"/>
                  <a:ea typeface="Kontrapunkt Bob Bold"/>
                  <a:cs typeface="Kontrapunkt Bob Bold"/>
                  <a:sym typeface="Kontrapunkt Bob Bold"/>
                </a:defRPr>
              </a:pPr>
              <a:endParaRPr sz="1744" b="1"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Shape 1035">
              <a:extLst>
                <a:ext uri="{FF2B5EF4-FFF2-40B4-BE49-F238E27FC236}">
                  <a16:creationId xmlns:a16="http://schemas.microsoft.com/office/drawing/2014/main" id="{B2F603F3-A5DE-AFAC-AEE2-0444DFC3724B}"/>
                </a:ext>
              </a:extLst>
            </p:cNvPr>
            <p:cNvSpPr/>
            <p:nvPr/>
          </p:nvSpPr>
          <p:spPr>
            <a:xfrm>
              <a:off x="2263379" y="2446735"/>
              <a:ext cx="45244" cy="63103"/>
            </a:xfrm>
            <a:custGeom>
              <a:avLst/>
              <a:gdLst/>
              <a:ahLst/>
              <a:cxnLst>
                <a:cxn ang="0">
                  <a:pos x="wd2" y="hd2"/>
                </a:cxn>
                <a:cxn ang="5400000">
                  <a:pos x="wd2" y="hd2"/>
                </a:cxn>
                <a:cxn ang="10800000">
                  <a:pos x="wd2" y="hd2"/>
                </a:cxn>
                <a:cxn ang="16200000">
                  <a:pos x="wd2" y="hd2"/>
                </a:cxn>
              </a:cxnLst>
              <a:rect l="0" t="0" r="r" b="b"/>
              <a:pathLst>
                <a:path w="20108" h="21600" extrusionOk="0">
                  <a:moveTo>
                    <a:pt x="11314" y="594"/>
                  </a:moveTo>
                  <a:lnTo>
                    <a:pt x="0" y="0"/>
                  </a:lnTo>
                  <a:cubicBezTo>
                    <a:pt x="0" y="0"/>
                    <a:pt x="10284" y="5549"/>
                    <a:pt x="10284" y="11495"/>
                  </a:cubicBezTo>
                  <a:cubicBezTo>
                    <a:pt x="10284" y="17438"/>
                    <a:pt x="9772" y="20013"/>
                    <a:pt x="9772" y="20013"/>
                  </a:cubicBezTo>
                  <a:lnTo>
                    <a:pt x="18772" y="21600"/>
                  </a:lnTo>
                  <a:cubicBezTo>
                    <a:pt x="18772" y="21600"/>
                    <a:pt x="21600" y="15655"/>
                    <a:pt x="19026" y="9907"/>
                  </a:cubicBezTo>
                  <a:cubicBezTo>
                    <a:pt x="16457" y="4162"/>
                    <a:pt x="13629" y="2575"/>
                    <a:pt x="11314" y="594"/>
                  </a:cubicBezTo>
                  <a:close/>
                </a:path>
              </a:pathLst>
            </a:custGeom>
            <a:solidFill>
              <a:srgbClr val="FFFFFF"/>
            </a:solidFill>
            <a:ln w="12700" cap="flat">
              <a:noFill/>
              <a:miter lim="400000"/>
            </a:ln>
            <a:effectLst/>
          </p:spPr>
          <p:txBody>
            <a:bodyPr lIns="21431" tIns="21431" rIns="21431" bIns="21431" anchor="ctr"/>
            <a:lstStyle/>
            <a:p>
              <a:pPr defTabSz="514337">
                <a:defRPr sz="3100" b="1">
                  <a:latin typeface="Kontrapunkt Bob Bold"/>
                  <a:ea typeface="Kontrapunkt Bob Bold"/>
                  <a:cs typeface="Kontrapunkt Bob Bold"/>
                  <a:sym typeface="Kontrapunkt Bob Bold"/>
                </a:defRPr>
              </a:pPr>
              <a:endParaRPr sz="1744" b="1"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Shape 1036">
              <a:extLst>
                <a:ext uri="{FF2B5EF4-FFF2-40B4-BE49-F238E27FC236}">
                  <a16:creationId xmlns:a16="http://schemas.microsoft.com/office/drawing/2014/main" id="{E3D07051-4E14-D5A4-47C1-AA1BCF5C810E}"/>
                </a:ext>
              </a:extLst>
            </p:cNvPr>
            <p:cNvSpPr/>
            <p:nvPr/>
          </p:nvSpPr>
          <p:spPr>
            <a:xfrm>
              <a:off x="2291954" y="2593181"/>
              <a:ext cx="19050" cy="53579"/>
            </a:xfrm>
            <a:custGeom>
              <a:avLst/>
              <a:gdLst/>
              <a:ahLst/>
              <a:cxnLst>
                <a:cxn ang="0">
                  <a:pos x="wd2" y="hd2"/>
                </a:cxn>
                <a:cxn ang="5400000">
                  <a:pos x="wd2" y="hd2"/>
                </a:cxn>
                <a:cxn ang="10800000">
                  <a:pos x="wd2" y="hd2"/>
                </a:cxn>
                <a:cxn ang="16200000">
                  <a:pos x="wd2" y="hd2"/>
                </a:cxn>
              </a:cxnLst>
              <a:rect l="0" t="0" r="r" b="b"/>
              <a:pathLst>
                <a:path w="21600" h="21600" extrusionOk="0">
                  <a:moveTo>
                    <a:pt x="6479" y="0"/>
                  </a:moveTo>
                  <a:cubicBezTo>
                    <a:pt x="6479" y="0"/>
                    <a:pt x="2878" y="12381"/>
                    <a:pt x="1439" y="16334"/>
                  </a:cubicBezTo>
                  <a:cubicBezTo>
                    <a:pt x="0" y="20286"/>
                    <a:pt x="0" y="21600"/>
                    <a:pt x="0" y="21600"/>
                  </a:cubicBezTo>
                  <a:lnTo>
                    <a:pt x="21600" y="20286"/>
                  </a:lnTo>
                  <a:cubicBezTo>
                    <a:pt x="21600" y="20286"/>
                    <a:pt x="16556" y="10275"/>
                    <a:pt x="6479" y="0"/>
                  </a:cubicBezTo>
                  <a:close/>
                </a:path>
              </a:pathLst>
            </a:custGeom>
            <a:solidFill>
              <a:srgbClr val="FFFFFF"/>
            </a:solidFill>
            <a:ln w="12700" cap="flat">
              <a:noFill/>
              <a:miter lim="400000"/>
            </a:ln>
            <a:effectLst/>
          </p:spPr>
          <p:txBody>
            <a:bodyPr lIns="21431" tIns="21431" rIns="21431" bIns="21431" anchor="ctr"/>
            <a:lstStyle/>
            <a:p>
              <a:pPr defTabSz="514337">
                <a:defRPr sz="3100" b="1">
                  <a:latin typeface="Kontrapunkt Bob Bold"/>
                  <a:ea typeface="Kontrapunkt Bob Bold"/>
                  <a:cs typeface="Kontrapunkt Bob Bold"/>
                  <a:sym typeface="Kontrapunkt Bob Bold"/>
                </a:defRPr>
              </a:pPr>
              <a:endParaRPr sz="1744" b="1"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8" name="组合 36">
              <a:extLst>
                <a:ext uri="{FF2B5EF4-FFF2-40B4-BE49-F238E27FC236}">
                  <a16:creationId xmlns:a16="http://schemas.microsoft.com/office/drawing/2014/main" id="{0CC08E4E-F376-A3A5-F560-19672803CF48}"/>
                </a:ext>
              </a:extLst>
            </p:cNvPr>
            <p:cNvGrpSpPr>
              <a:grpSpLocks/>
            </p:cNvGrpSpPr>
            <p:nvPr/>
          </p:nvGrpSpPr>
          <p:grpSpPr bwMode="auto">
            <a:xfrm>
              <a:off x="1766888" y="1784748"/>
              <a:ext cx="763191" cy="1835944"/>
              <a:chOff x="9264651" y="476251"/>
              <a:chExt cx="1017588" cy="2447925"/>
            </a:xfrm>
          </p:grpSpPr>
          <p:sp>
            <p:nvSpPr>
              <p:cNvPr id="20" name="Freeform 31">
                <a:extLst>
                  <a:ext uri="{FF2B5EF4-FFF2-40B4-BE49-F238E27FC236}">
                    <a16:creationId xmlns:a16="http://schemas.microsoft.com/office/drawing/2014/main" id="{36BF8276-7813-6750-2FFD-8E45B720703F}"/>
                  </a:ext>
                </a:extLst>
              </p:cNvPr>
              <p:cNvSpPr>
                <a:spLocks/>
              </p:cNvSpPr>
              <p:nvPr/>
            </p:nvSpPr>
            <p:spPr bwMode="auto">
              <a:xfrm>
                <a:off x="9539288" y="2057401"/>
                <a:ext cx="515938" cy="808038"/>
              </a:xfrm>
              <a:custGeom>
                <a:avLst/>
                <a:gdLst>
                  <a:gd name="T0" fmla="*/ 0 w 224"/>
                  <a:gd name="T1" fmla="*/ 0 h 349"/>
                  <a:gd name="T2" fmla="*/ 1188357231 w 224"/>
                  <a:gd name="T3" fmla="*/ 0 h 349"/>
                  <a:gd name="T4" fmla="*/ 1061033407 w 224"/>
                  <a:gd name="T5" fmla="*/ 1752914573 h 349"/>
                  <a:gd name="T6" fmla="*/ 583567337 w 224"/>
                  <a:gd name="T7" fmla="*/ 1870846445 h 349"/>
                  <a:gd name="T8" fmla="*/ 111408059 w 224"/>
                  <a:gd name="T9" fmla="*/ 1736832533 h 349"/>
                  <a:gd name="T10" fmla="*/ 0 w 224"/>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4" h="349">
                    <a:moveTo>
                      <a:pt x="0" y="0"/>
                    </a:moveTo>
                    <a:cubicBezTo>
                      <a:pt x="224" y="0"/>
                      <a:pt x="224" y="0"/>
                      <a:pt x="224" y="0"/>
                    </a:cubicBezTo>
                    <a:cubicBezTo>
                      <a:pt x="224" y="0"/>
                      <a:pt x="206" y="285"/>
                      <a:pt x="200" y="327"/>
                    </a:cubicBezTo>
                    <a:cubicBezTo>
                      <a:pt x="110" y="349"/>
                      <a:pt x="110" y="349"/>
                      <a:pt x="110" y="349"/>
                    </a:cubicBezTo>
                    <a:cubicBezTo>
                      <a:pt x="21" y="324"/>
                      <a:pt x="21" y="324"/>
                      <a:pt x="21" y="324"/>
                    </a:cubicBezTo>
                    <a:lnTo>
                      <a:pt x="0" y="0"/>
                    </a:lnTo>
                    <a:close/>
                  </a:path>
                </a:pathLst>
              </a:custGeom>
              <a:solidFill>
                <a:srgbClr val="563A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21" name="Freeform 32">
                <a:extLst>
                  <a:ext uri="{FF2B5EF4-FFF2-40B4-BE49-F238E27FC236}">
                    <a16:creationId xmlns:a16="http://schemas.microsoft.com/office/drawing/2014/main" id="{7395D360-C5EB-0F08-FA4B-208B47BDFF35}"/>
                  </a:ext>
                </a:extLst>
              </p:cNvPr>
              <p:cNvSpPr>
                <a:spLocks/>
              </p:cNvSpPr>
              <p:nvPr/>
            </p:nvSpPr>
            <p:spPr bwMode="auto">
              <a:xfrm>
                <a:off x="9769476" y="2300288"/>
                <a:ext cx="44450" cy="577850"/>
              </a:xfrm>
              <a:custGeom>
                <a:avLst/>
                <a:gdLst>
                  <a:gd name="T0" fmla="*/ 70564375 w 28"/>
                  <a:gd name="T1" fmla="*/ 889615950 h 364"/>
                  <a:gd name="T2" fmla="*/ 42843450 w 28"/>
                  <a:gd name="T3" fmla="*/ 0 h 364"/>
                  <a:gd name="T4" fmla="*/ 0 w 28"/>
                  <a:gd name="T5" fmla="*/ 884575638 h 364"/>
                  <a:gd name="T6" fmla="*/ 35282188 w 28"/>
                  <a:gd name="T7" fmla="*/ 917336875 h 364"/>
                  <a:gd name="T8" fmla="*/ 70564375 w 28"/>
                  <a:gd name="T9" fmla="*/ 889615950 h 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64">
                    <a:moveTo>
                      <a:pt x="28" y="353"/>
                    </a:moveTo>
                    <a:lnTo>
                      <a:pt x="17" y="0"/>
                    </a:lnTo>
                    <a:lnTo>
                      <a:pt x="0" y="351"/>
                    </a:lnTo>
                    <a:lnTo>
                      <a:pt x="14" y="364"/>
                    </a:lnTo>
                    <a:lnTo>
                      <a:pt x="28" y="353"/>
                    </a:lnTo>
                    <a:close/>
                  </a:path>
                </a:pathLst>
              </a:custGeom>
              <a:solidFill>
                <a:srgbClr val="4C32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22" name="Freeform 33">
                <a:extLst>
                  <a:ext uri="{FF2B5EF4-FFF2-40B4-BE49-F238E27FC236}">
                    <a16:creationId xmlns:a16="http://schemas.microsoft.com/office/drawing/2014/main" id="{18742CAE-56D8-FD0D-CAA5-E3D2A5E11E4D}"/>
                  </a:ext>
                </a:extLst>
              </p:cNvPr>
              <p:cNvSpPr>
                <a:spLocks/>
              </p:cNvSpPr>
              <p:nvPr/>
            </p:nvSpPr>
            <p:spPr bwMode="auto">
              <a:xfrm>
                <a:off x="9369426" y="2771776"/>
                <a:ext cx="452438" cy="152400"/>
              </a:xfrm>
              <a:custGeom>
                <a:avLst/>
                <a:gdLst>
                  <a:gd name="T0" fmla="*/ 516866556 w 196"/>
                  <a:gd name="T1" fmla="*/ 15995073 h 66"/>
                  <a:gd name="T2" fmla="*/ 522194245 w 196"/>
                  <a:gd name="T3" fmla="*/ 335910382 h 66"/>
                  <a:gd name="T4" fmla="*/ 964461623 w 196"/>
                  <a:gd name="T5" fmla="*/ 213276873 h 66"/>
                  <a:gd name="T6" fmla="*/ 516866556 w 196"/>
                  <a:gd name="T7" fmla="*/ 15995073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66">
                    <a:moveTo>
                      <a:pt x="97" y="3"/>
                    </a:moveTo>
                    <a:cubicBezTo>
                      <a:pt x="66" y="6"/>
                      <a:pt x="0" y="66"/>
                      <a:pt x="98" y="63"/>
                    </a:cubicBezTo>
                    <a:cubicBezTo>
                      <a:pt x="196" y="61"/>
                      <a:pt x="183" y="47"/>
                      <a:pt x="181" y="40"/>
                    </a:cubicBezTo>
                    <a:cubicBezTo>
                      <a:pt x="180" y="32"/>
                      <a:pt x="141" y="0"/>
                      <a:pt x="97" y="3"/>
                    </a:cubicBezTo>
                    <a:close/>
                  </a:path>
                </a:pathLst>
              </a:custGeom>
              <a:solidFill>
                <a:srgbClr val="38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23" name="Freeform 34">
                <a:extLst>
                  <a:ext uri="{FF2B5EF4-FFF2-40B4-BE49-F238E27FC236}">
                    <a16:creationId xmlns:a16="http://schemas.microsoft.com/office/drawing/2014/main" id="{9B3E2F3A-450E-1782-6A32-9176AAAFBC17}"/>
                  </a:ext>
                </a:extLst>
              </p:cNvPr>
              <p:cNvSpPr>
                <a:spLocks/>
              </p:cNvSpPr>
              <p:nvPr/>
            </p:nvSpPr>
            <p:spPr bwMode="auto">
              <a:xfrm>
                <a:off x="9759951" y="2771776"/>
                <a:ext cx="452438" cy="152400"/>
              </a:xfrm>
              <a:custGeom>
                <a:avLst/>
                <a:gdLst>
                  <a:gd name="T0" fmla="*/ 532851929 w 196"/>
                  <a:gd name="T1" fmla="*/ 15995073 h 66"/>
                  <a:gd name="T2" fmla="*/ 522194245 w 196"/>
                  <a:gd name="T3" fmla="*/ 335910382 h 66"/>
                  <a:gd name="T4" fmla="*/ 79926866 w 196"/>
                  <a:gd name="T5" fmla="*/ 213276873 h 66"/>
                  <a:gd name="T6" fmla="*/ 532851929 w 196"/>
                  <a:gd name="T7" fmla="*/ 15995073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66">
                    <a:moveTo>
                      <a:pt x="100" y="3"/>
                    </a:moveTo>
                    <a:cubicBezTo>
                      <a:pt x="130" y="6"/>
                      <a:pt x="196" y="66"/>
                      <a:pt x="98" y="63"/>
                    </a:cubicBezTo>
                    <a:cubicBezTo>
                      <a:pt x="0" y="61"/>
                      <a:pt x="14" y="47"/>
                      <a:pt x="15" y="40"/>
                    </a:cubicBezTo>
                    <a:cubicBezTo>
                      <a:pt x="16" y="32"/>
                      <a:pt x="55" y="0"/>
                      <a:pt x="100" y="3"/>
                    </a:cubicBezTo>
                    <a:close/>
                  </a:path>
                </a:pathLst>
              </a:custGeom>
              <a:solidFill>
                <a:srgbClr val="38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24" name="Freeform 35">
                <a:extLst>
                  <a:ext uri="{FF2B5EF4-FFF2-40B4-BE49-F238E27FC236}">
                    <a16:creationId xmlns:a16="http://schemas.microsoft.com/office/drawing/2014/main" id="{3BDF97E9-5C66-6EC6-81C5-65DB028F7E52}"/>
                  </a:ext>
                </a:extLst>
              </p:cNvPr>
              <p:cNvSpPr>
                <a:spLocks/>
              </p:cNvSpPr>
              <p:nvPr/>
            </p:nvSpPr>
            <p:spPr bwMode="auto">
              <a:xfrm>
                <a:off x="9586913" y="1431926"/>
                <a:ext cx="436563" cy="665163"/>
              </a:xfrm>
              <a:custGeom>
                <a:avLst/>
                <a:gdLst>
                  <a:gd name="T0" fmla="*/ 1008398164 w 189"/>
                  <a:gd name="T1" fmla="*/ 1536256308 h 288"/>
                  <a:gd name="T2" fmla="*/ 0 w 189"/>
                  <a:gd name="T3" fmla="*/ 1536256308 h 288"/>
                  <a:gd name="T4" fmla="*/ 0 w 189"/>
                  <a:gd name="T5" fmla="*/ 0 h 288"/>
                  <a:gd name="T6" fmla="*/ 1008398164 w 189"/>
                  <a:gd name="T7" fmla="*/ 0 h 288"/>
                  <a:gd name="T8" fmla="*/ 1008398164 w 189"/>
                  <a:gd name="T9" fmla="*/ 1536256308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 h="288">
                    <a:moveTo>
                      <a:pt x="189" y="288"/>
                    </a:moveTo>
                    <a:cubicBezTo>
                      <a:pt x="124" y="279"/>
                      <a:pt x="61" y="279"/>
                      <a:pt x="0" y="288"/>
                    </a:cubicBezTo>
                    <a:cubicBezTo>
                      <a:pt x="0" y="0"/>
                      <a:pt x="0" y="0"/>
                      <a:pt x="0" y="0"/>
                    </a:cubicBezTo>
                    <a:cubicBezTo>
                      <a:pt x="189" y="0"/>
                      <a:pt x="189" y="0"/>
                      <a:pt x="189" y="0"/>
                    </a:cubicBezTo>
                    <a:lnTo>
                      <a:pt x="189" y="288"/>
                    </a:lnTo>
                    <a:close/>
                  </a:path>
                </a:pathLst>
              </a:custGeom>
              <a:solidFill>
                <a:srgbClr val="F4E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25" name="Rectangle 36">
                <a:extLst>
                  <a:ext uri="{FF2B5EF4-FFF2-40B4-BE49-F238E27FC236}">
                    <a16:creationId xmlns:a16="http://schemas.microsoft.com/office/drawing/2014/main" id="{E68AF745-02CD-D9A6-239D-4C2CC8CFB595}"/>
                  </a:ext>
                </a:extLst>
              </p:cNvPr>
              <p:cNvSpPr>
                <a:spLocks noChangeArrowheads="1"/>
              </p:cNvSpPr>
              <p:nvPr/>
            </p:nvSpPr>
            <p:spPr bwMode="auto">
              <a:xfrm>
                <a:off x="9758363" y="1533526"/>
                <a:ext cx="55563" cy="65088"/>
              </a:xfrm>
              <a:prstGeom prst="rect">
                <a:avLst/>
              </a:prstGeom>
              <a:solidFill>
                <a:srgbClr val="3A33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350"/>
              </a:p>
            </p:txBody>
          </p:sp>
          <p:sp>
            <p:nvSpPr>
              <p:cNvPr id="26" name="Freeform 37">
                <a:extLst>
                  <a:ext uri="{FF2B5EF4-FFF2-40B4-BE49-F238E27FC236}">
                    <a16:creationId xmlns:a16="http://schemas.microsoft.com/office/drawing/2014/main" id="{C5066A1E-5B13-E33E-2858-64EC325B64CC}"/>
                  </a:ext>
                </a:extLst>
              </p:cNvPr>
              <p:cNvSpPr>
                <a:spLocks/>
              </p:cNvSpPr>
              <p:nvPr/>
            </p:nvSpPr>
            <p:spPr bwMode="auto">
              <a:xfrm>
                <a:off x="9709151" y="1590676"/>
                <a:ext cx="163513" cy="461963"/>
              </a:xfrm>
              <a:custGeom>
                <a:avLst/>
                <a:gdLst>
                  <a:gd name="T0" fmla="*/ 95766230 w 103"/>
                  <a:gd name="T1" fmla="*/ 0 h 291"/>
                  <a:gd name="T2" fmla="*/ 0 w 103"/>
                  <a:gd name="T3" fmla="*/ 584676883 h 291"/>
                  <a:gd name="T4" fmla="*/ 136088854 w 103"/>
                  <a:gd name="T5" fmla="*/ 733367056 h 291"/>
                  <a:gd name="T6" fmla="*/ 259577681 w 103"/>
                  <a:gd name="T7" fmla="*/ 579636565 h 291"/>
                  <a:gd name="T8" fmla="*/ 146169509 w 103"/>
                  <a:gd name="T9" fmla="*/ 0 h 291"/>
                  <a:gd name="T10" fmla="*/ 95766230 w 103"/>
                  <a:gd name="T11" fmla="*/ 0 h 2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 h="291">
                    <a:moveTo>
                      <a:pt x="38" y="0"/>
                    </a:moveTo>
                    <a:lnTo>
                      <a:pt x="0" y="232"/>
                    </a:lnTo>
                    <a:lnTo>
                      <a:pt x="54" y="291"/>
                    </a:lnTo>
                    <a:lnTo>
                      <a:pt x="103" y="230"/>
                    </a:lnTo>
                    <a:lnTo>
                      <a:pt x="58" y="0"/>
                    </a:lnTo>
                    <a:lnTo>
                      <a:pt x="38" y="0"/>
                    </a:lnTo>
                    <a:close/>
                  </a:path>
                </a:pathLst>
              </a:cu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27" name="Freeform 38">
                <a:extLst>
                  <a:ext uri="{FF2B5EF4-FFF2-40B4-BE49-F238E27FC236}">
                    <a16:creationId xmlns:a16="http://schemas.microsoft.com/office/drawing/2014/main" id="{F3440823-CE4D-7F4D-823E-9D80F7AFA401}"/>
                  </a:ext>
                </a:extLst>
              </p:cNvPr>
              <p:cNvSpPr>
                <a:spLocks/>
              </p:cNvSpPr>
              <p:nvPr/>
            </p:nvSpPr>
            <p:spPr bwMode="auto">
              <a:xfrm>
                <a:off x="9637713" y="1517651"/>
                <a:ext cx="293688" cy="133350"/>
              </a:xfrm>
              <a:custGeom>
                <a:avLst/>
                <a:gdLst>
                  <a:gd name="T0" fmla="*/ 0 w 185"/>
                  <a:gd name="T1" fmla="*/ 0 h 84"/>
                  <a:gd name="T2" fmla="*/ 0 w 185"/>
                  <a:gd name="T3" fmla="*/ 211693125 h 84"/>
                  <a:gd name="T4" fmla="*/ 239416045 w 185"/>
                  <a:gd name="T5" fmla="*/ 75604688 h 84"/>
                  <a:gd name="T6" fmla="*/ 458669218 w 185"/>
                  <a:gd name="T7" fmla="*/ 211693125 h 84"/>
                  <a:gd name="T8" fmla="*/ 466230494 w 185"/>
                  <a:gd name="T9" fmla="*/ 0 h 84"/>
                  <a:gd name="T10" fmla="*/ 0 w 185"/>
                  <a:gd name="T11" fmla="*/ 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5" h="84">
                    <a:moveTo>
                      <a:pt x="0" y="0"/>
                    </a:moveTo>
                    <a:lnTo>
                      <a:pt x="0" y="84"/>
                    </a:lnTo>
                    <a:lnTo>
                      <a:pt x="95" y="30"/>
                    </a:lnTo>
                    <a:lnTo>
                      <a:pt x="182" y="84"/>
                    </a:lnTo>
                    <a:lnTo>
                      <a:pt x="185" y="0"/>
                    </a:lnTo>
                    <a:lnTo>
                      <a:pt x="0" y="0"/>
                    </a:lnTo>
                    <a:close/>
                  </a:path>
                </a:pathLst>
              </a:custGeom>
              <a:solidFill>
                <a:srgbClr val="E2DC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28" name="Freeform 39">
                <a:extLst>
                  <a:ext uri="{FF2B5EF4-FFF2-40B4-BE49-F238E27FC236}">
                    <a16:creationId xmlns:a16="http://schemas.microsoft.com/office/drawing/2014/main" id="{E4799B68-8A25-406C-8A31-0ACC82A918DB}"/>
                  </a:ext>
                </a:extLst>
              </p:cNvPr>
              <p:cNvSpPr>
                <a:spLocks/>
              </p:cNvSpPr>
              <p:nvPr/>
            </p:nvSpPr>
            <p:spPr bwMode="auto">
              <a:xfrm>
                <a:off x="9348788" y="1466851"/>
                <a:ext cx="319088" cy="1009650"/>
              </a:xfrm>
              <a:custGeom>
                <a:avLst/>
                <a:gdLst>
                  <a:gd name="T0" fmla="*/ 465137815 w 138"/>
                  <a:gd name="T1" fmla="*/ 0 h 437"/>
                  <a:gd name="T2" fmla="*/ 0 w 138"/>
                  <a:gd name="T3" fmla="*/ 1136995283 h 437"/>
                  <a:gd name="T4" fmla="*/ 299399346 w 138"/>
                  <a:gd name="T5" fmla="*/ 1473289597 h 437"/>
                  <a:gd name="T6" fmla="*/ 272667633 w 138"/>
                  <a:gd name="T7" fmla="*/ 1996413060 h 437"/>
                  <a:gd name="T8" fmla="*/ 433060222 w 138"/>
                  <a:gd name="T9" fmla="*/ 2147483647 h 437"/>
                  <a:gd name="T10" fmla="*/ 588106931 w 138"/>
                  <a:gd name="T11" fmla="*/ 2028442300 h 437"/>
                  <a:gd name="T12" fmla="*/ 737805447 w 138"/>
                  <a:gd name="T13" fmla="*/ 112098875 h 437"/>
                  <a:gd name="T14" fmla="*/ 465137815 w 138"/>
                  <a:gd name="T15" fmla="*/ 0 h 4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8" h="437">
                    <a:moveTo>
                      <a:pt x="87" y="0"/>
                    </a:moveTo>
                    <a:cubicBezTo>
                      <a:pt x="87" y="0"/>
                      <a:pt x="0" y="145"/>
                      <a:pt x="0" y="213"/>
                    </a:cubicBezTo>
                    <a:cubicBezTo>
                      <a:pt x="0" y="236"/>
                      <a:pt x="56" y="276"/>
                      <a:pt x="56" y="276"/>
                    </a:cubicBezTo>
                    <a:cubicBezTo>
                      <a:pt x="51" y="374"/>
                      <a:pt x="51" y="374"/>
                      <a:pt x="51" y="374"/>
                    </a:cubicBezTo>
                    <a:cubicBezTo>
                      <a:pt x="51" y="374"/>
                      <a:pt x="48" y="410"/>
                      <a:pt x="81" y="425"/>
                    </a:cubicBezTo>
                    <a:cubicBezTo>
                      <a:pt x="105" y="437"/>
                      <a:pt x="110" y="380"/>
                      <a:pt x="110" y="380"/>
                    </a:cubicBezTo>
                    <a:cubicBezTo>
                      <a:pt x="110" y="380"/>
                      <a:pt x="138" y="63"/>
                      <a:pt x="138" y="21"/>
                    </a:cubicBezTo>
                    <a:lnTo>
                      <a:pt x="87" y="0"/>
                    </a:lnTo>
                    <a:close/>
                  </a:path>
                </a:pathLst>
              </a:custGeom>
              <a:solidFill>
                <a:srgbClr val="3F3E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29" name="Freeform 40">
                <a:extLst>
                  <a:ext uri="{FF2B5EF4-FFF2-40B4-BE49-F238E27FC236}">
                    <a16:creationId xmlns:a16="http://schemas.microsoft.com/office/drawing/2014/main" id="{2F2F7884-C4AD-E264-013E-C15F3E56B6F7}"/>
                  </a:ext>
                </a:extLst>
              </p:cNvPr>
              <p:cNvSpPr>
                <a:spLocks/>
              </p:cNvSpPr>
              <p:nvPr/>
            </p:nvSpPr>
            <p:spPr bwMode="auto">
              <a:xfrm>
                <a:off x="9453563" y="1727201"/>
                <a:ext cx="41275" cy="376238"/>
              </a:xfrm>
              <a:custGeom>
                <a:avLst/>
                <a:gdLst>
                  <a:gd name="T0" fmla="*/ 0 w 18"/>
                  <a:gd name="T1" fmla="*/ 820485058 h 163"/>
                  <a:gd name="T2" fmla="*/ 0 w 18"/>
                  <a:gd name="T3" fmla="*/ 820485058 h 163"/>
                  <a:gd name="T4" fmla="*/ 57840033 w 18"/>
                  <a:gd name="T5" fmla="*/ 868435783 h 163"/>
                  <a:gd name="T6" fmla="*/ 89387892 w 18"/>
                  <a:gd name="T7" fmla="*/ 0 h 163"/>
                  <a:gd name="T8" fmla="*/ 0 w 18"/>
                  <a:gd name="T9" fmla="*/ 820485058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63">
                    <a:moveTo>
                      <a:pt x="0" y="154"/>
                    </a:moveTo>
                    <a:cubicBezTo>
                      <a:pt x="0" y="154"/>
                      <a:pt x="0" y="154"/>
                      <a:pt x="0" y="154"/>
                    </a:cubicBezTo>
                    <a:cubicBezTo>
                      <a:pt x="6" y="160"/>
                      <a:pt x="11" y="163"/>
                      <a:pt x="11" y="163"/>
                    </a:cubicBezTo>
                    <a:cubicBezTo>
                      <a:pt x="11" y="163"/>
                      <a:pt x="18" y="37"/>
                      <a:pt x="17" y="0"/>
                    </a:cubicBezTo>
                    <a:cubicBezTo>
                      <a:pt x="17" y="0"/>
                      <a:pt x="7" y="146"/>
                      <a:pt x="0" y="154"/>
                    </a:cubicBezTo>
                    <a:close/>
                  </a:path>
                </a:pathLst>
              </a:custGeom>
              <a:solidFill>
                <a:srgbClr val="302F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30" name="Freeform 41">
                <a:extLst>
                  <a:ext uri="{FF2B5EF4-FFF2-40B4-BE49-F238E27FC236}">
                    <a16:creationId xmlns:a16="http://schemas.microsoft.com/office/drawing/2014/main" id="{FEFF9ACA-A5F3-FC98-5CD6-9B9DE9E74AD8}"/>
                  </a:ext>
                </a:extLst>
              </p:cNvPr>
              <p:cNvSpPr>
                <a:spLocks/>
              </p:cNvSpPr>
              <p:nvPr/>
            </p:nvSpPr>
            <p:spPr bwMode="auto">
              <a:xfrm>
                <a:off x="9910763" y="1466851"/>
                <a:ext cx="317500" cy="1009650"/>
              </a:xfrm>
              <a:custGeom>
                <a:avLst/>
                <a:gdLst>
                  <a:gd name="T0" fmla="*/ 269960127 w 138"/>
                  <a:gd name="T1" fmla="*/ 0 h 437"/>
                  <a:gd name="T2" fmla="*/ 730480072 w 138"/>
                  <a:gd name="T3" fmla="*/ 1136995283 h 437"/>
                  <a:gd name="T4" fmla="*/ 434052409 w 138"/>
                  <a:gd name="T5" fmla="*/ 1473289597 h 437"/>
                  <a:gd name="T6" fmla="*/ 460519946 w 138"/>
                  <a:gd name="T7" fmla="*/ 1996413060 h 437"/>
                  <a:gd name="T8" fmla="*/ 301719330 w 138"/>
                  <a:gd name="T9" fmla="*/ 2147483647 h 437"/>
                  <a:gd name="T10" fmla="*/ 148212681 w 138"/>
                  <a:gd name="T11" fmla="*/ 2028442300 h 437"/>
                  <a:gd name="T12" fmla="*/ 0 w 138"/>
                  <a:gd name="T13" fmla="*/ 112098875 h 437"/>
                  <a:gd name="T14" fmla="*/ 269960127 w 138"/>
                  <a:gd name="T15" fmla="*/ 0 h 4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8" h="437">
                    <a:moveTo>
                      <a:pt x="51" y="0"/>
                    </a:moveTo>
                    <a:cubicBezTo>
                      <a:pt x="51" y="0"/>
                      <a:pt x="138" y="145"/>
                      <a:pt x="138" y="213"/>
                    </a:cubicBezTo>
                    <a:cubicBezTo>
                      <a:pt x="138" y="236"/>
                      <a:pt x="82" y="276"/>
                      <a:pt x="82" y="276"/>
                    </a:cubicBezTo>
                    <a:cubicBezTo>
                      <a:pt x="87" y="374"/>
                      <a:pt x="87" y="374"/>
                      <a:pt x="87" y="374"/>
                    </a:cubicBezTo>
                    <a:cubicBezTo>
                      <a:pt x="87" y="374"/>
                      <a:pt x="90" y="410"/>
                      <a:pt x="57" y="425"/>
                    </a:cubicBezTo>
                    <a:cubicBezTo>
                      <a:pt x="33" y="437"/>
                      <a:pt x="28" y="380"/>
                      <a:pt x="28" y="380"/>
                    </a:cubicBezTo>
                    <a:cubicBezTo>
                      <a:pt x="28" y="380"/>
                      <a:pt x="0" y="63"/>
                      <a:pt x="0" y="21"/>
                    </a:cubicBezTo>
                    <a:lnTo>
                      <a:pt x="51" y="0"/>
                    </a:lnTo>
                    <a:close/>
                  </a:path>
                </a:pathLst>
              </a:custGeom>
              <a:solidFill>
                <a:srgbClr val="3F3E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31" name="Freeform 42">
                <a:extLst>
                  <a:ext uri="{FF2B5EF4-FFF2-40B4-BE49-F238E27FC236}">
                    <a16:creationId xmlns:a16="http://schemas.microsoft.com/office/drawing/2014/main" id="{2CEAEC01-BCA2-997E-05B8-48A9743915CC}"/>
                  </a:ext>
                </a:extLst>
              </p:cNvPr>
              <p:cNvSpPr>
                <a:spLocks/>
              </p:cNvSpPr>
              <p:nvPr/>
            </p:nvSpPr>
            <p:spPr bwMode="auto">
              <a:xfrm>
                <a:off x="10083801" y="1727201"/>
                <a:ext cx="42863" cy="376238"/>
              </a:xfrm>
              <a:custGeom>
                <a:avLst/>
                <a:gdLst>
                  <a:gd name="T0" fmla="*/ 96696672 w 19"/>
                  <a:gd name="T1" fmla="*/ 820485058 h 163"/>
                  <a:gd name="T2" fmla="*/ 96696672 w 19"/>
                  <a:gd name="T3" fmla="*/ 820485058 h 163"/>
                  <a:gd name="T4" fmla="*/ 35625921 w 19"/>
                  <a:gd name="T5" fmla="*/ 868435783 h 163"/>
                  <a:gd name="T6" fmla="*/ 5089417 w 19"/>
                  <a:gd name="T7" fmla="*/ 0 h 163"/>
                  <a:gd name="T8" fmla="*/ 96696672 w 19"/>
                  <a:gd name="T9" fmla="*/ 820485058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63">
                    <a:moveTo>
                      <a:pt x="19" y="154"/>
                    </a:moveTo>
                    <a:cubicBezTo>
                      <a:pt x="19" y="154"/>
                      <a:pt x="19" y="154"/>
                      <a:pt x="19" y="154"/>
                    </a:cubicBezTo>
                    <a:cubicBezTo>
                      <a:pt x="12" y="160"/>
                      <a:pt x="7" y="163"/>
                      <a:pt x="7" y="163"/>
                    </a:cubicBezTo>
                    <a:cubicBezTo>
                      <a:pt x="7" y="163"/>
                      <a:pt x="0" y="37"/>
                      <a:pt x="1" y="0"/>
                    </a:cubicBezTo>
                    <a:cubicBezTo>
                      <a:pt x="1" y="0"/>
                      <a:pt x="11" y="146"/>
                      <a:pt x="19" y="154"/>
                    </a:cubicBezTo>
                    <a:close/>
                  </a:path>
                </a:pathLst>
              </a:custGeom>
              <a:solidFill>
                <a:srgbClr val="302F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32" name="Freeform 43">
                <a:extLst>
                  <a:ext uri="{FF2B5EF4-FFF2-40B4-BE49-F238E27FC236}">
                    <a16:creationId xmlns:a16="http://schemas.microsoft.com/office/drawing/2014/main" id="{219328F2-8F69-CA1E-6553-DA072EB79842}"/>
                  </a:ext>
                </a:extLst>
              </p:cNvPr>
              <p:cNvSpPr>
                <a:spLocks/>
              </p:cNvSpPr>
              <p:nvPr/>
            </p:nvSpPr>
            <p:spPr bwMode="auto">
              <a:xfrm>
                <a:off x="9301163" y="476251"/>
                <a:ext cx="952500" cy="874713"/>
              </a:xfrm>
              <a:custGeom>
                <a:avLst/>
                <a:gdLst>
                  <a:gd name="T0" fmla="*/ 95741241 w 413"/>
                  <a:gd name="T1" fmla="*/ 1429746167 h 378"/>
                  <a:gd name="T2" fmla="*/ 180845847 w 413"/>
                  <a:gd name="T3" fmla="*/ 680066217 h 378"/>
                  <a:gd name="T4" fmla="*/ 1276559873 w 413"/>
                  <a:gd name="T5" fmla="*/ 117806254 h 378"/>
                  <a:gd name="T6" fmla="*/ 1744631749 w 413"/>
                  <a:gd name="T7" fmla="*/ 107096805 h 378"/>
                  <a:gd name="T8" fmla="*/ 2058451671 w 413"/>
                  <a:gd name="T9" fmla="*/ 819293684 h 378"/>
                  <a:gd name="T10" fmla="*/ 2074408929 w 413"/>
                  <a:gd name="T11" fmla="*/ 1451165065 h 378"/>
                  <a:gd name="T12" fmla="*/ 1585061477 w 413"/>
                  <a:gd name="T13" fmla="*/ 2024134477 h 378"/>
                  <a:gd name="T14" fmla="*/ 505304709 w 413"/>
                  <a:gd name="T15" fmla="*/ 2024134477 h 378"/>
                  <a:gd name="T16" fmla="*/ 95741241 w 413"/>
                  <a:gd name="T17" fmla="*/ 1429746167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3" h="378">
                    <a:moveTo>
                      <a:pt x="18" y="267"/>
                    </a:moveTo>
                    <a:cubicBezTo>
                      <a:pt x="18" y="267"/>
                      <a:pt x="0" y="128"/>
                      <a:pt x="34" y="127"/>
                    </a:cubicBezTo>
                    <a:cubicBezTo>
                      <a:pt x="34" y="127"/>
                      <a:pt x="40" y="0"/>
                      <a:pt x="240" y="22"/>
                    </a:cubicBezTo>
                    <a:cubicBezTo>
                      <a:pt x="240" y="22"/>
                      <a:pt x="306" y="33"/>
                      <a:pt x="328" y="20"/>
                    </a:cubicBezTo>
                    <a:cubicBezTo>
                      <a:pt x="350" y="7"/>
                      <a:pt x="413" y="28"/>
                      <a:pt x="387" y="153"/>
                    </a:cubicBezTo>
                    <a:cubicBezTo>
                      <a:pt x="387" y="153"/>
                      <a:pt x="412" y="143"/>
                      <a:pt x="390" y="271"/>
                    </a:cubicBezTo>
                    <a:cubicBezTo>
                      <a:pt x="298" y="378"/>
                      <a:pt x="298" y="378"/>
                      <a:pt x="298" y="378"/>
                    </a:cubicBezTo>
                    <a:cubicBezTo>
                      <a:pt x="95" y="378"/>
                      <a:pt x="95" y="378"/>
                      <a:pt x="95" y="378"/>
                    </a:cubicBezTo>
                    <a:lnTo>
                      <a:pt x="18" y="267"/>
                    </a:lnTo>
                    <a:close/>
                  </a:path>
                </a:pathLst>
              </a:custGeom>
              <a:solidFill>
                <a:srgbClr val="4C45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33" name="Freeform 44">
                <a:extLst>
                  <a:ext uri="{FF2B5EF4-FFF2-40B4-BE49-F238E27FC236}">
                    <a16:creationId xmlns:a16="http://schemas.microsoft.com/office/drawing/2014/main" id="{79532B9A-F971-EB7D-CC67-8417A47D497C}"/>
                  </a:ext>
                </a:extLst>
              </p:cNvPr>
              <p:cNvSpPr>
                <a:spLocks/>
              </p:cNvSpPr>
              <p:nvPr/>
            </p:nvSpPr>
            <p:spPr bwMode="auto">
              <a:xfrm>
                <a:off x="9455151" y="688976"/>
                <a:ext cx="784225" cy="301625"/>
              </a:xfrm>
              <a:custGeom>
                <a:avLst/>
                <a:gdLst>
                  <a:gd name="T0" fmla="*/ 1452400846 w 340"/>
                  <a:gd name="T1" fmla="*/ 586778955 h 130"/>
                  <a:gd name="T2" fmla="*/ 1489640001 w 340"/>
                  <a:gd name="T3" fmla="*/ 0 h 130"/>
                  <a:gd name="T4" fmla="*/ 510733451 w 340"/>
                  <a:gd name="T5" fmla="*/ 166882152 h 130"/>
                  <a:gd name="T6" fmla="*/ 0 w 340"/>
                  <a:gd name="T7" fmla="*/ 662145762 h 130"/>
                  <a:gd name="T8" fmla="*/ 1154471462 w 340"/>
                  <a:gd name="T9" fmla="*/ 699828005 h 130"/>
                  <a:gd name="T10" fmla="*/ 1452400846 w 340"/>
                  <a:gd name="T11" fmla="*/ 586778955 h 1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0" h="130">
                    <a:moveTo>
                      <a:pt x="273" y="109"/>
                    </a:moveTo>
                    <a:cubicBezTo>
                      <a:pt x="273" y="109"/>
                      <a:pt x="340" y="81"/>
                      <a:pt x="280" y="0"/>
                    </a:cubicBezTo>
                    <a:cubicBezTo>
                      <a:pt x="280" y="0"/>
                      <a:pt x="207" y="33"/>
                      <a:pt x="96" y="31"/>
                    </a:cubicBezTo>
                    <a:cubicBezTo>
                      <a:pt x="9" y="30"/>
                      <a:pt x="1" y="118"/>
                      <a:pt x="0" y="123"/>
                    </a:cubicBezTo>
                    <a:cubicBezTo>
                      <a:pt x="217" y="130"/>
                      <a:pt x="217" y="130"/>
                      <a:pt x="217" y="130"/>
                    </a:cubicBezTo>
                    <a:lnTo>
                      <a:pt x="273" y="109"/>
                    </a:lnTo>
                    <a:close/>
                  </a:path>
                </a:pathLst>
              </a:cu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34" name="Freeform 45">
                <a:extLst>
                  <a:ext uri="{FF2B5EF4-FFF2-40B4-BE49-F238E27FC236}">
                    <a16:creationId xmlns:a16="http://schemas.microsoft.com/office/drawing/2014/main" id="{F17E59E0-F5AC-71F5-682E-9565D9CAAD54}"/>
                  </a:ext>
                </a:extLst>
              </p:cNvPr>
              <p:cNvSpPr>
                <a:spLocks/>
              </p:cNvSpPr>
              <p:nvPr/>
            </p:nvSpPr>
            <p:spPr bwMode="auto">
              <a:xfrm>
                <a:off x="9264651" y="1031876"/>
                <a:ext cx="185738" cy="358775"/>
              </a:xfrm>
              <a:custGeom>
                <a:avLst/>
                <a:gdLst>
                  <a:gd name="T0" fmla="*/ 425908699 w 81"/>
                  <a:gd name="T1" fmla="*/ 257172235 h 155"/>
                  <a:gd name="T2" fmla="*/ 163002293 w 81"/>
                  <a:gd name="T3" fmla="*/ 117870318 h 155"/>
                  <a:gd name="T4" fmla="*/ 383844775 w 81"/>
                  <a:gd name="T5" fmla="*/ 830448391 h 155"/>
                  <a:gd name="T6" fmla="*/ 425908699 w 81"/>
                  <a:gd name="T7" fmla="*/ 257172235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155">
                    <a:moveTo>
                      <a:pt x="81" y="48"/>
                    </a:moveTo>
                    <a:cubicBezTo>
                      <a:pt x="81" y="48"/>
                      <a:pt x="62" y="0"/>
                      <a:pt x="31" y="22"/>
                    </a:cubicBezTo>
                    <a:cubicBezTo>
                      <a:pt x="0" y="43"/>
                      <a:pt x="40" y="142"/>
                      <a:pt x="73" y="155"/>
                    </a:cubicBezTo>
                    <a:lnTo>
                      <a:pt x="81" y="48"/>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35" name="Freeform 46">
                <a:extLst>
                  <a:ext uri="{FF2B5EF4-FFF2-40B4-BE49-F238E27FC236}">
                    <a16:creationId xmlns:a16="http://schemas.microsoft.com/office/drawing/2014/main" id="{0DC0A860-7576-69A7-475B-ADAF713E45EF}"/>
                  </a:ext>
                </a:extLst>
              </p:cNvPr>
              <p:cNvSpPr>
                <a:spLocks/>
              </p:cNvSpPr>
              <p:nvPr/>
            </p:nvSpPr>
            <p:spPr bwMode="auto">
              <a:xfrm>
                <a:off x="10096501" y="1031876"/>
                <a:ext cx="185738" cy="358775"/>
              </a:xfrm>
              <a:custGeom>
                <a:avLst/>
                <a:gdLst>
                  <a:gd name="T0" fmla="*/ 0 w 80"/>
                  <a:gd name="T1" fmla="*/ 257172235 h 155"/>
                  <a:gd name="T2" fmla="*/ 264131045 w 80"/>
                  <a:gd name="T3" fmla="*/ 117870318 h 155"/>
                  <a:gd name="T4" fmla="*/ 37732675 w 80"/>
                  <a:gd name="T5" fmla="*/ 830448391 h 155"/>
                  <a:gd name="T6" fmla="*/ 0 w 80"/>
                  <a:gd name="T7" fmla="*/ 257172235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155">
                    <a:moveTo>
                      <a:pt x="0" y="48"/>
                    </a:moveTo>
                    <a:cubicBezTo>
                      <a:pt x="0" y="48"/>
                      <a:pt x="18" y="0"/>
                      <a:pt x="49" y="22"/>
                    </a:cubicBezTo>
                    <a:cubicBezTo>
                      <a:pt x="80" y="43"/>
                      <a:pt x="40" y="142"/>
                      <a:pt x="7" y="155"/>
                    </a:cubicBezTo>
                    <a:lnTo>
                      <a:pt x="0" y="48"/>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36" name="Freeform 47">
                <a:extLst>
                  <a:ext uri="{FF2B5EF4-FFF2-40B4-BE49-F238E27FC236}">
                    <a16:creationId xmlns:a16="http://schemas.microsoft.com/office/drawing/2014/main" id="{E1CB4F8C-4B05-B1B9-415B-DF75F780C387}"/>
                  </a:ext>
                </a:extLst>
              </p:cNvPr>
              <p:cNvSpPr>
                <a:spLocks/>
              </p:cNvSpPr>
              <p:nvPr/>
            </p:nvSpPr>
            <p:spPr bwMode="auto">
              <a:xfrm>
                <a:off x="9383713" y="809626"/>
                <a:ext cx="776288" cy="739775"/>
              </a:xfrm>
              <a:custGeom>
                <a:avLst/>
                <a:gdLst>
                  <a:gd name="T0" fmla="*/ 165474105 w 336"/>
                  <a:gd name="T1" fmla="*/ 379453715 h 320"/>
                  <a:gd name="T2" fmla="*/ 571151586 w 336"/>
                  <a:gd name="T3" fmla="*/ 90855929 h 320"/>
                  <a:gd name="T4" fmla="*/ 1243721964 w 336"/>
                  <a:gd name="T5" fmla="*/ 224463918 h 320"/>
                  <a:gd name="T6" fmla="*/ 1622709924 w 336"/>
                  <a:gd name="T7" fmla="*/ 304630098 h 320"/>
                  <a:gd name="T8" fmla="*/ 1788184029 w 336"/>
                  <a:gd name="T9" fmla="*/ 1368167627 h 320"/>
                  <a:gd name="T10" fmla="*/ 1772168468 w 336"/>
                  <a:gd name="T11" fmla="*/ 1448333807 h 320"/>
                  <a:gd name="T12" fmla="*/ 912773755 w 336"/>
                  <a:gd name="T13" fmla="*/ 1710209533 h 320"/>
                  <a:gd name="T14" fmla="*/ 32026501 w 336"/>
                  <a:gd name="T15" fmla="*/ 1448333807 h 320"/>
                  <a:gd name="T16" fmla="*/ 5336980 w 336"/>
                  <a:gd name="T17" fmla="*/ 1362822752 h 320"/>
                  <a:gd name="T18" fmla="*/ 165474105 w 336"/>
                  <a:gd name="T19" fmla="*/ 379453715 h 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6" h="320">
                    <a:moveTo>
                      <a:pt x="31" y="71"/>
                    </a:moveTo>
                    <a:cubicBezTo>
                      <a:pt x="31" y="71"/>
                      <a:pt x="52" y="35"/>
                      <a:pt x="107" y="17"/>
                    </a:cubicBezTo>
                    <a:cubicBezTo>
                      <a:pt x="163" y="0"/>
                      <a:pt x="197" y="23"/>
                      <a:pt x="233" y="42"/>
                    </a:cubicBezTo>
                    <a:cubicBezTo>
                      <a:pt x="269" y="62"/>
                      <a:pt x="304" y="57"/>
                      <a:pt x="304" y="57"/>
                    </a:cubicBezTo>
                    <a:cubicBezTo>
                      <a:pt x="335" y="256"/>
                      <a:pt x="335" y="256"/>
                      <a:pt x="335" y="256"/>
                    </a:cubicBezTo>
                    <a:cubicBezTo>
                      <a:pt x="336" y="261"/>
                      <a:pt x="335" y="267"/>
                      <a:pt x="332" y="271"/>
                    </a:cubicBezTo>
                    <a:cubicBezTo>
                      <a:pt x="320" y="287"/>
                      <a:pt x="281" y="320"/>
                      <a:pt x="171" y="320"/>
                    </a:cubicBezTo>
                    <a:cubicBezTo>
                      <a:pt x="62" y="320"/>
                      <a:pt x="19" y="287"/>
                      <a:pt x="6" y="271"/>
                    </a:cubicBezTo>
                    <a:cubicBezTo>
                      <a:pt x="2" y="267"/>
                      <a:pt x="0" y="261"/>
                      <a:pt x="1" y="255"/>
                    </a:cubicBezTo>
                    <a:lnTo>
                      <a:pt x="31" y="71"/>
                    </a:lnTo>
                    <a:close/>
                  </a:path>
                </a:pathLst>
              </a:custGeom>
              <a:solidFill>
                <a:srgbClr val="F9DA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37" name="Freeform 48">
                <a:extLst>
                  <a:ext uri="{FF2B5EF4-FFF2-40B4-BE49-F238E27FC236}">
                    <a16:creationId xmlns:a16="http://schemas.microsoft.com/office/drawing/2014/main" id="{4E7FB6C5-9C74-2E59-FB5C-23E33A407A32}"/>
                  </a:ext>
                </a:extLst>
              </p:cNvPr>
              <p:cNvSpPr>
                <a:spLocks/>
              </p:cNvSpPr>
              <p:nvPr/>
            </p:nvSpPr>
            <p:spPr bwMode="auto">
              <a:xfrm>
                <a:off x="9509126" y="1284288"/>
                <a:ext cx="536575" cy="157163"/>
              </a:xfrm>
              <a:custGeom>
                <a:avLst/>
                <a:gdLst>
                  <a:gd name="T0" fmla="*/ 631097407 w 233"/>
                  <a:gd name="T1" fmla="*/ 363238361 h 68"/>
                  <a:gd name="T2" fmla="*/ 281077790 w 233"/>
                  <a:gd name="T3" fmla="*/ 309821431 h 68"/>
                  <a:gd name="T4" fmla="*/ 90156114 w 233"/>
                  <a:gd name="T5" fmla="*/ 192302798 h 68"/>
                  <a:gd name="T6" fmla="*/ 0 w 233"/>
                  <a:gd name="T7" fmla="*/ 21367234 h 68"/>
                  <a:gd name="T8" fmla="*/ 15910715 w 233"/>
                  <a:gd name="T9" fmla="*/ 0 h 68"/>
                  <a:gd name="T10" fmla="*/ 31819128 w 233"/>
                  <a:gd name="T11" fmla="*/ 16026004 h 68"/>
                  <a:gd name="T12" fmla="*/ 116673973 w 233"/>
                  <a:gd name="T13" fmla="*/ 170935563 h 68"/>
                  <a:gd name="T14" fmla="*/ 631097407 w 233"/>
                  <a:gd name="T15" fmla="*/ 325845123 h 68"/>
                  <a:gd name="T16" fmla="*/ 1129610126 w 233"/>
                  <a:gd name="T17" fmla="*/ 170935563 h 68"/>
                  <a:gd name="T18" fmla="*/ 1203857828 w 233"/>
                  <a:gd name="T19" fmla="*/ 16026004 h 68"/>
                  <a:gd name="T20" fmla="*/ 1219766240 w 233"/>
                  <a:gd name="T21" fmla="*/ 0 h 68"/>
                  <a:gd name="T22" fmla="*/ 1235676955 w 233"/>
                  <a:gd name="T23" fmla="*/ 16026004 h 68"/>
                  <a:gd name="T24" fmla="*/ 1156127985 w 233"/>
                  <a:gd name="T25" fmla="*/ 192302798 h 68"/>
                  <a:gd name="T26" fmla="*/ 970509881 w 233"/>
                  <a:gd name="T27" fmla="*/ 309821431 h 68"/>
                  <a:gd name="T28" fmla="*/ 631097407 w 233"/>
                  <a:gd name="T29" fmla="*/ 363238361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3" h="68">
                    <a:moveTo>
                      <a:pt x="119" y="68"/>
                    </a:moveTo>
                    <a:cubicBezTo>
                      <a:pt x="93" y="68"/>
                      <a:pt x="71" y="64"/>
                      <a:pt x="53" y="58"/>
                    </a:cubicBezTo>
                    <a:cubicBezTo>
                      <a:pt x="39" y="53"/>
                      <a:pt x="27" y="45"/>
                      <a:pt x="17" y="36"/>
                    </a:cubicBezTo>
                    <a:cubicBezTo>
                      <a:pt x="2" y="20"/>
                      <a:pt x="0" y="4"/>
                      <a:pt x="0" y="4"/>
                    </a:cubicBezTo>
                    <a:cubicBezTo>
                      <a:pt x="0" y="2"/>
                      <a:pt x="1" y="0"/>
                      <a:pt x="3" y="0"/>
                    </a:cubicBezTo>
                    <a:cubicBezTo>
                      <a:pt x="4" y="0"/>
                      <a:pt x="6" y="1"/>
                      <a:pt x="6" y="3"/>
                    </a:cubicBezTo>
                    <a:cubicBezTo>
                      <a:pt x="6" y="3"/>
                      <a:pt x="8" y="18"/>
                      <a:pt x="22" y="32"/>
                    </a:cubicBezTo>
                    <a:cubicBezTo>
                      <a:pt x="36" y="45"/>
                      <a:pt x="63" y="61"/>
                      <a:pt x="119" y="61"/>
                    </a:cubicBezTo>
                    <a:cubicBezTo>
                      <a:pt x="174" y="61"/>
                      <a:pt x="200" y="45"/>
                      <a:pt x="213" y="32"/>
                    </a:cubicBezTo>
                    <a:cubicBezTo>
                      <a:pt x="226" y="18"/>
                      <a:pt x="227" y="3"/>
                      <a:pt x="227" y="3"/>
                    </a:cubicBezTo>
                    <a:cubicBezTo>
                      <a:pt x="227" y="1"/>
                      <a:pt x="228" y="0"/>
                      <a:pt x="230" y="0"/>
                    </a:cubicBezTo>
                    <a:cubicBezTo>
                      <a:pt x="232" y="0"/>
                      <a:pt x="233" y="2"/>
                      <a:pt x="233" y="3"/>
                    </a:cubicBezTo>
                    <a:cubicBezTo>
                      <a:pt x="233" y="4"/>
                      <a:pt x="233" y="20"/>
                      <a:pt x="218" y="36"/>
                    </a:cubicBezTo>
                    <a:cubicBezTo>
                      <a:pt x="209" y="45"/>
                      <a:pt x="198" y="53"/>
                      <a:pt x="183" y="58"/>
                    </a:cubicBezTo>
                    <a:cubicBezTo>
                      <a:pt x="166" y="64"/>
                      <a:pt x="144" y="68"/>
                      <a:pt x="119" y="68"/>
                    </a:cubicBezTo>
                    <a:close/>
                  </a:path>
                </a:pathLst>
              </a:custGeom>
              <a:solidFill>
                <a:srgbClr val="EFC4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38" name="Freeform 49">
                <a:extLst>
                  <a:ext uri="{FF2B5EF4-FFF2-40B4-BE49-F238E27FC236}">
                    <a16:creationId xmlns:a16="http://schemas.microsoft.com/office/drawing/2014/main" id="{4FF00FDF-C731-01BA-DE9A-3690E58E9321}"/>
                  </a:ext>
                </a:extLst>
              </p:cNvPr>
              <p:cNvSpPr>
                <a:spLocks/>
              </p:cNvSpPr>
              <p:nvPr/>
            </p:nvSpPr>
            <p:spPr bwMode="auto">
              <a:xfrm>
                <a:off x="9691688" y="1287463"/>
                <a:ext cx="174625" cy="44450"/>
              </a:xfrm>
              <a:custGeom>
                <a:avLst/>
                <a:gdLst>
                  <a:gd name="T0" fmla="*/ 0 w 76"/>
                  <a:gd name="T1" fmla="*/ 0 h 19"/>
                  <a:gd name="T2" fmla="*/ 190058633 w 76"/>
                  <a:gd name="T3" fmla="*/ 65678384 h 19"/>
                  <a:gd name="T4" fmla="*/ 401235403 w 76"/>
                  <a:gd name="T5" fmla="*/ 0 h 19"/>
                  <a:gd name="T6" fmla="*/ 190058633 w 76"/>
                  <a:gd name="T7" fmla="*/ 103989605 h 19"/>
                  <a:gd name="T8" fmla="*/ 0 w 76"/>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19">
                    <a:moveTo>
                      <a:pt x="0" y="0"/>
                    </a:moveTo>
                    <a:cubicBezTo>
                      <a:pt x="0" y="0"/>
                      <a:pt x="19" y="12"/>
                      <a:pt x="36" y="12"/>
                    </a:cubicBezTo>
                    <a:cubicBezTo>
                      <a:pt x="53" y="12"/>
                      <a:pt x="76" y="0"/>
                      <a:pt x="76" y="0"/>
                    </a:cubicBezTo>
                    <a:cubicBezTo>
                      <a:pt x="76" y="0"/>
                      <a:pt x="52" y="19"/>
                      <a:pt x="36" y="19"/>
                    </a:cubicBezTo>
                    <a:cubicBezTo>
                      <a:pt x="20" y="19"/>
                      <a:pt x="0" y="0"/>
                      <a:pt x="0" y="0"/>
                    </a:cubicBezTo>
                    <a:close/>
                  </a:path>
                </a:pathLst>
              </a:custGeom>
              <a:solidFill>
                <a:srgbClr val="EFC4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39" name="Oval 50">
                <a:extLst>
                  <a:ext uri="{FF2B5EF4-FFF2-40B4-BE49-F238E27FC236}">
                    <a16:creationId xmlns:a16="http://schemas.microsoft.com/office/drawing/2014/main" id="{5432C237-5468-3607-2266-DC32047996A7}"/>
                  </a:ext>
                </a:extLst>
              </p:cNvPr>
              <p:cNvSpPr>
                <a:spLocks noChangeArrowheads="1"/>
              </p:cNvSpPr>
              <p:nvPr/>
            </p:nvSpPr>
            <p:spPr bwMode="auto">
              <a:xfrm>
                <a:off x="9536113" y="1073151"/>
                <a:ext cx="100013" cy="101600"/>
              </a:xfrm>
              <a:prstGeom prst="ellipse">
                <a:avLst/>
              </a:pr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350"/>
              </a:p>
            </p:txBody>
          </p:sp>
          <p:sp>
            <p:nvSpPr>
              <p:cNvPr id="40" name="Freeform 51">
                <a:extLst>
                  <a:ext uri="{FF2B5EF4-FFF2-40B4-BE49-F238E27FC236}">
                    <a16:creationId xmlns:a16="http://schemas.microsoft.com/office/drawing/2014/main" id="{4A595962-F121-37AD-380E-C273EC548E00}"/>
                  </a:ext>
                </a:extLst>
              </p:cNvPr>
              <p:cNvSpPr>
                <a:spLocks/>
              </p:cNvSpPr>
              <p:nvPr/>
            </p:nvSpPr>
            <p:spPr bwMode="auto">
              <a:xfrm>
                <a:off x="9567863" y="1079501"/>
                <a:ext cx="49213" cy="30163"/>
              </a:xfrm>
              <a:custGeom>
                <a:avLst/>
                <a:gdLst>
                  <a:gd name="T0" fmla="*/ 5490765 w 21"/>
                  <a:gd name="T1" fmla="*/ 26916997 h 13"/>
                  <a:gd name="T2" fmla="*/ 54919365 w 21"/>
                  <a:gd name="T3" fmla="*/ 64602185 h 13"/>
                  <a:gd name="T4" fmla="*/ 109838729 w 21"/>
                  <a:gd name="T5" fmla="*/ 43068124 h 13"/>
                  <a:gd name="T6" fmla="*/ 65903237 w 21"/>
                  <a:gd name="T7" fmla="*/ 5382935 h 13"/>
                  <a:gd name="T8" fmla="*/ 5490765 w 21"/>
                  <a:gd name="T9" fmla="*/ 2691699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3">
                    <a:moveTo>
                      <a:pt x="1" y="5"/>
                    </a:moveTo>
                    <a:cubicBezTo>
                      <a:pt x="0" y="8"/>
                      <a:pt x="4" y="11"/>
                      <a:pt x="10" y="12"/>
                    </a:cubicBezTo>
                    <a:cubicBezTo>
                      <a:pt x="15" y="13"/>
                      <a:pt x="20" y="12"/>
                      <a:pt x="20" y="8"/>
                    </a:cubicBezTo>
                    <a:cubicBezTo>
                      <a:pt x="21" y="5"/>
                      <a:pt x="17" y="2"/>
                      <a:pt x="12" y="1"/>
                    </a:cubicBezTo>
                    <a:cubicBezTo>
                      <a:pt x="6" y="0"/>
                      <a:pt x="2" y="1"/>
                      <a:pt x="1" y="5"/>
                    </a:cubicBezTo>
                    <a:close/>
                  </a:path>
                </a:pathLst>
              </a:custGeom>
              <a:solidFill>
                <a:srgbClr val="E8DF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41" name="Freeform 52">
                <a:extLst>
                  <a:ext uri="{FF2B5EF4-FFF2-40B4-BE49-F238E27FC236}">
                    <a16:creationId xmlns:a16="http://schemas.microsoft.com/office/drawing/2014/main" id="{145D6BEA-24D7-97F4-8095-88C3C7514FAC}"/>
                  </a:ext>
                </a:extLst>
              </p:cNvPr>
              <p:cNvSpPr>
                <a:spLocks/>
              </p:cNvSpPr>
              <p:nvPr/>
            </p:nvSpPr>
            <p:spPr bwMode="auto">
              <a:xfrm>
                <a:off x="9480551" y="977901"/>
                <a:ext cx="196850" cy="71438"/>
              </a:xfrm>
              <a:custGeom>
                <a:avLst/>
                <a:gdLst>
                  <a:gd name="T0" fmla="*/ 0 w 85"/>
                  <a:gd name="T1" fmla="*/ 37173109 h 31"/>
                  <a:gd name="T2" fmla="*/ 0 w 85"/>
                  <a:gd name="T3" fmla="*/ 154004197 h 31"/>
                  <a:gd name="T4" fmla="*/ 455881441 w 85"/>
                  <a:gd name="T5" fmla="*/ 127452305 h 31"/>
                  <a:gd name="T6" fmla="*/ 455881441 w 85"/>
                  <a:gd name="T7" fmla="*/ 0 h 31"/>
                  <a:gd name="T8" fmla="*/ 0 w 85"/>
                  <a:gd name="T9" fmla="*/ 37173109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31">
                    <a:moveTo>
                      <a:pt x="0" y="7"/>
                    </a:moveTo>
                    <a:cubicBezTo>
                      <a:pt x="0" y="29"/>
                      <a:pt x="0" y="29"/>
                      <a:pt x="0" y="29"/>
                    </a:cubicBezTo>
                    <a:cubicBezTo>
                      <a:pt x="28" y="31"/>
                      <a:pt x="56" y="30"/>
                      <a:pt x="85" y="24"/>
                    </a:cubicBezTo>
                    <a:cubicBezTo>
                      <a:pt x="85" y="0"/>
                      <a:pt x="85" y="0"/>
                      <a:pt x="85" y="0"/>
                    </a:cubicBezTo>
                    <a:cubicBezTo>
                      <a:pt x="56" y="6"/>
                      <a:pt x="28" y="9"/>
                      <a:pt x="0" y="7"/>
                    </a:cubicBezTo>
                    <a:close/>
                  </a:path>
                </a:pathLst>
              </a:cu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42" name="Oval 53">
                <a:extLst>
                  <a:ext uri="{FF2B5EF4-FFF2-40B4-BE49-F238E27FC236}">
                    <a16:creationId xmlns:a16="http://schemas.microsoft.com/office/drawing/2014/main" id="{F57D3DE9-3E8A-550F-01C5-7A7DAEEF94FD}"/>
                  </a:ext>
                </a:extLst>
              </p:cNvPr>
              <p:cNvSpPr>
                <a:spLocks noChangeArrowheads="1"/>
              </p:cNvSpPr>
              <p:nvPr/>
            </p:nvSpPr>
            <p:spPr bwMode="auto">
              <a:xfrm>
                <a:off x="9921876" y="1073151"/>
                <a:ext cx="101600" cy="101600"/>
              </a:xfrm>
              <a:prstGeom prst="ellipse">
                <a:avLst/>
              </a:pr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350"/>
              </a:p>
            </p:txBody>
          </p:sp>
          <p:sp>
            <p:nvSpPr>
              <p:cNvPr id="43" name="Freeform 54">
                <a:extLst>
                  <a:ext uri="{FF2B5EF4-FFF2-40B4-BE49-F238E27FC236}">
                    <a16:creationId xmlns:a16="http://schemas.microsoft.com/office/drawing/2014/main" id="{6EF1EE3C-0E47-BE45-1C2F-561616A7297C}"/>
                  </a:ext>
                </a:extLst>
              </p:cNvPr>
              <p:cNvSpPr>
                <a:spLocks/>
              </p:cNvSpPr>
              <p:nvPr/>
            </p:nvSpPr>
            <p:spPr bwMode="auto">
              <a:xfrm>
                <a:off x="9956801" y="1079501"/>
                <a:ext cx="47625" cy="30163"/>
              </a:xfrm>
              <a:custGeom>
                <a:avLst/>
                <a:gdLst>
                  <a:gd name="T0" fmla="*/ 0 w 21"/>
                  <a:gd name="T1" fmla="*/ 26916997 h 13"/>
                  <a:gd name="T2" fmla="*/ 46289232 w 21"/>
                  <a:gd name="T3" fmla="*/ 64602185 h 13"/>
                  <a:gd name="T4" fmla="*/ 102863196 w 21"/>
                  <a:gd name="T5" fmla="*/ 43068124 h 13"/>
                  <a:gd name="T6" fmla="*/ 56573964 w 21"/>
                  <a:gd name="T7" fmla="*/ 5382935 h 13"/>
                  <a:gd name="T8" fmla="*/ 0 w 21"/>
                  <a:gd name="T9" fmla="*/ 2691699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3">
                    <a:moveTo>
                      <a:pt x="0" y="5"/>
                    </a:moveTo>
                    <a:cubicBezTo>
                      <a:pt x="0" y="8"/>
                      <a:pt x="4" y="11"/>
                      <a:pt x="9" y="12"/>
                    </a:cubicBezTo>
                    <a:cubicBezTo>
                      <a:pt x="14" y="13"/>
                      <a:pt x="19" y="12"/>
                      <a:pt x="20" y="8"/>
                    </a:cubicBezTo>
                    <a:cubicBezTo>
                      <a:pt x="21" y="5"/>
                      <a:pt x="17" y="2"/>
                      <a:pt x="11" y="1"/>
                    </a:cubicBezTo>
                    <a:cubicBezTo>
                      <a:pt x="6" y="0"/>
                      <a:pt x="1" y="1"/>
                      <a:pt x="0" y="5"/>
                    </a:cubicBezTo>
                    <a:close/>
                  </a:path>
                </a:pathLst>
              </a:custGeom>
              <a:solidFill>
                <a:srgbClr val="E8DF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sp>
            <p:nvSpPr>
              <p:cNvPr id="44" name="Freeform 55">
                <a:extLst>
                  <a:ext uri="{FF2B5EF4-FFF2-40B4-BE49-F238E27FC236}">
                    <a16:creationId xmlns:a16="http://schemas.microsoft.com/office/drawing/2014/main" id="{E0868648-4917-691D-96CA-7E389DA22C2C}"/>
                  </a:ext>
                </a:extLst>
              </p:cNvPr>
              <p:cNvSpPr>
                <a:spLocks/>
              </p:cNvSpPr>
              <p:nvPr/>
            </p:nvSpPr>
            <p:spPr bwMode="auto">
              <a:xfrm>
                <a:off x="9882188" y="977901"/>
                <a:ext cx="196850" cy="71438"/>
              </a:xfrm>
              <a:custGeom>
                <a:avLst/>
                <a:gdLst>
                  <a:gd name="T0" fmla="*/ 455881441 w 85"/>
                  <a:gd name="T1" fmla="*/ 37173109 h 31"/>
                  <a:gd name="T2" fmla="*/ 455881441 w 85"/>
                  <a:gd name="T3" fmla="*/ 154004197 h 31"/>
                  <a:gd name="T4" fmla="*/ 0 w 85"/>
                  <a:gd name="T5" fmla="*/ 127452305 h 31"/>
                  <a:gd name="T6" fmla="*/ 0 w 85"/>
                  <a:gd name="T7" fmla="*/ 0 h 31"/>
                  <a:gd name="T8" fmla="*/ 455881441 w 85"/>
                  <a:gd name="T9" fmla="*/ 37173109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31">
                    <a:moveTo>
                      <a:pt x="85" y="7"/>
                    </a:moveTo>
                    <a:cubicBezTo>
                      <a:pt x="85" y="29"/>
                      <a:pt x="85" y="29"/>
                      <a:pt x="85" y="29"/>
                    </a:cubicBezTo>
                    <a:cubicBezTo>
                      <a:pt x="56" y="31"/>
                      <a:pt x="28" y="30"/>
                      <a:pt x="0" y="24"/>
                    </a:cubicBezTo>
                    <a:cubicBezTo>
                      <a:pt x="0" y="0"/>
                      <a:pt x="0" y="0"/>
                      <a:pt x="0" y="0"/>
                    </a:cubicBezTo>
                    <a:cubicBezTo>
                      <a:pt x="28" y="6"/>
                      <a:pt x="56" y="9"/>
                      <a:pt x="85" y="7"/>
                    </a:cubicBezTo>
                    <a:close/>
                  </a:path>
                </a:pathLst>
              </a:cu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013"/>
              </a:p>
            </p:txBody>
          </p:sp>
        </p:grpSp>
      </p:grpSp>
    </p:spTree>
    <p:extLst>
      <p:ext uri="{BB962C8B-B14F-4D97-AF65-F5344CB8AC3E}">
        <p14:creationId xmlns:p14="http://schemas.microsoft.com/office/powerpoint/2010/main" val="562942513"/>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A093675F-4D05-4E16-A61F-6A48569A8004}"/>
              </a:ext>
            </a:extLst>
          </p:cNvPr>
          <p:cNvPicPr>
            <a:picLocks noChangeAspect="1"/>
          </p:cNvPicPr>
          <p:nvPr/>
        </p:nvPicPr>
        <p:blipFill>
          <a:blip r:embed="rId4"/>
          <a:stretch>
            <a:fillRect/>
          </a:stretch>
        </p:blipFill>
        <p:spPr>
          <a:xfrm>
            <a:off x="184784" y="46426"/>
            <a:ext cx="638175" cy="628393"/>
          </a:xfrm>
          <a:prstGeom prst="rect">
            <a:avLst/>
          </a:prstGeom>
        </p:spPr>
      </p:pic>
      <p:sp>
        <p:nvSpPr>
          <p:cNvPr id="10" name="矩形 3">
            <a:extLst>
              <a:ext uri="{FF2B5EF4-FFF2-40B4-BE49-F238E27FC236}">
                <a16:creationId xmlns:a16="http://schemas.microsoft.com/office/drawing/2014/main" id="{8886DA34-D738-4515-931A-7C504E9239F6}"/>
              </a:ext>
            </a:extLst>
          </p:cNvPr>
          <p:cNvSpPr/>
          <p:nvPr/>
        </p:nvSpPr>
        <p:spPr>
          <a:xfrm>
            <a:off x="685800" y="1390650"/>
            <a:ext cx="9848850" cy="4419600"/>
          </a:xfrm>
          <a:prstGeom prst="rect">
            <a:avLst/>
          </a:prstGeom>
          <a:solidFill>
            <a:srgbClr val="4472C4">
              <a:alpha val="0"/>
            </a:srgbClr>
          </a:solidFill>
          <a:ln w="114300" cap="flat" cmpd="dbl"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3" name="Freeform 2">
            <a:extLst>
              <a:ext uri="{FF2B5EF4-FFF2-40B4-BE49-F238E27FC236}">
                <a16:creationId xmlns:a16="http://schemas.microsoft.com/office/drawing/2014/main" id="{AB39F704-A586-AC5F-1F19-7871EADAB16D}"/>
              </a:ext>
            </a:extLst>
          </p:cNvPr>
          <p:cNvSpPr/>
          <p:nvPr/>
        </p:nvSpPr>
        <p:spPr>
          <a:xfrm>
            <a:off x="7499074" y="-342900"/>
            <a:ext cx="5188226" cy="7200900"/>
          </a:xfrm>
          <a:custGeom>
            <a:avLst/>
            <a:gdLst/>
            <a:ahLst/>
            <a:cxnLst/>
            <a:rect l="l" t="t" r="r" b="b"/>
            <a:pathLst>
              <a:path w="5188226" h="7200900">
                <a:moveTo>
                  <a:pt x="0" y="0"/>
                </a:moveTo>
                <a:lnTo>
                  <a:pt x="5188226" y="0"/>
                </a:lnTo>
                <a:lnTo>
                  <a:pt x="5188226" y="7200900"/>
                </a:lnTo>
                <a:lnTo>
                  <a:pt x="0" y="72009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A4F3367-86E6-7565-F39F-7E9C5ECD59B1}"/>
              </a:ext>
            </a:extLst>
          </p:cNvPr>
          <p:cNvPicPr>
            <a:picLocks noChangeAspect="1"/>
          </p:cNvPicPr>
          <p:nvPr/>
        </p:nvPicPr>
        <p:blipFill>
          <a:blip r:embed="rId7"/>
          <a:stretch>
            <a:fillRect/>
          </a:stretch>
        </p:blipFill>
        <p:spPr>
          <a:xfrm>
            <a:off x="2175187" y="2021139"/>
            <a:ext cx="5846571" cy="3694496"/>
          </a:xfrm>
          <a:prstGeom prst="rect">
            <a:avLst/>
          </a:prstGeom>
        </p:spPr>
      </p:pic>
    </p:spTree>
    <p:extLst>
      <p:ext uri="{BB962C8B-B14F-4D97-AF65-F5344CB8AC3E}">
        <p14:creationId xmlns:p14="http://schemas.microsoft.com/office/powerpoint/2010/main" val="2535570495"/>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8" name="Rectangle: Rounded Corners 7">
            <a:extLst>
              <a:ext uri="{FF2B5EF4-FFF2-40B4-BE49-F238E27FC236}">
                <a16:creationId xmlns:a16="http://schemas.microsoft.com/office/drawing/2014/main" id="{7BA269B7-C099-3484-6BFE-61CF141AE672}"/>
              </a:ext>
            </a:extLst>
          </p:cNvPr>
          <p:cNvSpPr/>
          <p:nvPr/>
        </p:nvSpPr>
        <p:spPr>
          <a:xfrm>
            <a:off x="1781299" y="222239"/>
            <a:ext cx="9203377" cy="1202800"/>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defRPr/>
            </a:pP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Em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hãy</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đặt</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tay</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lên</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ngực</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thực</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hiện</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tác</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hít</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thở</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sâu</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mũi</a:t>
            </a:r>
            <a:endParaRPr lang="en-US" sz="3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C8B9EFC2-1874-E807-529C-C77B5D5424DC}"/>
              </a:ext>
            </a:extLst>
          </p:cNvPr>
          <p:cNvPicPr>
            <a:picLocks noChangeAspect="1"/>
          </p:cNvPicPr>
          <p:nvPr/>
        </p:nvPicPr>
        <p:blipFill>
          <a:blip r:embed="rId7"/>
          <a:stretch>
            <a:fillRect/>
          </a:stretch>
        </p:blipFill>
        <p:spPr>
          <a:xfrm>
            <a:off x="6984000" y="1647672"/>
            <a:ext cx="4011081" cy="4655117"/>
          </a:xfrm>
          <a:custGeom>
            <a:avLst/>
            <a:gdLst>
              <a:gd name="connsiteX0" fmla="*/ 0 w 4011081"/>
              <a:gd name="connsiteY0" fmla="*/ 0 h 4655117"/>
              <a:gd name="connsiteX1" fmla="*/ 653233 w 4011081"/>
              <a:gd name="connsiteY1" fmla="*/ 0 h 4655117"/>
              <a:gd name="connsiteX2" fmla="*/ 1146023 w 4011081"/>
              <a:gd name="connsiteY2" fmla="*/ 0 h 4655117"/>
              <a:gd name="connsiteX3" fmla="*/ 1759146 w 4011081"/>
              <a:gd name="connsiteY3" fmla="*/ 0 h 4655117"/>
              <a:gd name="connsiteX4" fmla="*/ 2211825 w 4011081"/>
              <a:gd name="connsiteY4" fmla="*/ 0 h 4655117"/>
              <a:gd name="connsiteX5" fmla="*/ 2865058 w 4011081"/>
              <a:gd name="connsiteY5" fmla="*/ 0 h 4655117"/>
              <a:gd name="connsiteX6" fmla="*/ 3397959 w 4011081"/>
              <a:gd name="connsiteY6" fmla="*/ 0 h 4655117"/>
              <a:gd name="connsiteX7" fmla="*/ 4011081 w 4011081"/>
              <a:gd name="connsiteY7" fmla="*/ 0 h 4655117"/>
              <a:gd name="connsiteX8" fmla="*/ 4011081 w 4011081"/>
              <a:gd name="connsiteY8" fmla="*/ 581890 h 4655117"/>
              <a:gd name="connsiteX9" fmla="*/ 4011081 w 4011081"/>
              <a:gd name="connsiteY9" fmla="*/ 1117228 h 4655117"/>
              <a:gd name="connsiteX10" fmla="*/ 4011081 w 4011081"/>
              <a:gd name="connsiteY10" fmla="*/ 1745669 h 4655117"/>
              <a:gd name="connsiteX11" fmla="*/ 4011081 w 4011081"/>
              <a:gd name="connsiteY11" fmla="*/ 2374110 h 4655117"/>
              <a:gd name="connsiteX12" fmla="*/ 4011081 w 4011081"/>
              <a:gd name="connsiteY12" fmla="*/ 2862897 h 4655117"/>
              <a:gd name="connsiteX13" fmla="*/ 4011081 w 4011081"/>
              <a:gd name="connsiteY13" fmla="*/ 3398235 h 4655117"/>
              <a:gd name="connsiteX14" fmla="*/ 4011081 w 4011081"/>
              <a:gd name="connsiteY14" fmla="*/ 3980125 h 4655117"/>
              <a:gd name="connsiteX15" fmla="*/ 4011081 w 4011081"/>
              <a:gd name="connsiteY15" fmla="*/ 4655117 h 4655117"/>
              <a:gd name="connsiteX16" fmla="*/ 3397959 w 4011081"/>
              <a:gd name="connsiteY16" fmla="*/ 4655117 h 4655117"/>
              <a:gd name="connsiteX17" fmla="*/ 2824947 w 4011081"/>
              <a:gd name="connsiteY17" fmla="*/ 4655117 h 4655117"/>
              <a:gd name="connsiteX18" fmla="*/ 2211825 w 4011081"/>
              <a:gd name="connsiteY18" fmla="*/ 4655117 h 4655117"/>
              <a:gd name="connsiteX19" fmla="*/ 1598702 w 4011081"/>
              <a:gd name="connsiteY19" fmla="*/ 4655117 h 4655117"/>
              <a:gd name="connsiteX20" fmla="*/ 985580 w 4011081"/>
              <a:gd name="connsiteY20" fmla="*/ 4655117 h 4655117"/>
              <a:gd name="connsiteX21" fmla="*/ 0 w 4011081"/>
              <a:gd name="connsiteY21" fmla="*/ 4655117 h 4655117"/>
              <a:gd name="connsiteX22" fmla="*/ 0 w 4011081"/>
              <a:gd name="connsiteY22" fmla="*/ 4119779 h 4655117"/>
              <a:gd name="connsiteX23" fmla="*/ 0 w 4011081"/>
              <a:gd name="connsiteY23" fmla="*/ 3677542 h 4655117"/>
              <a:gd name="connsiteX24" fmla="*/ 0 w 4011081"/>
              <a:gd name="connsiteY24" fmla="*/ 3095653 h 4655117"/>
              <a:gd name="connsiteX25" fmla="*/ 0 w 4011081"/>
              <a:gd name="connsiteY25" fmla="*/ 2513763 h 4655117"/>
              <a:gd name="connsiteX26" fmla="*/ 0 w 4011081"/>
              <a:gd name="connsiteY26" fmla="*/ 1931874 h 4655117"/>
              <a:gd name="connsiteX27" fmla="*/ 0 w 4011081"/>
              <a:gd name="connsiteY27" fmla="*/ 1256882 h 4655117"/>
              <a:gd name="connsiteX28" fmla="*/ 0 w 4011081"/>
              <a:gd name="connsiteY28" fmla="*/ 628441 h 4655117"/>
              <a:gd name="connsiteX29" fmla="*/ 0 w 4011081"/>
              <a:gd name="connsiteY29" fmla="*/ 0 h 465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11081" h="4655117" fill="none" extrusionOk="0">
                <a:moveTo>
                  <a:pt x="0" y="0"/>
                </a:moveTo>
                <a:cubicBezTo>
                  <a:pt x="195604" y="-16766"/>
                  <a:pt x="492942" y="49865"/>
                  <a:pt x="653233" y="0"/>
                </a:cubicBezTo>
                <a:cubicBezTo>
                  <a:pt x="813524" y="-49865"/>
                  <a:pt x="960192" y="2465"/>
                  <a:pt x="1146023" y="0"/>
                </a:cubicBezTo>
                <a:cubicBezTo>
                  <a:pt x="1331854" y="-2465"/>
                  <a:pt x="1590096" y="22107"/>
                  <a:pt x="1759146" y="0"/>
                </a:cubicBezTo>
                <a:cubicBezTo>
                  <a:pt x="1928196" y="-22107"/>
                  <a:pt x="2048710" y="44924"/>
                  <a:pt x="2211825" y="0"/>
                </a:cubicBezTo>
                <a:cubicBezTo>
                  <a:pt x="2374940" y="-44924"/>
                  <a:pt x="2551496" y="2727"/>
                  <a:pt x="2865058" y="0"/>
                </a:cubicBezTo>
                <a:cubicBezTo>
                  <a:pt x="3178620" y="-2727"/>
                  <a:pt x="3250641" y="50518"/>
                  <a:pt x="3397959" y="0"/>
                </a:cubicBezTo>
                <a:cubicBezTo>
                  <a:pt x="3545277" y="-50518"/>
                  <a:pt x="3782763" y="16700"/>
                  <a:pt x="4011081" y="0"/>
                </a:cubicBezTo>
                <a:cubicBezTo>
                  <a:pt x="4031036" y="247416"/>
                  <a:pt x="3945641" y="346542"/>
                  <a:pt x="4011081" y="581890"/>
                </a:cubicBezTo>
                <a:cubicBezTo>
                  <a:pt x="4076521" y="817238"/>
                  <a:pt x="3977048" y="1009863"/>
                  <a:pt x="4011081" y="1117228"/>
                </a:cubicBezTo>
                <a:cubicBezTo>
                  <a:pt x="4045114" y="1224593"/>
                  <a:pt x="3999709" y="1614018"/>
                  <a:pt x="4011081" y="1745669"/>
                </a:cubicBezTo>
                <a:cubicBezTo>
                  <a:pt x="4022453" y="1877320"/>
                  <a:pt x="4000934" y="2147750"/>
                  <a:pt x="4011081" y="2374110"/>
                </a:cubicBezTo>
                <a:cubicBezTo>
                  <a:pt x="4021228" y="2600470"/>
                  <a:pt x="3996335" y="2631929"/>
                  <a:pt x="4011081" y="2862897"/>
                </a:cubicBezTo>
                <a:cubicBezTo>
                  <a:pt x="4025827" y="3093865"/>
                  <a:pt x="3948960" y="3241807"/>
                  <a:pt x="4011081" y="3398235"/>
                </a:cubicBezTo>
                <a:cubicBezTo>
                  <a:pt x="4073202" y="3554663"/>
                  <a:pt x="3995900" y="3771527"/>
                  <a:pt x="4011081" y="3980125"/>
                </a:cubicBezTo>
                <a:cubicBezTo>
                  <a:pt x="4026262" y="4188723"/>
                  <a:pt x="4000950" y="4397230"/>
                  <a:pt x="4011081" y="4655117"/>
                </a:cubicBezTo>
                <a:cubicBezTo>
                  <a:pt x="3713485" y="4715798"/>
                  <a:pt x="3633256" y="4625306"/>
                  <a:pt x="3397959" y="4655117"/>
                </a:cubicBezTo>
                <a:cubicBezTo>
                  <a:pt x="3162662" y="4684928"/>
                  <a:pt x="3045316" y="4643882"/>
                  <a:pt x="2824947" y="4655117"/>
                </a:cubicBezTo>
                <a:cubicBezTo>
                  <a:pt x="2604578" y="4666352"/>
                  <a:pt x="2413602" y="4651123"/>
                  <a:pt x="2211825" y="4655117"/>
                </a:cubicBezTo>
                <a:cubicBezTo>
                  <a:pt x="2010048" y="4659111"/>
                  <a:pt x="1884555" y="4631692"/>
                  <a:pt x="1598702" y="4655117"/>
                </a:cubicBezTo>
                <a:cubicBezTo>
                  <a:pt x="1312849" y="4678542"/>
                  <a:pt x="1114074" y="4622714"/>
                  <a:pt x="985580" y="4655117"/>
                </a:cubicBezTo>
                <a:cubicBezTo>
                  <a:pt x="857086" y="4687520"/>
                  <a:pt x="303778" y="4563360"/>
                  <a:pt x="0" y="4655117"/>
                </a:cubicBezTo>
                <a:cubicBezTo>
                  <a:pt x="-14550" y="4535328"/>
                  <a:pt x="50238" y="4331232"/>
                  <a:pt x="0" y="4119779"/>
                </a:cubicBezTo>
                <a:cubicBezTo>
                  <a:pt x="-50238" y="3908326"/>
                  <a:pt x="28329" y="3860198"/>
                  <a:pt x="0" y="3677542"/>
                </a:cubicBezTo>
                <a:cubicBezTo>
                  <a:pt x="-28329" y="3494886"/>
                  <a:pt x="14775" y="3269112"/>
                  <a:pt x="0" y="3095653"/>
                </a:cubicBezTo>
                <a:cubicBezTo>
                  <a:pt x="-14775" y="2922194"/>
                  <a:pt x="788" y="2720382"/>
                  <a:pt x="0" y="2513763"/>
                </a:cubicBezTo>
                <a:cubicBezTo>
                  <a:pt x="-788" y="2307144"/>
                  <a:pt x="61421" y="2166090"/>
                  <a:pt x="0" y="1931874"/>
                </a:cubicBezTo>
                <a:cubicBezTo>
                  <a:pt x="-61421" y="1697658"/>
                  <a:pt x="60211" y="1520964"/>
                  <a:pt x="0" y="1256882"/>
                </a:cubicBezTo>
                <a:cubicBezTo>
                  <a:pt x="-60211" y="992800"/>
                  <a:pt x="2220" y="807738"/>
                  <a:pt x="0" y="628441"/>
                </a:cubicBezTo>
                <a:cubicBezTo>
                  <a:pt x="-2220" y="449144"/>
                  <a:pt x="18849" y="211143"/>
                  <a:pt x="0" y="0"/>
                </a:cubicBezTo>
                <a:close/>
              </a:path>
              <a:path w="4011081" h="4655117" stroke="0" extrusionOk="0">
                <a:moveTo>
                  <a:pt x="0" y="0"/>
                </a:moveTo>
                <a:cubicBezTo>
                  <a:pt x="209428" y="-28459"/>
                  <a:pt x="328652" y="1299"/>
                  <a:pt x="452679" y="0"/>
                </a:cubicBezTo>
                <a:cubicBezTo>
                  <a:pt x="576706" y="-1299"/>
                  <a:pt x="787834" y="20971"/>
                  <a:pt x="1065802" y="0"/>
                </a:cubicBezTo>
                <a:cubicBezTo>
                  <a:pt x="1343770" y="-20971"/>
                  <a:pt x="1496171" y="58070"/>
                  <a:pt x="1678924" y="0"/>
                </a:cubicBezTo>
                <a:cubicBezTo>
                  <a:pt x="1861677" y="-58070"/>
                  <a:pt x="1944796" y="24062"/>
                  <a:pt x="2131603" y="0"/>
                </a:cubicBezTo>
                <a:cubicBezTo>
                  <a:pt x="2318410" y="-24062"/>
                  <a:pt x="2472302" y="61650"/>
                  <a:pt x="2784836" y="0"/>
                </a:cubicBezTo>
                <a:cubicBezTo>
                  <a:pt x="3097370" y="-61650"/>
                  <a:pt x="3064543" y="16426"/>
                  <a:pt x="3237515" y="0"/>
                </a:cubicBezTo>
                <a:cubicBezTo>
                  <a:pt x="3410487" y="-16426"/>
                  <a:pt x="3819244" y="29937"/>
                  <a:pt x="4011081" y="0"/>
                </a:cubicBezTo>
                <a:cubicBezTo>
                  <a:pt x="4045893" y="121725"/>
                  <a:pt x="3987013" y="267264"/>
                  <a:pt x="4011081" y="488787"/>
                </a:cubicBezTo>
                <a:cubicBezTo>
                  <a:pt x="4035149" y="710310"/>
                  <a:pt x="4006705" y="754976"/>
                  <a:pt x="4011081" y="977575"/>
                </a:cubicBezTo>
                <a:cubicBezTo>
                  <a:pt x="4015457" y="1200174"/>
                  <a:pt x="4010308" y="1272887"/>
                  <a:pt x="4011081" y="1419811"/>
                </a:cubicBezTo>
                <a:cubicBezTo>
                  <a:pt x="4011854" y="1566735"/>
                  <a:pt x="3998837" y="1881202"/>
                  <a:pt x="4011081" y="2094803"/>
                </a:cubicBezTo>
                <a:cubicBezTo>
                  <a:pt x="4023325" y="2308404"/>
                  <a:pt x="3978325" y="2567082"/>
                  <a:pt x="4011081" y="2769795"/>
                </a:cubicBezTo>
                <a:cubicBezTo>
                  <a:pt x="4043837" y="2972508"/>
                  <a:pt x="4010414" y="3066103"/>
                  <a:pt x="4011081" y="3212031"/>
                </a:cubicBezTo>
                <a:cubicBezTo>
                  <a:pt x="4011748" y="3357959"/>
                  <a:pt x="3952911" y="3620599"/>
                  <a:pt x="4011081" y="3840472"/>
                </a:cubicBezTo>
                <a:cubicBezTo>
                  <a:pt x="4069251" y="4060345"/>
                  <a:pt x="3949177" y="4469492"/>
                  <a:pt x="4011081" y="4655117"/>
                </a:cubicBezTo>
                <a:cubicBezTo>
                  <a:pt x="3848908" y="4670560"/>
                  <a:pt x="3669202" y="4650835"/>
                  <a:pt x="3518291" y="4655117"/>
                </a:cubicBezTo>
                <a:cubicBezTo>
                  <a:pt x="3367380" y="4659399"/>
                  <a:pt x="3127150" y="4588721"/>
                  <a:pt x="2945279" y="4655117"/>
                </a:cubicBezTo>
                <a:cubicBezTo>
                  <a:pt x="2763408" y="4721513"/>
                  <a:pt x="2445755" y="4599507"/>
                  <a:pt x="2292046" y="4655117"/>
                </a:cubicBezTo>
                <a:cubicBezTo>
                  <a:pt x="2138337" y="4710727"/>
                  <a:pt x="1960408" y="4613814"/>
                  <a:pt x="1799256" y="4655117"/>
                </a:cubicBezTo>
                <a:cubicBezTo>
                  <a:pt x="1638104" y="4696420"/>
                  <a:pt x="1429139" y="4614851"/>
                  <a:pt x="1146023" y="4655117"/>
                </a:cubicBezTo>
                <a:cubicBezTo>
                  <a:pt x="862907" y="4695383"/>
                  <a:pt x="742639" y="4591492"/>
                  <a:pt x="492790" y="4655117"/>
                </a:cubicBezTo>
                <a:cubicBezTo>
                  <a:pt x="242941" y="4718742"/>
                  <a:pt x="159920" y="4624775"/>
                  <a:pt x="0" y="4655117"/>
                </a:cubicBezTo>
                <a:cubicBezTo>
                  <a:pt x="-37587" y="4344141"/>
                  <a:pt x="20969" y="4245441"/>
                  <a:pt x="0" y="3980125"/>
                </a:cubicBezTo>
                <a:cubicBezTo>
                  <a:pt x="-20969" y="3714809"/>
                  <a:pt x="65001" y="3485317"/>
                  <a:pt x="0" y="3351684"/>
                </a:cubicBezTo>
                <a:cubicBezTo>
                  <a:pt x="-65001" y="3218051"/>
                  <a:pt x="53624" y="2969821"/>
                  <a:pt x="0" y="2769795"/>
                </a:cubicBezTo>
                <a:cubicBezTo>
                  <a:pt x="-53624" y="2569769"/>
                  <a:pt x="57580" y="2505868"/>
                  <a:pt x="0" y="2281007"/>
                </a:cubicBezTo>
                <a:cubicBezTo>
                  <a:pt x="-57580" y="2056146"/>
                  <a:pt x="25368" y="1931629"/>
                  <a:pt x="0" y="1699118"/>
                </a:cubicBezTo>
                <a:cubicBezTo>
                  <a:pt x="-25368" y="1466607"/>
                  <a:pt x="65877" y="1283878"/>
                  <a:pt x="0" y="1070677"/>
                </a:cubicBezTo>
                <a:cubicBezTo>
                  <a:pt x="-65877" y="857476"/>
                  <a:pt x="46216" y="259976"/>
                  <a:pt x="0" y="0"/>
                </a:cubicBezTo>
                <a:close/>
              </a:path>
            </a:pathLst>
          </a:custGeom>
          <a:ln>
            <a:solidFill>
              <a:schemeClr val="tx1"/>
            </a:solidFill>
            <a:extLst>
              <a:ext uri="{C807C97D-BFC1-408E-A445-0C87EB9F89A2}">
                <ask:lineSketchStyleProps xmlns:ask="http://schemas.microsoft.com/office/drawing/2018/sketchyshapes" xmlns="" sd="2786970889">
                  <a:prstGeom prst="rect">
                    <a:avLst/>
                  </a:prstGeom>
                  <ask:type>
                    <ask:lineSketchScribble/>
                  </ask:type>
                </ask:lineSketchStyleProps>
              </a:ext>
            </a:extLst>
          </a:ln>
        </p:spPr>
      </p:pic>
      <p:sp>
        <p:nvSpPr>
          <p:cNvPr id="5" name="Rectangle: Rounded Corners 4">
            <a:extLst>
              <a:ext uri="{FF2B5EF4-FFF2-40B4-BE49-F238E27FC236}">
                <a16:creationId xmlns:a16="http://schemas.microsoft.com/office/drawing/2014/main" id="{97A49622-355F-E721-2783-DE8FD98AFD16}"/>
              </a:ext>
            </a:extLst>
          </p:cNvPr>
          <p:cNvSpPr/>
          <p:nvPr/>
        </p:nvSpPr>
        <p:spPr>
          <a:xfrm>
            <a:off x="1941894" y="2208811"/>
            <a:ext cx="4309482" cy="3991542"/>
          </a:xfrm>
          <a:prstGeom prst="roundRect">
            <a:avLst/>
          </a:prstGeom>
          <a:solidFill>
            <a:schemeClr val="accent6">
              <a:lumMod val="20000"/>
              <a:lumOff val="80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pPr>
            <a:r>
              <a:rPr lang="vi-VN" sz="3600" dirty="0">
                <a:solidFill>
                  <a:prstClr val="black"/>
                </a:solidFill>
                <a:ea typeface="Times New Roman" panose="02020603050405020304" pitchFamily="18" charset="0"/>
                <a:cs typeface="Times New Roman" panose="02020603050405020304" pitchFamily="18" charset="0"/>
              </a:rPr>
              <a:t>Khi hít thở sâu kích em thấy kích thước lồng ngực thay đổi như thế nào khi hít vào và thở ra.</a:t>
            </a:r>
          </a:p>
        </p:txBody>
      </p:sp>
    </p:spTree>
    <p:extLst>
      <p:ext uri="{BB962C8B-B14F-4D97-AF65-F5344CB8AC3E}">
        <p14:creationId xmlns:p14="http://schemas.microsoft.com/office/powerpoint/2010/main" val="2177172734"/>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7" name="PA-图片 3">
            <a:extLst>
              <a:ext uri="{FF2B5EF4-FFF2-40B4-BE49-F238E27FC236}">
                <a16:creationId xmlns:a16="http://schemas.microsoft.com/office/drawing/2014/main" id="{7EF7FD60-8C28-4E2E-963B-768E30C04A89}"/>
              </a:ext>
            </a:extLst>
          </p:cNvPr>
          <p:cNvPicPr>
            <a:picLocks noChangeAspect="1"/>
          </p:cNvPicPr>
          <p:nvPr>
            <p:custDataLst>
              <p:tags r:id="rId1"/>
            </p:custDataLst>
          </p:nvPr>
        </p:nvPicPr>
        <p:blipFill rotWithShape="1">
          <a:blip r:embed="rId5" cstate="screen"/>
          <a:srcRect l="26999" r="29997"/>
          <a:stretch>
            <a:fillRect/>
          </a:stretch>
        </p:blipFill>
        <p:spPr>
          <a:xfrm>
            <a:off x="8512006" y="1221103"/>
            <a:ext cx="3318042" cy="5449967"/>
          </a:xfrm>
          <a:prstGeom prst="rect">
            <a:avLst/>
          </a:prstGeom>
        </p:spPr>
      </p:pic>
      <p:pic>
        <p:nvPicPr>
          <p:cNvPr id="21" name="Picture 20">
            <a:extLst>
              <a:ext uri="{FF2B5EF4-FFF2-40B4-BE49-F238E27FC236}">
                <a16:creationId xmlns:a16="http://schemas.microsoft.com/office/drawing/2014/main" id="{2B3AC2FA-C53C-4725-A801-858D7D040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1034" y="4963003"/>
            <a:ext cx="2562100" cy="1708067"/>
          </a:xfrm>
          <a:prstGeom prst="rect">
            <a:avLst/>
          </a:prstGeom>
        </p:spPr>
      </p:pic>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784" y="5958261"/>
            <a:ext cx="853313" cy="853313"/>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2" name="TextBox 1">
            <a:extLst>
              <a:ext uri="{FF2B5EF4-FFF2-40B4-BE49-F238E27FC236}">
                <a16:creationId xmlns:a16="http://schemas.microsoft.com/office/drawing/2014/main" id="{4FC9E360-286D-C2D6-6A58-B6E846E5D426}"/>
              </a:ext>
            </a:extLst>
          </p:cNvPr>
          <p:cNvSpPr txBox="1"/>
          <p:nvPr/>
        </p:nvSpPr>
        <p:spPr>
          <a:xfrm>
            <a:off x="945816" y="1517987"/>
            <a:ext cx="7685905"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strike="noStrike" kern="1200" cap="none" spc="0" normalizeH="0" baseline="0" noProof="0" dirty="0">
                <a:ln>
                  <a:noFill/>
                </a:ln>
                <a:solidFill>
                  <a:srgbClr val="C00000"/>
                </a:solidFill>
                <a:effectLst/>
                <a:uLnTx/>
                <a:uFillTx/>
                <a:latin typeface="Calibri"/>
                <a:ea typeface="+mn-ea"/>
                <a:cs typeface="+mn-cs"/>
              </a:rPr>
              <a:t>Khi hít vào lồng ngực sẽ phồng lên, to hơn và khi thở ra lồng ngực sẽ xẹp xuống, nhỏ hơn.</a:t>
            </a:r>
          </a:p>
        </p:txBody>
      </p:sp>
    </p:spTree>
    <p:extLst>
      <p:ext uri="{BB962C8B-B14F-4D97-AF65-F5344CB8AC3E}">
        <p14:creationId xmlns:p14="http://schemas.microsoft.com/office/powerpoint/2010/main" val="1139790448"/>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TotalTime>
  <Words>331</Words>
  <Application>Microsoft Office PowerPoint</Application>
  <PresentationFormat>Widescreen</PresentationFormat>
  <Paragraphs>49</Paragraphs>
  <Slides>18</Slides>
  <Notes>15</Notes>
  <HiddenSlides>0</HiddenSlides>
  <MMClips>1</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18</vt:i4>
      </vt:variant>
    </vt:vector>
  </HeadingPairs>
  <TitlesOfParts>
    <vt:vector size="45" baseType="lpstr">
      <vt:lpstr>微软雅黑</vt:lpstr>
      <vt:lpstr>宋体</vt:lpstr>
      <vt:lpstr>#9Slide07 IcielLa Chic Pro Shad</vt:lpstr>
      <vt:lpstr>Arial</vt:lpstr>
      <vt:lpstr>Arial-Rounded</vt:lpstr>
      <vt:lpstr>Calibri</vt:lpstr>
      <vt:lpstr>Calibri Light</vt:lpstr>
      <vt:lpstr>Cambria</vt:lpstr>
      <vt:lpstr>等线</vt:lpstr>
      <vt:lpstr>等线 Light</vt:lpstr>
      <vt:lpstr>黑体</vt:lpstr>
      <vt:lpstr>Times New Roman</vt:lpstr>
      <vt:lpstr>思源黑体 CN Medium</vt:lpstr>
      <vt:lpstr>方正少儿简体</vt:lpstr>
      <vt:lpstr>https://www.freeppt7.com</vt:lpstr>
      <vt:lpstr>Office 主题</vt:lpstr>
      <vt:lpstr>9_Office Theme</vt:lpstr>
      <vt:lpstr>1_Office 主题</vt:lpstr>
      <vt:lpstr>3_Office 主题​​</vt:lpstr>
      <vt:lpstr>包图主题2</vt:lpstr>
      <vt:lpstr>Office 主题​​</vt:lpstr>
      <vt:lpstr>2_Office 主题</vt:lpstr>
      <vt:lpstr>1_Office Theme</vt:lpstr>
      <vt:lpstr>Custom Design</vt:lpstr>
      <vt:lpstr>3_Office 主题</vt:lpstr>
      <vt:lpstr>千图网海量PPT模板www.58pic.com ​​</vt:lpstr>
      <vt:lpstr>1_千图网海量PPT模板www.58pic.com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24</cp:revision>
  <dcterms:created xsi:type="dcterms:W3CDTF">2021-10-06T15:19:22Z</dcterms:created>
  <dcterms:modified xsi:type="dcterms:W3CDTF">2025-03-18T15:08:16Z</dcterms:modified>
</cp:coreProperties>
</file>